
<file path=[Content_Types].xml><?xml version="1.0" encoding="utf-8"?>
<Types xmlns="http://schemas.openxmlformats.org/package/2006/content-types">
  <Default Extension="bin" ContentType="audio/unknown"/>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slideLayouts/slideLayout13.xml" ContentType="application/vnd.openxmlformats-officedocument.presentationml.slideLayout+xml"/>
  <Override PartName="/ppt/theme/theme3.xml" ContentType="application/vnd.openxmlformats-officedocument.theme+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heme/theme4.xml" ContentType="application/vnd.openxmlformats-officedocument.theme+xml"/>
  <Override PartName="/ppt/slideLayouts/slideLayout16.xml" ContentType="application/vnd.openxmlformats-officedocument.presentationml.slideLayout+xml"/>
  <Override PartName="/ppt/theme/theme5.xml" ContentType="application/vnd.openxmlformats-officedocument.theme+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6.xml" ContentType="application/vnd.openxmlformats-officedocument.theme+xml"/>
  <Override PartName="/ppt/slideLayouts/slideLayout19.xml" ContentType="application/vnd.openxmlformats-officedocument.presentationml.slideLayout+xml"/>
  <Override PartName="/ppt/theme/theme7.xml" ContentType="application/vnd.openxmlformats-officedocument.theme+xml"/>
  <Override PartName="/ppt/slideLayouts/slideLayout20.xml" ContentType="application/vnd.openxmlformats-officedocument.presentationml.slideLayout+xml"/>
  <Override PartName="/ppt/theme/theme8.xml" ContentType="application/vnd.openxmlformats-officedocument.theme+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9.xml" ContentType="application/vnd.openxmlformats-officedocument.theme+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theme/theme10.xml" ContentType="application/vnd.openxmlformats-officedocument.theme+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theme/theme11.xml" ContentType="application/vnd.openxmlformats-officedocument.theme+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theme/theme12.xml" ContentType="application/vnd.openxmlformats-officedocument.theme+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theme/theme13.xml" ContentType="application/vnd.openxmlformats-officedocument.theme+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theme/theme14.xml" ContentType="application/vnd.openxmlformats-officedocument.theme+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theme/theme15.xml" ContentType="application/vnd.openxmlformats-officedocument.theme+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theme/theme16.xml" ContentType="application/vnd.openxmlformats-officedocument.theme+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theme/theme17.xml" ContentType="application/vnd.openxmlformats-officedocument.theme+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theme/theme18.xml" ContentType="application/vnd.openxmlformats-officedocument.theme+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theme/theme19.xml" ContentType="application/vnd.openxmlformats-officedocument.theme+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theme/theme20.xml" ContentType="application/vnd.openxmlformats-officedocument.theme+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theme/theme21.xml" ContentType="application/vnd.openxmlformats-officedocument.theme+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theme/theme22.xml" ContentType="application/vnd.openxmlformats-officedocument.theme+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theme/theme23.xml" ContentType="application/vnd.openxmlformats-officedocument.theme+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theme/theme24.xml" ContentType="application/vnd.openxmlformats-officedocument.theme+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theme/theme25.xml" ContentType="application/vnd.openxmlformats-officedocument.theme+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theme/theme26.xml" ContentType="application/vnd.openxmlformats-officedocument.theme+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theme/theme27.xml" ContentType="application/vnd.openxmlformats-officedocument.theme+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theme/theme28.xml" ContentType="application/vnd.openxmlformats-officedocument.theme+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theme/theme29.xml" ContentType="application/vnd.openxmlformats-officedocument.theme+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theme/theme30.xml" ContentType="application/vnd.openxmlformats-officedocument.theme+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theme/theme31.xml" ContentType="application/vnd.openxmlformats-officedocument.theme+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theme/theme32.xml" ContentType="application/vnd.openxmlformats-officedocument.theme+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theme/theme33.xml" ContentType="application/vnd.openxmlformats-officedocument.theme+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theme/theme34.xml" ContentType="application/vnd.openxmlformats-officedocument.theme+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theme/theme35.xml" ContentType="application/vnd.openxmlformats-officedocument.theme+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theme/theme36.xml" ContentType="application/vnd.openxmlformats-officedocument.theme+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theme/theme37.xml" ContentType="application/vnd.openxmlformats-officedocument.theme+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theme/theme38.xml" ContentType="application/vnd.openxmlformats-officedocument.theme+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theme/theme39.xml" ContentType="application/vnd.openxmlformats-officedocument.theme+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theme/theme40.xml" ContentType="application/vnd.openxmlformats-officedocument.theme+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theme/theme41.xml" ContentType="application/vnd.openxmlformats-officedocument.theme+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theme/theme42.xml" ContentType="application/vnd.openxmlformats-officedocument.theme+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theme/theme43.xml" ContentType="application/vnd.openxmlformats-officedocument.theme+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theme/theme44.xml" ContentType="application/vnd.openxmlformats-officedocument.theme+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theme/theme45.xml" ContentType="application/vnd.openxmlformats-officedocument.theme+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theme/theme46.xml" ContentType="application/vnd.openxmlformats-officedocument.theme+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theme/theme47.xml" ContentType="application/vnd.openxmlformats-officedocument.theme+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theme/theme48.xml" ContentType="application/vnd.openxmlformats-officedocument.theme+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theme/theme49.xml" ContentType="application/vnd.openxmlformats-officedocument.theme+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theme/theme50.xml" ContentType="application/vnd.openxmlformats-officedocument.theme+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theme/theme51.xml" ContentType="application/vnd.openxmlformats-officedocument.theme+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theme/theme52.xml" ContentType="application/vnd.openxmlformats-officedocument.theme+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theme/theme53.xml" ContentType="application/vnd.openxmlformats-officedocument.theme+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theme/theme54.xml" ContentType="application/vnd.openxmlformats-officedocument.theme+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theme/theme55.xml" ContentType="application/vnd.openxmlformats-officedocument.theme+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theme/theme56.xml" ContentType="application/vnd.openxmlformats-officedocument.theme+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theme/theme57.xml" ContentType="application/vnd.openxmlformats-officedocument.theme+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theme/theme58.xml" ContentType="application/vnd.openxmlformats-officedocument.theme+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theme/theme59.xml" ContentType="application/vnd.openxmlformats-officedocument.theme+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theme/theme60.xml" ContentType="application/vnd.openxmlformats-officedocument.theme+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theme/theme61.xml" ContentType="application/vnd.openxmlformats-officedocument.theme+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theme/theme62.xml" ContentType="application/vnd.openxmlformats-officedocument.theme+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theme/theme63.xml" ContentType="application/vnd.openxmlformats-officedocument.theme+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theme/theme64.xml" ContentType="application/vnd.openxmlformats-officedocument.theme+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theme/theme65.xml" ContentType="application/vnd.openxmlformats-officedocument.theme+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theme/theme66.xml" ContentType="application/vnd.openxmlformats-officedocument.theme+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theme/theme67.xml" ContentType="application/vnd.openxmlformats-officedocument.theme+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theme/theme68.xml" ContentType="application/vnd.openxmlformats-officedocument.theme+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theme/theme69.xml" ContentType="application/vnd.openxmlformats-officedocument.theme+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theme/theme70.xml" ContentType="application/vnd.openxmlformats-officedocument.theme+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theme/theme71.xml" ContentType="application/vnd.openxmlformats-officedocument.theme+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theme/theme72.xml" ContentType="application/vnd.openxmlformats-officedocument.theme+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theme/theme73.xml" ContentType="application/vnd.openxmlformats-officedocument.theme+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theme/theme74.xml" ContentType="application/vnd.openxmlformats-officedocument.theme+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theme/theme75.xml" ContentType="application/vnd.openxmlformats-officedocument.theme+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theme/theme76.xml" ContentType="application/vnd.openxmlformats-officedocument.theme+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theme/theme77.xml" ContentType="application/vnd.openxmlformats-officedocument.theme+xml"/>
  <Override PartName="/ppt/slideLayouts/slideLayout782.xml" ContentType="application/vnd.openxmlformats-officedocument.presentationml.slideLayout+xml"/>
  <Override PartName="/ppt/theme/theme78.xml" ContentType="application/vnd.openxmlformats-officedocument.theme+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theme/theme79.xml" ContentType="application/vnd.openxmlformats-officedocument.theme+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theme/theme80.xml" ContentType="application/vnd.openxmlformats-officedocument.theme+xml"/>
  <Override PartName="/ppt/slideLayouts/slideLayout798.xml" ContentType="application/vnd.openxmlformats-officedocument.presentationml.slideLayout+xml"/>
  <Override PartName="/ppt/theme/theme81.xml" ContentType="application/vnd.openxmlformats-officedocument.theme+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theme/theme82.xml" ContentType="application/vnd.openxmlformats-officedocument.theme+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theme/theme83.xml" ContentType="application/vnd.openxmlformats-officedocument.theme+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theme/theme84.xml" ContentType="application/vnd.openxmlformats-officedocument.theme+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theme/theme85.xml" ContentType="application/vnd.openxmlformats-officedocument.theme+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theme/theme86.xml" ContentType="application/vnd.openxmlformats-officedocument.theme+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theme/theme87.xml" ContentType="application/vnd.openxmlformats-officedocument.theme+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theme/theme88.xml" ContentType="application/vnd.openxmlformats-officedocument.theme+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theme/theme89.xml" ContentType="application/vnd.openxmlformats-officedocument.theme+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theme/theme90.xml" ContentType="application/vnd.openxmlformats-officedocument.theme+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theme/theme91.xml" ContentType="application/vnd.openxmlformats-officedocument.theme+xml"/>
  <Override PartName="/ppt/theme/theme9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theme/themeOverride1.xml" ContentType="application/vnd.openxmlformats-officedocument.themeOverr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theme/themeOverride2.xml" ContentType="application/vnd.openxmlformats-officedocument.themeOverr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theme/themeOverride3.xml" ContentType="application/vnd.openxmlformats-officedocument.themeOverr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294.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295.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ppt/notesSlides/notesSlide323.xml" ContentType="application/vnd.openxmlformats-officedocument.presentationml.notesSlide+xml"/>
  <Override PartName="/ppt/notesSlides/notesSlide324.xml" ContentType="application/vnd.openxmlformats-officedocument.presentationml.notesSl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notesSlides/notesSlide327.xml" ContentType="application/vnd.openxmlformats-officedocument.presentationml.notesSlide+xml"/>
  <Override PartName="/ppt/notesSlides/notesSlide328.xml" ContentType="application/vnd.openxmlformats-officedocument.presentationml.notesSlide+xml"/>
  <Override PartName="/ppt/notesSlides/notesSlide329.xml" ContentType="application/vnd.openxmlformats-officedocument.presentationml.notesSlide+xml"/>
  <Override PartName="/ppt/notesSlides/notesSlide330.xml" ContentType="application/vnd.openxmlformats-officedocument.presentationml.notesSlide+xml"/>
  <Override PartName="/ppt/notesSlides/notesSlide331.xml" ContentType="application/vnd.openxmlformats-officedocument.presentationml.notesSlide+xml"/>
  <Override PartName="/ppt/notesSlides/notesSlide332.xml" ContentType="application/vnd.openxmlformats-officedocument.presentationml.notesSlide+xml"/>
  <Override PartName="/ppt/notesSlides/notesSlide333.xml" ContentType="application/vnd.openxmlformats-officedocument.presentationml.notesSlide+xml"/>
  <Override PartName="/ppt/notesSlides/notesSlide334.xml" ContentType="application/vnd.openxmlformats-officedocument.presentationml.notesSlide+xml"/>
  <Override PartName="/ppt/notesSlides/notesSlide335.xml" ContentType="application/vnd.openxmlformats-officedocument.presentationml.notesSlide+xml"/>
  <Override PartName="/ppt/notesSlides/notesSlide336.xml" ContentType="application/vnd.openxmlformats-officedocument.presentationml.notesSlide+xml"/>
  <Override PartName="/ppt/notesSlides/notesSlide337.xml" ContentType="application/vnd.openxmlformats-officedocument.presentationml.notesSlide+xml"/>
  <Override PartName="/ppt/notesSlides/notesSlide338.xml" ContentType="application/vnd.openxmlformats-officedocument.presentationml.notesSlide+xml"/>
  <Override PartName="/ppt/notesSlides/notesSlide339.xml" ContentType="application/vnd.openxmlformats-officedocument.presentationml.notesSlide+xml"/>
  <Override PartName="/ppt/notesSlides/notesSlide340.xml" ContentType="application/vnd.openxmlformats-officedocument.presentationml.notesSlide+xml"/>
  <Override PartName="/ppt/theme/themeOverride4.xml" ContentType="application/vnd.openxmlformats-officedocument.themeOverride+xml"/>
  <Override PartName="/ppt/notesSlides/notesSlide341.xml" ContentType="application/vnd.openxmlformats-officedocument.presentationml.notesSlide+xml"/>
  <Override PartName="/ppt/notesSlides/notesSlide342.xml" ContentType="application/vnd.openxmlformats-officedocument.presentationml.notesSlide+xml"/>
  <Override PartName="/ppt/notesSlides/notesSlide343.xml" ContentType="application/vnd.openxmlformats-officedocument.presentationml.notesSlide+xml"/>
  <Override PartName="/ppt/notesSlides/notesSlide344.xml" ContentType="application/vnd.openxmlformats-officedocument.presentationml.notesSlide+xml"/>
  <Override PartName="/ppt/notesSlides/notesSlide345.xml" ContentType="application/vnd.openxmlformats-officedocument.presentationml.notesSlide+xml"/>
  <Override PartName="/ppt/notesSlides/notesSlide346.xml" ContentType="application/vnd.openxmlformats-officedocument.presentationml.notesSlide+xml"/>
  <Override PartName="/ppt/notesSlides/notesSlide347.xml" ContentType="application/vnd.openxmlformats-officedocument.presentationml.notesSlide+xml"/>
  <Override PartName="/ppt/notesSlides/notesSlide348.xml" ContentType="application/vnd.openxmlformats-officedocument.presentationml.notesSlide+xml"/>
  <Override PartName="/ppt/notesSlides/notesSlide349.xml" ContentType="application/vnd.openxmlformats-officedocument.presentationml.notesSlide+xml"/>
  <Override PartName="/ppt/notesSlides/notesSlide35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51" r:id="rId1"/>
    <p:sldMasterId id="2147483887" r:id="rId2"/>
    <p:sldMasterId id="2147483889" r:id="rId3"/>
    <p:sldMasterId id="2147484276" r:id="rId4"/>
    <p:sldMasterId id="2147484278" r:id="rId5"/>
    <p:sldMasterId id="2147484280" r:id="rId6"/>
    <p:sldMasterId id="2147484282" r:id="rId7"/>
    <p:sldMasterId id="2147484285" r:id="rId8"/>
    <p:sldMasterId id="2147485516" r:id="rId9"/>
    <p:sldMasterId id="2147485588" r:id="rId10"/>
    <p:sldMasterId id="2147485637" r:id="rId11"/>
    <p:sldMasterId id="2147485649" r:id="rId12"/>
    <p:sldMasterId id="2147485661" r:id="rId13"/>
    <p:sldMasterId id="2147485673" r:id="rId14"/>
    <p:sldMasterId id="2147485685" r:id="rId15"/>
    <p:sldMasterId id="2147485697" r:id="rId16"/>
    <p:sldMasterId id="2147485709" r:id="rId17"/>
    <p:sldMasterId id="2147485721" r:id="rId18"/>
    <p:sldMasterId id="2147485745" r:id="rId19"/>
    <p:sldMasterId id="2147485757" r:id="rId20"/>
    <p:sldMasterId id="2147485769" r:id="rId21"/>
    <p:sldMasterId id="2147485781" r:id="rId22"/>
    <p:sldMasterId id="2147485793" r:id="rId23"/>
    <p:sldMasterId id="2147485805" r:id="rId24"/>
    <p:sldMasterId id="2147485817" r:id="rId25"/>
    <p:sldMasterId id="2147485829" r:id="rId26"/>
    <p:sldMasterId id="2147485841" r:id="rId27"/>
    <p:sldMasterId id="2147485853" r:id="rId28"/>
    <p:sldMasterId id="2147485865" r:id="rId29"/>
    <p:sldMasterId id="2147485877" r:id="rId30"/>
    <p:sldMasterId id="2147485889" r:id="rId31"/>
    <p:sldMasterId id="2147485901" r:id="rId32"/>
    <p:sldMasterId id="2147485913" r:id="rId33"/>
    <p:sldMasterId id="2147485925" r:id="rId34"/>
    <p:sldMasterId id="2147485937" r:id="rId35"/>
    <p:sldMasterId id="2147485949" r:id="rId36"/>
    <p:sldMasterId id="2147485961" r:id="rId37"/>
    <p:sldMasterId id="2147485973" r:id="rId38"/>
    <p:sldMasterId id="2147485985" r:id="rId39"/>
    <p:sldMasterId id="2147485997" r:id="rId40"/>
    <p:sldMasterId id="2147486009" r:id="rId41"/>
    <p:sldMasterId id="2147486021" r:id="rId42"/>
    <p:sldMasterId id="2147486033" r:id="rId43"/>
    <p:sldMasterId id="2147486044" r:id="rId44"/>
    <p:sldMasterId id="2147486056" r:id="rId45"/>
    <p:sldMasterId id="2147486071" r:id="rId46"/>
    <p:sldMasterId id="2147486083" r:id="rId47"/>
    <p:sldMasterId id="2147486095" r:id="rId48"/>
    <p:sldMasterId id="2147486110" r:id="rId49"/>
    <p:sldMasterId id="2147486125" r:id="rId50"/>
    <p:sldMasterId id="2147486137" r:id="rId51"/>
    <p:sldMasterId id="2147486149" r:id="rId52"/>
    <p:sldMasterId id="2147486161" r:id="rId53"/>
    <p:sldMasterId id="2147486176" r:id="rId54"/>
    <p:sldMasterId id="2147486188" r:id="rId55"/>
    <p:sldMasterId id="2147486203" r:id="rId56"/>
    <p:sldMasterId id="2147486215" r:id="rId57"/>
    <p:sldMasterId id="2147486227" r:id="rId58"/>
    <p:sldMasterId id="2147486239" r:id="rId59"/>
    <p:sldMasterId id="2147486251" r:id="rId60"/>
    <p:sldMasterId id="2147486262" r:id="rId61"/>
    <p:sldMasterId id="2147486274" r:id="rId62"/>
    <p:sldMasterId id="2147486286" r:id="rId63"/>
    <p:sldMasterId id="2147486297" r:id="rId64"/>
    <p:sldMasterId id="2147486308" r:id="rId65"/>
    <p:sldMasterId id="2147486321" r:id="rId66"/>
    <p:sldMasterId id="2147486333" r:id="rId67"/>
    <p:sldMasterId id="2147486345" r:id="rId68"/>
    <p:sldMasterId id="2147486381" r:id="rId69"/>
    <p:sldMasterId id="2147486395" r:id="rId70"/>
    <p:sldMasterId id="2147486410" r:id="rId71"/>
    <p:sldMasterId id="2147486422" r:id="rId72"/>
    <p:sldMasterId id="2147486434" r:id="rId73"/>
    <p:sldMasterId id="2147486446" r:id="rId74"/>
    <p:sldMasterId id="2147486452" r:id="rId75"/>
    <p:sldMasterId id="2147486464" r:id="rId76"/>
    <p:sldMasterId id="2147486478" r:id="rId77"/>
    <p:sldMasterId id="2147486481" r:id="rId78"/>
    <p:sldMasterId id="2147486483" r:id="rId79"/>
    <p:sldMasterId id="2147486497" r:id="rId80"/>
    <p:sldMasterId id="2147486500" r:id="rId81"/>
    <p:sldMasterId id="2147486502" r:id="rId82"/>
    <p:sldMasterId id="2147486514" r:id="rId83"/>
    <p:sldMasterId id="2147486526" r:id="rId84"/>
    <p:sldMasterId id="2147486539" r:id="rId85"/>
    <p:sldMasterId id="2147486551" r:id="rId86"/>
    <p:sldMasterId id="2147486563" r:id="rId87"/>
    <p:sldMasterId id="2147486575" r:id="rId88"/>
    <p:sldMasterId id="2147486587" r:id="rId89"/>
    <p:sldMasterId id="2147486599" r:id="rId90"/>
    <p:sldMasterId id="2147486611" r:id="rId91"/>
  </p:sldMasterIdLst>
  <p:notesMasterIdLst>
    <p:notesMasterId r:id="rId491"/>
  </p:notesMasterIdLst>
  <p:sldIdLst>
    <p:sldId id="357" r:id="rId92"/>
    <p:sldId id="482" r:id="rId93"/>
    <p:sldId id="812" r:id="rId94"/>
    <p:sldId id="814" r:id="rId95"/>
    <p:sldId id="815" r:id="rId96"/>
    <p:sldId id="816" r:id="rId97"/>
    <p:sldId id="817" r:id="rId98"/>
    <p:sldId id="876" r:id="rId99"/>
    <p:sldId id="820" r:id="rId100"/>
    <p:sldId id="821" r:id="rId101"/>
    <p:sldId id="1200" r:id="rId102"/>
    <p:sldId id="1016" r:id="rId103"/>
    <p:sldId id="1017" r:id="rId104"/>
    <p:sldId id="1018" r:id="rId105"/>
    <p:sldId id="1019" r:id="rId106"/>
    <p:sldId id="1020" r:id="rId107"/>
    <p:sldId id="1021" r:id="rId108"/>
    <p:sldId id="1022" r:id="rId109"/>
    <p:sldId id="1173" r:id="rId110"/>
    <p:sldId id="1024" r:id="rId111"/>
    <p:sldId id="1025" r:id="rId112"/>
    <p:sldId id="1026" r:id="rId113"/>
    <p:sldId id="5725" r:id="rId114"/>
    <p:sldId id="1027" r:id="rId115"/>
    <p:sldId id="1028" r:id="rId116"/>
    <p:sldId id="1029" r:id="rId117"/>
    <p:sldId id="553" r:id="rId118"/>
    <p:sldId id="573" r:id="rId119"/>
    <p:sldId id="1032" r:id="rId120"/>
    <p:sldId id="1033" r:id="rId121"/>
    <p:sldId id="1034" r:id="rId122"/>
    <p:sldId id="1035" r:id="rId123"/>
    <p:sldId id="1036" r:id="rId124"/>
    <p:sldId id="1038" r:id="rId125"/>
    <p:sldId id="1040" r:id="rId126"/>
    <p:sldId id="1041" r:id="rId127"/>
    <p:sldId id="1042" r:id="rId128"/>
    <p:sldId id="1043" r:id="rId129"/>
    <p:sldId id="1044" r:id="rId130"/>
    <p:sldId id="1046" r:id="rId131"/>
    <p:sldId id="1047" r:id="rId132"/>
    <p:sldId id="1048" r:id="rId133"/>
    <p:sldId id="1050" r:id="rId134"/>
    <p:sldId id="1051" r:id="rId135"/>
    <p:sldId id="1052" r:id="rId136"/>
    <p:sldId id="1053" r:id="rId137"/>
    <p:sldId id="864" r:id="rId138"/>
    <p:sldId id="1054" r:id="rId139"/>
    <p:sldId id="1057" r:id="rId140"/>
    <p:sldId id="1058" r:id="rId141"/>
    <p:sldId id="1059" r:id="rId142"/>
    <p:sldId id="1060" r:id="rId143"/>
    <p:sldId id="1062" r:id="rId144"/>
    <p:sldId id="1063" r:id="rId145"/>
    <p:sldId id="354" r:id="rId146"/>
    <p:sldId id="1212" r:id="rId147"/>
    <p:sldId id="345" r:id="rId148"/>
    <p:sldId id="295" r:id="rId149"/>
    <p:sldId id="1064" r:id="rId150"/>
    <p:sldId id="1065" r:id="rId151"/>
    <p:sldId id="1066" r:id="rId152"/>
    <p:sldId id="1067" r:id="rId153"/>
    <p:sldId id="1069" r:id="rId154"/>
    <p:sldId id="1070" r:id="rId155"/>
    <p:sldId id="1071" r:id="rId156"/>
    <p:sldId id="1072" r:id="rId157"/>
    <p:sldId id="1073" r:id="rId158"/>
    <p:sldId id="1074" r:id="rId159"/>
    <p:sldId id="1076" r:id="rId160"/>
    <p:sldId id="1077" r:id="rId161"/>
    <p:sldId id="1078" r:id="rId162"/>
    <p:sldId id="1079" r:id="rId163"/>
    <p:sldId id="1081" r:id="rId164"/>
    <p:sldId id="1082" r:id="rId165"/>
    <p:sldId id="1084" r:id="rId166"/>
    <p:sldId id="1083" r:id="rId167"/>
    <p:sldId id="1085" r:id="rId168"/>
    <p:sldId id="1086" r:id="rId169"/>
    <p:sldId id="1087" r:id="rId170"/>
    <p:sldId id="1088" r:id="rId171"/>
    <p:sldId id="1089" r:id="rId172"/>
    <p:sldId id="4541" r:id="rId173"/>
    <p:sldId id="4542" r:id="rId174"/>
    <p:sldId id="4543" r:id="rId175"/>
    <p:sldId id="1090" r:id="rId176"/>
    <p:sldId id="1091" r:id="rId177"/>
    <p:sldId id="1092" r:id="rId178"/>
    <p:sldId id="1093" r:id="rId179"/>
    <p:sldId id="1094" r:id="rId180"/>
    <p:sldId id="1095" r:id="rId181"/>
    <p:sldId id="1096" r:id="rId182"/>
    <p:sldId id="1097" r:id="rId183"/>
    <p:sldId id="1098" r:id="rId184"/>
    <p:sldId id="1099" r:id="rId185"/>
    <p:sldId id="1100" r:id="rId186"/>
    <p:sldId id="1101" r:id="rId187"/>
    <p:sldId id="1102" r:id="rId188"/>
    <p:sldId id="1104" r:id="rId189"/>
    <p:sldId id="1105" r:id="rId190"/>
    <p:sldId id="1106" r:id="rId191"/>
    <p:sldId id="1107" r:id="rId192"/>
    <p:sldId id="1108" r:id="rId193"/>
    <p:sldId id="1109" r:id="rId194"/>
    <p:sldId id="1110" r:id="rId195"/>
    <p:sldId id="1111" r:id="rId196"/>
    <p:sldId id="1112" r:id="rId197"/>
    <p:sldId id="1114" r:id="rId198"/>
    <p:sldId id="1115" r:id="rId199"/>
    <p:sldId id="1116" r:id="rId200"/>
    <p:sldId id="1117" r:id="rId201"/>
    <p:sldId id="1120" r:id="rId202"/>
    <p:sldId id="1121" r:id="rId203"/>
    <p:sldId id="281" r:id="rId204"/>
    <p:sldId id="422" r:id="rId205"/>
    <p:sldId id="1208" r:id="rId206"/>
    <p:sldId id="1209" r:id="rId207"/>
    <p:sldId id="327" r:id="rId208"/>
    <p:sldId id="1210" r:id="rId209"/>
    <p:sldId id="329" r:id="rId210"/>
    <p:sldId id="330" r:id="rId211"/>
    <p:sldId id="358" r:id="rId212"/>
    <p:sldId id="349" r:id="rId213"/>
    <p:sldId id="377" r:id="rId214"/>
    <p:sldId id="418" r:id="rId215"/>
    <p:sldId id="369" r:id="rId216"/>
    <p:sldId id="370" r:id="rId217"/>
    <p:sldId id="371" r:id="rId218"/>
    <p:sldId id="372" r:id="rId219"/>
    <p:sldId id="442" r:id="rId220"/>
    <p:sldId id="373" r:id="rId221"/>
    <p:sldId id="374" r:id="rId222"/>
    <p:sldId id="375" r:id="rId223"/>
    <p:sldId id="376" r:id="rId224"/>
    <p:sldId id="417" r:id="rId225"/>
    <p:sldId id="367" r:id="rId226"/>
    <p:sldId id="332" r:id="rId227"/>
    <p:sldId id="338" r:id="rId228"/>
    <p:sldId id="1211" r:id="rId229"/>
    <p:sldId id="335" r:id="rId230"/>
    <p:sldId id="1122" r:id="rId231"/>
    <p:sldId id="1123" r:id="rId232"/>
    <p:sldId id="1124" r:id="rId233"/>
    <p:sldId id="1125" r:id="rId234"/>
    <p:sldId id="1126" r:id="rId235"/>
    <p:sldId id="1127" r:id="rId236"/>
    <p:sldId id="1128" r:id="rId237"/>
    <p:sldId id="1129" r:id="rId238"/>
    <p:sldId id="1130" r:id="rId239"/>
    <p:sldId id="1132" r:id="rId240"/>
    <p:sldId id="1133" r:id="rId241"/>
    <p:sldId id="1134" r:id="rId242"/>
    <p:sldId id="1136" r:id="rId243"/>
    <p:sldId id="1138" r:id="rId244"/>
    <p:sldId id="1139" r:id="rId245"/>
    <p:sldId id="1140" r:id="rId246"/>
    <p:sldId id="1141" r:id="rId247"/>
    <p:sldId id="1142" r:id="rId248"/>
    <p:sldId id="1143" r:id="rId249"/>
    <p:sldId id="1144" r:id="rId250"/>
    <p:sldId id="1145" r:id="rId251"/>
    <p:sldId id="1146" r:id="rId252"/>
    <p:sldId id="1147" r:id="rId253"/>
    <p:sldId id="1148" r:id="rId254"/>
    <p:sldId id="1149" r:id="rId255"/>
    <p:sldId id="1151" r:id="rId256"/>
    <p:sldId id="1152" r:id="rId257"/>
    <p:sldId id="1153" r:id="rId258"/>
    <p:sldId id="1154" r:id="rId259"/>
    <p:sldId id="1155" r:id="rId260"/>
    <p:sldId id="1156" r:id="rId261"/>
    <p:sldId id="1157" r:id="rId262"/>
    <p:sldId id="1158" r:id="rId263"/>
    <p:sldId id="1159" r:id="rId264"/>
    <p:sldId id="1160" r:id="rId265"/>
    <p:sldId id="1161" r:id="rId266"/>
    <p:sldId id="1162" r:id="rId267"/>
    <p:sldId id="1163" r:id="rId268"/>
    <p:sldId id="1165" r:id="rId269"/>
    <p:sldId id="1166" r:id="rId270"/>
    <p:sldId id="1167" r:id="rId271"/>
    <p:sldId id="1168" r:id="rId272"/>
    <p:sldId id="1169" r:id="rId273"/>
    <p:sldId id="1171" r:id="rId274"/>
    <p:sldId id="1172" r:id="rId275"/>
    <p:sldId id="1195" r:id="rId276"/>
    <p:sldId id="885" r:id="rId277"/>
    <p:sldId id="886" r:id="rId278"/>
    <p:sldId id="887" r:id="rId279"/>
    <p:sldId id="889" r:id="rId280"/>
    <p:sldId id="890" r:id="rId281"/>
    <p:sldId id="891" r:id="rId282"/>
    <p:sldId id="894" r:id="rId283"/>
    <p:sldId id="896" r:id="rId284"/>
    <p:sldId id="898" r:id="rId285"/>
    <p:sldId id="900" r:id="rId286"/>
    <p:sldId id="901" r:id="rId287"/>
    <p:sldId id="902" r:id="rId288"/>
    <p:sldId id="4534" r:id="rId289"/>
    <p:sldId id="905" r:id="rId290"/>
    <p:sldId id="907" r:id="rId291"/>
    <p:sldId id="4535" r:id="rId292"/>
    <p:sldId id="910" r:id="rId293"/>
    <p:sldId id="4536" r:id="rId294"/>
    <p:sldId id="913" r:id="rId295"/>
    <p:sldId id="914" r:id="rId296"/>
    <p:sldId id="915" r:id="rId297"/>
    <p:sldId id="916" r:id="rId298"/>
    <p:sldId id="917" r:id="rId299"/>
    <p:sldId id="918" r:id="rId300"/>
    <p:sldId id="919" r:id="rId301"/>
    <p:sldId id="920" r:id="rId302"/>
    <p:sldId id="921" r:id="rId303"/>
    <p:sldId id="922" r:id="rId304"/>
    <p:sldId id="924" r:id="rId305"/>
    <p:sldId id="925" r:id="rId306"/>
    <p:sldId id="927" r:id="rId307"/>
    <p:sldId id="928" r:id="rId308"/>
    <p:sldId id="931" r:id="rId309"/>
    <p:sldId id="932" r:id="rId310"/>
    <p:sldId id="933" r:id="rId311"/>
    <p:sldId id="4532" r:id="rId312"/>
    <p:sldId id="934" r:id="rId313"/>
    <p:sldId id="282" r:id="rId314"/>
    <p:sldId id="4537" r:id="rId315"/>
    <p:sldId id="339" r:id="rId316"/>
    <p:sldId id="4538" r:id="rId317"/>
    <p:sldId id="340" r:id="rId318"/>
    <p:sldId id="936" r:id="rId319"/>
    <p:sldId id="937" r:id="rId320"/>
    <p:sldId id="938" r:id="rId321"/>
    <p:sldId id="939" r:id="rId322"/>
    <p:sldId id="941" r:id="rId323"/>
    <p:sldId id="943" r:id="rId324"/>
    <p:sldId id="944" r:id="rId325"/>
    <p:sldId id="945" r:id="rId326"/>
    <p:sldId id="946" r:id="rId327"/>
    <p:sldId id="947" r:id="rId328"/>
    <p:sldId id="948" r:id="rId329"/>
    <p:sldId id="949" r:id="rId330"/>
    <p:sldId id="950" r:id="rId331"/>
    <p:sldId id="951" r:id="rId332"/>
    <p:sldId id="952" r:id="rId333"/>
    <p:sldId id="953" r:id="rId334"/>
    <p:sldId id="954" r:id="rId335"/>
    <p:sldId id="955" r:id="rId336"/>
    <p:sldId id="956" r:id="rId337"/>
    <p:sldId id="1196" r:id="rId338"/>
    <p:sldId id="4533" r:id="rId339"/>
    <p:sldId id="957" r:id="rId340"/>
    <p:sldId id="958" r:id="rId341"/>
    <p:sldId id="959" r:id="rId342"/>
    <p:sldId id="960" r:id="rId343"/>
    <p:sldId id="962" r:id="rId344"/>
    <p:sldId id="963" r:id="rId345"/>
    <p:sldId id="964" r:id="rId346"/>
    <p:sldId id="966" r:id="rId347"/>
    <p:sldId id="968" r:id="rId348"/>
    <p:sldId id="970" r:id="rId349"/>
    <p:sldId id="1006" r:id="rId350"/>
    <p:sldId id="1007" r:id="rId351"/>
    <p:sldId id="1008" r:id="rId352"/>
    <p:sldId id="1009" r:id="rId353"/>
    <p:sldId id="979" r:id="rId354"/>
    <p:sldId id="980" r:id="rId355"/>
    <p:sldId id="981" r:id="rId356"/>
    <p:sldId id="982" r:id="rId357"/>
    <p:sldId id="983" r:id="rId358"/>
    <p:sldId id="984" r:id="rId359"/>
    <p:sldId id="985" r:id="rId360"/>
    <p:sldId id="986" r:id="rId361"/>
    <p:sldId id="987" r:id="rId362"/>
    <p:sldId id="988" r:id="rId363"/>
    <p:sldId id="989" r:id="rId364"/>
    <p:sldId id="4539" r:id="rId365"/>
    <p:sldId id="296" r:id="rId366"/>
    <p:sldId id="991" r:id="rId367"/>
    <p:sldId id="256" r:id="rId368"/>
    <p:sldId id="257" r:id="rId369"/>
    <p:sldId id="258" r:id="rId370"/>
    <p:sldId id="4540" r:id="rId371"/>
    <p:sldId id="997" r:id="rId372"/>
    <p:sldId id="326" r:id="rId373"/>
    <p:sldId id="999" r:id="rId374"/>
    <p:sldId id="1000" r:id="rId375"/>
    <p:sldId id="1201" r:id="rId376"/>
    <p:sldId id="1002" r:id="rId377"/>
    <p:sldId id="1003" r:id="rId378"/>
    <p:sldId id="1005" r:id="rId379"/>
    <p:sldId id="1197" r:id="rId380"/>
    <p:sldId id="1174" r:id="rId381"/>
    <p:sldId id="1175" r:id="rId382"/>
    <p:sldId id="1176" r:id="rId383"/>
    <p:sldId id="341" r:id="rId384"/>
    <p:sldId id="342" r:id="rId385"/>
    <p:sldId id="1179" r:id="rId386"/>
    <p:sldId id="1180" r:id="rId387"/>
    <p:sldId id="1181" r:id="rId388"/>
    <p:sldId id="1182" r:id="rId389"/>
    <p:sldId id="1183" r:id="rId390"/>
    <p:sldId id="1184" r:id="rId391"/>
    <p:sldId id="1185" r:id="rId392"/>
    <p:sldId id="1186" r:id="rId393"/>
    <p:sldId id="1187" r:id="rId394"/>
    <p:sldId id="1213" r:id="rId395"/>
    <p:sldId id="328" r:id="rId396"/>
    <p:sldId id="1010" r:id="rId397"/>
    <p:sldId id="1011" r:id="rId398"/>
    <p:sldId id="331" r:id="rId399"/>
    <p:sldId id="1012" r:id="rId400"/>
    <p:sldId id="1013" r:id="rId401"/>
    <p:sldId id="1198" r:id="rId402"/>
    <p:sldId id="4531" r:id="rId403"/>
    <p:sldId id="389" r:id="rId404"/>
    <p:sldId id="262" r:id="rId405"/>
    <p:sldId id="362" r:id="rId406"/>
    <p:sldId id="364" r:id="rId407"/>
    <p:sldId id="363" r:id="rId408"/>
    <p:sldId id="365" r:id="rId409"/>
    <p:sldId id="1230" r:id="rId410"/>
    <p:sldId id="1231" r:id="rId411"/>
    <p:sldId id="1232" r:id="rId412"/>
    <p:sldId id="1233" r:id="rId413"/>
    <p:sldId id="1234" r:id="rId414"/>
    <p:sldId id="4513" r:id="rId415"/>
    <p:sldId id="3636" r:id="rId416"/>
    <p:sldId id="385" r:id="rId417"/>
    <p:sldId id="4514" r:id="rId418"/>
    <p:sldId id="4515" r:id="rId419"/>
    <p:sldId id="4516" r:id="rId420"/>
    <p:sldId id="4517" r:id="rId421"/>
    <p:sldId id="4518" r:id="rId422"/>
    <p:sldId id="4519" r:id="rId423"/>
    <p:sldId id="4520" r:id="rId424"/>
    <p:sldId id="4521" r:id="rId425"/>
    <p:sldId id="4522" r:id="rId426"/>
    <p:sldId id="4523" r:id="rId427"/>
    <p:sldId id="322" r:id="rId428"/>
    <p:sldId id="1216" r:id="rId429"/>
    <p:sldId id="271" r:id="rId430"/>
    <p:sldId id="356" r:id="rId431"/>
    <p:sldId id="286" r:id="rId432"/>
    <p:sldId id="284" r:id="rId433"/>
    <p:sldId id="274" r:id="rId434"/>
    <p:sldId id="1217" r:id="rId435"/>
    <p:sldId id="378" r:id="rId436"/>
    <p:sldId id="301" r:id="rId437"/>
    <p:sldId id="1218" r:id="rId438"/>
    <p:sldId id="353" r:id="rId439"/>
    <p:sldId id="269" r:id="rId440"/>
    <p:sldId id="355" r:id="rId441"/>
    <p:sldId id="4530" r:id="rId442"/>
    <p:sldId id="1220" r:id="rId443"/>
    <p:sldId id="276" r:id="rId444"/>
    <p:sldId id="270" r:id="rId445"/>
    <p:sldId id="498" r:id="rId446"/>
    <p:sldId id="333" r:id="rId447"/>
    <p:sldId id="1221" r:id="rId448"/>
    <p:sldId id="4528" r:id="rId449"/>
    <p:sldId id="4529" r:id="rId450"/>
    <p:sldId id="1224" r:id="rId451"/>
    <p:sldId id="268" r:id="rId452"/>
    <p:sldId id="1225" r:id="rId453"/>
    <p:sldId id="1226" r:id="rId454"/>
    <p:sldId id="307" r:id="rId455"/>
    <p:sldId id="361" r:id="rId456"/>
    <p:sldId id="1227" r:id="rId457"/>
    <p:sldId id="360" r:id="rId458"/>
    <p:sldId id="1228" r:id="rId459"/>
    <p:sldId id="260" r:id="rId460"/>
    <p:sldId id="4524" r:id="rId461"/>
    <p:sldId id="4525" r:id="rId462"/>
    <p:sldId id="4526" r:id="rId463"/>
    <p:sldId id="4527" r:id="rId464"/>
    <p:sldId id="1199" r:id="rId465"/>
    <p:sldId id="510" r:id="rId466"/>
    <p:sldId id="512" r:id="rId467"/>
    <p:sldId id="517" r:id="rId468"/>
    <p:sldId id="519" r:id="rId469"/>
    <p:sldId id="520" r:id="rId470"/>
    <p:sldId id="521" r:id="rId471"/>
    <p:sldId id="523" r:id="rId472"/>
    <p:sldId id="531" r:id="rId473"/>
    <p:sldId id="532" r:id="rId474"/>
    <p:sldId id="533" r:id="rId475"/>
    <p:sldId id="535" r:id="rId476"/>
    <p:sldId id="536" r:id="rId477"/>
    <p:sldId id="540" r:id="rId478"/>
    <p:sldId id="541" r:id="rId479"/>
    <p:sldId id="542" r:id="rId480"/>
    <p:sldId id="1203" r:id="rId481"/>
    <p:sldId id="1178" r:id="rId482"/>
    <p:sldId id="1204" r:id="rId483"/>
    <p:sldId id="1177" r:id="rId484"/>
    <p:sldId id="1205" r:id="rId485"/>
    <p:sldId id="1206" r:id="rId486"/>
    <p:sldId id="449" r:id="rId487"/>
    <p:sldId id="1207" r:id="rId488"/>
    <p:sldId id="545" r:id="rId489"/>
    <p:sldId id="1194" r:id="rId490"/>
  </p:sldIdLst>
  <p:sldSz cx="9144000" cy="6858000" type="screen4x3"/>
  <p:notesSz cx="6858000" cy="9144000"/>
  <p:defaultTextStyle>
    <a:defPPr>
      <a:defRPr lang="en-US"/>
    </a:defPPr>
    <a:lvl1pPr algn="ctr" rtl="0" fontAlgn="base">
      <a:spcBef>
        <a:spcPct val="0"/>
      </a:spcBef>
      <a:spcAft>
        <a:spcPct val="0"/>
      </a:spcAft>
      <a:defRPr sz="2400" b="1" kern="1200">
        <a:solidFill>
          <a:schemeClr val="tx1"/>
        </a:solidFill>
        <a:latin typeface="Arial" charset="0"/>
        <a:ea typeface="ＭＳ Ｐゴシック" charset="0"/>
        <a:cs typeface="ＭＳ Ｐゴシック" charset="0"/>
      </a:defRPr>
    </a:lvl1pPr>
    <a:lvl2pPr marL="457082" algn="ctr" rtl="0" fontAlgn="base">
      <a:spcBef>
        <a:spcPct val="0"/>
      </a:spcBef>
      <a:spcAft>
        <a:spcPct val="0"/>
      </a:spcAft>
      <a:defRPr sz="2400" b="1" kern="1200">
        <a:solidFill>
          <a:schemeClr val="tx1"/>
        </a:solidFill>
        <a:latin typeface="Arial" charset="0"/>
        <a:ea typeface="ＭＳ Ｐゴシック" charset="0"/>
        <a:cs typeface="ＭＳ Ｐゴシック" charset="0"/>
      </a:defRPr>
    </a:lvl2pPr>
    <a:lvl3pPr marL="914165" algn="ctr" rtl="0" fontAlgn="base">
      <a:spcBef>
        <a:spcPct val="0"/>
      </a:spcBef>
      <a:spcAft>
        <a:spcPct val="0"/>
      </a:spcAft>
      <a:defRPr sz="2400" b="1" kern="1200">
        <a:solidFill>
          <a:schemeClr val="tx1"/>
        </a:solidFill>
        <a:latin typeface="Arial" charset="0"/>
        <a:ea typeface="ＭＳ Ｐゴシック" charset="0"/>
        <a:cs typeface="ＭＳ Ｐゴシック" charset="0"/>
      </a:defRPr>
    </a:lvl3pPr>
    <a:lvl4pPr marL="1371250" algn="ctr" rtl="0" fontAlgn="base">
      <a:spcBef>
        <a:spcPct val="0"/>
      </a:spcBef>
      <a:spcAft>
        <a:spcPct val="0"/>
      </a:spcAft>
      <a:defRPr sz="2400" b="1" kern="1200">
        <a:solidFill>
          <a:schemeClr val="tx1"/>
        </a:solidFill>
        <a:latin typeface="Arial" charset="0"/>
        <a:ea typeface="ＭＳ Ｐゴシック" charset="0"/>
        <a:cs typeface="ＭＳ Ｐゴシック" charset="0"/>
      </a:defRPr>
    </a:lvl4pPr>
    <a:lvl5pPr marL="1828332" algn="ctr" rtl="0" fontAlgn="base">
      <a:spcBef>
        <a:spcPct val="0"/>
      </a:spcBef>
      <a:spcAft>
        <a:spcPct val="0"/>
      </a:spcAft>
      <a:defRPr sz="2400" b="1" kern="1200">
        <a:solidFill>
          <a:schemeClr val="tx1"/>
        </a:solidFill>
        <a:latin typeface="Arial" charset="0"/>
        <a:ea typeface="ＭＳ Ｐゴシック" charset="0"/>
        <a:cs typeface="ＭＳ Ｐゴシック" charset="0"/>
      </a:defRPr>
    </a:lvl5pPr>
    <a:lvl6pPr marL="2285415" algn="l" defTabSz="457082" rtl="0" eaLnBrk="1" latinLnBrk="0" hangingPunct="1">
      <a:defRPr sz="2400" b="1" kern="1200">
        <a:solidFill>
          <a:schemeClr val="tx1"/>
        </a:solidFill>
        <a:latin typeface="Arial" charset="0"/>
        <a:ea typeface="ＭＳ Ｐゴシック" charset="0"/>
        <a:cs typeface="ＭＳ Ｐゴシック" charset="0"/>
      </a:defRPr>
    </a:lvl6pPr>
    <a:lvl7pPr marL="2742500" algn="l" defTabSz="457082" rtl="0" eaLnBrk="1" latinLnBrk="0" hangingPunct="1">
      <a:defRPr sz="2400" b="1" kern="1200">
        <a:solidFill>
          <a:schemeClr val="tx1"/>
        </a:solidFill>
        <a:latin typeface="Arial" charset="0"/>
        <a:ea typeface="ＭＳ Ｐゴシック" charset="0"/>
        <a:cs typeface="ＭＳ Ｐゴシック" charset="0"/>
      </a:defRPr>
    </a:lvl7pPr>
    <a:lvl8pPr marL="3199580" algn="l" defTabSz="457082" rtl="0" eaLnBrk="1" latinLnBrk="0" hangingPunct="1">
      <a:defRPr sz="2400" b="1" kern="1200">
        <a:solidFill>
          <a:schemeClr val="tx1"/>
        </a:solidFill>
        <a:latin typeface="Arial" charset="0"/>
        <a:ea typeface="ＭＳ Ｐゴシック" charset="0"/>
        <a:cs typeface="ＭＳ Ｐゴシック" charset="0"/>
      </a:defRPr>
    </a:lvl8pPr>
    <a:lvl9pPr marL="3656665" algn="l" defTabSz="457082" rtl="0" eaLnBrk="1" latinLnBrk="0" hangingPunct="1">
      <a:defRPr sz="2400" b="1" kern="1200">
        <a:solidFill>
          <a:schemeClr val="tx1"/>
        </a:solidFill>
        <a:latin typeface="Arial" charset="0"/>
        <a:ea typeface="ＭＳ Ｐゴシック" charset="0"/>
        <a:cs typeface="ＭＳ Ｐゴシック" charset="0"/>
      </a:defRPr>
    </a:lvl9pPr>
  </p:defaultTextStyle>
  <p:extLst>
    <p:ext uri="{521415D9-36F7-43E2-AB2F-B90AF26B5E84}">
      <p14:sectionLst xmlns:p14="http://schemas.microsoft.com/office/powerpoint/2010/main">
        <p14:section name="Chapters" id="{EC94FDF8-07AA-314A-B2F0-8997CBAD74B0}">
          <p14:sldIdLst>
            <p14:sldId id="357"/>
            <p14:sldId id="482"/>
            <p14:sldId id="812"/>
            <p14:sldId id="814"/>
            <p14:sldId id="815"/>
            <p14:sldId id="816"/>
            <p14:sldId id="817"/>
            <p14:sldId id="876"/>
            <p14:sldId id="820"/>
            <p14:sldId id="821"/>
            <p14:sldId id="1200"/>
            <p14:sldId id="1016"/>
            <p14:sldId id="1017"/>
            <p14:sldId id="1018"/>
            <p14:sldId id="1019"/>
            <p14:sldId id="1020"/>
            <p14:sldId id="1021"/>
            <p14:sldId id="1022"/>
            <p14:sldId id="1173"/>
            <p14:sldId id="1024"/>
            <p14:sldId id="1025"/>
            <p14:sldId id="1026"/>
            <p14:sldId id="5725"/>
            <p14:sldId id="1027"/>
            <p14:sldId id="1028"/>
            <p14:sldId id="1029"/>
            <p14:sldId id="553"/>
            <p14:sldId id="573"/>
            <p14:sldId id="1032"/>
            <p14:sldId id="1033"/>
            <p14:sldId id="1034"/>
            <p14:sldId id="1035"/>
            <p14:sldId id="1036"/>
            <p14:sldId id="1038"/>
            <p14:sldId id="1040"/>
            <p14:sldId id="1041"/>
            <p14:sldId id="1042"/>
            <p14:sldId id="1043"/>
            <p14:sldId id="1044"/>
            <p14:sldId id="1046"/>
            <p14:sldId id="1047"/>
            <p14:sldId id="1048"/>
            <p14:sldId id="1050"/>
            <p14:sldId id="1051"/>
            <p14:sldId id="1052"/>
            <p14:sldId id="1053"/>
            <p14:sldId id="864"/>
            <p14:sldId id="1054"/>
            <p14:sldId id="1057"/>
            <p14:sldId id="1058"/>
            <p14:sldId id="1059"/>
            <p14:sldId id="1060"/>
            <p14:sldId id="1062"/>
            <p14:sldId id="1063"/>
            <p14:sldId id="354"/>
            <p14:sldId id="1212"/>
            <p14:sldId id="345"/>
            <p14:sldId id="295"/>
            <p14:sldId id="1064"/>
            <p14:sldId id="1065"/>
            <p14:sldId id="1066"/>
            <p14:sldId id="1067"/>
            <p14:sldId id="1069"/>
            <p14:sldId id="1070"/>
            <p14:sldId id="1071"/>
            <p14:sldId id="1072"/>
            <p14:sldId id="1073"/>
            <p14:sldId id="1074"/>
            <p14:sldId id="1076"/>
            <p14:sldId id="1077"/>
            <p14:sldId id="1078"/>
            <p14:sldId id="1079"/>
            <p14:sldId id="1081"/>
            <p14:sldId id="1082"/>
            <p14:sldId id="1084"/>
            <p14:sldId id="1083"/>
            <p14:sldId id="1085"/>
            <p14:sldId id="1086"/>
            <p14:sldId id="1087"/>
            <p14:sldId id="1088"/>
            <p14:sldId id="1089"/>
            <p14:sldId id="4541"/>
            <p14:sldId id="4542"/>
            <p14:sldId id="4543"/>
            <p14:sldId id="1090"/>
            <p14:sldId id="1091"/>
            <p14:sldId id="1092"/>
            <p14:sldId id="1093"/>
            <p14:sldId id="1094"/>
            <p14:sldId id="1095"/>
            <p14:sldId id="1096"/>
            <p14:sldId id="1097"/>
            <p14:sldId id="1098"/>
            <p14:sldId id="1099"/>
            <p14:sldId id="1100"/>
            <p14:sldId id="1101"/>
            <p14:sldId id="1102"/>
            <p14:sldId id="1104"/>
            <p14:sldId id="1105"/>
            <p14:sldId id="1106"/>
            <p14:sldId id="1107"/>
            <p14:sldId id="1108"/>
            <p14:sldId id="1109"/>
            <p14:sldId id="1110"/>
            <p14:sldId id="1111"/>
            <p14:sldId id="1112"/>
            <p14:sldId id="1114"/>
            <p14:sldId id="1115"/>
            <p14:sldId id="1116"/>
            <p14:sldId id="1117"/>
            <p14:sldId id="1120"/>
            <p14:sldId id="1121"/>
            <p14:sldId id="281"/>
            <p14:sldId id="422"/>
            <p14:sldId id="1208"/>
            <p14:sldId id="1209"/>
            <p14:sldId id="327"/>
            <p14:sldId id="1210"/>
            <p14:sldId id="329"/>
            <p14:sldId id="330"/>
            <p14:sldId id="358"/>
            <p14:sldId id="349"/>
            <p14:sldId id="377"/>
            <p14:sldId id="418"/>
            <p14:sldId id="369"/>
            <p14:sldId id="370"/>
            <p14:sldId id="371"/>
            <p14:sldId id="372"/>
            <p14:sldId id="442"/>
            <p14:sldId id="373"/>
            <p14:sldId id="374"/>
            <p14:sldId id="375"/>
            <p14:sldId id="376"/>
            <p14:sldId id="417"/>
            <p14:sldId id="367"/>
            <p14:sldId id="332"/>
            <p14:sldId id="338"/>
            <p14:sldId id="1211"/>
            <p14:sldId id="335"/>
            <p14:sldId id="1122"/>
            <p14:sldId id="1123"/>
            <p14:sldId id="1124"/>
            <p14:sldId id="1125"/>
            <p14:sldId id="1126"/>
            <p14:sldId id="1127"/>
            <p14:sldId id="1128"/>
            <p14:sldId id="1129"/>
            <p14:sldId id="1130"/>
            <p14:sldId id="1132"/>
            <p14:sldId id="1133"/>
            <p14:sldId id="1134"/>
            <p14:sldId id="1136"/>
            <p14:sldId id="1138"/>
            <p14:sldId id="1139"/>
            <p14:sldId id="1140"/>
            <p14:sldId id="1141"/>
            <p14:sldId id="1142"/>
            <p14:sldId id="1143"/>
            <p14:sldId id="1144"/>
            <p14:sldId id="1145"/>
            <p14:sldId id="1146"/>
            <p14:sldId id="1147"/>
            <p14:sldId id="1148"/>
            <p14:sldId id="1149"/>
            <p14:sldId id="1151"/>
            <p14:sldId id="1152"/>
            <p14:sldId id="1153"/>
            <p14:sldId id="1154"/>
            <p14:sldId id="1155"/>
            <p14:sldId id="1156"/>
            <p14:sldId id="1157"/>
            <p14:sldId id="1158"/>
            <p14:sldId id="1159"/>
            <p14:sldId id="1160"/>
            <p14:sldId id="1161"/>
            <p14:sldId id="1162"/>
            <p14:sldId id="1163"/>
            <p14:sldId id="1165"/>
            <p14:sldId id="1166"/>
            <p14:sldId id="1167"/>
            <p14:sldId id="1168"/>
            <p14:sldId id="1169"/>
            <p14:sldId id="1171"/>
            <p14:sldId id="1172"/>
            <p14:sldId id="1195"/>
            <p14:sldId id="885"/>
            <p14:sldId id="886"/>
            <p14:sldId id="887"/>
            <p14:sldId id="889"/>
            <p14:sldId id="890"/>
            <p14:sldId id="891"/>
            <p14:sldId id="894"/>
            <p14:sldId id="896"/>
            <p14:sldId id="898"/>
            <p14:sldId id="900"/>
            <p14:sldId id="901"/>
            <p14:sldId id="902"/>
            <p14:sldId id="4534"/>
            <p14:sldId id="905"/>
            <p14:sldId id="907"/>
            <p14:sldId id="4535"/>
            <p14:sldId id="910"/>
            <p14:sldId id="4536"/>
            <p14:sldId id="913"/>
            <p14:sldId id="914"/>
            <p14:sldId id="915"/>
            <p14:sldId id="916"/>
            <p14:sldId id="917"/>
            <p14:sldId id="918"/>
            <p14:sldId id="919"/>
            <p14:sldId id="920"/>
            <p14:sldId id="921"/>
            <p14:sldId id="922"/>
            <p14:sldId id="924"/>
            <p14:sldId id="925"/>
            <p14:sldId id="927"/>
            <p14:sldId id="928"/>
            <p14:sldId id="931"/>
            <p14:sldId id="932"/>
            <p14:sldId id="933"/>
            <p14:sldId id="4532"/>
            <p14:sldId id="934"/>
            <p14:sldId id="282"/>
            <p14:sldId id="4537"/>
            <p14:sldId id="339"/>
            <p14:sldId id="4538"/>
            <p14:sldId id="340"/>
            <p14:sldId id="936"/>
            <p14:sldId id="937"/>
            <p14:sldId id="938"/>
            <p14:sldId id="939"/>
            <p14:sldId id="941"/>
            <p14:sldId id="943"/>
            <p14:sldId id="944"/>
            <p14:sldId id="945"/>
            <p14:sldId id="946"/>
            <p14:sldId id="947"/>
            <p14:sldId id="948"/>
            <p14:sldId id="949"/>
            <p14:sldId id="950"/>
            <p14:sldId id="951"/>
            <p14:sldId id="952"/>
            <p14:sldId id="953"/>
            <p14:sldId id="954"/>
            <p14:sldId id="955"/>
            <p14:sldId id="956"/>
            <p14:sldId id="1196"/>
            <p14:sldId id="4533"/>
            <p14:sldId id="957"/>
            <p14:sldId id="958"/>
            <p14:sldId id="959"/>
            <p14:sldId id="960"/>
            <p14:sldId id="962"/>
            <p14:sldId id="963"/>
            <p14:sldId id="964"/>
            <p14:sldId id="966"/>
            <p14:sldId id="968"/>
            <p14:sldId id="970"/>
            <p14:sldId id="1006"/>
            <p14:sldId id="1007"/>
            <p14:sldId id="1008"/>
            <p14:sldId id="1009"/>
            <p14:sldId id="979"/>
            <p14:sldId id="980"/>
            <p14:sldId id="981"/>
            <p14:sldId id="982"/>
            <p14:sldId id="983"/>
            <p14:sldId id="984"/>
            <p14:sldId id="985"/>
            <p14:sldId id="986"/>
            <p14:sldId id="987"/>
            <p14:sldId id="988"/>
            <p14:sldId id="989"/>
            <p14:sldId id="4539"/>
            <p14:sldId id="296"/>
            <p14:sldId id="991"/>
            <p14:sldId id="256"/>
            <p14:sldId id="257"/>
            <p14:sldId id="258"/>
            <p14:sldId id="4540"/>
            <p14:sldId id="997"/>
            <p14:sldId id="326"/>
            <p14:sldId id="999"/>
            <p14:sldId id="1000"/>
            <p14:sldId id="1201"/>
            <p14:sldId id="1002"/>
            <p14:sldId id="1003"/>
            <p14:sldId id="1005"/>
            <p14:sldId id="1197"/>
            <p14:sldId id="1174"/>
            <p14:sldId id="1175"/>
            <p14:sldId id="1176"/>
            <p14:sldId id="341"/>
            <p14:sldId id="342"/>
            <p14:sldId id="1179"/>
            <p14:sldId id="1180"/>
            <p14:sldId id="1181"/>
            <p14:sldId id="1182"/>
            <p14:sldId id="1183"/>
            <p14:sldId id="1184"/>
            <p14:sldId id="1185"/>
            <p14:sldId id="1186"/>
            <p14:sldId id="1187"/>
            <p14:sldId id="1213"/>
            <p14:sldId id="328"/>
            <p14:sldId id="1010"/>
            <p14:sldId id="1011"/>
            <p14:sldId id="331"/>
            <p14:sldId id="1012"/>
            <p14:sldId id="1013"/>
            <p14:sldId id="1198"/>
            <p14:sldId id="4531"/>
            <p14:sldId id="389"/>
            <p14:sldId id="262"/>
            <p14:sldId id="362"/>
            <p14:sldId id="364"/>
            <p14:sldId id="363"/>
            <p14:sldId id="365"/>
            <p14:sldId id="1230"/>
            <p14:sldId id="1231"/>
            <p14:sldId id="1232"/>
            <p14:sldId id="1233"/>
            <p14:sldId id="1234"/>
            <p14:sldId id="4513"/>
            <p14:sldId id="3636"/>
            <p14:sldId id="385"/>
            <p14:sldId id="4514"/>
            <p14:sldId id="4515"/>
            <p14:sldId id="4516"/>
            <p14:sldId id="4517"/>
            <p14:sldId id="4518"/>
            <p14:sldId id="4519"/>
            <p14:sldId id="4520"/>
            <p14:sldId id="4521"/>
            <p14:sldId id="4522"/>
            <p14:sldId id="4523"/>
            <p14:sldId id="322"/>
            <p14:sldId id="1216"/>
            <p14:sldId id="271"/>
            <p14:sldId id="356"/>
            <p14:sldId id="286"/>
            <p14:sldId id="284"/>
            <p14:sldId id="274"/>
            <p14:sldId id="1217"/>
            <p14:sldId id="378"/>
            <p14:sldId id="301"/>
            <p14:sldId id="1218"/>
            <p14:sldId id="353"/>
            <p14:sldId id="269"/>
            <p14:sldId id="355"/>
            <p14:sldId id="4530"/>
            <p14:sldId id="1220"/>
            <p14:sldId id="276"/>
            <p14:sldId id="270"/>
            <p14:sldId id="498"/>
            <p14:sldId id="333"/>
            <p14:sldId id="1221"/>
            <p14:sldId id="4528"/>
            <p14:sldId id="4529"/>
            <p14:sldId id="1224"/>
            <p14:sldId id="268"/>
            <p14:sldId id="1225"/>
            <p14:sldId id="1226"/>
            <p14:sldId id="307"/>
            <p14:sldId id="361"/>
            <p14:sldId id="1227"/>
            <p14:sldId id="360"/>
            <p14:sldId id="1228"/>
            <p14:sldId id="260"/>
            <p14:sldId id="4524"/>
            <p14:sldId id="4525"/>
            <p14:sldId id="4526"/>
            <p14:sldId id="4527"/>
            <p14:sldId id="1199"/>
            <p14:sldId id="510"/>
            <p14:sldId id="512"/>
            <p14:sldId id="517"/>
            <p14:sldId id="519"/>
            <p14:sldId id="520"/>
            <p14:sldId id="521"/>
            <p14:sldId id="523"/>
            <p14:sldId id="531"/>
            <p14:sldId id="532"/>
            <p14:sldId id="533"/>
            <p14:sldId id="535"/>
            <p14:sldId id="536"/>
            <p14:sldId id="540"/>
            <p14:sldId id="541"/>
            <p14:sldId id="542"/>
            <p14:sldId id="1203"/>
          </p14:sldIdLst>
        </p14:section>
        <p14:section name="Conclusion" id="{29819553-2451-BE45-9797-218A98CCA53B}">
          <p14:sldIdLst>
            <p14:sldId id="1178"/>
            <p14:sldId id="1204"/>
            <p14:sldId id="1177"/>
            <p14:sldId id="1205"/>
            <p14:sldId id="1206"/>
            <p14:sldId id="449"/>
            <p14:sldId id="1207"/>
          </p14:sldIdLst>
        </p14:section>
        <p14:section name="Supplements" id="{9F7E2C1C-3DA3-E54F-89CA-FFE07EEFB334}">
          <p14:sldIdLst>
            <p14:sldId id="545"/>
            <p14:sldId id="1194"/>
          </p14:sldIdLst>
        </p14:section>
      </p14:sectionLst>
    </p:ext>
    <p:ext uri="{EFAFB233-063F-42B5-8137-9DF3F51BA10A}">
      <p15:sldGuideLst xmlns:p15="http://schemas.microsoft.com/office/powerpoint/2012/main">
        <p15:guide id="1" orient="horz" pos="2160">
          <p15:clr>
            <a:srgbClr val="A4A3A4"/>
          </p15:clr>
        </p15:guide>
        <p15:guide id="2" pos="2832">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FCAD"/>
    <a:srgbClr val="020101"/>
    <a:srgbClr val="FFFFFF"/>
    <a:srgbClr val="EAEAEA"/>
    <a:srgbClr val="DDDDDD"/>
    <a:srgbClr val="CCFFCC"/>
    <a:srgbClr val="CCFF99"/>
    <a:srgbClr val="CCFFFF"/>
    <a:srgbClr val="EEF57B"/>
    <a:srgbClr val="8D10EB"/>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E8034E78-7F5D-4C2E-B375-FC64B27BC917}" styleName="Dark Style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left>
            <a:ln w="25400" cmpd="sng">
              <a:solidFill>
                <a:schemeClr val="lt1"/>
              </a:solidFill>
            </a:ln>
          </a:left>
        </a:tcBdr>
        <a:fill>
          <a:solidFill>
            <a:schemeClr val="dk1">
              <a:tint val="60000"/>
            </a:schemeClr>
          </a:solidFill>
        </a:fill>
      </a:tcStyle>
    </a:lastCol>
    <a:firstCol>
      <a:tcTxStyle b="on"/>
      <a:tcStyle>
        <a:tcBdr>
          <a:right>
            <a:ln w="25400" cmpd="sng">
              <a:solidFill>
                <a:schemeClr val="lt1"/>
              </a:solidFill>
            </a:ln>
          </a:right>
        </a:tcBdr>
        <a:fill>
          <a:solidFill>
            <a:schemeClr val="dk1">
              <a:tint val="60000"/>
            </a:schemeClr>
          </a:solidFill>
        </a:fill>
      </a:tcStyle>
    </a:firstCol>
    <a:lastRow>
      <a:tcTxStyle b="on"/>
      <a:tcStyle>
        <a:tcBdr>
          <a:top>
            <a:ln w="25400" cmpd="sng">
              <a:solidFill>
                <a:schemeClr val="lt1"/>
              </a:solidFill>
            </a:ln>
          </a:top>
        </a:tcBdr>
        <a:fill>
          <a:solidFill>
            <a:schemeClr val="dk1">
              <a:tint val="6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22751" autoAdjust="0"/>
    <p:restoredTop sz="68825" autoAdjust="0"/>
  </p:normalViewPr>
  <p:slideViewPr>
    <p:cSldViewPr>
      <p:cViewPr varScale="1">
        <p:scale>
          <a:sx n="83" d="100"/>
          <a:sy n="83" d="100"/>
        </p:scale>
        <p:origin x="216" y="760"/>
      </p:cViewPr>
      <p:guideLst>
        <p:guide orient="horz" pos="2160"/>
        <p:guide pos="2832"/>
      </p:guideLst>
    </p:cSldViewPr>
  </p:slideViewPr>
  <p:outlineViewPr>
    <p:cViewPr>
      <p:scale>
        <a:sx n="33" d="100"/>
        <a:sy n="33" d="100"/>
      </p:scale>
      <p:origin x="0" y="49912"/>
    </p:cViewPr>
  </p:outlineViewPr>
  <p:notesTextViewPr>
    <p:cViewPr>
      <p:scale>
        <a:sx n="100" d="100"/>
        <a:sy n="100" d="100"/>
      </p:scale>
      <p:origin x="0" y="0"/>
    </p:cViewPr>
  </p:notesTextViewPr>
  <p:sorterViewPr>
    <p:cViewPr varScale="1">
      <p:scale>
        <a:sx n="50" d="100"/>
        <a:sy n="50" d="100"/>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26.xml"/><Relationship Id="rId299" Type="http://schemas.openxmlformats.org/officeDocument/2006/relationships/slide" Target="slides/slide208.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68.xml"/><Relationship Id="rId324" Type="http://schemas.openxmlformats.org/officeDocument/2006/relationships/slide" Target="slides/slide233.xml"/><Relationship Id="rId366" Type="http://schemas.openxmlformats.org/officeDocument/2006/relationships/slide" Target="slides/slide275.xml"/><Relationship Id="rId170" Type="http://schemas.openxmlformats.org/officeDocument/2006/relationships/slide" Target="slides/slide79.xml"/><Relationship Id="rId226" Type="http://schemas.openxmlformats.org/officeDocument/2006/relationships/slide" Target="slides/slide135.xml"/><Relationship Id="rId433" Type="http://schemas.openxmlformats.org/officeDocument/2006/relationships/slide" Target="slides/slide342.xml"/><Relationship Id="rId268" Type="http://schemas.openxmlformats.org/officeDocument/2006/relationships/slide" Target="slides/slide177.xml"/><Relationship Id="rId475" Type="http://schemas.openxmlformats.org/officeDocument/2006/relationships/slide" Target="slides/slide384.xml"/><Relationship Id="rId32" Type="http://schemas.openxmlformats.org/officeDocument/2006/relationships/slideMaster" Target="slideMasters/slideMaster32.xml"/><Relationship Id="rId74" Type="http://schemas.openxmlformats.org/officeDocument/2006/relationships/slideMaster" Target="slideMasters/slideMaster74.xml"/><Relationship Id="rId128" Type="http://schemas.openxmlformats.org/officeDocument/2006/relationships/slide" Target="slides/slide37.xml"/><Relationship Id="rId335" Type="http://schemas.openxmlformats.org/officeDocument/2006/relationships/slide" Target="slides/slide244.xml"/><Relationship Id="rId377" Type="http://schemas.openxmlformats.org/officeDocument/2006/relationships/slide" Target="slides/slide286.xml"/><Relationship Id="rId5" Type="http://schemas.openxmlformats.org/officeDocument/2006/relationships/slideMaster" Target="slideMasters/slideMaster5.xml"/><Relationship Id="rId181" Type="http://schemas.openxmlformats.org/officeDocument/2006/relationships/slide" Target="slides/slide90.xml"/><Relationship Id="rId237" Type="http://schemas.openxmlformats.org/officeDocument/2006/relationships/slide" Target="slides/slide146.xml"/><Relationship Id="rId402" Type="http://schemas.openxmlformats.org/officeDocument/2006/relationships/slide" Target="slides/slide311.xml"/><Relationship Id="rId279" Type="http://schemas.openxmlformats.org/officeDocument/2006/relationships/slide" Target="slides/slide188.xml"/><Relationship Id="rId444" Type="http://schemas.openxmlformats.org/officeDocument/2006/relationships/slide" Target="slides/slide353.xml"/><Relationship Id="rId486" Type="http://schemas.openxmlformats.org/officeDocument/2006/relationships/slide" Target="slides/slide395.xml"/><Relationship Id="rId43" Type="http://schemas.openxmlformats.org/officeDocument/2006/relationships/slideMaster" Target="slideMasters/slideMaster43.xml"/><Relationship Id="rId139" Type="http://schemas.openxmlformats.org/officeDocument/2006/relationships/slide" Target="slides/slide48.xml"/><Relationship Id="rId290" Type="http://schemas.openxmlformats.org/officeDocument/2006/relationships/slide" Target="slides/slide199.xml"/><Relationship Id="rId304" Type="http://schemas.openxmlformats.org/officeDocument/2006/relationships/slide" Target="slides/slide213.xml"/><Relationship Id="rId346" Type="http://schemas.openxmlformats.org/officeDocument/2006/relationships/slide" Target="slides/slide255.xml"/><Relationship Id="rId388" Type="http://schemas.openxmlformats.org/officeDocument/2006/relationships/slide" Target="slides/slide297.xml"/><Relationship Id="rId85" Type="http://schemas.openxmlformats.org/officeDocument/2006/relationships/slideMaster" Target="slideMasters/slideMaster85.xml"/><Relationship Id="rId150" Type="http://schemas.openxmlformats.org/officeDocument/2006/relationships/slide" Target="slides/slide59.xml"/><Relationship Id="rId192" Type="http://schemas.openxmlformats.org/officeDocument/2006/relationships/slide" Target="slides/slide101.xml"/><Relationship Id="rId206" Type="http://schemas.openxmlformats.org/officeDocument/2006/relationships/slide" Target="slides/slide115.xml"/><Relationship Id="rId413" Type="http://schemas.openxmlformats.org/officeDocument/2006/relationships/slide" Target="slides/slide322.xml"/><Relationship Id="rId248" Type="http://schemas.openxmlformats.org/officeDocument/2006/relationships/slide" Target="slides/slide157.xml"/><Relationship Id="rId455" Type="http://schemas.openxmlformats.org/officeDocument/2006/relationships/slide" Target="slides/slide364.xml"/><Relationship Id="rId12" Type="http://schemas.openxmlformats.org/officeDocument/2006/relationships/slideMaster" Target="slideMasters/slideMaster12.xml"/><Relationship Id="rId108" Type="http://schemas.openxmlformats.org/officeDocument/2006/relationships/slide" Target="slides/slide17.xml"/><Relationship Id="rId315" Type="http://schemas.openxmlformats.org/officeDocument/2006/relationships/slide" Target="slides/slide224.xml"/><Relationship Id="rId357" Type="http://schemas.openxmlformats.org/officeDocument/2006/relationships/slide" Target="slides/slide266.xml"/><Relationship Id="rId54" Type="http://schemas.openxmlformats.org/officeDocument/2006/relationships/slideMaster" Target="slideMasters/slideMaster54.xml"/><Relationship Id="rId96" Type="http://schemas.openxmlformats.org/officeDocument/2006/relationships/slide" Target="slides/slide5.xml"/><Relationship Id="rId161" Type="http://schemas.openxmlformats.org/officeDocument/2006/relationships/slide" Target="slides/slide70.xml"/><Relationship Id="rId217" Type="http://schemas.openxmlformats.org/officeDocument/2006/relationships/slide" Target="slides/slide126.xml"/><Relationship Id="rId399" Type="http://schemas.openxmlformats.org/officeDocument/2006/relationships/slide" Target="slides/slide308.xml"/><Relationship Id="rId259" Type="http://schemas.openxmlformats.org/officeDocument/2006/relationships/slide" Target="slides/slide168.xml"/><Relationship Id="rId424" Type="http://schemas.openxmlformats.org/officeDocument/2006/relationships/slide" Target="slides/slide333.xml"/><Relationship Id="rId466" Type="http://schemas.openxmlformats.org/officeDocument/2006/relationships/slide" Target="slides/slide375.xml"/><Relationship Id="rId23" Type="http://schemas.openxmlformats.org/officeDocument/2006/relationships/slideMaster" Target="slideMasters/slideMaster23.xml"/><Relationship Id="rId119" Type="http://schemas.openxmlformats.org/officeDocument/2006/relationships/slide" Target="slides/slide28.xml"/><Relationship Id="rId270" Type="http://schemas.openxmlformats.org/officeDocument/2006/relationships/slide" Target="slides/slide179.xml"/><Relationship Id="rId326" Type="http://schemas.openxmlformats.org/officeDocument/2006/relationships/slide" Target="slides/slide235.xml"/><Relationship Id="rId65" Type="http://schemas.openxmlformats.org/officeDocument/2006/relationships/slideMaster" Target="slideMasters/slideMaster65.xml"/><Relationship Id="rId130" Type="http://schemas.openxmlformats.org/officeDocument/2006/relationships/slide" Target="slides/slide39.xml"/><Relationship Id="rId368" Type="http://schemas.openxmlformats.org/officeDocument/2006/relationships/slide" Target="slides/slide277.xml"/><Relationship Id="rId172" Type="http://schemas.openxmlformats.org/officeDocument/2006/relationships/slide" Target="slides/slide81.xml"/><Relationship Id="rId228" Type="http://schemas.openxmlformats.org/officeDocument/2006/relationships/slide" Target="slides/slide137.xml"/><Relationship Id="rId435" Type="http://schemas.openxmlformats.org/officeDocument/2006/relationships/slide" Target="slides/slide344.xml"/><Relationship Id="rId477" Type="http://schemas.openxmlformats.org/officeDocument/2006/relationships/slide" Target="slides/slide386.xml"/><Relationship Id="rId281" Type="http://schemas.openxmlformats.org/officeDocument/2006/relationships/slide" Target="slides/slide190.xml"/><Relationship Id="rId337" Type="http://schemas.openxmlformats.org/officeDocument/2006/relationships/slide" Target="slides/slide246.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50.xml"/><Relationship Id="rId379" Type="http://schemas.openxmlformats.org/officeDocument/2006/relationships/slide" Target="slides/slide288.xml"/><Relationship Id="rId7" Type="http://schemas.openxmlformats.org/officeDocument/2006/relationships/slideMaster" Target="slideMasters/slideMaster7.xml"/><Relationship Id="rId183" Type="http://schemas.openxmlformats.org/officeDocument/2006/relationships/slide" Target="slides/slide92.xml"/><Relationship Id="rId239" Type="http://schemas.openxmlformats.org/officeDocument/2006/relationships/slide" Target="slides/slide148.xml"/><Relationship Id="rId390" Type="http://schemas.openxmlformats.org/officeDocument/2006/relationships/slide" Target="slides/slide299.xml"/><Relationship Id="rId404" Type="http://schemas.openxmlformats.org/officeDocument/2006/relationships/slide" Target="slides/slide313.xml"/><Relationship Id="rId446" Type="http://schemas.openxmlformats.org/officeDocument/2006/relationships/slide" Target="slides/slide355.xml"/><Relationship Id="rId250" Type="http://schemas.openxmlformats.org/officeDocument/2006/relationships/slide" Target="slides/slide159.xml"/><Relationship Id="rId292" Type="http://schemas.openxmlformats.org/officeDocument/2006/relationships/slide" Target="slides/slide201.xml"/><Relationship Id="rId306" Type="http://schemas.openxmlformats.org/officeDocument/2006/relationships/slide" Target="slides/slide215.xml"/><Relationship Id="rId488" Type="http://schemas.openxmlformats.org/officeDocument/2006/relationships/slide" Target="slides/slide397.xml"/><Relationship Id="rId45" Type="http://schemas.openxmlformats.org/officeDocument/2006/relationships/slideMaster" Target="slideMasters/slideMaster45.xml"/><Relationship Id="rId87" Type="http://schemas.openxmlformats.org/officeDocument/2006/relationships/slideMaster" Target="slideMasters/slideMaster87.xml"/><Relationship Id="rId110" Type="http://schemas.openxmlformats.org/officeDocument/2006/relationships/slide" Target="slides/slide19.xml"/><Relationship Id="rId348" Type="http://schemas.openxmlformats.org/officeDocument/2006/relationships/slide" Target="slides/slide257.xml"/><Relationship Id="rId152" Type="http://schemas.openxmlformats.org/officeDocument/2006/relationships/slide" Target="slides/slide61.xml"/><Relationship Id="rId194" Type="http://schemas.openxmlformats.org/officeDocument/2006/relationships/slide" Target="slides/slide103.xml"/><Relationship Id="rId208" Type="http://schemas.openxmlformats.org/officeDocument/2006/relationships/slide" Target="slides/slide117.xml"/><Relationship Id="rId415" Type="http://schemas.openxmlformats.org/officeDocument/2006/relationships/slide" Target="slides/slide324.xml"/><Relationship Id="rId457" Type="http://schemas.openxmlformats.org/officeDocument/2006/relationships/slide" Target="slides/slide366.xml"/><Relationship Id="rId261" Type="http://schemas.openxmlformats.org/officeDocument/2006/relationships/slide" Target="slides/slide170.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26.xml"/><Relationship Id="rId359" Type="http://schemas.openxmlformats.org/officeDocument/2006/relationships/slide" Target="slides/slide268.xml"/><Relationship Id="rId98" Type="http://schemas.openxmlformats.org/officeDocument/2006/relationships/slide" Target="slides/slide7.xml"/><Relationship Id="rId121" Type="http://schemas.openxmlformats.org/officeDocument/2006/relationships/slide" Target="slides/slide30.xml"/><Relationship Id="rId163" Type="http://schemas.openxmlformats.org/officeDocument/2006/relationships/slide" Target="slides/slide72.xml"/><Relationship Id="rId219" Type="http://schemas.openxmlformats.org/officeDocument/2006/relationships/slide" Target="slides/slide128.xml"/><Relationship Id="rId370" Type="http://schemas.openxmlformats.org/officeDocument/2006/relationships/slide" Target="slides/slide279.xml"/><Relationship Id="rId426" Type="http://schemas.openxmlformats.org/officeDocument/2006/relationships/slide" Target="slides/slide335.xml"/><Relationship Id="rId230" Type="http://schemas.openxmlformats.org/officeDocument/2006/relationships/slide" Target="slides/slide139.xml"/><Relationship Id="rId468" Type="http://schemas.openxmlformats.org/officeDocument/2006/relationships/slide" Target="slides/slide377.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81.xml"/><Relationship Id="rId328" Type="http://schemas.openxmlformats.org/officeDocument/2006/relationships/slide" Target="slides/slide237.xml"/><Relationship Id="rId132" Type="http://schemas.openxmlformats.org/officeDocument/2006/relationships/slide" Target="slides/slide41.xml"/><Relationship Id="rId174" Type="http://schemas.openxmlformats.org/officeDocument/2006/relationships/slide" Target="slides/slide83.xml"/><Relationship Id="rId381" Type="http://schemas.openxmlformats.org/officeDocument/2006/relationships/slide" Target="slides/slide290.xml"/><Relationship Id="rId241" Type="http://schemas.openxmlformats.org/officeDocument/2006/relationships/slide" Target="slides/slide150.xml"/><Relationship Id="rId437" Type="http://schemas.openxmlformats.org/officeDocument/2006/relationships/slide" Target="slides/slide346.xml"/><Relationship Id="rId479" Type="http://schemas.openxmlformats.org/officeDocument/2006/relationships/slide" Target="slides/slide388.xml"/><Relationship Id="rId36" Type="http://schemas.openxmlformats.org/officeDocument/2006/relationships/slideMaster" Target="slideMasters/slideMaster36.xml"/><Relationship Id="rId283" Type="http://schemas.openxmlformats.org/officeDocument/2006/relationships/slide" Target="slides/slide192.xml"/><Relationship Id="rId339" Type="http://schemas.openxmlformats.org/officeDocument/2006/relationships/slide" Target="slides/slide248.xml"/><Relationship Id="rId490" Type="http://schemas.openxmlformats.org/officeDocument/2006/relationships/slide" Target="slides/slide399.xml"/><Relationship Id="rId78" Type="http://schemas.openxmlformats.org/officeDocument/2006/relationships/slideMaster" Target="slideMasters/slideMaster78.xml"/><Relationship Id="rId101" Type="http://schemas.openxmlformats.org/officeDocument/2006/relationships/slide" Target="slides/slide10.xml"/><Relationship Id="rId143" Type="http://schemas.openxmlformats.org/officeDocument/2006/relationships/slide" Target="slides/slide52.xml"/><Relationship Id="rId185" Type="http://schemas.openxmlformats.org/officeDocument/2006/relationships/slide" Target="slides/slide94.xml"/><Relationship Id="rId350" Type="http://schemas.openxmlformats.org/officeDocument/2006/relationships/slide" Target="slides/slide259.xml"/><Relationship Id="rId406" Type="http://schemas.openxmlformats.org/officeDocument/2006/relationships/slide" Target="slides/slide315.xml"/><Relationship Id="rId9" Type="http://schemas.openxmlformats.org/officeDocument/2006/relationships/slideMaster" Target="slideMasters/slideMaster9.xml"/><Relationship Id="rId210" Type="http://schemas.openxmlformats.org/officeDocument/2006/relationships/slide" Target="slides/slide119.xml"/><Relationship Id="rId392" Type="http://schemas.openxmlformats.org/officeDocument/2006/relationships/slide" Target="slides/slide301.xml"/><Relationship Id="rId448" Type="http://schemas.openxmlformats.org/officeDocument/2006/relationships/slide" Target="slides/slide357.xml"/><Relationship Id="rId252" Type="http://schemas.openxmlformats.org/officeDocument/2006/relationships/slide" Target="slides/slide161.xml"/><Relationship Id="rId294" Type="http://schemas.openxmlformats.org/officeDocument/2006/relationships/slide" Target="slides/slide203.xml"/><Relationship Id="rId308" Type="http://schemas.openxmlformats.org/officeDocument/2006/relationships/slide" Target="slides/slide217.xml"/><Relationship Id="rId47" Type="http://schemas.openxmlformats.org/officeDocument/2006/relationships/slideMaster" Target="slideMasters/slideMaster47.xml"/><Relationship Id="rId89" Type="http://schemas.openxmlformats.org/officeDocument/2006/relationships/slideMaster" Target="slideMasters/slideMaster89.xml"/><Relationship Id="rId112" Type="http://schemas.openxmlformats.org/officeDocument/2006/relationships/slide" Target="slides/slide21.xml"/><Relationship Id="rId154" Type="http://schemas.openxmlformats.org/officeDocument/2006/relationships/slide" Target="slides/slide63.xml"/><Relationship Id="rId361" Type="http://schemas.openxmlformats.org/officeDocument/2006/relationships/slide" Target="slides/slide270.xml"/><Relationship Id="rId196" Type="http://schemas.openxmlformats.org/officeDocument/2006/relationships/slide" Target="slides/slide105.xml"/><Relationship Id="rId417" Type="http://schemas.openxmlformats.org/officeDocument/2006/relationships/slide" Target="slides/slide326.xml"/><Relationship Id="rId459" Type="http://schemas.openxmlformats.org/officeDocument/2006/relationships/slide" Target="slides/slide368.xml"/><Relationship Id="rId16" Type="http://schemas.openxmlformats.org/officeDocument/2006/relationships/slideMaster" Target="slideMasters/slideMaster16.xml"/><Relationship Id="rId221" Type="http://schemas.openxmlformats.org/officeDocument/2006/relationships/slide" Target="slides/slide130.xml"/><Relationship Id="rId263" Type="http://schemas.openxmlformats.org/officeDocument/2006/relationships/slide" Target="slides/slide172.xml"/><Relationship Id="rId319" Type="http://schemas.openxmlformats.org/officeDocument/2006/relationships/slide" Target="slides/slide228.xml"/><Relationship Id="rId470" Type="http://schemas.openxmlformats.org/officeDocument/2006/relationships/slide" Target="slides/slide379.xml"/><Relationship Id="rId58" Type="http://schemas.openxmlformats.org/officeDocument/2006/relationships/slideMaster" Target="slideMasters/slideMaster58.xml"/><Relationship Id="rId123" Type="http://schemas.openxmlformats.org/officeDocument/2006/relationships/slide" Target="slides/slide32.xml"/><Relationship Id="rId330" Type="http://schemas.openxmlformats.org/officeDocument/2006/relationships/slide" Target="slides/slide239.xml"/><Relationship Id="rId165" Type="http://schemas.openxmlformats.org/officeDocument/2006/relationships/slide" Target="slides/slide74.xml"/><Relationship Id="rId372" Type="http://schemas.openxmlformats.org/officeDocument/2006/relationships/slide" Target="slides/slide281.xml"/><Relationship Id="rId428" Type="http://schemas.openxmlformats.org/officeDocument/2006/relationships/slide" Target="slides/slide337.xml"/><Relationship Id="rId232" Type="http://schemas.openxmlformats.org/officeDocument/2006/relationships/slide" Target="slides/slide141.xml"/><Relationship Id="rId274" Type="http://schemas.openxmlformats.org/officeDocument/2006/relationships/slide" Target="slides/slide183.xml"/><Relationship Id="rId481" Type="http://schemas.openxmlformats.org/officeDocument/2006/relationships/slide" Target="slides/slide390.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43.xml"/><Relationship Id="rId80" Type="http://schemas.openxmlformats.org/officeDocument/2006/relationships/slideMaster" Target="slideMasters/slideMaster80.xml"/><Relationship Id="rId176" Type="http://schemas.openxmlformats.org/officeDocument/2006/relationships/slide" Target="slides/slide85.xml"/><Relationship Id="rId341" Type="http://schemas.openxmlformats.org/officeDocument/2006/relationships/slide" Target="slides/slide250.xml"/><Relationship Id="rId383" Type="http://schemas.openxmlformats.org/officeDocument/2006/relationships/slide" Target="slides/slide292.xml"/><Relationship Id="rId439" Type="http://schemas.openxmlformats.org/officeDocument/2006/relationships/slide" Target="slides/slide348.xml"/><Relationship Id="rId201" Type="http://schemas.openxmlformats.org/officeDocument/2006/relationships/slide" Target="slides/slide110.xml"/><Relationship Id="rId243" Type="http://schemas.openxmlformats.org/officeDocument/2006/relationships/slide" Target="slides/slide152.xml"/><Relationship Id="rId285" Type="http://schemas.openxmlformats.org/officeDocument/2006/relationships/slide" Target="slides/slide194.xml"/><Relationship Id="rId450" Type="http://schemas.openxmlformats.org/officeDocument/2006/relationships/slide" Target="slides/slide359.xml"/><Relationship Id="rId38" Type="http://schemas.openxmlformats.org/officeDocument/2006/relationships/slideMaster" Target="slideMasters/slideMaster38.xml"/><Relationship Id="rId103" Type="http://schemas.openxmlformats.org/officeDocument/2006/relationships/slide" Target="slides/slide12.xml"/><Relationship Id="rId310" Type="http://schemas.openxmlformats.org/officeDocument/2006/relationships/slide" Target="slides/slide219.xml"/><Relationship Id="rId492" Type="http://schemas.openxmlformats.org/officeDocument/2006/relationships/presProps" Target="presProps.xml"/><Relationship Id="rId91" Type="http://schemas.openxmlformats.org/officeDocument/2006/relationships/slideMaster" Target="slideMasters/slideMaster91.xml"/><Relationship Id="rId145" Type="http://schemas.openxmlformats.org/officeDocument/2006/relationships/slide" Target="slides/slide54.xml"/><Relationship Id="rId187" Type="http://schemas.openxmlformats.org/officeDocument/2006/relationships/slide" Target="slides/slide96.xml"/><Relationship Id="rId352" Type="http://schemas.openxmlformats.org/officeDocument/2006/relationships/slide" Target="slides/slide261.xml"/><Relationship Id="rId394" Type="http://schemas.openxmlformats.org/officeDocument/2006/relationships/slide" Target="slides/slide303.xml"/><Relationship Id="rId408" Type="http://schemas.openxmlformats.org/officeDocument/2006/relationships/slide" Target="slides/slide317.xml"/><Relationship Id="rId212" Type="http://schemas.openxmlformats.org/officeDocument/2006/relationships/slide" Target="slides/slide121.xml"/><Relationship Id="rId254" Type="http://schemas.openxmlformats.org/officeDocument/2006/relationships/slide" Target="slides/slide163.xml"/><Relationship Id="rId49" Type="http://schemas.openxmlformats.org/officeDocument/2006/relationships/slideMaster" Target="slideMasters/slideMaster49.xml"/><Relationship Id="rId114" Type="http://schemas.openxmlformats.org/officeDocument/2006/relationships/slide" Target="slides/slide23.xml"/><Relationship Id="rId296" Type="http://schemas.openxmlformats.org/officeDocument/2006/relationships/slide" Target="slides/slide205.xml"/><Relationship Id="rId461" Type="http://schemas.openxmlformats.org/officeDocument/2006/relationships/slide" Target="slides/slide370.xml"/><Relationship Id="rId60" Type="http://schemas.openxmlformats.org/officeDocument/2006/relationships/slideMaster" Target="slideMasters/slideMaster60.xml"/><Relationship Id="rId156" Type="http://schemas.openxmlformats.org/officeDocument/2006/relationships/slide" Target="slides/slide65.xml"/><Relationship Id="rId198" Type="http://schemas.openxmlformats.org/officeDocument/2006/relationships/slide" Target="slides/slide107.xml"/><Relationship Id="rId321" Type="http://schemas.openxmlformats.org/officeDocument/2006/relationships/slide" Target="slides/slide230.xml"/><Relationship Id="rId363" Type="http://schemas.openxmlformats.org/officeDocument/2006/relationships/slide" Target="slides/slide272.xml"/><Relationship Id="rId419" Type="http://schemas.openxmlformats.org/officeDocument/2006/relationships/slide" Target="slides/slide328.xml"/><Relationship Id="rId223" Type="http://schemas.openxmlformats.org/officeDocument/2006/relationships/slide" Target="slides/slide132.xml"/><Relationship Id="rId430" Type="http://schemas.openxmlformats.org/officeDocument/2006/relationships/slide" Target="slides/slide339.xml"/><Relationship Id="rId18" Type="http://schemas.openxmlformats.org/officeDocument/2006/relationships/slideMaster" Target="slideMasters/slideMaster18.xml"/><Relationship Id="rId265" Type="http://schemas.openxmlformats.org/officeDocument/2006/relationships/slide" Target="slides/slide174.xml"/><Relationship Id="rId472" Type="http://schemas.openxmlformats.org/officeDocument/2006/relationships/slide" Target="slides/slide381.xml"/><Relationship Id="rId125" Type="http://schemas.openxmlformats.org/officeDocument/2006/relationships/slide" Target="slides/slide34.xml"/><Relationship Id="rId167" Type="http://schemas.openxmlformats.org/officeDocument/2006/relationships/slide" Target="slides/slide76.xml"/><Relationship Id="rId332" Type="http://schemas.openxmlformats.org/officeDocument/2006/relationships/slide" Target="slides/slide241.xml"/><Relationship Id="rId374" Type="http://schemas.openxmlformats.org/officeDocument/2006/relationships/slide" Target="slides/slide283.xml"/><Relationship Id="rId71" Type="http://schemas.openxmlformats.org/officeDocument/2006/relationships/slideMaster" Target="slideMasters/slideMaster71.xml"/><Relationship Id="rId234" Type="http://schemas.openxmlformats.org/officeDocument/2006/relationships/slide" Target="slides/slide143.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185.xml"/><Relationship Id="rId441" Type="http://schemas.openxmlformats.org/officeDocument/2006/relationships/slide" Target="slides/slide350.xml"/><Relationship Id="rId483" Type="http://schemas.openxmlformats.org/officeDocument/2006/relationships/slide" Target="slides/slide392.xml"/><Relationship Id="rId40" Type="http://schemas.openxmlformats.org/officeDocument/2006/relationships/slideMaster" Target="slideMasters/slideMaster40.xml"/><Relationship Id="rId136" Type="http://schemas.openxmlformats.org/officeDocument/2006/relationships/slide" Target="slides/slide45.xml"/><Relationship Id="rId178" Type="http://schemas.openxmlformats.org/officeDocument/2006/relationships/slide" Target="slides/slide87.xml"/><Relationship Id="rId301" Type="http://schemas.openxmlformats.org/officeDocument/2006/relationships/slide" Target="slides/slide210.xml"/><Relationship Id="rId343" Type="http://schemas.openxmlformats.org/officeDocument/2006/relationships/slide" Target="slides/slide252.xml"/><Relationship Id="rId82" Type="http://schemas.openxmlformats.org/officeDocument/2006/relationships/slideMaster" Target="slideMasters/slideMaster82.xml"/><Relationship Id="rId203" Type="http://schemas.openxmlformats.org/officeDocument/2006/relationships/slide" Target="slides/slide112.xml"/><Relationship Id="rId385" Type="http://schemas.openxmlformats.org/officeDocument/2006/relationships/slide" Target="slides/slide294.xml"/><Relationship Id="rId245" Type="http://schemas.openxmlformats.org/officeDocument/2006/relationships/slide" Target="slides/slide154.xml"/><Relationship Id="rId287" Type="http://schemas.openxmlformats.org/officeDocument/2006/relationships/slide" Target="slides/slide196.xml"/><Relationship Id="rId410" Type="http://schemas.openxmlformats.org/officeDocument/2006/relationships/slide" Target="slides/slide319.xml"/><Relationship Id="rId452" Type="http://schemas.openxmlformats.org/officeDocument/2006/relationships/slide" Target="slides/slide361.xml"/><Relationship Id="rId494" Type="http://schemas.openxmlformats.org/officeDocument/2006/relationships/theme" Target="theme/theme1.xml"/><Relationship Id="rId105" Type="http://schemas.openxmlformats.org/officeDocument/2006/relationships/slide" Target="slides/slide14.xml"/><Relationship Id="rId147" Type="http://schemas.openxmlformats.org/officeDocument/2006/relationships/slide" Target="slides/slide56.xml"/><Relationship Id="rId312" Type="http://schemas.openxmlformats.org/officeDocument/2006/relationships/slide" Target="slides/slide221.xml"/><Relationship Id="rId354" Type="http://schemas.openxmlformats.org/officeDocument/2006/relationships/slide" Target="slides/slide263.xml"/><Relationship Id="rId51" Type="http://schemas.openxmlformats.org/officeDocument/2006/relationships/slideMaster" Target="slideMasters/slideMaster51.xml"/><Relationship Id="rId93" Type="http://schemas.openxmlformats.org/officeDocument/2006/relationships/slide" Target="slides/slide2.xml"/><Relationship Id="rId189" Type="http://schemas.openxmlformats.org/officeDocument/2006/relationships/slide" Target="slides/slide98.xml"/><Relationship Id="rId396" Type="http://schemas.openxmlformats.org/officeDocument/2006/relationships/slide" Target="slides/slide305.xml"/><Relationship Id="rId214" Type="http://schemas.openxmlformats.org/officeDocument/2006/relationships/slide" Target="slides/slide123.xml"/><Relationship Id="rId256" Type="http://schemas.openxmlformats.org/officeDocument/2006/relationships/slide" Target="slides/slide165.xml"/><Relationship Id="rId298" Type="http://schemas.openxmlformats.org/officeDocument/2006/relationships/slide" Target="slides/slide207.xml"/><Relationship Id="rId421" Type="http://schemas.openxmlformats.org/officeDocument/2006/relationships/slide" Target="slides/slide330.xml"/><Relationship Id="rId463" Type="http://schemas.openxmlformats.org/officeDocument/2006/relationships/slide" Target="slides/slide372.xml"/><Relationship Id="rId116" Type="http://schemas.openxmlformats.org/officeDocument/2006/relationships/slide" Target="slides/slide25.xml"/><Relationship Id="rId158" Type="http://schemas.openxmlformats.org/officeDocument/2006/relationships/slide" Target="slides/slide67.xml"/><Relationship Id="rId323" Type="http://schemas.openxmlformats.org/officeDocument/2006/relationships/slide" Target="slides/slide232.xml"/><Relationship Id="rId20" Type="http://schemas.openxmlformats.org/officeDocument/2006/relationships/slideMaster" Target="slideMasters/slideMaster20.xml"/><Relationship Id="rId62" Type="http://schemas.openxmlformats.org/officeDocument/2006/relationships/slideMaster" Target="slideMasters/slideMaster62.xml"/><Relationship Id="rId365" Type="http://schemas.openxmlformats.org/officeDocument/2006/relationships/slide" Target="slides/slide274.xml"/><Relationship Id="rId190" Type="http://schemas.openxmlformats.org/officeDocument/2006/relationships/slide" Target="slides/slide99.xml"/><Relationship Id="rId204" Type="http://schemas.openxmlformats.org/officeDocument/2006/relationships/slide" Target="slides/slide113.xml"/><Relationship Id="rId225" Type="http://schemas.openxmlformats.org/officeDocument/2006/relationships/slide" Target="slides/slide134.xml"/><Relationship Id="rId246" Type="http://schemas.openxmlformats.org/officeDocument/2006/relationships/slide" Target="slides/slide155.xml"/><Relationship Id="rId267" Type="http://schemas.openxmlformats.org/officeDocument/2006/relationships/slide" Target="slides/slide176.xml"/><Relationship Id="rId288" Type="http://schemas.openxmlformats.org/officeDocument/2006/relationships/slide" Target="slides/slide197.xml"/><Relationship Id="rId411" Type="http://schemas.openxmlformats.org/officeDocument/2006/relationships/slide" Target="slides/slide320.xml"/><Relationship Id="rId432" Type="http://schemas.openxmlformats.org/officeDocument/2006/relationships/slide" Target="slides/slide341.xml"/><Relationship Id="rId453" Type="http://schemas.openxmlformats.org/officeDocument/2006/relationships/slide" Target="slides/slide362.xml"/><Relationship Id="rId474" Type="http://schemas.openxmlformats.org/officeDocument/2006/relationships/slide" Target="slides/slide383.xml"/><Relationship Id="rId106" Type="http://schemas.openxmlformats.org/officeDocument/2006/relationships/slide" Target="slides/slide15.xml"/><Relationship Id="rId127" Type="http://schemas.openxmlformats.org/officeDocument/2006/relationships/slide" Target="slides/slide36.xml"/><Relationship Id="rId313" Type="http://schemas.openxmlformats.org/officeDocument/2006/relationships/slide" Target="slides/slide222.xml"/><Relationship Id="rId495" Type="http://schemas.openxmlformats.org/officeDocument/2006/relationships/tableStyles" Target="tableStyles.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Master" Target="slideMasters/slideMaster73.xml"/><Relationship Id="rId94" Type="http://schemas.openxmlformats.org/officeDocument/2006/relationships/slide" Target="slides/slide3.xml"/><Relationship Id="rId148" Type="http://schemas.openxmlformats.org/officeDocument/2006/relationships/slide" Target="slides/slide57.xml"/><Relationship Id="rId169" Type="http://schemas.openxmlformats.org/officeDocument/2006/relationships/slide" Target="slides/slide78.xml"/><Relationship Id="rId334" Type="http://schemas.openxmlformats.org/officeDocument/2006/relationships/slide" Target="slides/slide243.xml"/><Relationship Id="rId355" Type="http://schemas.openxmlformats.org/officeDocument/2006/relationships/slide" Target="slides/slide264.xml"/><Relationship Id="rId376" Type="http://schemas.openxmlformats.org/officeDocument/2006/relationships/slide" Target="slides/slide285.xml"/><Relationship Id="rId397" Type="http://schemas.openxmlformats.org/officeDocument/2006/relationships/slide" Target="slides/slide306.xml"/><Relationship Id="rId4" Type="http://schemas.openxmlformats.org/officeDocument/2006/relationships/slideMaster" Target="slideMasters/slideMaster4.xml"/><Relationship Id="rId180" Type="http://schemas.openxmlformats.org/officeDocument/2006/relationships/slide" Target="slides/slide89.xml"/><Relationship Id="rId215" Type="http://schemas.openxmlformats.org/officeDocument/2006/relationships/slide" Target="slides/slide124.xml"/><Relationship Id="rId236" Type="http://schemas.openxmlformats.org/officeDocument/2006/relationships/slide" Target="slides/slide145.xml"/><Relationship Id="rId257" Type="http://schemas.openxmlformats.org/officeDocument/2006/relationships/slide" Target="slides/slide166.xml"/><Relationship Id="rId278" Type="http://schemas.openxmlformats.org/officeDocument/2006/relationships/slide" Target="slides/slide187.xml"/><Relationship Id="rId401" Type="http://schemas.openxmlformats.org/officeDocument/2006/relationships/slide" Target="slides/slide310.xml"/><Relationship Id="rId422" Type="http://schemas.openxmlformats.org/officeDocument/2006/relationships/slide" Target="slides/slide331.xml"/><Relationship Id="rId443" Type="http://schemas.openxmlformats.org/officeDocument/2006/relationships/slide" Target="slides/slide352.xml"/><Relationship Id="rId464" Type="http://schemas.openxmlformats.org/officeDocument/2006/relationships/slide" Target="slides/slide373.xml"/><Relationship Id="rId303" Type="http://schemas.openxmlformats.org/officeDocument/2006/relationships/slide" Target="slides/slide212.xml"/><Relationship Id="rId485" Type="http://schemas.openxmlformats.org/officeDocument/2006/relationships/slide" Target="slides/slide394.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 Target="slides/slide47.xml"/><Relationship Id="rId345" Type="http://schemas.openxmlformats.org/officeDocument/2006/relationships/slide" Target="slides/slide254.xml"/><Relationship Id="rId387" Type="http://schemas.openxmlformats.org/officeDocument/2006/relationships/slide" Target="slides/slide296.xml"/><Relationship Id="rId191" Type="http://schemas.openxmlformats.org/officeDocument/2006/relationships/slide" Target="slides/slide100.xml"/><Relationship Id="rId205" Type="http://schemas.openxmlformats.org/officeDocument/2006/relationships/slide" Target="slides/slide114.xml"/><Relationship Id="rId247" Type="http://schemas.openxmlformats.org/officeDocument/2006/relationships/slide" Target="slides/slide156.xml"/><Relationship Id="rId412" Type="http://schemas.openxmlformats.org/officeDocument/2006/relationships/slide" Target="slides/slide321.xml"/><Relationship Id="rId107" Type="http://schemas.openxmlformats.org/officeDocument/2006/relationships/slide" Target="slides/slide16.xml"/><Relationship Id="rId289" Type="http://schemas.openxmlformats.org/officeDocument/2006/relationships/slide" Target="slides/slide198.xml"/><Relationship Id="rId454" Type="http://schemas.openxmlformats.org/officeDocument/2006/relationships/slide" Target="slides/slide363.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58.xml"/><Relationship Id="rId314" Type="http://schemas.openxmlformats.org/officeDocument/2006/relationships/slide" Target="slides/slide223.xml"/><Relationship Id="rId356" Type="http://schemas.openxmlformats.org/officeDocument/2006/relationships/slide" Target="slides/slide265.xml"/><Relationship Id="rId398" Type="http://schemas.openxmlformats.org/officeDocument/2006/relationships/slide" Target="slides/slide307.xml"/><Relationship Id="rId95" Type="http://schemas.openxmlformats.org/officeDocument/2006/relationships/slide" Target="slides/slide4.xml"/><Relationship Id="rId160" Type="http://schemas.openxmlformats.org/officeDocument/2006/relationships/slide" Target="slides/slide69.xml"/><Relationship Id="rId216" Type="http://schemas.openxmlformats.org/officeDocument/2006/relationships/slide" Target="slides/slide125.xml"/><Relationship Id="rId423" Type="http://schemas.openxmlformats.org/officeDocument/2006/relationships/slide" Target="slides/slide332.xml"/><Relationship Id="rId258" Type="http://schemas.openxmlformats.org/officeDocument/2006/relationships/slide" Target="slides/slide167.xml"/><Relationship Id="rId465" Type="http://schemas.openxmlformats.org/officeDocument/2006/relationships/slide" Target="slides/slide374.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27.xml"/><Relationship Id="rId325" Type="http://schemas.openxmlformats.org/officeDocument/2006/relationships/slide" Target="slides/slide234.xml"/><Relationship Id="rId367" Type="http://schemas.openxmlformats.org/officeDocument/2006/relationships/slide" Target="slides/slide276.xml"/><Relationship Id="rId171" Type="http://schemas.openxmlformats.org/officeDocument/2006/relationships/slide" Target="slides/slide80.xml"/><Relationship Id="rId227" Type="http://schemas.openxmlformats.org/officeDocument/2006/relationships/slide" Target="slides/slide136.xml"/><Relationship Id="rId269" Type="http://schemas.openxmlformats.org/officeDocument/2006/relationships/slide" Target="slides/slide178.xml"/><Relationship Id="rId434" Type="http://schemas.openxmlformats.org/officeDocument/2006/relationships/slide" Target="slides/slide343.xml"/><Relationship Id="rId476" Type="http://schemas.openxmlformats.org/officeDocument/2006/relationships/slide" Target="slides/slide385.xml"/><Relationship Id="rId33" Type="http://schemas.openxmlformats.org/officeDocument/2006/relationships/slideMaster" Target="slideMasters/slideMaster33.xml"/><Relationship Id="rId129" Type="http://schemas.openxmlformats.org/officeDocument/2006/relationships/slide" Target="slides/slide38.xml"/><Relationship Id="rId280" Type="http://schemas.openxmlformats.org/officeDocument/2006/relationships/slide" Target="slides/slide189.xml"/><Relationship Id="rId336" Type="http://schemas.openxmlformats.org/officeDocument/2006/relationships/slide" Target="slides/slide245.xml"/><Relationship Id="rId75" Type="http://schemas.openxmlformats.org/officeDocument/2006/relationships/slideMaster" Target="slideMasters/slideMaster75.xml"/><Relationship Id="rId140" Type="http://schemas.openxmlformats.org/officeDocument/2006/relationships/slide" Target="slides/slide49.xml"/><Relationship Id="rId182" Type="http://schemas.openxmlformats.org/officeDocument/2006/relationships/slide" Target="slides/slide91.xml"/><Relationship Id="rId378" Type="http://schemas.openxmlformats.org/officeDocument/2006/relationships/slide" Target="slides/slide287.xml"/><Relationship Id="rId403" Type="http://schemas.openxmlformats.org/officeDocument/2006/relationships/slide" Target="slides/slide312.xml"/><Relationship Id="rId6" Type="http://schemas.openxmlformats.org/officeDocument/2006/relationships/slideMaster" Target="slideMasters/slideMaster6.xml"/><Relationship Id="rId238" Type="http://schemas.openxmlformats.org/officeDocument/2006/relationships/slide" Target="slides/slide147.xml"/><Relationship Id="rId445" Type="http://schemas.openxmlformats.org/officeDocument/2006/relationships/slide" Target="slides/slide354.xml"/><Relationship Id="rId487" Type="http://schemas.openxmlformats.org/officeDocument/2006/relationships/slide" Target="slides/slide396.xml"/><Relationship Id="rId291" Type="http://schemas.openxmlformats.org/officeDocument/2006/relationships/slide" Target="slides/slide200.xml"/><Relationship Id="rId305" Type="http://schemas.openxmlformats.org/officeDocument/2006/relationships/slide" Target="slides/slide214.xml"/><Relationship Id="rId347" Type="http://schemas.openxmlformats.org/officeDocument/2006/relationships/slide" Target="slides/slide256.xml"/><Relationship Id="rId44" Type="http://schemas.openxmlformats.org/officeDocument/2006/relationships/slideMaster" Target="slideMasters/slideMaster44.xml"/><Relationship Id="rId86" Type="http://schemas.openxmlformats.org/officeDocument/2006/relationships/slideMaster" Target="slideMasters/slideMaster86.xml"/><Relationship Id="rId151" Type="http://schemas.openxmlformats.org/officeDocument/2006/relationships/slide" Target="slides/slide60.xml"/><Relationship Id="rId389" Type="http://schemas.openxmlformats.org/officeDocument/2006/relationships/slide" Target="slides/slide298.xml"/><Relationship Id="rId193" Type="http://schemas.openxmlformats.org/officeDocument/2006/relationships/slide" Target="slides/slide102.xml"/><Relationship Id="rId207" Type="http://schemas.openxmlformats.org/officeDocument/2006/relationships/slide" Target="slides/slide116.xml"/><Relationship Id="rId249" Type="http://schemas.openxmlformats.org/officeDocument/2006/relationships/slide" Target="slides/slide158.xml"/><Relationship Id="rId414" Type="http://schemas.openxmlformats.org/officeDocument/2006/relationships/slide" Target="slides/slide323.xml"/><Relationship Id="rId456" Type="http://schemas.openxmlformats.org/officeDocument/2006/relationships/slide" Target="slides/slide365.xml"/><Relationship Id="rId13" Type="http://schemas.openxmlformats.org/officeDocument/2006/relationships/slideMaster" Target="slideMasters/slideMaster13.xml"/><Relationship Id="rId109" Type="http://schemas.openxmlformats.org/officeDocument/2006/relationships/slide" Target="slides/slide18.xml"/><Relationship Id="rId260" Type="http://schemas.openxmlformats.org/officeDocument/2006/relationships/slide" Target="slides/slide169.xml"/><Relationship Id="rId316" Type="http://schemas.openxmlformats.org/officeDocument/2006/relationships/slide" Target="slides/slide225.xml"/><Relationship Id="rId55" Type="http://schemas.openxmlformats.org/officeDocument/2006/relationships/slideMaster" Target="slideMasters/slideMaster55.xml"/><Relationship Id="rId97" Type="http://schemas.openxmlformats.org/officeDocument/2006/relationships/slide" Target="slides/slide6.xml"/><Relationship Id="rId120" Type="http://schemas.openxmlformats.org/officeDocument/2006/relationships/slide" Target="slides/slide29.xml"/><Relationship Id="rId358" Type="http://schemas.openxmlformats.org/officeDocument/2006/relationships/slide" Target="slides/slide267.xml"/><Relationship Id="rId162" Type="http://schemas.openxmlformats.org/officeDocument/2006/relationships/slide" Target="slides/slide71.xml"/><Relationship Id="rId218" Type="http://schemas.openxmlformats.org/officeDocument/2006/relationships/slide" Target="slides/slide127.xml"/><Relationship Id="rId425" Type="http://schemas.openxmlformats.org/officeDocument/2006/relationships/slide" Target="slides/slide334.xml"/><Relationship Id="rId467" Type="http://schemas.openxmlformats.org/officeDocument/2006/relationships/slide" Target="slides/slide376.xml"/><Relationship Id="rId271" Type="http://schemas.openxmlformats.org/officeDocument/2006/relationships/slide" Target="slides/slide180.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40.xml"/><Relationship Id="rId327" Type="http://schemas.openxmlformats.org/officeDocument/2006/relationships/slide" Target="slides/slide236.xml"/><Relationship Id="rId369" Type="http://schemas.openxmlformats.org/officeDocument/2006/relationships/slide" Target="slides/slide278.xml"/><Relationship Id="rId173" Type="http://schemas.openxmlformats.org/officeDocument/2006/relationships/slide" Target="slides/slide82.xml"/><Relationship Id="rId229" Type="http://schemas.openxmlformats.org/officeDocument/2006/relationships/slide" Target="slides/slide138.xml"/><Relationship Id="rId380" Type="http://schemas.openxmlformats.org/officeDocument/2006/relationships/slide" Target="slides/slide289.xml"/><Relationship Id="rId436" Type="http://schemas.openxmlformats.org/officeDocument/2006/relationships/slide" Target="slides/slide345.xml"/><Relationship Id="rId240" Type="http://schemas.openxmlformats.org/officeDocument/2006/relationships/slide" Target="slides/slide149.xml"/><Relationship Id="rId478" Type="http://schemas.openxmlformats.org/officeDocument/2006/relationships/slide" Target="slides/slide387.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 Target="slides/slide9.xml"/><Relationship Id="rId282" Type="http://schemas.openxmlformats.org/officeDocument/2006/relationships/slide" Target="slides/slide191.xml"/><Relationship Id="rId338" Type="http://schemas.openxmlformats.org/officeDocument/2006/relationships/slide" Target="slides/slide247.xml"/><Relationship Id="rId8" Type="http://schemas.openxmlformats.org/officeDocument/2006/relationships/slideMaster" Target="slideMasters/slideMaster8.xml"/><Relationship Id="rId142" Type="http://schemas.openxmlformats.org/officeDocument/2006/relationships/slide" Target="slides/slide51.xml"/><Relationship Id="rId184" Type="http://schemas.openxmlformats.org/officeDocument/2006/relationships/slide" Target="slides/slide93.xml"/><Relationship Id="rId391" Type="http://schemas.openxmlformats.org/officeDocument/2006/relationships/slide" Target="slides/slide300.xml"/><Relationship Id="rId405" Type="http://schemas.openxmlformats.org/officeDocument/2006/relationships/slide" Target="slides/slide314.xml"/><Relationship Id="rId447" Type="http://schemas.openxmlformats.org/officeDocument/2006/relationships/slide" Target="slides/slide356.xml"/><Relationship Id="rId251" Type="http://schemas.openxmlformats.org/officeDocument/2006/relationships/slide" Target="slides/slide160.xml"/><Relationship Id="rId489" Type="http://schemas.openxmlformats.org/officeDocument/2006/relationships/slide" Target="slides/slide398.xml"/><Relationship Id="rId46" Type="http://schemas.openxmlformats.org/officeDocument/2006/relationships/slideMaster" Target="slideMasters/slideMaster46.xml"/><Relationship Id="rId293" Type="http://schemas.openxmlformats.org/officeDocument/2006/relationships/slide" Target="slides/slide202.xml"/><Relationship Id="rId307" Type="http://schemas.openxmlformats.org/officeDocument/2006/relationships/slide" Target="slides/slide216.xml"/><Relationship Id="rId349" Type="http://schemas.openxmlformats.org/officeDocument/2006/relationships/slide" Target="slides/slide258.xml"/><Relationship Id="rId88" Type="http://schemas.openxmlformats.org/officeDocument/2006/relationships/slideMaster" Target="slideMasters/slideMaster88.xml"/><Relationship Id="rId111" Type="http://schemas.openxmlformats.org/officeDocument/2006/relationships/slide" Target="slides/slide20.xml"/><Relationship Id="rId153" Type="http://schemas.openxmlformats.org/officeDocument/2006/relationships/slide" Target="slides/slide62.xml"/><Relationship Id="rId195" Type="http://schemas.openxmlformats.org/officeDocument/2006/relationships/slide" Target="slides/slide104.xml"/><Relationship Id="rId209" Type="http://schemas.openxmlformats.org/officeDocument/2006/relationships/slide" Target="slides/slide118.xml"/><Relationship Id="rId360" Type="http://schemas.openxmlformats.org/officeDocument/2006/relationships/slide" Target="slides/slide269.xml"/><Relationship Id="rId416" Type="http://schemas.openxmlformats.org/officeDocument/2006/relationships/slide" Target="slides/slide325.xml"/><Relationship Id="rId220" Type="http://schemas.openxmlformats.org/officeDocument/2006/relationships/slide" Target="slides/slide129.xml"/><Relationship Id="rId458" Type="http://schemas.openxmlformats.org/officeDocument/2006/relationships/slide" Target="slides/slide367.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71.xml"/><Relationship Id="rId318" Type="http://schemas.openxmlformats.org/officeDocument/2006/relationships/slide" Target="slides/slide227.xml"/><Relationship Id="rId99" Type="http://schemas.openxmlformats.org/officeDocument/2006/relationships/slide" Target="slides/slide8.xml"/><Relationship Id="rId122" Type="http://schemas.openxmlformats.org/officeDocument/2006/relationships/slide" Target="slides/slide31.xml"/><Relationship Id="rId164" Type="http://schemas.openxmlformats.org/officeDocument/2006/relationships/slide" Target="slides/slide73.xml"/><Relationship Id="rId371" Type="http://schemas.openxmlformats.org/officeDocument/2006/relationships/slide" Target="slides/slide280.xml"/><Relationship Id="rId427" Type="http://schemas.openxmlformats.org/officeDocument/2006/relationships/slide" Target="slides/slide336.xml"/><Relationship Id="rId469" Type="http://schemas.openxmlformats.org/officeDocument/2006/relationships/slide" Target="slides/slide378.xml"/><Relationship Id="rId26" Type="http://schemas.openxmlformats.org/officeDocument/2006/relationships/slideMaster" Target="slideMasters/slideMaster26.xml"/><Relationship Id="rId231" Type="http://schemas.openxmlformats.org/officeDocument/2006/relationships/slide" Target="slides/slide140.xml"/><Relationship Id="rId273" Type="http://schemas.openxmlformats.org/officeDocument/2006/relationships/slide" Target="slides/slide182.xml"/><Relationship Id="rId329" Type="http://schemas.openxmlformats.org/officeDocument/2006/relationships/slide" Target="slides/slide238.xml"/><Relationship Id="rId480" Type="http://schemas.openxmlformats.org/officeDocument/2006/relationships/slide" Target="slides/slide389.xml"/><Relationship Id="rId68" Type="http://schemas.openxmlformats.org/officeDocument/2006/relationships/slideMaster" Target="slideMasters/slideMaster68.xml"/><Relationship Id="rId133" Type="http://schemas.openxmlformats.org/officeDocument/2006/relationships/slide" Target="slides/slide42.xml"/><Relationship Id="rId175" Type="http://schemas.openxmlformats.org/officeDocument/2006/relationships/slide" Target="slides/slide84.xml"/><Relationship Id="rId340" Type="http://schemas.openxmlformats.org/officeDocument/2006/relationships/slide" Target="slides/slide249.xml"/><Relationship Id="rId200" Type="http://schemas.openxmlformats.org/officeDocument/2006/relationships/slide" Target="slides/slide109.xml"/><Relationship Id="rId382" Type="http://schemas.openxmlformats.org/officeDocument/2006/relationships/slide" Target="slides/slide291.xml"/><Relationship Id="rId438" Type="http://schemas.openxmlformats.org/officeDocument/2006/relationships/slide" Target="slides/slide347.xml"/><Relationship Id="rId242" Type="http://schemas.openxmlformats.org/officeDocument/2006/relationships/slide" Target="slides/slide151.xml"/><Relationship Id="rId284" Type="http://schemas.openxmlformats.org/officeDocument/2006/relationships/slide" Target="slides/slide193.xml"/><Relationship Id="rId491" Type="http://schemas.openxmlformats.org/officeDocument/2006/relationships/notesMaster" Target="notesMasters/notesMaster1.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 Target="slides/slide11.xml"/><Relationship Id="rId144" Type="http://schemas.openxmlformats.org/officeDocument/2006/relationships/slide" Target="slides/slide53.xml"/><Relationship Id="rId90" Type="http://schemas.openxmlformats.org/officeDocument/2006/relationships/slideMaster" Target="slideMasters/slideMaster90.xml"/><Relationship Id="rId186" Type="http://schemas.openxmlformats.org/officeDocument/2006/relationships/slide" Target="slides/slide95.xml"/><Relationship Id="rId351" Type="http://schemas.openxmlformats.org/officeDocument/2006/relationships/slide" Target="slides/slide260.xml"/><Relationship Id="rId393" Type="http://schemas.openxmlformats.org/officeDocument/2006/relationships/slide" Target="slides/slide302.xml"/><Relationship Id="rId407" Type="http://schemas.openxmlformats.org/officeDocument/2006/relationships/slide" Target="slides/slide316.xml"/><Relationship Id="rId449" Type="http://schemas.openxmlformats.org/officeDocument/2006/relationships/slide" Target="slides/slide358.xml"/><Relationship Id="rId211" Type="http://schemas.openxmlformats.org/officeDocument/2006/relationships/slide" Target="slides/slide120.xml"/><Relationship Id="rId253" Type="http://schemas.openxmlformats.org/officeDocument/2006/relationships/slide" Target="slides/slide162.xml"/><Relationship Id="rId295" Type="http://schemas.openxmlformats.org/officeDocument/2006/relationships/slide" Target="slides/slide204.xml"/><Relationship Id="rId309" Type="http://schemas.openxmlformats.org/officeDocument/2006/relationships/slide" Target="slides/slide218.xml"/><Relationship Id="rId460" Type="http://schemas.openxmlformats.org/officeDocument/2006/relationships/slide" Target="slides/slide369.xml"/><Relationship Id="rId48" Type="http://schemas.openxmlformats.org/officeDocument/2006/relationships/slideMaster" Target="slideMasters/slideMaster48.xml"/><Relationship Id="rId113" Type="http://schemas.openxmlformats.org/officeDocument/2006/relationships/slide" Target="slides/slide22.xml"/><Relationship Id="rId320" Type="http://schemas.openxmlformats.org/officeDocument/2006/relationships/slide" Target="slides/slide229.xml"/><Relationship Id="rId155" Type="http://schemas.openxmlformats.org/officeDocument/2006/relationships/slide" Target="slides/slide64.xml"/><Relationship Id="rId197" Type="http://schemas.openxmlformats.org/officeDocument/2006/relationships/slide" Target="slides/slide106.xml"/><Relationship Id="rId362" Type="http://schemas.openxmlformats.org/officeDocument/2006/relationships/slide" Target="slides/slide271.xml"/><Relationship Id="rId418" Type="http://schemas.openxmlformats.org/officeDocument/2006/relationships/slide" Target="slides/slide327.xml"/><Relationship Id="rId222" Type="http://schemas.openxmlformats.org/officeDocument/2006/relationships/slide" Target="slides/slide131.xml"/><Relationship Id="rId264" Type="http://schemas.openxmlformats.org/officeDocument/2006/relationships/slide" Target="slides/slide173.xml"/><Relationship Id="rId471" Type="http://schemas.openxmlformats.org/officeDocument/2006/relationships/slide" Target="slides/slide380.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33.xml"/><Relationship Id="rId70" Type="http://schemas.openxmlformats.org/officeDocument/2006/relationships/slideMaster" Target="slideMasters/slideMaster70.xml"/><Relationship Id="rId166" Type="http://schemas.openxmlformats.org/officeDocument/2006/relationships/slide" Target="slides/slide75.xml"/><Relationship Id="rId331" Type="http://schemas.openxmlformats.org/officeDocument/2006/relationships/slide" Target="slides/slide240.xml"/><Relationship Id="rId373" Type="http://schemas.openxmlformats.org/officeDocument/2006/relationships/slide" Target="slides/slide282.xml"/><Relationship Id="rId429" Type="http://schemas.openxmlformats.org/officeDocument/2006/relationships/slide" Target="slides/slide338.xml"/><Relationship Id="rId1" Type="http://schemas.openxmlformats.org/officeDocument/2006/relationships/slideMaster" Target="slideMasters/slideMaster1.xml"/><Relationship Id="rId233" Type="http://schemas.openxmlformats.org/officeDocument/2006/relationships/slide" Target="slides/slide142.xml"/><Relationship Id="rId440" Type="http://schemas.openxmlformats.org/officeDocument/2006/relationships/slide" Target="slides/slide349.xml"/><Relationship Id="rId28" Type="http://schemas.openxmlformats.org/officeDocument/2006/relationships/slideMaster" Target="slideMasters/slideMaster28.xml"/><Relationship Id="rId275" Type="http://schemas.openxmlformats.org/officeDocument/2006/relationships/slide" Target="slides/slide184.xml"/><Relationship Id="rId300" Type="http://schemas.openxmlformats.org/officeDocument/2006/relationships/slide" Target="slides/slide209.xml"/><Relationship Id="rId482" Type="http://schemas.openxmlformats.org/officeDocument/2006/relationships/slide" Target="slides/slide391.xml"/><Relationship Id="rId81" Type="http://schemas.openxmlformats.org/officeDocument/2006/relationships/slideMaster" Target="slideMasters/slideMaster81.xml"/><Relationship Id="rId135" Type="http://schemas.openxmlformats.org/officeDocument/2006/relationships/slide" Target="slides/slide44.xml"/><Relationship Id="rId177" Type="http://schemas.openxmlformats.org/officeDocument/2006/relationships/slide" Target="slides/slide86.xml"/><Relationship Id="rId342" Type="http://schemas.openxmlformats.org/officeDocument/2006/relationships/slide" Target="slides/slide251.xml"/><Relationship Id="rId384" Type="http://schemas.openxmlformats.org/officeDocument/2006/relationships/slide" Target="slides/slide293.xml"/><Relationship Id="rId202" Type="http://schemas.openxmlformats.org/officeDocument/2006/relationships/slide" Target="slides/slide111.xml"/><Relationship Id="rId244" Type="http://schemas.openxmlformats.org/officeDocument/2006/relationships/slide" Target="slides/slide153.xml"/><Relationship Id="rId39" Type="http://schemas.openxmlformats.org/officeDocument/2006/relationships/slideMaster" Target="slideMasters/slideMaster39.xml"/><Relationship Id="rId286" Type="http://schemas.openxmlformats.org/officeDocument/2006/relationships/slide" Target="slides/slide195.xml"/><Relationship Id="rId451" Type="http://schemas.openxmlformats.org/officeDocument/2006/relationships/slide" Target="slides/slide360.xml"/><Relationship Id="rId493" Type="http://schemas.openxmlformats.org/officeDocument/2006/relationships/viewProps" Target="viewProps.xml"/><Relationship Id="rId50" Type="http://schemas.openxmlformats.org/officeDocument/2006/relationships/slideMaster" Target="slideMasters/slideMaster50.xml"/><Relationship Id="rId104" Type="http://schemas.openxmlformats.org/officeDocument/2006/relationships/slide" Target="slides/slide13.xml"/><Relationship Id="rId146" Type="http://schemas.openxmlformats.org/officeDocument/2006/relationships/slide" Target="slides/slide55.xml"/><Relationship Id="rId188" Type="http://schemas.openxmlformats.org/officeDocument/2006/relationships/slide" Target="slides/slide97.xml"/><Relationship Id="rId311" Type="http://schemas.openxmlformats.org/officeDocument/2006/relationships/slide" Target="slides/slide220.xml"/><Relationship Id="rId353" Type="http://schemas.openxmlformats.org/officeDocument/2006/relationships/slide" Target="slides/slide262.xml"/><Relationship Id="rId395" Type="http://schemas.openxmlformats.org/officeDocument/2006/relationships/slide" Target="slides/slide304.xml"/><Relationship Id="rId409" Type="http://schemas.openxmlformats.org/officeDocument/2006/relationships/slide" Target="slides/slide318.xml"/><Relationship Id="rId92" Type="http://schemas.openxmlformats.org/officeDocument/2006/relationships/slide" Target="slides/slide1.xml"/><Relationship Id="rId213" Type="http://schemas.openxmlformats.org/officeDocument/2006/relationships/slide" Target="slides/slide122.xml"/><Relationship Id="rId420" Type="http://schemas.openxmlformats.org/officeDocument/2006/relationships/slide" Target="slides/slide329.xml"/><Relationship Id="rId255" Type="http://schemas.openxmlformats.org/officeDocument/2006/relationships/slide" Target="slides/slide164.xml"/><Relationship Id="rId297" Type="http://schemas.openxmlformats.org/officeDocument/2006/relationships/slide" Target="slides/slide206.xml"/><Relationship Id="rId462" Type="http://schemas.openxmlformats.org/officeDocument/2006/relationships/slide" Target="slides/slide371.xml"/><Relationship Id="rId115" Type="http://schemas.openxmlformats.org/officeDocument/2006/relationships/slide" Target="slides/slide24.xml"/><Relationship Id="rId157" Type="http://schemas.openxmlformats.org/officeDocument/2006/relationships/slide" Target="slides/slide66.xml"/><Relationship Id="rId322" Type="http://schemas.openxmlformats.org/officeDocument/2006/relationships/slide" Target="slides/slide231.xml"/><Relationship Id="rId364" Type="http://schemas.openxmlformats.org/officeDocument/2006/relationships/slide" Target="slides/slide273.xml"/><Relationship Id="rId61" Type="http://schemas.openxmlformats.org/officeDocument/2006/relationships/slideMaster" Target="slideMasters/slideMaster61.xml"/><Relationship Id="rId199" Type="http://schemas.openxmlformats.org/officeDocument/2006/relationships/slide" Target="slides/slide108.xml"/><Relationship Id="rId19" Type="http://schemas.openxmlformats.org/officeDocument/2006/relationships/slideMaster" Target="slideMasters/slideMaster19.xml"/><Relationship Id="rId224" Type="http://schemas.openxmlformats.org/officeDocument/2006/relationships/slide" Target="slides/slide133.xml"/><Relationship Id="rId266" Type="http://schemas.openxmlformats.org/officeDocument/2006/relationships/slide" Target="slides/slide175.xml"/><Relationship Id="rId431" Type="http://schemas.openxmlformats.org/officeDocument/2006/relationships/slide" Target="slides/slide340.xml"/><Relationship Id="rId473" Type="http://schemas.openxmlformats.org/officeDocument/2006/relationships/slide" Target="slides/slide382.xml"/><Relationship Id="rId30" Type="http://schemas.openxmlformats.org/officeDocument/2006/relationships/slideMaster" Target="slideMasters/slideMaster30.xml"/><Relationship Id="rId126" Type="http://schemas.openxmlformats.org/officeDocument/2006/relationships/slide" Target="slides/slide35.xml"/><Relationship Id="rId168" Type="http://schemas.openxmlformats.org/officeDocument/2006/relationships/slide" Target="slides/slide77.xml"/><Relationship Id="rId333" Type="http://schemas.openxmlformats.org/officeDocument/2006/relationships/slide" Target="slides/slide242.xml"/><Relationship Id="rId72" Type="http://schemas.openxmlformats.org/officeDocument/2006/relationships/slideMaster" Target="slideMasters/slideMaster72.xml"/><Relationship Id="rId375" Type="http://schemas.openxmlformats.org/officeDocument/2006/relationships/slide" Target="slides/slide284.xml"/><Relationship Id="rId3" Type="http://schemas.openxmlformats.org/officeDocument/2006/relationships/slideMaster" Target="slideMasters/slideMaster3.xml"/><Relationship Id="rId235" Type="http://schemas.openxmlformats.org/officeDocument/2006/relationships/slide" Target="slides/slide144.xml"/><Relationship Id="rId277" Type="http://schemas.openxmlformats.org/officeDocument/2006/relationships/slide" Target="slides/slide186.xml"/><Relationship Id="rId400" Type="http://schemas.openxmlformats.org/officeDocument/2006/relationships/slide" Target="slides/slide309.xml"/><Relationship Id="rId442" Type="http://schemas.openxmlformats.org/officeDocument/2006/relationships/slide" Target="slides/slide351.xml"/><Relationship Id="rId484" Type="http://schemas.openxmlformats.org/officeDocument/2006/relationships/slide" Target="slides/slide393.xml"/><Relationship Id="rId137" Type="http://schemas.openxmlformats.org/officeDocument/2006/relationships/slide" Target="slides/slide46.xml"/><Relationship Id="rId302" Type="http://schemas.openxmlformats.org/officeDocument/2006/relationships/slide" Target="slides/slide211.xml"/><Relationship Id="rId344" Type="http://schemas.openxmlformats.org/officeDocument/2006/relationships/slide" Target="slides/slide253.xml"/><Relationship Id="rId41" Type="http://schemas.openxmlformats.org/officeDocument/2006/relationships/slideMaster" Target="slideMasters/slideMaster41.xml"/><Relationship Id="rId83" Type="http://schemas.openxmlformats.org/officeDocument/2006/relationships/slideMaster" Target="slideMasters/slideMaster83.xml"/><Relationship Id="rId179" Type="http://schemas.openxmlformats.org/officeDocument/2006/relationships/slide" Target="slides/slide88.xml"/><Relationship Id="rId386" Type="http://schemas.openxmlformats.org/officeDocument/2006/relationships/slide" Target="slides/slide295.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E6F53C06-4E31-D040-8F03-EF703A04D14F}" type="doc">
      <dgm:prSet loTypeId="urn:microsoft.com/office/officeart/2005/8/layout/cycle8" loCatId="cycle" qsTypeId="urn:microsoft.com/office/officeart/2005/8/quickstyle/simple4" qsCatId="simple" csTypeId="urn:microsoft.com/office/officeart/2005/8/colors/accent1_2" csCatId="accent1" phldr="1"/>
      <dgm:spPr/>
      <dgm:t>
        <a:bodyPr/>
        <a:lstStyle/>
        <a:p>
          <a:endParaRPr lang="en-US"/>
        </a:p>
      </dgm:t>
    </dgm:pt>
    <dgm:pt modelId="{7D473E2F-916C-E843-9FD7-3FA101C1CDBB}">
      <dgm:prSet phldrT="[Text]"/>
      <dgm:spPr>
        <a:solidFill>
          <a:srgbClr val="0000FF"/>
        </a:solidFill>
        <a:effectLst>
          <a:reflection stA="50000" endPos="75000" dist="12700" dir="5400000" sy="-100000" algn="bl" rotWithShape="0"/>
        </a:effectLst>
      </dgm:spPr>
      <dgm:t>
        <a:bodyPr/>
        <a:lstStyle/>
        <a:p>
          <a:r>
            <a:rPr lang="en-US" dirty="0"/>
            <a:t>Burial</a:t>
          </a:r>
        </a:p>
      </dgm:t>
    </dgm:pt>
    <dgm:pt modelId="{E6E4C51B-20F9-954C-B5B9-38D5575BCAF3}" type="parTrans" cxnId="{F7577A63-088C-CA44-AEC9-8E0EC39E1CE2}">
      <dgm:prSet/>
      <dgm:spPr/>
      <dgm:t>
        <a:bodyPr/>
        <a:lstStyle/>
        <a:p>
          <a:endParaRPr lang="en-US"/>
        </a:p>
      </dgm:t>
    </dgm:pt>
    <dgm:pt modelId="{BF3EB062-1A2A-FF47-A397-9630C2E82009}" type="sibTrans" cxnId="{F7577A63-088C-CA44-AEC9-8E0EC39E1CE2}">
      <dgm:prSet/>
      <dgm:spPr/>
      <dgm:t>
        <a:bodyPr/>
        <a:lstStyle/>
        <a:p>
          <a:endParaRPr lang="en-US"/>
        </a:p>
      </dgm:t>
    </dgm:pt>
    <dgm:pt modelId="{1761BF22-3663-6943-BC98-EA3FB97FC333}">
      <dgm:prSet phldrT="[Text]"/>
      <dgm:spPr>
        <a:solidFill>
          <a:srgbClr val="0000FF"/>
        </a:solidFill>
        <a:effectLst>
          <a:reflection stA="50000" endPos="75000" dist="12700" dir="5400000" sy="-100000" algn="bl" rotWithShape="0"/>
        </a:effectLst>
      </dgm:spPr>
      <dgm:t>
        <a:bodyPr/>
        <a:lstStyle/>
        <a:p>
          <a:r>
            <a:rPr lang="en-US" dirty="0"/>
            <a:t>Risen</a:t>
          </a:r>
        </a:p>
      </dgm:t>
    </dgm:pt>
    <dgm:pt modelId="{3753E919-331B-8541-9B06-3EDFEB76666C}" type="parTrans" cxnId="{FC9787EB-FCFA-7648-BC42-E45922126F60}">
      <dgm:prSet/>
      <dgm:spPr/>
      <dgm:t>
        <a:bodyPr/>
        <a:lstStyle/>
        <a:p>
          <a:endParaRPr lang="en-US"/>
        </a:p>
      </dgm:t>
    </dgm:pt>
    <dgm:pt modelId="{ECB37D6B-F6F1-8B48-93DA-0714D70302B6}" type="sibTrans" cxnId="{FC9787EB-FCFA-7648-BC42-E45922126F60}">
      <dgm:prSet/>
      <dgm:spPr/>
      <dgm:t>
        <a:bodyPr/>
        <a:lstStyle/>
        <a:p>
          <a:endParaRPr lang="en-US"/>
        </a:p>
      </dgm:t>
    </dgm:pt>
    <dgm:pt modelId="{C3740528-2A0E-7A44-A71D-1AD106D92C0C}">
      <dgm:prSet phldrT="[Text]"/>
      <dgm:spPr>
        <a:solidFill>
          <a:srgbClr val="0000FF"/>
        </a:solidFill>
        <a:effectLst>
          <a:reflection stA="50000" endPos="75000" dist="12700" dir="5400000" sy="-100000" algn="bl" rotWithShape="0"/>
        </a:effectLst>
      </dgm:spPr>
      <dgm:t>
        <a:bodyPr/>
        <a:lstStyle/>
        <a:p>
          <a:r>
            <a:rPr lang="en-US" dirty="0"/>
            <a:t>Death</a:t>
          </a:r>
        </a:p>
      </dgm:t>
    </dgm:pt>
    <dgm:pt modelId="{4A8C770C-8017-E643-8BD7-1FA17691D437}" type="parTrans" cxnId="{3CA2EDF9-0DA0-0540-864A-5ED5ADEAB19F}">
      <dgm:prSet/>
      <dgm:spPr/>
      <dgm:t>
        <a:bodyPr/>
        <a:lstStyle/>
        <a:p>
          <a:endParaRPr lang="en-US"/>
        </a:p>
      </dgm:t>
    </dgm:pt>
    <dgm:pt modelId="{B3975846-99ED-F74A-8352-2BF546FA1DEF}" type="sibTrans" cxnId="{3CA2EDF9-0DA0-0540-864A-5ED5ADEAB19F}">
      <dgm:prSet/>
      <dgm:spPr/>
      <dgm:t>
        <a:bodyPr/>
        <a:lstStyle/>
        <a:p>
          <a:endParaRPr lang="en-US"/>
        </a:p>
      </dgm:t>
    </dgm:pt>
    <dgm:pt modelId="{7B602E98-C876-8342-BB3E-8277BEFF1E68}" type="pres">
      <dgm:prSet presAssocID="{E6F53C06-4E31-D040-8F03-EF703A04D14F}" presName="compositeShape" presStyleCnt="0">
        <dgm:presLayoutVars>
          <dgm:chMax val="7"/>
          <dgm:dir/>
          <dgm:resizeHandles val="exact"/>
        </dgm:presLayoutVars>
      </dgm:prSet>
      <dgm:spPr/>
    </dgm:pt>
    <dgm:pt modelId="{9384EA35-9B61-C346-BDBD-964737CBBFD8}" type="pres">
      <dgm:prSet presAssocID="{E6F53C06-4E31-D040-8F03-EF703A04D14F}" presName="wedge1" presStyleLbl="node1" presStyleIdx="0" presStyleCnt="3"/>
      <dgm:spPr/>
    </dgm:pt>
    <dgm:pt modelId="{379C2E45-9820-9F4F-A5F0-A154F1E06CE9}" type="pres">
      <dgm:prSet presAssocID="{E6F53C06-4E31-D040-8F03-EF703A04D14F}" presName="dummy1a" presStyleCnt="0"/>
      <dgm:spPr/>
    </dgm:pt>
    <dgm:pt modelId="{59781E3A-25AB-F041-8955-CC4D3E9F5ED6}" type="pres">
      <dgm:prSet presAssocID="{E6F53C06-4E31-D040-8F03-EF703A04D14F}" presName="dummy1b" presStyleCnt="0"/>
      <dgm:spPr/>
    </dgm:pt>
    <dgm:pt modelId="{0CC4020D-20E9-C24E-A593-B54EE7503880}" type="pres">
      <dgm:prSet presAssocID="{E6F53C06-4E31-D040-8F03-EF703A04D14F}" presName="wedge1Tx" presStyleLbl="node1" presStyleIdx="0" presStyleCnt="3">
        <dgm:presLayoutVars>
          <dgm:chMax val="0"/>
          <dgm:chPref val="0"/>
          <dgm:bulletEnabled val="1"/>
        </dgm:presLayoutVars>
      </dgm:prSet>
      <dgm:spPr/>
    </dgm:pt>
    <dgm:pt modelId="{6B5BD606-BF8F-BF4B-9313-F2FFFC4E6B8D}" type="pres">
      <dgm:prSet presAssocID="{E6F53C06-4E31-D040-8F03-EF703A04D14F}" presName="wedge2" presStyleLbl="node1" presStyleIdx="1" presStyleCnt="3"/>
      <dgm:spPr/>
    </dgm:pt>
    <dgm:pt modelId="{CB15719B-A3AD-B841-AC13-055D2CC4E00B}" type="pres">
      <dgm:prSet presAssocID="{E6F53C06-4E31-D040-8F03-EF703A04D14F}" presName="dummy2a" presStyleCnt="0"/>
      <dgm:spPr/>
    </dgm:pt>
    <dgm:pt modelId="{7980E43A-6F66-4245-AB55-5CEB3C5AFC88}" type="pres">
      <dgm:prSet presAssocID="{E6F53C06-4E31-D040-8F03-EF703A04D14F}" presName="dummy2b" presStyleCnt="0"/>
      <dgm:spPr/>
    </dgm:pt>
    <dgm:pt modelId="{FD319245-54BA-8048-A706-9373F34590BA}" type="pres">
      <dgm:prSet presAssocID="{E6F53C06-4E31-D040-8F03-EF703A04D14F}" presName="wedge2Tx" presStyleLbl="node1" presStyleIdx="1" presStyleCnt="3">
        <dgm:presLayoutVars>
          <dgm:chMax val="0"/>
          <dgm:chPref val="0"/>
          <dgm:bulletEnabled val="1"/>
        </dgm:presLayoutVars>
      </dgm:prSet>
      <dgm:spPr/>
    </dgm:pt>
    <dgm:pt modelId="{7A1F332F-0EF0-AC41-905E-4CA0527D6167}" type="pres">
      <dgm:prSet presAssocID="{E6F53C06-4E31-D040-8F03-EF703A04D14F}" presName="wedge3" presStyleLbl="node1" presStyleIdx="2" presStyleCnt="3"/>
      <dgm:spPr/>
    </dgm:pt>
    <dgm:pt modelId="{9D4ED958-D52A-C446-ACAE-990A24F506D2}" type="pres">
      <dgm:prSet presAssocID="{E6F53C06-4E31-D040-8F03-EF703A04D14F}" presName="dummy3a" presStyleCnt="0"/>
      <dgm:spPr/>
    </dgm:pt>
    <dgm:pt modelId="{2C99F39D-B4E7-7944-8D0B-FDAAB2E0F7D2}" type="pres">
      <dgm:prSet presAssocID="{E6F53C06-4E31-D040-8F03-EF703A04D14F}" presName="dummy3b" presStyleCnt="0"/>
      <dgm:spPr/>
    </dgm:pt>
    <dgm:pt modelId="{62C367AA-B91C-A148-B86A-FB79D3F4E72B}" type="pres">
      <dgm:prSet presAssocID="{E6F53C06-4E31-D040-8F03-EF703A04D14F}" presName="wedge3Tx" presStyleLbl="node1" presStyleIdx="2" presStyleCnt="3">
        <dgm:presLayoutVars>
          <dgm:chMax val="0"/>
          <dgm:chPref val="0"/>
          <dgm:bulletEnabled val="1"/>
        </dgm:presLayoutVars>
      </dgm:prSet>
      <dgm:spPr/>
    </dgm:pt>
    <dgm:pt modelId="{436E2647-1ED5-3148-9666-10A54B791D68}" type="pres">
      <dgm:prSet presAssocID="{B3975846-99ED-F74A-8352-2BF546FA1DEF}" presName="arrowWedge1" presStyleLbl="fgSibTrans2D1" presStyleIdx="0" presStyleCnt="3"/>
      <dgm:spPr/>
    </dgm:pt>
    <dgm:pt modelId="{EBECA5EC-E10B-6541-880B-794BFF59D527}" type="pres">
      <dgm:prSet presAssocID="{BF3EB062-1A2A-FF47-A397-9630C2E82009}" presName="arrowWedge2" presStyleLbl="fgSibTrans2D1" presStyleIdx="1" presStyleCnt="3"/>
      <dgm:spPr/>
    </dgm:pt>
    <dgm:pt modelId="{04B237A7-8148-7F4A-A35C-06AEC2C459B4}" type="pres">
      <dgm:prSet presAssocID="{ECB37D6B-F6F1-8B48-93DA-0714D70302B6}" presName="arrowWedge3" presStyleLbl="fgSibTrans2D1" presStyleIdx="2" presStyleCnt="3"/>
      <dgm:spPr/>
    </dgm:pt>
  </dgm:ptLst>
  <dgm:cxnLst>
    <dgm:cxn modelId="{37958E09-87DD-D344-8615-401D8605497B}" type="presOf" srcId="{1761BF22-3663-6943-BC98-EA3FB97FC333}" destId="{62C367AA-B91C-A148-B86A-FB79D3F4E72B}" srcOrd="1" destOrd="0" presId="urn:microsoft.com/office/officeart/2005/8/layout/cycle8"/>
    <dgm:cxn modelId="{C1DC7D30-7A7A-5545-AE3B-D8887A6D6089}" type="presOf" srcId="{1761BF22-3663-6943-BC98-EA3FB97FC333}" destId="{7A1F332F-0EF0-AC41-905E-4CA0527D6167}" srcOrd="0" destOrd="0" presId="urn:microsoft.com/office/officeart/2005/8/layout/cycle8"/>
    <dgm:cxn modelId="{F0168355-BD9A-B24D-880D-BAE97ABF140B}" type="presOf" srcId="{C3740528-2A0E-7A44-A71D-1AD106D92C0C}" destId="{9384EA35-9B61-C346-BDBD-964737CBBFD8}" srcOrd="0" destOrd="0" presId="urn:microsoft.com/office/officeart/2005/8/layout/cycle8"/>
    <dgm:cxn modelId="{A587B861-D398-2842-8369-662CD4389684}" type="presOf" srcId="{7D473E2F-916C-E843-9FD7-3FA101C1CDBB}" destId="{6B5BD606-BF8F-BF4B-9313-F2FFFC4E6B8D}" srcOrd="0" destOrd="0" presId="urn:microsoft.com/office/officeart/2005/8/layout/cycle8"/>
    <dgm:cxn modelId="{F7577A63-088C-CA44-AEC9-8E0EC39E1CE2}" srcId="{E6F53C06-4E31-D040-8F03-EF703A04D14F}" destId="{7D473E2F-916C-E843-9FD7-3FA101C1CDBB}" srcOrd="1" destOrd="0" parTransId="{E6E4C51B-20F9-954C-B5B9-38D5575BCAF3}" sibTransId="{BF3EB062-1A2A-FF47-A397-9630C2E82009}"/>
    <dgm:cxn modelId="{2F491090-F381-CA41-ACEE-A37707DB11C0}" type="presOf" srcId="{7D473E2F-916C-E843-9FD7-3FA101C1CDBB}" destId="{FD319245-54BA-8048-A706-9373F34590BA}" srcOrd="1" destOrd="0" presId="urn:microsoft.com/office/officeart/2005/8/layout/cycle8"/>
    <dgm:cxn modelId="{AA05DF9B-43CC-9B48-9976-D9657280B6BF}" type="presOf" srcId="{E6F53C06-4E31-D040-8F03-EF703A04D14F}" destId="{7B602E98-C876-8342-BB3E-8277BEFF1E68}" srcOrd="0" destOrd="0" presId="urn:microsoft.com/office/officeart/2005/8/layout/cycle8"/>
    <dgm:cxn modelId="{6AE82AC5-ED23-7749-B565-76F9462A7E4A}" type="presOf" srcId="{C3740528-2A0E-7A44-A71D-1AD106D92C0C}" destId="{0CC4020D-20E9-C24E-A593-B54EE7503880}" srcOrd="1" destOrd="0" presId="urn:microsoft.com/office/officeart/2005/8/layout/cycle8"/>
    <dgm:cxn modelId="{FC9787EB-FCFA-7648-BC42-E45922126F60}" srcId="{E6F53C06-4E31-D040-8F03-EF703A04D14F}" destId="{1761BF22-3663-6943-BC98-EA3FB97FC333}" srcOrd="2" destOrd="0" parTransId="{3753E919-331B-8541-9B06-3EDFEB76666C}" sibTransId="{ECB37D6B-F6F1-8B48-93DA-0714D70302B6}"/>
    <dgm:cxn modelId="{3CA2EDF9-0DA0-0540-864A-5ED5ADEAB19F}" srcId="{E6F53C06-4E31-D040-8F03-EF703A04D14F}" destId="{C3740528-2A0E-7A44-A71D-1AD106D92C0C}" srcOrd="0" destOrd="0" parTransId="{4A8C770C-8017-E643-8BD7-1FA17691D437}" sibTransId="{B3975846-99ED-F74A-8352-2BF546FA1DEF}"/>
    <dgm:cxn modelId="{D1144F92-7616-2340-B26D-E52CF9A17089}" type="presParOf" srcId="{7B602E98-C876-8342-BB3E-8277BEFF1E68}" destId="{9384EA35-9B61-C346-BDBD-964737CBBFD8}" srcOrd="0" destOrd="0" presId="urn:microsoft.com/office/officeart/2005/8/layout/cycle8"/>
    <dgm:cxn modelId="{45DD9E78-3F84-2047-A964-966840931B90}" type="presParOf" srcId="{7B602E98-C876-8342-BB3E-8277BEFF1E68}" destId="{379C2E45-9820-9F4F-A5F0-A154F1E06CE9}" srcOrd="1" destOrd="0" presId="urn:microsoft.com/office/officeart/2005/8/layout/cycle8"/>
    <dgm:cxn modelId="{A35FA507-DDDD-5147-A884-356C51E8C3C3}" type="presParOf" srcId="{7B602E98-C876-8342-BB3E-8277BEFF1E68}" destId="{59781E3A-25AB-F041-8955-CC4D3E9F5ED6}" srcOrd="2" destOrd="0" presId="urn:microsoft.com/office/officeart/2005/8/layout/cycle8"/>
    <dgm:cxn modelId="{72950819-B04A-9D48-B7EB-94D4986514F3}" type="presParOf" srcId="{7B602E98-C876-8342-BB3E-8277BEFF1E68}" destId="{0CC4020D-20E9-C24E-A593-B54EE7503880}" srcOrd="3" destOrd="0" presId="urn:microsoft.com/office/officeart/2005/8/layout/cycle8"/>
    <dgm:cxn modelId="{A9E9AD12-C151-5F42-A43B-751C52F6BB60}" type="presParOf" srcId="{7B602E98-C876-8342-BB3E-8277BEFF1E68}" destId="{6B5BD606-BF8F-BF4B-9313-F2FFFC4E6B8D}" srcOrd="4" destOrd="0" presId="urn:microsoft.com/office/officeart/2005/8/layout/cycle8"/>
    <dgm:cxn modelId="{C18D8D1A-F065-5843-B26F-83F60B0986B0}" type="presParOf" srcId="{7B602E98-C876-8342-BB3E-8277BEFF1E68}" destId="{CB15719B-A3AD-B841-AC13-055D2CC4E00B}" srcOrd="5" destOrd="0" presId="urn:microsoft.com/office/officeart/2005/8/layout/cycle8"/>
    <dgm:cxn modelId="{79540916-FF9C-2F4D-B544-E6F4DD21B7E9}" type="presParOf" srcId="{7B602E98-C876-8342-BB3E-8277BEFF1E68}" destId="{7980E43A-6F66-4245-AB55-5CEB3C5AFC88}" srcOrd="6" destOrd="0" presId="urn:microsoft.com/office/officeart/2005/8/layout/cycle8"/>
    <dgm:cxn modelId="{6DEA9EB6-DD07-F944-A214-9EBCDE36D8D6}" type="presParOf" srcId="{7B602E98-C876-8342-BB3E-8277BEFF1E68}" destId="{FD319245-54BA-8048-A706-9373F34590BA}" srcOrd="7" destOrd="0" presId="urn:microsoft.com/office/officeart/2005/8/layout/cycle8"/>
    <dgm:cxn modelId="{688ABDDD-EA5E-654B-A4B7-F4B27F1E6D9B}" type="presParOf" srcId="{7B602E98-C876-8342-BB3E-8277BEFF1E68}" destId="{7A1F332F-0EF0-AC41-905E-4CA0527D6167}" srcOrd="8" destOrd="0" presId="urn:microsoft.com/office/officeart/2005/8/layout/cycle8"/>
    <dgm:cxn modelId="{05E1B8A6-EC05-0340-B7E4-F8CB7694CB92}" type="presParOf" srcId="{7B602E98-C876-8342-BB3E-8277BEFF1E68}" destId="{9D4ED958-D52A-C446-ACAE-990A24F506D2}" srcOrd="9" destOrd="0" presId="urn:microsoft.com/office/officeart/2005/8/layout/cycle8"/>
    <dgm:cxn modelId="{CD8872F9-98CE-A849-9A8D-9B5904F89CCA}" type="presParOf" srcId="{7B602E98-C876-8342-BB3E-8277BEFF1E68}" destId="{2C99F39D-B4E7-7944-8D0B-FDAAB2E0F7D2}" srcOrd="10" destOrd="0" presId="urn:microsoft.com/office/officeart/2005/8/layout/cycle8"/>
    <dgm:cxn modelId="{FB67116F-195B-A741-9A3A-96FDF5D8C543}" type="presParOf" srcId="{7B602E98-C876-8342-BB3E-8277BEFF1E68}" destId="{62C367AA-B91C-A148-B86A-FB79D3F4E72B}" srcOrd="11" destOrd="0" presId="urn:microsoft.com/office/officeart/2005/8/layout/cycle8"/>
    <dgm:cxn modelId="{1333CFE7-6740-3D46-8780-8AF4BDCC3DF8}" type="presParOf" srcId="{7B602E98-C876-8342-BB3E-8277BEFF1E68}" destId="{436E2647-1ED5-3148-9666-10A54B791D68}" srcOrd="12" destOrd="0" presId="urn:microsoft.com/office/officeart/2005/8/layout/cycle8"/>
    <dgm:cxn modelId="{3CA449E4-88D8-DA4B-83EC-3CD360D6927E}" type="presParOf" srcId="{7B602E98-C876-8342-BB3E-8277BEFF1E68}" destId="{EBECA5EC-E10B-6541-880B-794BFF59D527}" srcOrd="13" destOrd="0" presId="urn:microsoft.com/office/officeart/2005/8/layout/cycle8"/>
    <dgm:cxn modelId="{C38C15F5-2A78-BA40-8EF1-3648EA69C5F7}" type="presParOf" srcId="{7B602E98-C876-8342-BB3E-8277BEFF1E68}" destId="{04B237A7-8148-7F4A-A35C-06AEC2C459B4}" srcOrd="14" destOrd="0" presId="urn:microsoft.com/office/officeart/2005/8/layout/cycle8"/>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A53F1204-5BE4-684A-AD10-BC5DDE05FFC3}" type="doc">
      <dgm:prSet loTypeId="urn:microsoft.com/office/officeart/2005/8/layout/balance1" loCatId="relationship" qsTypeId="urn:microsoft.com/office/officeart/2005/8/quickstyle/simple4" qsCatId="simple" csTypeId="urn:microsoft.com/office/officeart/2005/8/colors/accent1_2" csCatId="accent1" phldr="1"/>
      <dgm:spPr/>
      <dgm:t>
        <a:bodyPr/>
        <a:lstStyle/>
        <a:p>
          <a:endParaRPr lang="en-US"/>
        </a:p>
      </dgm:t>
    </dgm:pt>
    <dgm:pt modelId="{2D076B49-53D4-8646-81E8-A485E8AC013F}">
      <dgm:prSet phldrT="[Text]"/>
      <dgm:spPr/>
      <dgm:t>
        <a:bodyPr/>
        <a:lstStyle/>
        <a:p>
          <a:r>
            <a:rPr lang="en-US" dirty="0"/>
            <a:t>Dead</a:t>
          </a:r>
        </a:p>
      </dgm:t>
    </dgm:pt>
    <dgm:pt modelId="{635C5B82-80EB-CD44-9B22-EB89E4655CA3}" type="parTrans" cxnId="{B22E3FBA-469F-AE4E-B3F7-CE6C154837A9}">
      <dgm:prSet/>
      <dgm:spPr/>
      <dgm:t>
        <a:bodyPr/>
        <a:lstStyle/>
        <a:p>
          <a:endParaRPr lang="en-US"/>
        </a:p>
      </dgm:t>
    </dgm:pt>
    <dgm:pt modelId="{BE91BF38-B07E-3B4A-A6D1-A516548ED13A}" type="sibTrans" cxnId="{B22E3FBA-469F-AE4E-B3F7-CE6C154837A9}">
      <dgm:prSet/>
      <dgm:spPr/>
      <dgm:t>
        <a:bodyPr/>
        <a:lstStyle/>
        <a:p>
          <a:endParaRPr lang="en-US"/>
        </a:p>
      </dgm:t>
    </dgm:pt>
    <dgm:pt modelId="{13650350-F198-074E-9D6A-029762067122}">
      <dgm:prSet phldrT="[Text]"/>
      <dgm:spPr>
        <a:solidFill>
          <a:schemeClr val="tx1">
            <a:lumMod val="75000"/>
            <a:lumOff val="25000"/>
          </a:schemeClr>
        </a:solidFill>
        <a:ln>
          <a:solidFill>
            <a:schemeClr val="bg1"/>
          </a:solidFill>
        </a:ln>
        <a:effectLst/>
      </dgm:spPr>
      <dgm:t>
        <a:bodyPr/>
        <a:lstStyle/>
        <a:p>
          <a:pPr rtl="0"/>
          <a:endParaRPr lang="en-US" dirty="0"/>
        </a:p>
      </dgm:t>
    </dgm:pt>
    <dgm:pt modelId="{30B9B86E-877A-CC48-B8C1-B2D4CC968317}" type="parTrans" cxnId="{7E9FF40F-AE51-9F4B-BB6C-179EAFFA9DE1}">
      <dgm:prSet/>
      <dgm:spPr/>
      <dgm:t>
        <a:bodyPr/>
        <a:lstStyle/>
        <a:p>
          <a:endParaRPr lang="en-US"/>
        </a:p>
      </dgm:t>
    </dgm:pt>
    <dgm:pt modelId="{02E16F0E-FEC8-074F-B1B8-B722850B88F6}" type="sibTrans" cxnId="{7E9FF40F-AE51-9F4B-BB6C-179EAFFA9DE1}">
      <dgm:prSet/>
      <dgm:spPr/>
      <dgm:t>
        <a:bodyPr/>
        <a:lstStyle/>
        <a:p>
          <a:endParaRPr lang="en-US"/>
        </a:p>
      </dgm:t>
    </dgm:pt>
    <dgm:pt modelId="{7D69569B-2323-5D4E-9279-6914525E0E18}">
      <dgm:prSet phldrT="[Text]"/>
      <dgm:spPr>
        <a:solidFill>
          <a:schemeClr val="tx1">
            <a:lumMod val="75000"/>
            <a:lumOff val="25000"/>
          </a:schemeClr>
        </a:solidFill>
        <a:ln>
          <a:solidFill>
            <a:schemeClr val="bg1"/>
          </a:solidFill>
        </a:ln>
        <a:effectLst/>
      </dgm:spPr>
      <dgm:t>
        <a:bodyPr/>
        <a:lstStyle/>
        <a:p>
          <a:pPr rtl="0"/>
          <a:endParaRPr lang="en-US" dirty="0"/>
        </a:p>
      </dgm:t>
    </dgm:pt>
    <dgm:pt modelId="{1E2697EF-97AC-4541-A484-63E297BB0CEF}" type="parTrans" cxnId="{AB920B35-265C-7743-8E8F-1DD3ADFFBC8C}">
      <dgm:prSet/>
      <dgm:spPr/>
      <dgm:t>
        <a:bodyPr/>
        <a:lstStyle/>
        <a:p>
          <a:endParaRPr lang="en-US"/>
        </a:p>
      </dgm:t>
    </dgm:pt>
    <dgm:pt modelId="{A71F1C72-C0D3-6D43-B2BE-3AD8871B4007}" type="sibTrans" cxnId="{AB920B35-265C-7743-8E8F-1DD3ADFFBC8C}">
      <dgm:prSet/>
      <dgm:spPr/>
      <dgm:t>
        <a:bodyPr/>
        <a:lstStyle/>
        <a:p>
          <a:endParaRPr lang="en-US"/>
        </a:p>
      </dgm:t>
    </dgm:pt>
    <dgm:pt modelId="{694525C5-9FDD-814B-A067-F883D9022868}">
      <dgm:prSet phldrT="[Text]"/>
      <dgm:spPr>
        <a:solidFill>
          <a:schemeClr val="tx1">
            <a:lumMod val="75000"/>
            <a:lumOff val="25000"/>
          </a:schemeClr>
        </a:solidFill>
        <a:ln>
          <a:solidFill>
            <a:schemeClr val="bg1"/>
          </a:solidFill>
        </a:ln>
        <a:effectLst/>
      </dgm:spPr>
      <dgm:t>
        <a:bodyPr/>
        <a:lstStyle/>
        <a:p>
          <a:pPr rtl="0"/>
          <a:endParaRPr lang="en-US" dirty="0"/>
        </a:p>
      </dgm:t>
    </dgm:pt>
    <dgm:pt modelId="{2C23D46C-88B9-BB49-A03E-023F51BE0CA7}" type="parTrans" cxnId="{C750FF77-9BF2-C844-B5F5-99934E41777E}">
      <dgm:prSet/>
      <dgm:spPr/>
      <dgm:t>
        <a:bodyPr/>
        <a:lstStyle/>
        <a:p>
          <a:endParaRPr lang="en-US"/>
        </a:p>
      </dgm:t>
    </dgm:pt>
    <dgm:pt modelId="{40DD771D-95C0-6E42-B861-7926F8429782}" type="sibTrans" cxnId="{C750FF77-9BF2-C844-B5F5-99934E41777E}">
      <dgm:prSet/>
      <dgm:spPr/>
      <dgm:t>
        <a:bodyPr/>
        <a:lstStyle/>
        <a:p>
          <a:endParaRPr lang="en-US"/>
        </a:p>
      </dgm:t>
    </dgm:pt>
    <dgm:pt modelId="{631A657C-6F77-8C47-A7AD-9F4E40AFFF54}">
      <dgm:prSet/>
      <dgm:spPr/>
      <dgm:t>
        <a:bodyPr/>
        <a:lstStyle/>
        <a:p>
          <a:r>
            <a:rPr lang="en-US" dirty="0"/>
            <a:t>Alive</a:t>
          </a:r>
        </a:p>
      </dgm:t>
    </dgm:pt>
    <dgm:pt modelId="{0DF0805B-31CD-CF48-AF25-DF0315812651}" type="parTrans" cxnId="{6B665958-D165-AD4E-9881-21970047E831}">
      <dgm:prSet/>
      <dgm:spPr/>
      <dgm:t>
        <a:bodyPr/>
        <a:lstStyle/>
        <a:p>
          <a:endParaRPr lang="en-US"/>
        </a:p>
      </dgm:t>
    </dgm:pt>
    <dgm:pt modelId="{221D99B7-23EE-AB44-A9A5-489831DED100}" type="sibTrans" cxnId="{6B665958-D165-AD4E-9881-21970047E831}">
      <dgm:prSet/>
      <dgm:spPr/>
      <dgm:t>
        <a:bodyPr/>
        <a:lstStyle/>
        <a:p>
          <a:endParaRPr lang="en-US"/>
        </a:p>
      </dgm:t>
    </dgm:pt>
    <dgm:pt modelId="{F45C4F90-9252-014B-A19B-2CBB570FCAE0}" type="pres">
      <dgm:prSet presAssocID="{A53F1204-5BE4-684A-AD10-BC5DDE05FFC3}" presName="outerComposite" presStyleCnt="0">
        <dgm:presLayoutVars>
          <dgm:chMax val="2"/>
          <dgm:animLvl val="lvl"/>
          <dgm:resizeHandles val="exact"/>
        </dgm:presLayoutVars>
      </dgm:prSet>
      <dgm:spPr/>
    </dgm:pt>
    <dgm:pt modelId="{5A966515-05D9-7549-9FBE-52885586EBF8}" type="pres">
      <dgm:prSet presAssocID="{A53F1204-5BE4-684A-AD10-BC5DDE05FFC3}" presName="dummyMaxCanvas" presStyleCnt="0"/>
      <dgm:spPr/>
    </dgm:pt>
    <dgm:pt modelId="{4D65AE49-4CFF-0241-BCCE-AAF78EFC329D}" type="pres">
      <dgm:prSet presAssocID="{A53F1204-5BE4-684A-AD10-BC5DDE05FFC3}" presName="parentComposite" presStyleCnt="0"/>
      <dgm:spPr/>
    </dgm:pt>
    <dgm:pt modelId="{4F0783E6-C52A-A847-A6E3-E332A152C91B}" type="pres">
      <dgm:prSet presAssocID="{A53F1204-5BE4-684A-AD10-BC5DDE05FFC3}" presName="parent1" presStyleLbl="alignAccFollowNode1" presStyleIdx="0" presStyleCnt="4" custLinFactX="47222" custLinFactNeighborX="100000" custLinFactNeighborY="12500">
        <dgm:presLayoutVars>
          <dgm:chMax val="4"/>
        </dgm:presLayoutVars>
      </dgm:prSet>
      <dgm:spPr/>
    </dgm:pt>
    <dgm:pt modelId="{62C31F2A-9A1E-A149-8EAF-036B99F62A9B}" type="pres">
      <dgm:prSet presAssocID="{A53F1204-5BE4-684A-AD10-BC5DDE05FFC3}" presName="parent2" presStyleLbl="alignAccFollowNode1" presStyleIdx="1" presStyleCnt="4" custLinFactX="-51389" custLinFactNeighborX="-100000" custLinFactNeighborY="12500">
        <dgm:presLayoutVars>
          <dgm:chMax val="4"/>
        </dgm:presLayoutVars>
      </dgm:prSet>
      <dgm:spPr/>
    </dgm:pt>
    <dgm:pt modelId="{C15F9AC9-F67C-EB44-8C84-8D2E45F48E1F}" type="pres">
      <dgm:prSet presAssocID="{A53F1204-5BE4-684A-AD10-BC5DDE05FFC3}" presName="childrenComposite" presStyleCnt="0"/>
      <dgm:spPr/>
    </dgm:pt>
    <dgm:pt modelId="{C9FDDC98-D973-4648-88C7-546222ADC43F}" type="pres">
      <dgm:prSet presAssocID="{A53F1204-5BE4-684A-AD10-BC5DDE05FFC3}" presName="dummyMaxCanvas_ChildArea" presStyleCnt="0"/>
      <dgm:spPr/>
    </dgm:pt>
    <dgm:pt modelId="{5CC5C51F-F3F8-BE46-A3E7-3F156BB7224C}" type="pres">
      <dgm:prSet presAssocID="{A53F1204-5BE4-684A-AD10-BC5DDE05FFC3}" presName="fulcrum" presStyleLbl="alignAccFollowNode1" presStyleIdx="2" presStyleCnt="4"/>
      <dgm:spPr>
        <a:effectLst>
          <a:outerShdw blurRad="50800" dist="38100" dir="2700000">
            <a:schemeClr val="tx1">
              <a:alpha val="43000"/>
            </a:schemeClr>
          </a:outerShdw>
        </a:effectLst>
      </dgm:spPr>
    </dgm:pt>
    <dgm:pt modelId="{802AD16A-2A7D-CD40-9219-0D013DAA56FD}" type="pres">
      <dgm:prSet presAssocID="{A53F1204-5BE4-684A-AD10-BC5DDE05FFC3}" presName="balance_30" presStyleLbl="alignAccFollowNode1" presStyleIdx="3" presStyleCnt="4" custAng="520433">
        <dgm:presLayoutVars>
          <dgm:bulletEnabled val="1"/>
        </dgm:presLayoutVars>
      </dgm:prSet>
      <dgm:spPr/>
    </dgm:pt>
    <dgm:pt modelId="{D76DC25C-596D-EC41-A5BE-1044C6E69FB0}" type="pres">
      <dgm:prSet presAssocID="{A53F1204-5BE4-684A-AD10-BC5DDE05FFC3}" presName="left_30_1" presStyleLbl="node1" presStyleIdx="0" presStyleCnt="3" custAng="520433" custLinFactX="42703" custLinFactNeighborX="100000" custLinFactNeighborY="5192">
        <dgm:presLayoutVars>
          <dgm:bulletEnabled val="1"/>
        </dgm:presLayoutVars>
      </dgm:prSet>
      <dgm:spPr/>
    </dgm:pt>
    <dgm:pt modelId="{C1BE93AB-A0D0-C243-957E-EAE81D4B64BA}" type="pres">
      <dgm:prSet presAssocID="{A53F1204-5BE4-684A-AD10-BC5DDE05FFC3}" presName="left_30_2" presStyleLbl="node1" presStyleIdx="1" presStyleCnt="3" custAng="520433" custLinFactX="50811" custLinFactNeighborX="100000" custLinFactNeighborY="13004">
        <dgm:presLayoutVars>
          <dgm:bulletEnabled val="1"/>
        </dgm:presLayoutVars>
      </dgm:prSet>
      <dgm:spPr/>
    </dgm:pt>
    <dgm:pt modelId="{A42B88D9-872F-F246-B082-6E2FFF3800AA}" type="pres">
      <dgm:prSet presAssocID="{A53F1204-5BE4-684A-AD10-BC5DDE05FFC3}" presName="left_30_3" presStyleLbl="node1" presStyleIdx="2" presStyleCnt="3" custAng="520433" custLinFactX="58600" custLinFactNeighborX="100000" custLinFactNeighborY="18733">
        <dgm:presLayoutVars>
          <dgm:bulletEnabled val="1"/>
        </dgm:presLayoutVars>
      </dgm:prSet>
      <dgm:spPr/>
    </dgm:pt>
  </dgm:ptLst>
  <dgm:cxnLst>
    <dgm:cxn modelId="{FD05C90F-BC3A-0E47-B07B-8B88E1F4C9F8}" type="presOf" srcId="{694525C5-9FDD-814B-A067-F883D9022868}" destId="{A42B88D9-872F-F246-B082-6E2FFF3800AA}" srcOrd="0" destOrd="0" presId="urn:microsoft.com/office/officeart/2005/8/layout/balance1"/>
    <dgm:cxn modelId="{7E9FF40F-AE51-9F4B-BB6C-179EAFFA9DE1}" srcId="{2D076B49-53D4-8646-81E8-A485E8AC013F}" destId="{13650350-F198-074E-9D6A-029762067122}" srcOrd="0" destOrd="0" parTransId="{30B9B86E-877A-CC48-B8C1-B2D4CC968317}" sibTransId="{02E16F0E-FEC8-074F-B1B8-B722850B88F6}"/>
    <dgm:cxn modelId="{AB920B35-265C-7743-8E8F-1DD3ADFFBC8C}" srcId="{2D076B49-53D4-8646-81E8-A485E8AC013F}" destId="{7D69569B-2323-5D4E-9279-6914525E0E18}" srcOrd="1" destOrd="0" parTransId="{1E2697EF-97AC-4541-A484-63E297BB0CEF}" sibTransId="{A71F1C72-C0D3-6D43-B2BE-3AD8871B4007}"/>
    <dgm:cxn modelId="{C80FD44B-C82E-044E-A85C-65A61A477CAF}" type="presOf" srcId="{631A657C-6F77-8C47-A7AD-9F4E40AFFF54}" destId="{62C31F2A-9A1E-A149-8EAF-036B99F62A9B}" srcOrd="0" destOrd="0" presId="urn:microsoft.com/office/officeart/2005/8/layout/balance1"/>
    <dgm:cxn modelId="{C33C9C4F-6892-DA44-8C9E-D4602BB9EF71}" type="presOf" srcId="{A53F1204-5BE4-684A-AD10-BC5DDE05FFC3}" destId="{F45C4F90-9252-014B-A19B-2CBB570FCAE0}" srcOrd="0" destOrd="0" presId="urn:microsoft.com/office/officeart/2005/8/layout/balance1"/>
    <dgm:cxn modelId="{6B665958-D165-AD4E-9881-21970047E831}" srcId="{A53F1204-5BE4-684A-AD10-BC5DDE05FFC3}" destId="{631A657C-6F77-8C47-A7AD-9F4E40AFFF54}" srcOrd="1" destOrd="0" parTransId="{0DF0805B-31CD-CF48-AF25-DF0315812651}" sibTransId="{221D99B7-23EE-AB44-A9A5-489831DED100}"/>
    <dgm:cxn modelId="{5D438E67-C85B-E045-92E5-28548FB8FC50}" type="presOf" srcId="{13650350-F198-074E-9D6A-029762067122}" destId="{D76DC25C-596D-EC41-A5BE-1044C6E69FB0}" srcOrd="0" destOrd="0" presId="urn:microsoft.com/office/officeart/2005/8/layout/balance1"/>
    <dgm:cxn modelId="{CF327D74-929D-6742-9586-578D7B5256F8}" type="presOf" srcId="{2D076B49-53D4-8646-81E8-A485E8AC013F}" destId="{4F0783E6-C52A-A847-A6E3-E332A152C91B}" srcOrd="0" destOrd="0" presId="urn:microsoft.com/office/officeart/2005/8/layout/balance1"/>
    <dgm:cxn modelId="{C750FF77-9BF2-C844-B5F5-99934E41777E}" srcId="{2D076B49-53D4-8646-81E8-A485E8AC013F}" destId="{694525C5-9FDD-814B-A067-F883D9022868}" srcOrd="2" destOrd="0" parTransId="{2C23D46C-88B9-BB49-A03E-023F51BE0CA7}" sibTransId="{40DD771D-95C0-6E42-B861-7926F8429782}"/>
    <dgm:cxn modelId="{B9047DA9-E78E-2440-9E63-6D936D324631}" type="presOf" srcId="{7D69569B-2323-5D4E-9279-6914525E0E18}" destId="{C1BE93AB-A0D0-C243-957E-EAE81D4B64BA}" srcOrd="0" destOrd="0" presId="urn:microsoft.com/office/officeart/2005/8/layout/balance1"/>
    <dgm:cxn modelId="{B22E3FBA-469F-AE4E-B3F7-CE6C154837A9}" srcId="{A53F1204-5BE4-684A-AD10-BC5DDE05FFC3}" destId="{2D076B49-53D4-8646-81E8-A485E8AC013F}" srcOrd="0" destOrd="0" parTransId="{635C5B82-80EB-CD44-9B22-EB89E4655CA3}" sibTransId="{BE91BF38-B07E-3B4A-A6D1-A516548ED13A}"/>
    <dgm:cxn modelId="{B1CAD2DC-EAFB-AF49-A0E9-29D6F255B195}" type="presParOf" srcId="{F45C4F90-9252-014B-A19B-2CBB570FCAE0}" destId="{5A966515-05D9-7549-9FBE-52885586EBF8}" srcOrd="0" destOrd="0" presId="urn:microsoft.com/office/officeart/2005/8/layout/balance1"/>
    <dgm:cxn modelId="{4D5C4895-44F0-7848-B5CA-12EAD9705D99}" type="presParOf" srcId="{F45C4F90-9252-014B-A19B-2CBB570FCAE0}" destId="{4D65AE49-4CFF-0241-BCCE-AAF78EFC329D}" srcOrd="1" destOrd="0" presId="urn:microsoft.com/office/officeart/2005/8/layout/balance1"/>
    <dgm:cxn modelId="{59D9714E-BA15-7347-AF6A-45D86DCA5B1A}" type="presParOf" srcId="{4D65AE49-4CFF-0241-BCCE-AAF78EFC329D}" destId="{4F0783E6-C52A-A847-A6E3-E332A152C91B}" srcOrd="0" destOrd="0" presId="urn:microsoft.com/office/officeart/2005/8/layout/balance1"/>
    <dgm:cxn modelId="{27AA175A-E288-7A42-A5F3-8CEA1052D862}" type="presParOf" srcId="{4D65AE49-4CFF-0241-BCCE-AAF78EFC329D}" destId="{62C31F2A-9A1E-A149-8EAF-036B99F62A9B}" srcOrd="1" destOrd="0" presId="urn:microsoft.com/office/officeart/2005/8/layout/balance1"/>
    <dgm:cxn modelId="{5E3C4CFD-5E37-2B42-B2FA-080675D05384}" type="presParOf" srcId="{F45C4F90-9252-014B-A19B-2CBB570FCAE0}" destId="{C15F9AC9-F67C-EB44-8C84-8D2E45F48E1F}" srcOrd="2" destOrd="0" presId="urn:microsoft.com/office/officeart/2005/8/layout/balance1"/>
    <dgm:cxn modelId="{983FA1F3-15FF-D64E-BC87-E66923526882}" type="presParOf" srcId="{C15F9AC9-F67C-EB44-8C84-8D2E45F48E1F}" destId="{C9FDDC98-D973-4648-88C7-546222ADC43F}" srcOrd="0" destOrd="0" presId="urn:microsoft.com/office/officeart/2005/8/layout/balance1"/>
    <dgm:cxn modelId="{9BE93DE5-D1B5-1B4E-BC1A-3F476701692C}" type="presParOf" srcId="{C15F9AC9-F67C-EB44-8C84-8D2E45F48E1F}" destId="{5CC5C51F-F3F8-BE46-A3E7-3F156BB7224C}" srcOrd="1" destOrd="0" presId="urn:microsoft.com/office/officeart/2005/8/layout/balance1"/>
    <dgm:cxn modelId="{DE6AA2B9-BA93-0640-B329-82BD61B1C82F}" type="presParOf" srcId="{C15F9AC9-F67C-EB44-8C84-8D2E45F48E1F}" destId="{802AD16A-2A7D-CD40-9219-0D013DAA56FD}" srcOrd="2" destOrd="0" presId="urn:microsoft.com/office/officeart/2005/8/layout/balance1"/>
    <dgm:cxn modelId="{D1B88601-6440-FD42-A024-85AD91111D71}" type="presParOf" srcId="{C15F9AC9-F67C-EB44-8C84-8D2E45F48E1F}" destId="{D76DC25C-596D-EC41-A5BE-1044C6E69FB0}" srcOrd="3" destOrd="0" presId="urn:microsoft.com/office/officeart/2005/8/layout/balance1"/>
    <dgm:cxn modelId="{2F333BBD-39CE-3C43-BDC6-24E641EAD872}" type="presParOf" srcId="{C15F9AC9-F67C-EB44-8C84-8D2E45F48E1F}" destId="{C1BE93AB-A0D0-C243-957E-EAE81D4B64BA}" srcOrd="4" destOrd="0" presId="urn:microsoft.com/office/officeart/2005/8/layout/balance1"/>
    <dgm:cxn modelId="{7F6665AA-9D20-2E48-8991-F53E4030B038}" type="presParOf" srcId="{C15F9AC9-F67C-EB44-8C84-8D2E45F48E1F}" destId="{A42B88D9-872F-F246-B082-6E2FFF3800AA}" srcOrd="5" destOrd="0" presId="urn:microsoft.com/office/officeart/2005/8/layout/balanc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A53F1204-5BE4-684A-AD10-BC5DDE05FFC3}" type="doc">
      <dgm:prSet loTypeId="urn:microsoft.com/office/officeart/2005/8/layout/balance1" loCatId="relationship" qsTypeId="urn:microsoft.com/office/officeart/2005/8/quickstyle/simple4" qsCatId="simple" csTypeId="urn:microsoft.com/office/officeart/2005/8/colors/accent1_2" csCatId="accent1" phldr="1"/>
      <dgm:spPr/>
      <dgm:t>
        <a:bodyPr/>
        <a:lstStyle/>
        <a:p>
          <a:endParaRPr lang="en-US"/>
        </a:p>
      </dgm:t>
    </dgm:pt>
    <dgm:pt modelId="{2D076B49-53D4-8646-81E8-A485E8AC013F}">
      <dgm:prSet phldrT="[Text]"/>
      <dgm:spPr/>
      <dgm:t>
        <a:bodyPr/>
        <a:lstStyle/>
        <a:p>
          <a:r>
            <a:rPr lang="en-US" dirty="0"/>
            <a:t>Dead</a:t>
          </a:r>
        </a:p>
      </dgm:t>
    </dgm:pt>
    <dgm:pt modelId="{635C5B82-80EB-CD44-9B22-EB89E4655CA3}" type="parTrans" cxnId="{B22E3FBA-469F-AE4E-B3F7-CE6C154837A9}">
      <dgm:prSet/>
      <dgm:spPr/>
      <dgm:t>
        <a:bodyPr/>
        <a:lstStyle/>
        <a:p>
          <a:endParaRPr lang="en-US"/>
        </a:p>
      </dgm:t>
    </dgm:pt>
    <dgm:pt modelId="{BE91BF38-B07E-3B4A-A6D1-A516548ED13A}" type="sibTrans" cxnId="{B22E3FBA-469F-AE4E-B3F7-CE6C154837A9}">
      <dgm:prSet/>
      <dgm:spPr/>
      <dgm:t>
        <a:bodyPr/>
        <a:lstStyle/>
        <a:p>
          <a:endParaRPr lang="en-US"/>
        </a:p>
      </dgm:t>
    </dgm:pt>
    <dgm:pt modelId="{795537B5-4031-D94F-9CAE-B97D65B128F6}">
      <dgm:prSet phldrT="[Text]"/>
      <dgm:spPr>
        <a:solidFill>
          <a:srgbClr val="0000FF"/>
        </a:solidFill>
        <a:effectLst/>
      </dgm:spPr>
      <dgm:t>
        <a:bodyPr/>
        <a:lstStyle/>
        <a:p>
          <a:r>
            <a:rPr lang="en-US" dirty="0"/>
            <a:t>Jesus</a:t>
          </a:r>
        </a:p>
      </dgm:t>
    </dgm:pt>
    <dgm:pt modelId="{A5842693-465A-174D-8288-39F5F8128C97}" type="parTrans" cxnId="{4F3B14A3-1A7B-8E40-A792-7527AF3BEAF9}">
      <dgm:prSet/>
      <dgm:spPr/>
      <dgm:t>
        <a:bodyPr/>
        <a:lstStyle/>
        <a:p>
          <a:endParaRPr lang="en-US"/>
        </a:p>
      </dgm:t>
    </dgm:pt>
    <dgm:pt modelId="{9945CA7A-1790-084A-A6A3-462A04A5DA09}" type="sibTrans" cxnId="{4F3B14A3-1A7B-8E40-A792-7527AF3BEAF9}">
      <dgm:prSet/>
      <dgm:spPr/>
      <dgm:t>
        <a:bodyPr/>
        <a:lstStyle/>
        <a:p>
          <a:endParaRPr lang="en-US"/>
        </a:p>
      </dgm:t>
    </dgm:pt>
    <dgm:pt modelId="{CA4B5168-B8AD-DA4C-84A5-8FDCE7B96CF5}">
      <dgm:prSet phldrT="[Text]"/>
      <dgm:spPr/>
      <dgm:t>
        <a:bodyPr/>
        <a:lstStyle/>
        <a:p>
          <a:r>
            <a:rPr lang="en-US" dirty="0"/>
            <a:t>Alive</a:t>
          </a:r>
        </a:p>
      </dgm:t>
    </dgm:pt>
    <dgm:pt modelId="{70FD3067-D4B3-744A-AF04-A565C10213D5}" type="parTrans" cxnId="{D9C3F6FE-E138-B44A-9411-2686EAB39551}">
      <dgm:prSet/>
      <dgm:spPr/>
      <dgm:t>
        <a:bodyPr/>
        <a:lstStyle/>
        <a:p>
          <a:endParaRPr lang="en-US"/>
        </a:p>
      </dgm:t>
    </dgm:pt>
    <dgm:pt modelId="{8343436B-E757-174C-8D6D-427B37363472}" type="sibTrans" cxnId="{D9C3F6FE-E138-B44A-9411-2686EAB39551}">
      <dgm:prSet/>
      <dgm:spPr/>
      <dgm:t>
        <a:bodyPr/>
        <a:lstStyle/>
        <a:p>
          <a:endParaRPr lang="en-US"/>
        </a:p>
      </dgm:t>
    </dgm:pt>
    <dgm:pt modelId="{13650350-F198-074E-9D6A-029762067122}">
      <dgm:prSet phldrT="[Text]"/>
      <dgm:spPr>
        <a:solidFill>
          <a:schemeClr val="tx1">
            <a:lumMod val="75000"/>
            <a:lumOff val="25000"/>
          </a:schemeClr>
        </a:solidFill>
        <a:ln>
          <a:solidFill>
            <a:srgbClr val="FFFFFF"/>
          </a:solidFill>
        </a:ln>
        <a:effectLst/>
      </dgm:spPr>
      <dgm:t>
        <a:bodyPr/>
        <a:lstStyle/>
        <a:p>
          <a:pPr rtl="0"/>
          <a:endParaRPr lang="en-US" dirty="0"/>
        </a:p>
      </dgm:t>
    </dgm:pt>
    <dgm:pt modelId="{30B9B86E-877A-CC48-B8C1-B2D4CC968317}" type="parTrans" cxnId="{7E9FF40F-AE51-9F4B-BB6C-179EAFFA9DE1}">
      <dgm:prSet/>
      <dgm:spPr/>
      <dgm:t>
        <a:bodyPr/>
        <a:lstStyle/>
        <a:p>
          <a:endParaRPr lang="en-US"/>
        </a:p>
      </dgm:t>
    </dgm:pt>
    <dgm:pt modelId="{02E16F0E-FEC8-074F-B1B8-B722850B88F6}" type="sibTrans" cxnId="{7E9FF40F-AE51-9F4B-BB6C-179EAFFA9DE1}">
      <dgm:prSet/>
      <dgm:spPr/>
      <dgm:t>
        <a:bodyPr/>
        <a:lstStyle/>
        <a:p>
          <a:endParaRPr lang="en-US"/>
        </a:p>
      </dgm:t>
    </dgm:pt>
    <dgm:pt modelId="{7D69569B-2323-5D4E-9279-6914525E0E18}">
      <dgm:prSet phldrT="[Text]"/>
      <dgm:spPr>
        <a:solidFill>
          <a:schemeClr val="tx1">
            <a:lumMod val="75000"/>
            <a:lumOff val="25000"/>
          </a:schemeClr>
        </a:solidFill>
        <a:ln>
          <a:solidFill>
            <a:srgbClr val="FFFFFF"/>
          </a:solidFill>
        </a:ln>
        <a:effectLst/>
      </dgm:spPr>
      <dgm:t>
        <a:bodyPr/>
        <a:lstStyle/>
        <a:p>
          <a:pPr rtl="0"/>
          <a:endParaRPr lang="en-US" dirty="0"/>
        </a:p>
      </dgm:t>
    </dgm:pt>
    <dgm:pt modelId="{1E2697EF-97AC-4541-A484-63E297BB0CEF}" type="parTrans" cxnId="{AB920B35-265C-7743-8E8F-1DD3ADFFBC8C}">
      <dgm:prSet/>
      <dgm:spPr/>
      <dgm:t>
        <a:bodyPr/>
        <a:lstStyle/>
        <a:p>
          <a:endParaRPr lang="en-US"/>
        </a:p>
      </dgm:t>
    </dgm:pt>
    <dgm:pt modelId="{A71F1C72-C0D3-6D43-B2BE-3AD8871B4007}" type="sibTrans" cxnId="{AB920B35-265C-7743-8E8F-1DD3ADFFBC8C}">
      <dgm:prSet/>
      <dgm:spPr/>
      <dgm:t>
        <a:bodyPr/>
        <a:lstStyle/>
        <a:p>
          <a:endParaRPr lang="en-US"/>
        </a:p>
      </dgm:t>
    </dgm:pt>
    <dgm:pt modelId="{694525C5-9FDD-814B-A067-F883D9022868}">
      <dgm:prSet phldrT="[Text]"/>
      <dgm:spPr>
        <a:solidFill>
          <a:schemeClr val="tx1">
            <a:lumMod val="75000"/>
            <a:lumOff val="25000"/>
          </a:schemeClr>
        </a:solidFill>
        <a:ln>
          <a:solidFill>
            <a:srgbClr val="FFFFFF"/>
          </a:solidFill>
        </a:ln>
        <a:effectLst/>
      </dgm:spPr>
      <dgm:t>
        <a:bodyPr/>
        <a:lstStyle/>
        <a:p>
          <a:pPr rtl="0"/>
          <a:endParaRPr lang="en-US" dirty="0"/>
        </a:p>
      </dgm:t>
    </dgm:pt>
    <dgm:pt modelId="{2C23D46C-88B9-BB49-A03E-023F51BE0CA7}" type="parTrans" cxnId="{C750FF77-9BF2-C844-B5F5-99934E41777E}">
      <dgm:prSet/>
      <dgm:spPr/>
      <dgm:t>
        <a:bodyPr/>
        <a:lstStyle/>
        <a:p>
          <a:endParaRPr lang="en-US"/>
        </a:p>
      </dgm:t>
    </dgm:pt>
    <dgm:pt modelId="{40DD771D-95C0-6E42-B861-7926F8429782}" type="sibTrans" cxnId="{C750FF77-9BF2-C844-B5F5-99934E41777E}">
      <dgm:prSet/>
      <dgm:spPr/>
      <dgm:t>
        <a:bodyPr/>
        <a:lstStyle/>
        <a:p>
          <a:endParaRPr lang="en-US"/>
        </a:p>
      </dgm:t>
    </dgm:pt>
    <dgm:pt modelId="{F45C4F90-9252-014B-A19B-2CBB570FCAE0}" type="pres">
      <dgm:prSet presAssocID="{A53F1204-5BE4-684A-AD10-BC5DDE05FFC3}" presName="outerComposite" presStyleCnt="0">
        <dgm:presLayoutVars>
          <dgm:chMax val="2"/>
          <dgm:animLvl val="lvl"/>
          <dgm:resizeHandles val="exact"/>
        </dgm:presLayoutVars>
      </dgm:prSet>
      <dgm:spPr/>
    </dgm:pt>
    <dgm:pt modelId="{5A966515-05D9-7549-9FBE-52885586EBF8}" type="pres">
      <dgm:prSet presAssocID="{A53F1204-5BE4-684A-AD10-BC5DDE05FFC3}" presName="dummyMaxCanvas" presStyleCnt="0"/>
      <dgm:spPr/>
    </dgm:pt>
    <dgm:pt modelId="{4D65AE49-4CFF-0241-BCCE-AAF78EFC329D}" type="pres">
      <dgm:prSet presAssocID="{A53F1204-5BE4-684A-AD10-BC5DDE05FFC3}" presName="parentComposite" presStyleCnt="0"/>
      <dgm:spPr/>
    </dgm:pt>
    <dgm:pt modelId="{4F0783E6-C52A-A847-A6E3-E332A152C91B}" type="pres">
      <dgm:prSet presAssocID="{A53F1204-5BE4-684A-AD10-BC5DDE05FFC3}" presName="parent1" presStyleLbl="alignAccFollowNode1" presStyleIdx="0" presStyleCnt="4" custLinFactX="47222" custLinFactNeighborX="100000" custLinFactNeighborY="12500">
        <dgm:presLayoutVars>
          <dgm:chMax val="4"/>
        </dgm:presLayoutVars>
      </dgm:prSet>
      <dgm:spPr/>
    </dgm:pt>
    <dgm:pt modelId="{62C31F2A-9A1E-A149-8EAF-036B99F62A9B}" type="pres">
      <dgm:prSet presAssocID="{A53F1204-5BE4-684A-AD10-BC5DDE05FFC3}" presName="parent2" presStyleLbl="alignAccFollowNode1" presStyleIdx="1" presStyleCnt="4" custLinFactX="-51389" custLinFactNeighborX="-100000" custLinFactNeighborY="12500">
        <dgm:presLayoutVars>
          <dgm:chMax val="4"/>
        </dgm:presLayoutVars>
      </dgm:prSet>
      <dgm:spPr/>
    </dgm:pt>
    <dgm:pt modelId="{C15F9AC9-F67C-EB44-8C84-8D2E45F48E1F}" type="pres">
      <dgm:prSet presAssocID="{A53F1204-5BE4-684A-AD10-BC5DDE05FFC3}" presName="childrenComposite" presStyleCnt="0"/>
      <dgm:spPr/>
    </dgm:pt>
    <dgm:pt modelId="{C9FDDC98-D973-4648-88C7-546222ADC43F}" type="pres">
      <dgm:prSet presAssocID="{A53F1204-5BE4-684A-AD10-BC5DDE05FFC3}" presName="dummyMaxCanvas_ChildArea" presStyleCnt="0"/>
      <dgm:spPr/>
    </dgm:pt>
    <dgm:pt modelId="{5CC5C51F-F3F8-BE46-A3E7-3F156BB7224C}" type="pres">
      <dgm:prSet presAssocID="{A53F1204-5BE4-684A-AD10-BC5DDE05FFC3}" presName="fulcrum" presStyleLbl="alignAccFollowNode1" presStyleIdx="2" presStyleCnt="4"/>
      <dgm:spPr>
        <a:effectLst>
          <a:outerShdw blurRad="50800" dist="38100" dir="2700000">
            <a:schemeClr val="tx1">
              <a:alpha val="43000"/>
            </a:schemeClr>
          </a:outerShdw>
        </a:effectLst>
      </dgm:spPr>
    </dgm:pt>
    <dgm:pt modelId="{CC12B939-B260-FA4A-AF29-3EC1BED1FDEF}" type="pres">
      <dgm:prSet presAssocID="{A53F1204-5BE4-684A-AD10-BC5DDE05FFC3}" presName="balance_13" presStyleLbl="alignAccFollowNode1" presStyleIdx="3" presStyleCnt="4" custAng="20817670">
        <dgm:presLayoutVars>
          <dgm:bulletEnabled val="1"/>
        </dgm:presLayoutVars>
      </dgm:prSet>
      <dgm:spPr>
        <a:effectLst>
          <a:outerShdw blurRad="50800" dist="38100" dir="2700000">
            <a:schemeClr val="tx1">
              <a:alpha val="43000"/>
            </a:schemeClr>
          </a:outerShdw>
        </a:effectLst>
      </dgm:spPr>
    </dgm:pt>
    <dgm:pt modelId="{244E3F71-DD21-3A43-AB35-C865DD4D16F1}" type="pres">
      <dgm:prSet presAssocID="{A53F1204-5BE4-684A-AD10-BC5DDE05FFC3}" presName="right_13_1" presStyleLbl="node1" presStyleIdx="0" presStyleCnt="4" custAng="20842408" custLinFactNeighborX="-10811" custLinFactNeighborY="-27257">
        <dgm:presLayoutVars>
          <dgm:bulletEnabled val="1"/>
        </dgm:presLayoutVars>
      </dgm:prSet>
      <dgm:spPr/>
    </dgm:pt>
    <dgm:pt modelId="{49FFE84F-1D3D-F044-8717-50CFD5D0D28E}" type="pres">
      <dgm:prSet presAssocID="{A53F1204-5BE4-684A-AD10-BC5DDE05FFC3}" presName="right_13_2" presStyleLbl="node1" presStyleIdx="1" presStyleCnt="4" custAng="20842408" custLinFactNeighborX="-10811" custLinFactNeighborY="-24306">
        <dgm:presLayoutVars>
          <dgm:bulletEnabled val="1"/>
        </dgm:presLayoutVars>
      </dgm:prSet>
      <dgm:spPr/>
    </dgm:pt>
    <dgm:pt modelId="{B2BE7D1A-F1FA-834A-B220-999616C11E72}" type="pres">
      <dgm:prSet presAssocID="{A53F1204-5BE4-684A-AD10-BC5DDE05FFC3}" presName="right_13_3" presStyleLbl="node1" presStyleIdx="2" presStyleCnt="4" custAng="20842408" custLinFactNeighborX="-10811" custLinFactNeighborY="-21527">
        <dgm:presLayoutVars>
          <dgm:bulletEnabled val="1"/>
        </dgm:presLayoutVars>
      </dgm:prSet>
      <dgm:spPr/>
    </dgm:pt>
    <dgm:pt modelId="{5D152859-4C11-C941-80D1-124F2617F304}" type="pres">
      <dgm:prSet presAssocID="{A53F1204-5BE4-684A-AD10-BC5DDE05FFC3}" presName="left_13_1" presStyleLbl="node1" presStyleIdx="3" presStyleCnt="4" custAng="20780510" custLinFactNeighborX="-11810" custLinFactNeighborY="32094">
        <dgm:presLayoutVars>
          <dgm:bulletEnabled val="1"/>
        </dgm:presLayoutVars>
      </dgm:prSet>
      <dgm:spPr/>
    </dgm:pt>
  </dgm:ptLst>
  <dgm:cxnLst>
    <dgm:cxn modelId="{7E9FF40F-AE51-9F4B-BB6C-179EAFFA9DE1}" srcId="{CA4B5168-B8AD-DA4C-84A5-8FDCE7B96CF5}" destId="{13650350-F198-074E-9D6A-029762067122}" srcOrd="0" destOrd="0" parTransId="{30B9B86E-877A-CC48-B8C1-B2D4CC968317}" sibTransId="{02E16F0E-FEC8-074F-B1B8-B722850B88F6}"/>
    <dgm:cxn modelId="{B6B5DB30-6832-A342-A27A-158786CD5467}" type="presOf" srcId="{7D69569B-2323-5D4E-9279-6914525E0E18}" destId="{49FFE84F-1D3D-F044-8717-50CFD5D0D28E}" srcOrd="0" destOrd="0" presId="urn:microsoft.com/office/officeart/2005/8/layout/balance1"/>
    <dgm:cxn modelId="{AB920B35-265C-7743-8E8F-1DD3ADFFBC8C}" srcId="{CA4B5168-B8AD-DA4C-84A5-8FDCE7B96CF5}" destId="{7D69569B-2323-5D4E-9279-6914525E0E18}" srcOrd="1" destOrd="0" parTransId="{1E2697EF-97AC-4541-A484-63E297BB0CEF}" sibTransId="{A71F1C72-C0D3-6D43-B2BE-3AD8871B4007}"/>
    <dgm:cxn modelId="{6006343A-5597-5B43-8CB5-08B8313F5BDA}" type="presOf" srcId="{A53F1204-5BE4-684A-AD10-BC5DDE05FFC3}" destId="{F45C4F90-9252-014B-A19B-2CBB570FCAE0}" srcOrd="0" destOrd="0" presId="urn:microsoft.com/office/officeart/2005/8/layout/balance1"/>
    <dgm:cxn modelId="{CE163C62-802A-4A42-916E-B6644815F2B2}" type="presOf" srcId="{795537B5-4031-D94F-9CAE-B97D65B128F6}" destId="{5D152859-4C11-C941-80D1-124F2617F304}" srcOrd="0" destOrd="0" presId="urn:microsoft.com/office/officeart/2005/8/layout/balance1"/>
    <dgm:cxn modelId="{16156074-298F-2D48-8A72-6DE09BCEE191}" type="presOf" srcId="{2D076B49-53D4-8646-81E8-A485E8AC013F}" destId="{4F0783E6-C52A-A847-A6E3-E332A152C91B}" srcOrd="0" destOrd="0" presId="urn:microsoft.com/office/officeart/2005/8/layout/balance1"/>
    <dgm:cxn modelId="{C750FF77-9BF2-C844-B5F5-99934E41777E}" srcId="{CA4B5168-B8AD-DA4C-84A5-8FDCE7B96CF5}" destId="{694525C5-9FDD-814B-A067-F883D9022868}" srcOrd="2" destOrd="0" parTransId="{2C23D46C-88B9-BB49-A03E-023F51BE0CA7}" sibTransId="{40DD771D-95C0-6E42-B861-7926F8429782}"/>
    <dgm:cxn modelId="{8191198B-5608-B44E-8983-538D26BD1E81}" type="presOf" srcId="{13650350-F198-074E-9D6A-029762067122}" destId="{244E3F71-DD21-3A43-AB35-C865DD4D16F1}" srcOrd="0" destOrd="0" presId="urn:microsoft.com/office/officeart/2005/8/layout/balance1"/>
    <dgm:cxn modelId="{7F0B268C-8E65-2C49-AC6A-E3422174FE0A}" type="presOf" srcId="{CA4B5168-B8AD-DA4C-84A5-8FDCE7B96CF5}" destId="{62C31F2A-9A1E-A149-8EAF-036B99F62A9B}" srcOrd="0" destOrd="0" presId="urn:microsoft.com/office/officeart/2005/8/layout/balance1"/>
    <dgm:cxn modelId="{4F3B14A3-1A7B-8E40-A792-7527AF3BEAF9}" srcId="{2D076B49-53D4-8646-81E8-A485E8AC013F}" destId="{795537B5-4031-D94F-9CAE-B97D65B128F6}" srcOrd="0" destOrd="0" parTransId="{A5842693-465A-174D-8288-39F5F8128C97}" sibTransId="{9945CA7A-1790-084A-A6A3-462A04A5DA09}"/>
    <dgm:cxn modelId="{B22E3FBA-469F-AE4E-B3F7-CE6C154837A9}" srcId="{A53F1204-5BE4-684A-AD10-BC5DDE05FFC3}" destId="{2D076B49-53D4-8646-81E8-A485E8AC013F}" srcOrd="0" destOrd="0" parTransId="{635C5B82-80EB-CD44-9B22-EB89E4655CA3}" sibTransId="{BE91BF38-B07E-3B4A-A6D1-A516548ED13A}"/>
    <dgm:cxn modelId="{C7EE89F8-47A9-174F-B465-6315B6045C4D}" type="presOf" srcId="{694525C5-9FDD-814B-A067-F883D9022868}" destId="{B2BE7D1A-F1FA-834A-B220-999616C11E72}" srcOrd="0" destOrd="0" presId="urn:microsoft.com/office/officeart/2005/8/layout/balance1"/>
    <dgm:cxn modelId="{D9C3F6FE-E138-B44A-9411-2686EAB39551}" srcId="{A53F1204-5BE4-684A-AD10-BC5DDE05FFC3}" destId="{CA4B5168-B8AD-DA4C-84A5-8FDCE7B96CF5}" srcOrd="1" destOrd="0" parTransId="{70FD3067-D4B3-744A-AF04-A565C10213D5}" sibTransId="{8343436B-E757-174C-8D6D-427B37363472}"/>
    <dgm:cxn modelId="{AFDF551D-1F7A-6640-9B61-275432345C4C}" type="presParOf" srcId="{F45C4F90-9252-014B-A19B-2CBB570FCAE0}" destId="{5A966515-05D9-7549-9FBE-52885586EBF8}" srcOrd="0" destOrd="0" presId="urn:microsoft.com/office/officeart/2005/8/layout/balance1"/>
    <dgm:cxn modelId="{D494DEBF-2401-3141-B04B-2D81BED4B752}" type="presParOf" srcId="{F45C4F90-9252-014B-A19B-2CBB570FCAE0}" destId="{4D65AE49-4CFF-0241-BCCE-AAF78EFC329D}" srcOrd="1" destOrd="0" presId="urn:microsoft.com/office/officeart/2005/8/layout/balance1"/>
    <dgm:cxn modelId="{68E10CD2-B2C4-D649-8087-E519C5A2C234}" type="presParOf" srcId="{4D65AE49-4CFF-0241-BCCE-AAF78EFC329D}" destId="{4F0783E6-C52A-A847-A6E3-E332A152C91B}" srcOrd="0" destOrd="0" presId="urn:microsoft.com/office/officeart/2005/8/layout/balance1"/>
    <dgm:cxn modelId="{A164C2DD-560C-894B-8C8B-3039C9B98824}" type="presParOf" srcId="{4D65AE49-4CFF-0241-BCCE-AAF78EFC329D}" destId="{62C31F2A-9A1E-A149-8EAF-036B99F62A9B}" srcOrd="1" destOrd="0" presId="urn:microsoft.com/office/officeart/2005/8/layout/balance1"/>
    <dgm:cxn modelId="{D9652F3C-880C-6F45-B3BC-2CD067ED94F5}" type="presParOf" srcId="{F45C4F90-9252-014B-A19B-2CBB570FCAE0}" destId="{C15F9AC9-F67C-EB44-8C84-8D2E45F48E1F}" srcOrd="2" destOrd="0" presId="urn:microsoft.com/office/officeart/2005/8/layout/balance1"/>
    <dgm:cxn modelId="{0445A9E4-3C3B-FE48-A486-B2BDC57AABB1}" type="presParOf" srcId="{C15F9AC9-F67C-EB44-8C84-8D2E45F48E1F}" destId="{C9FDDC98-D973-4648-88C7-546222ADC43F}" srcOrd="0" destOrd="0" presId="urn:microsoft.com/office/officeart/2005/8/layout/balance1"/>
    <dgm:cxn modelId="{E38032A8-5171-2D43-AC0F-58093EDC2578}" type="presParOf" srcId="{C15F9AC9-F67C-EB44-8C84-8D2E45F48E1F}" destId="{5CC5C51F-F3F8-BE46-A3E7-3F156BB7224C}" srcOrd="1" destOrd="0" presId="urn:microsoft.com/office/officeart/2005/8/layout/balance1"/>
    <dgm:cxn modelId="{CE8947E6-583E-5448-800B-ED40672C9B94}" type="presParOf" srcId="{C15F9AC9-F67C-EB44-8C84-8D2E45F48E1F}" destId="{CC12B939-B260-FA4A-AF29-3EC1BED1FDEF}" srcOrd="2" destOrd="0" presId="urn:microsoft.com/office/officeart/2005/8/layout/balance1"/>
    <dgm:cxn modelId="{E2A54787-B6B0-8B4E-B12F-0FB3ECC11193}" type="presParOf" srcId="{C15F9AC9-F67C-EB44-8C84-8D2E45F48E1F}" destId="{244E3F71-DD21-3A43-AB35-C865DD4D16F1}" srcOrd="3" destOrd="0" presId="urn:microsoft.com/office/officeart/2005/8/layout/balance1"/>
    <dgm:cxn modelId="{7ECFEB5A-53E0-514B-8C61-943AA3599146}" type="presParOf" srcId="{C15F9AC9-F67C-EB44-8C84-8D2E45F48E1F}" destId="{49FFE84F-1D3D-F044-8717-50CFD5D0D28E}" srcOrd="4" destOrd="0" presId="urn:microsoft.com/office/officeart/2005/8/layout/balance1"/>
    <dgm:cxn modelId="{FF7DEB95-79F8-5D41-BCC6-B39DACB42894}" type="presParOf" srcId="{C15F9AC9-F67C-EB44-8C84-8D2E45F48E1F}" destId="{B2BE7D1A-F1FA-834A-B220-999616C11E72}" srcOrd="5" destOrd="0" presId="urn:microsoft.com/office/officeart/2005/8/layout/balance1"/>
    <dgm:cxn modelId="{108D8AA3-2ED0-E348-9A8B-D71617918B12}" type="presParOf" srcId="{C15F9AC9-F67C-EB44-8C84-8D2E45F48E1F}" destId="{5D152859-4C11-C941-80D1-124F2617F304}" srcOrd="6" destOrd="0" presId="urn:microsoft.com/office/officeart/2005/8/layout/balanc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384EA35-9B61-C346-BDBD-964737CBBFD8}">
      <dsp:nvSpPr>
        <dsp:cNvPr id="0" name=""/>
        <dsp:cNvSpPr/>
      </dsp:nvSpPr>
      <dsp:spPr>
        <a:xfrm>
          <a:off x="1922312" y="316991"/>
          <a:ext cx="4096512" cy="4096512"/>
        </a:xfrm>
        <a:prstGeom prst="pie">
          <a:avLst>
            <a:gd name="adj1" fmla="val 16200000"/>
            <a:gd name="adj2" fmla="val 1800000"/>
          </a:avLst>
        </a:prstGeom>
        <a:solidFill>
          <a:srgbClr val="0000FF"/>
        </a:solidFill>
        <a:ln>
          <a:noFill/>
        </a:ln>
        <a:effectLst>
          <a:reflection stA="50000" endPos="75000" dist="12700" dir="5400000" sy="-100000" algn="bl" rotWithShape="0"/>
        </a:effectLst>
      </dsp:spPr>
      <dsp:style>
        <a:lnRef idx="0">
          <a:scrgbClr r="0" g="0" b="0"/>
        </a:lnRef>
        <a:fillRef idx="3">
          <a:scrgbClr r="0" g="0" b="0"/>
        </a:fillRef>
        <a:effectRef idx="2">
          <a:scrgbClr r="0" g="0" b="0"/>
        </a:effectRef>
        <a:fontRef idx="minor">
          <a:schemeClr val="lt1"/>
        </a:fontRef>
      </dsp:style>
      <dsp:txBody>
        <a:bodyPr spcFirstLastPara="0" vert="horz" wrap="square" lIns="50800" tIns="50800" rIns="50800" bIns="50800" numCol="1" spcCol="1270" anchor="ctr" anchorCtr="0">
          <a:noAutofit/>
        </a:bodyPr>
        <a:lstStyle/>
        <a:p>
          <a:pPr marL="0" lvl="0" indent="0" algn="ctr" defTabSz="1778000">
            <a:lnSpc>
              <a:spcPct val="90000"/>
            </a:lnSpc>
            <a:spcBef>
              <a:spcPct val="0"/>
            </a:spcBef>
            <a:spcAft>
              <a:spcPct val="35000"/>
            </a:spcAft>
            <a:buNone/>
          </a:pPr>
          <a:r>
            <a:rPr lang="en-US" sz="4000" kern="1200" dirty="0"/>
            <a:t>Death</a:t>
          </a:r>
        </a:p>
      </dsp:txBody>
      <dsp:txXfrm>
        <a:off x="4081271" y="1185062"/>
        <a:ext cx="1463040" cy="1219200"/>
      </dsp:txXfrm>
    </dsp:sp>
    <dsp:sp modelId="{6B5BD606-BF8F-BF4B-9313-F2FFFC4E6B8D}">
      <dsp:nvSpPr>
        <dsp:cNvPr id="0" name=""/>
        <dsp:cNvSpPr/>
      </dsp:nvSpPr>
      <dsp:spPr>
        <a:xfrm>
          <a:off x="1837944" y="463295"/>
          <a:ext cx="4096512" cy="4096512"/>
        </a:xfrm>
        <a:prstGeom prst="pie">
          <a:avLst>
            <a:gd name="adj1" fmla="val 1800000"/>
            <a:gd name="adj2" fmla="val 9000000"/>
          </a:avLst>
        </a:prstGeom>
        <a:solidFill>
          <a:srgbClr val="0000FF"/>
        </a:solidFill>
        <a:ln>
          <a:noFill/>
        </a:ln>
        <a:effectLst>
          <a:reflection stA="50000" endPos="75000" dist="12700" dir="5400000" sy="-100000" algn="bl" rotWithShape="0"/>
        </a:effectLst>
      </dsp:spPr>
      <dsp:style>
        <a:lnRef idx="0">
          <a:scrgbClr r="0" g="0" b="0"/>
        </a:lnRef>
        <a:fillRef idx="3">
          <a:scrgbClr r="0" g="0" b="0"/>
        </a:fillRef>
        <a:effectRef idx="2">
          <a:scrgbClr r="0" g="0" b="0"/>
        </a:effectRef>
        <a:fontRef idx="minor">
          <a:schemeClr val="lt1"/>
        </a:fontRef>
      </dsp:style>
      <dsp:txBody>
        <a:bodyPr spcFirstLastPara="0" vert="horz" wrap="square" lIns="50800" tIns="50800" rIns="50800" bIns="50800" numCol="1" spcCol="1270" anchor="ctr" anchorCtr="0">
          <a:noAutofit/>
        </a:bodyPr>
        <a:lstStyle/>
        <a:p>
          <a:pPr marL="0" lvl="0" indent="0" algn="ctr" defTabSz="1778000">
            <a:lnSpc>
              <a:spcPct val="90000"/>
            </a:lnSpc>
            <a:spcBef>
              <a:spcPct val="0"/>
            </a:spcBef>
            <a:spcAft>
              <a:spcPct val="35000"/>
            </a:spcAft>
            <a:buNone/>
          </a:pPr>
          <a:r>
            <a:rPr lang="en-US" sz="4000" kern="1200" dirty="0"/>
            <a:t>Burial</a:t>
          </a:r>
        </a:p>
      </dsp:txBody>
      <dsp:txXfrm>
        <a:off x="2813304" y="3121152"/>
        <a:ext cx="2194560" cy="1072896"/>
      </dsp:txXfrm>
    </dsp:sp>
    <dsp:sp modelId="{7A1F332F-0EF0-AC41-905E-4CA0527D6167}">
      <dsp:nvSpPr>
        <dsp:cNvPr id="0" name=""/>
        <dsp:cNvSpPr/>
      </dsp:nvSpPr>
      <dsp:spPr>
        <a:xfrm>
          <a:off x="1753575" y="316991"/>
          <a:ext cx="4096512" cy="4096512"/>
        </a:xfrm>
        <a:prstGeom prst="pie">
          <a:avLst>
            <a:gd name="adj1" fmla="val 9000000"/>
            <a:gd name="adj2" fmla="val 16200000"/>
          </a:avLst>
        </a:prstGeom>
        <a:solidFill>
          <a:srgbClr val="0000FF"/>
        </a:solidFill>
        <a:ln>
          <a:noFill/>
        </a:ln>
        <a:effectLst>
          <a:reflection stA="50000" endPos="75000" dist="12700" dir="5400000" sy="-100000" algn="bl" rotWithShape="0"/>
        </a:effectLst>
      </dsp:spPr>
      <dsp:style>
        <a:lnRef idx="0">
          <a:scrgbClr r="0" g="0" b="0"/>
        </a:lnRef>
        <a:fillRef idx="3">
          <a:scrgbClr r="0" g="0" b="0"/>
        </a:fillRef>
        <a:effectRef idx="2">
          <a:scrgbClr r="0" g="0" b="0"/>
        </a:effectRef>
        <a:fontRef idx="minor">
          <a:schemeClr val="lt1"/>
        </a:fontRef>
      </dsp:style>
      <dsp:txBody>
        <a:bodyPr spcFirstLastPara="0" vert="horz" wrap="square" lIns="50800" tIns="50800" rIns="50800" bIns="50800" numCol="1" spcCol="1270" anchor="ctr" anchorCtr="0">
          <a:noAutofit/>
        </a:bodyPr>
        <a:lstStyle/>
        <a:p>
          <a:pPr marL="0" lvl="0" indent="0" algn="ctr" defTabSz="1778000">
            <a:lnSpc>
              <a:spcPct val="90000"/>
            </a:lnSpc>
            <a:spcBef>
              <a:spcPct val="0"/>
            </a:spcBef>
            <a:spcAft>
              <a:spcPct val="35000"/>
            </a:spcAft>
            <a:buNone/>
          </a:pPr>
          <a:r>
            <a:rPr lang="en-US" sz="4000" kern="1200" dirty="0"/>
            <a:t>Risen</a:t>
          </a:r>
        </a:p>
      </dsp:txBody>
      <dsp:txXfrm>
        <a:off x="2228087" y="1185062"/>
        <a:ext cx="1463040" cy="1219200"/>
      </dsp:txXfrm>
    </dsp:sp>
    <dsp:sp modelId="{436E2647-1ED5-3148-9666-10A54B791D68}">
      <dsp:nvSpPr>
        <dsp:cNvPr id="0" name=""/>
        <dsp:cNvSpPr/>
      </dsp:nvSpPr>
      <dsp:spPr>
        <a:xfrm>
          <a:off x="1669057" y="63398"/>
          <a:ext cx="4603699" cy="4603699"/>
        </a:xfrm>
        <a:prstGeom prst="circularArrow">
          <a:avLst>
            <a:gd name="adj1" fmla="val 5085"/>
            <a:gd name="adj2" fmla="val 327528"/>
            <a:gd name="adj3" fmla="val 1472472"/>
            <a:gd name="adj4" fmla="val 16199432"/>
            <a:gd name="adj5" fmla="val 5932"/>
          </a:avLst>
        </a:prstGeom>
        <a:gradFill rotWithShape="0">
          <a:gsLst>
            <a:gs pos="0">
              <a:schemeClr val="accent1">
                <a:tint val="60000"/>
                <a:hueOff val="0"/>
                <a:satOff val="0"/>
                <a:lumOff val="0"/>
                <a:alphaOff val="0"/>
                <a:shade val="51000"/>
                <a:satMod val="130000"/>
              </a:schemeClr>
            </a:gs>
            <a:gs pos="80000">
              <a:schemeClr val="accent1">
                <a:tint val="60000"/>
                <a:hueOff val="0"/>
                <a:satOff val="0"/>
                <a:lumOff val="0"/>
                <a:alphaOff val="0"/>
                <a:shade val="93000"/>
                <a:satMod val="130000"/>
              </a:schemeClr>
            </a:gs>
            <a:gs pos="100000">
              <a:schemeClr val="accent1">
                <a:tint val="60000"/>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BECA5EC-E10B-6541-880B-794BFF59D527}">
      <dsp:nvSpPr>
        <dsp:cNvPr id="0" name=""/>
        <dsp:cNvSpPr/>
      </dsp:nvSpPr>
      <dsp:spPr>
        <a:xfrm>
          <a:off x="1584350" y="209443"/>
          <a:ext cx="4603699" cy="4603699"/>
        </a:xfrm>
        <a:prstGeom prst="circularArrow">
          <a:avLst>
            <a:gd name="adj1" fmla="val 5085"/>
            <a:gd name="adj2" fmla="val 327528"/>
            <a:gd name="adj3" fmla="val 8671970"/>
            <a:gd name="adj4" fmla="val 1800502"/>
            <a:gd name="adj5" fmla="val 5932"/>
          </a:avLst>
        </a:prstGeom>
        <a:gradFill rotWithShape="0">
          <a:gsLst>
            <a:gs pos="0">
              <a:schemeClr val="accent1">
                <a:tint val="60000"/>
                <a:hueOff val="0"/>
                <a:satOff val="0"/>
                <a:lumOff val="0"/>
                <a:alphaOff val="0"/>
                <a:shade val="51000"/>
                <a:satMod val="130000"/>
              </a:schemeClr>
            </a:gs>
            <a:gs pos="80000">
              <a:schemeClr val="accent1">
                <a:tint val="60000"/>
                <a:hueOff val="0"/>
                <a:satOff val="0"/>
                <a:lumOff val="0"/>
                <a:alphaOff val="0"/>
                <a:shade val="93000"/>
                <a:satMod val="130000"/>
              </a:schemeClr>
            </a:gs>
            <a:gs pos="100000">
              <a:schemeClr val="accent1">
                <a:tint val="60000"/>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04B237A7-8148-7F4A-A35C-06AEC2C459B4}">
      <dsp:nvSpPr>
        <dsp:cNvPr id="0" name=""/>
        <dsp:cNvSpPr/>
      </dsp:nvSpPr>
      <dsp:spPr>
        <a:xfrm>
          <a:off x="1499643" y="63398"/>
          <a:ext cx="4603699" cy="4603699"/>
        </a:xfrm>
        <a:prstGeom prst="circularArrow">
          <a:avLst>
            <a:gd name="adj1" fmla="val 5085"/>
            <a:gd name="adj2" fmla="val 327528"/>
            <a:gd name="adj3" fmla="val 15873039"/>
            <a:gd name="adj4" fmla="val 9000000"/>
            <a:gd name="adj5" fmla="val 5932"/>
          </a:avLst>
        </a:prstGeom>
        <a:gradFill rotWithShape="0">
          <a:gsLst>
            <a:gs pos="0">
              <a:schemeClr val="accent1">
                <a:tint val="60000"/>
                <a:hueOff val="0"/>
                <a:satOff val="0"/>
                <a:lumOff val="0"/>
                <a:alphaOff val="0"/>
                <a:shade val="51000"/>
                <a:satMod val="130000"/>
              </a:schemeClr>
            </a:gs>
            <a:gs pos="80000">
              <a:schemeClr val="accent1">
                <a:tint val="60000"/>
                <a:hueOff val="0"/>
                <a:satOff val="0"/>
                <a:lumOff val="0"/>
                <a:alphaOff val="0"/>
                <a:shade val="93000"/>
                <a:satMod val="130000"/>
              </a:schemeClr>
            </a:gs>
            <a:gs pos="100000">
              <a:schemeClr val="accent1">
                <a:tint val="60000"/>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F0783E6-C52A-A847-A6E3-E332A152C91B}">
      <dsp:nvSpPr>
        <dsp:cNvPr id="0" name=""/>
        <dsp:cNvSpPr/>
      </dsp:nvSpPr>
      <dsp:spPr>
        <a:xfrm>
          <a:off x="4038595" y="127000"/>
          <a:ext cx="1828800" cy="1016000"/>
        </a:xfrm>
        <a:prstGeom prst="roundRect">
          <a:avLst>
            <a:gd name="adj" fmla="val 10000"/>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75260" tIns="175260" rIns="175260" bIns="175260" numCol="1" spcCol="1270" anchor="ctr" anchorCtr="0">
          <a:noAutofit/>
        </a:bodyPr>
        <a:lstStyle/>
        <a:p>
          <a:pPr marL="0" lvl="0" indent="0" algn="ctr" defTabSz="2044700">
            <a:lnSpc>
              <a:spcPct val="90000"/>
            </a:lnSpc>
            <a:spcBef>
              <a:spcPct val="0"/>
            </a:spcBef>
            <a:spcAft>
              <a:spcPct val="35000"/>
            </a:spcAft>
            <a:buNone/>
          </a:pPr>
          <a:r>
            <a:rPr lang="en-US" sz="4600" kern="1200" dirty="0"/>
            <a:t>Dead</a:t>
          </a:r>
        </a:p>
      </dsp:txBody>
      <dsp:txXfrm>
        <a:off x="4068353" y="156758"/>
        <a:ext cx="1769284" cy="956484"/>
      </dsp:txXfrm>
    </dsp:sp>
    <dsp:sp modelId="{62C31F2A-9A1E-A149-8EAF-036B99F62A9B}">
      <dsp:nvSpPr>
        <dsp:cNvPr id="0" name=""/>
        <dsp:cNvSpPr/>
      </dsp:nvSpPr>
      <dsp:spPr>
        <a:xfrm>
          <a:off x="1219197" y="127000"/>
          <a:ext cx="1828800" cy="1016000"/>
        </a:xfrm>
        <a:prstGeom prst="roundRect">
          <a:avLst>
            <a:gd name="adj" fmla="val 10000"/>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75260" tIns="175260" rIns="175260" bIns="175260" numCol="1" spcCol="1270" anchor="ctr" anchorCtr="0">
          <a:noAutofit/>
        </a:bodyPr>
        <a:lstStyle/>
        <a:p>
          <a:pPr marL="0" lvl="0" indent="0" algn="ctr" defTabSz="2044700">
            <a:lnSpc>
              <a:spcPct val="90000"/>
            </a:lnSpc>
            <a:spcBef>
              <a:spcPct val="0"/>
            </a:spcBef>
            <a:spcAft>
              <a:spcPct val="35000"/>
            </a:spcAft>
            <a:buNone/>
          </a:pPr>
          <a:r>
            <a:rPr lang="en-US" sz="4600" kern="1200" dirty="0"/>
            <a:t>Alive</a:t>
          </a:r>
        </a:p>
      </dsp:txBody>
      <dsp:txXfrm>
        <a:off x="1248955" y="156758"/>
        <a:ext cx="1769284" cy="956484"/>
      </dsp:txXfrm>
    </dsp:sp>
    <dsp:sp modelId="{5CC5C51F-F3F8-BE46-A3E7-3F156BB7224C}">
      <dsp:nvSpPr>
        <dsp:cNvPr id="0" name=""/>
        <dsp:cNvSpPr/>
      </dsp:nvSpPr>
      <dsp:spPr>
        <a:xfrm>
          <a:off x="3200400" y="4318000"/>
          <a:ext cx="762000" cy="762000"/>
        </a:xfrm>
        <a:prstGeom prst="triangle">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50800" dist="38100" dir="2700000" rotWithShape="0">
            <a:schemeClr val="tx1">
              <a:alpha val="43000"/>
            </a:schemeClr>
          </a:outerShdw>
        </a:effectLst>
      </dsp:spPr>
      <dsp:style>
        <a:lnRef idx="1">
          <a:scrgbClr r="0" g="0" b="0"/>
        </a:lnRef>
        <a:fillRef idx="1">
          <a:scrgbClr r="0" g="0" b="0"/>
        </a:fillRef>
        <a:effectRef idx="0">
          <a:scrgbClr r="0" g="0" b="0"/>
        </a:effectRef>
        <a:fontRef idx="minor"/>
      </dsp:style>
    </dsp:sp>
    <dsp:sp modelId="{802AD16A-2A7D-CD40-9219-0D013DAA56FD}">
      <dsp:nvSpPr>
        <dsp:cNvPr id="0" name=""/>
        <dsp:cNvSpPr/>
      </dsp:nvSpPr>
      <dsp:spPr>
        <a:xfrm rot="280433">
          <a:off x="1294701" y="3991474"/>
          <a:ext cx="4573396" cy="319803"/>
        </a:xfrm>
        <a:prstGeom prst="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sp>
    <dsp:sp modelId="{D76DC25C-596D-EC41-A5BE-1044C6E69FB0}">
      <dsp:nvSpPr>
        <dsp:cNvPr id="0" name=""/>
        <dsp:cNvSpPr/>
      </dsp:nvSpPr>
      <dsp:spPr>
        <a:xfrm rot="280433">
          <a:off x="3979674" y="3242529"/>
          <a:ext cx="1824741" cy="850143"/>
        </a:xfrm>
        <a:prstGeom prst="roundRect">
          <a:avLst/>
        </a:prstGeom>
        <a:solidFill>
          <a:schemeClr val="tx1">
            <a:lumMod val="75000"/>
            <a:lumOff val="25000"/>
          </a:schemeClr>
        </a:solidFill>
        <a:ln>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ctr" defTabSz="1600200" rtl="0">
            <a:lnSpc>
              <a:spcPct val="90000"/>
            </a:lnSpc>
            <a:spcBef>
              <a:spcPct val="0"/>
            </a:spcBef>
            <a:spcAft>
              <a:spcPct val="35000"/>
            </a:spcAft>
            <a:buNone/>
          </a:pPr>
          <a:endParaRPr lang="en-US" sz="3600" kern="1200" dirty="0"/>
        </a:p>
      </dsp:txBody>
      <dsp:txXfrm>
        <a:off x="4021175" y="3284030"/>
        <a:ext cx="1741739" cy="767141"/>
      </dsp:txXfrm>
    </dsp:sp>
    <dsp:sp modelId="{C1BE93AB-A0D0-C243-957E-EAE81D4B64BA}">
      <dsp:nvSpPr>
        <dsp:cNvPr id="0" name=""/>
        <dsp:cNvSpPr/>
      </dsp:nvSpPr>
      <dsp:spPr>
        <a:xfrm rot="280433">
          <a:off x="4066032" y="2404324"/>
          <a:ext cx="1824741" cy="850143"/>
        </a:xfrm>
        <a:prstGeom prst="roundRect">
          <a:avLst/>
        </a:prstGeom>
        <a:solidFill>
          <a:schemeClr val="tx1">
            <a:lumMod val="75000"/>
            <a:lumOff val="25000"/>
          </a:schemeClr>
        </a:solidFill>
        <a:ln>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ctr" defTabSz="1600200" rtl="0">
            <a:lnSpc>
              <a:spcPct val="90000"/>
            </a:lnSpc>
            <a:spcBef>
              <a:spcPct val="0"/>
            </a:spcBef>
            <a:spcAft>
              <a:spcPct val="35000"/>
            </a:spcAft>
            <a:buNone/>
          </a:pPr>
          <a:endParaRPr lang="en-US" sz="3600" kern="1200" dirty="0"/>
        </a:p>
      </dsp:txBody>
      <dsp:txXfrm>
        <a:off x="4107533" y="2445825"/>
        <a:ext cx="1741739" cy="767141"/>
      </dsp:txXfrm>
    </dsp:sp>
    <dsp:sp modelId="{A42B88D9-872F-F246-B082-6E2FFF3800AA}">
      <dsp:nvSpPr>
        <dsp:cNvPr id="0" name=""/>
        <dsp:cNvSpPr/>
      </dsp:nvSpPr>
      <dsp:spPr>
        <a:xfrm rot="280433">
          <a:off x="4146394" y="1566122"/>
          <a:ext cx="1824741" cy="850143"/>
        </a:xfrm>
        <a:prstGeom prst="roundRect">
          <a:avLst/>
        </a:prstGeom>
        <a:solidFill>
          <a:schemeClr val="tx1">
            <a:lumMod val="75000"/>
            <a:lumOff val="25000"/>
          </a:schemeClr>
        </a:solidFill>
        <a:ln>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ctr" defTabSz="1600200" rtl="0">
            <a:lnSpc>
              <a:spcPct val="90000"/>
            </a:lnSpc>
            <a:spcBef>
              <a:spcPct val="0"/>
            </a:spcBef>
            <a:spcAft>
              <a:spcPct val="35000"/>
            </a:spcAft>
            <a:buNone/>
          </a:pPr>
          <a:endParaRPr lang="en-US" sz="3600" kern="1200" dirty="0"/>
        </a:p>
      </dsp:txBody>
      <dsp:txXfrm>
        <a:off x="4187895" y="1607623"/>
        <a:ext cx="1741739" cy="767141"/>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F0783E6-C52A-A847-A6E3-E332A152C91B}">
      <dsp:nvSpPr>
        <dsp:cNvPr id="0" name=""/>
        <dsp:cNvSpPr/>
      </dsp:nvSpPr>
      <dsp:spPr>
        <a:xfrm>
          <a:off x="4038595" y="127000"/>
          <a:ext cx="1828800" cy="1016000"/>
        </a:xfrm>
        <a:prstGeom prst="roundRect">
          <a:avLst>
            <a:gd name="adj" fmla="val 10000"/>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75260" tIns="175260" rIns="175260" bIns="175260" numCol="1" spcCol="1270" anchor="ctr" anchorCtr="0">
          <a:noAutofit/>
        </a:bodyPr>
        <a:lstStyle/>
        <a:p>
          <a:pPr marL="0" lvl="0" indent="0" algn="ctr" defTabSz="2044700">
            <a:lnSpc>
              <a:spcPct val="90000"/>
            </a:lnSpc>
            <a:spcBef>
              <a:spcPct val="0"/>
            </a:spcBef>
            <a:spcAft>
              <a:spcPct val="35000"/>
            </a:spcAft>
            <a:buNone/>
          </a:pPr>
          <a:r>
            <a:rPr lang="en-US" sz="4600" kern="1200" dirty="0"/>
            <a:t>Dead</a:t>
          </a:r>
        </a:p>
      </dsp:txBody>
      <dsp:txXfrm>
        <a:off x="4068353" y="156758"/>
        <a:ext cx="1769284" cy="956484"/>
      </dsp:txXfrm>
    </dsp:sp>
    <dsp:sp modelId="{62C31F2A-9A1E-A149-8EAF-036B99F62A9B}">
      <dsp:nvSpPr>
        <dsp:cNvPr id="0" name=""/>
        <dsp:cNvSpPr/>
      </dsp:nvSpPr>
      <dsp:spPr>
        <a:xfrm>
          <a:off x="1219197" y="127000"/>
          <a:ext cx="1828800" cy="1016000"/>
        </a:xfrm>
        <a:prstGeom prst="roundRect">
          <a:avLst>
            <a:gd name="adj" fmla="val 10000"/>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75260" tIns="175260" rIns="175260" bIns="175260" numCol="1" spcCol="1270" anchor="ctr" anchorCtr="0">
          <a:noAutofit/>
        </a:bodyPr>
        <a:lstStyle/>
        <a:p>
          <a:pPr marL="0" lvl="0" indent="0" algn="ctr" defTabSz="2044700">
            <a:lnSpc>
              <a:spcPct val="90000"/>
            </a:lnSpc>
            <a:spcBef>
              <a:spcPct val="0"/>
            </a:spcBef>
            <a:spcAft>
              <a:spcPct val="35000"/>
            </a:spcAft>
            <a:buNone/>
          </a:pPr>
          <a:r>
            <a:rPr lang="en-US" sz="4600" kern="1200" dirty="0"/>
            <a:t>Alive</a:t>
          </a:r>
        </a:p>
      </dsp:txBody>
      <dsp:txXfrm>
        <a:off x="1248955" y="156758"/>
        <a:ext cx="1769284" cy="956484"/>
      </dsp:txXfrm>
    </dsp:sp>
    <dsp:sp modelId="{5CC5C51F-F3F8-BE46-A3E7-3F156BB7224C}">
      <dsp:nvSpPr>
        <dsp:cNvPr id="0" name=""/>
        <dsp:cNvSpPr/>
      </dsp:nvSpPr>
      <dsp:spPr>
        <a:xfrm>
          <a:off x="3200400" y="4318000"/>
          <a:ext cx="762000" cy="762000"/>
        </a:xfrm>
        <a:prstGeom prst="triangle">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50800" dist="38100" dir="2700000" rotWithShape="0">
            <a:schemeClr val="tx1">
              <a:alpha val="43000"/>
            </a:schemeClr>
          </a:outerShdw>
        </a:effectLst>
      </dsp:spPr>
      <dsp:style>
        <a:lnRef idx="1">
          <a:scrgbClr r="0" g="0" b="0"/>
        </a:lnRef>
        <a:fillRef idx="1">
          <a:scrgbClr r="0" g="0" b="0"/>
        </a:fillRef>
        <a:effectRef idx="0">
          <a:scrgbClr r="0" g="0" b="0"/>
        </a:effectRef>
        <a:fontRef idx="minor"/>
      </dsp:style>
    </dsp:sp>
    <dsp:sp modelId="{CC12B939-B260-FA4A-AF29-3EC1BED1FDEF}">
      <dsp:nvSpPr>
        <dsp:cNvPr id="0" name=""/>
        <dsp:cNvSpPr/>
      </dsp:nvSpPr>
      <dsp:spPr>
        <a:xfrm rot="21057670">
          <a:off x="1294701" y="3991474"/>
          <a:ext cx="4573396" cy="319803"/>
        </a:xfrm>
        <a:prstGeom prst="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50800" dist="38100" dir="2700000" rotWithShape="0">
            <a:schemeClr val="tx1">
              <a:alpha val="43000"/>
            </a:schemeClr>
          </a:outerShdw>
        </a:effectLst>
      </dsp:spPr>
      <dsp:style>
        <a:lnRef idx="1">
          <a:scrgbClr r="0" g="0" b="0"/>
        </a:lnRef>
        <a:fillRef idx="1">
          <a:scrgbClr r="0" g="0" b="0"/>
        </a:fillRef>
        <a:effectRef idx="0">
          <a:scrgbClr r="0" g="0" b="0"/>
        </a:effectRef>
        <a:fontRef idx="minor"/>
      </dsp:style>
    </dsp:sp>
    <dsp:sp modelId="{244E3F71-DD21-3A43-AB35-C865DD4D16F1}">
      <dsp:nvSpPr>
        <dsp:cNvPr id="0" name=""/>
        <dsp:cNvSpPr/>
      </dsp:nvSpPr>
      <dsp:spPr>
        <a:xfrm rot="21082408">
          <a:off x="3837425" y="2926034"/>
          <a:ext cx="1824741" cy="850143"/>
        </a:xfrm>
        <a:prstGeom prst="roundRect">
          <a:avLst/>
        </a:prstGeom>
        <a:solidFill>
          <a:schemeClr val="tx1">
            <a:lumMod val="75000"/>
            <a:lumOff val="25000"/>
          </a:schemeClr>
        </a:solidFill>
        <a:ln>
          <a:solidFill>
            <a:srgbClr val="FFFFFF"/>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ctr" defTabSz="1600200" rtl="0">
            <a:lnSpc>
              <a:spcPct val="90000"/>
            </a:lnSpc>
            <a:spcBef>
              <a:spcPct val="0"/>
            </a:spcBef>
            <a:spcAft>
              <a:spcPct val="35000"/>
            </a:spcAft>
            <a:buNone/>
          </a:pPr>
          <a:endParaRPr lang="en-US" sz="3600" kern="1200" dirty="0"/>
        </a:p>
      </dsp:txBody>
      <dsp:txXfrm>
        <a:off x="3878926" y="2967535"/>
        <a:ext cx="1741739" cy="767141"/>
      </dsp:txXfrm>
    </dsp:sp>
    <dsp:sp modelId="{49FFE84F-1D3D-F044-8717-50CFD5D0D28E}">
      <dsp:nvSpPr>
        <dsp:cNvPr id="0" name=""/>
        <dsp:cNvSpPr/>
      </dsp:nvSpPr>
      <dsp:spPr>
        <a:xfrm rot="21082408">
          <a:off x="3903465" y="2040417"/>
          <a:ext cx="1824741" cy="850143"/>
        </a:xfrm>
        <a:prstGeom prst="roundRect">
          <a:avLst/>
        </a:prstGeom>
        <a:solidFill>
          <a:schemeClr val="tx1">
            <a:lumMod val="75000"/>
            <a:lumOff val="25000"/>
          </a:schemeClr>
        </a:solidFill>
        <a:ln>
          <a:solidFill>
            <a:srgbClr val="FFFFFF"/>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ctr" defTabSz="1600200" rtl="0">
            <a:lnSpc>
              <a:spcPct val="90000"/>
            </a:lnSpc>
            <a:spcBef>
              <a:spcPct val="0"/>
            </a:spcBef>
            <a:spcAft>
              <a:spcPct val="35000"/>
            </a:spcAft>
            <a:buNone/>
          </a:pPr>
          <a:endParaRPr lang="en-US" sz="3600" kern="1200" dirty="0"/>
        </a:p>
      </dsp:txBody>
      <dsp:txXfrm>
        <a:off x="3944966" y="2081918"/>
        <a:ext cx="1741739" cy="767141"/>
      </dsp:txXfrm>
    </dsp:sp>
    <dsp:sp modelId="{B2BE7D1A-F1FA-834A-B220-999616C11E72}">
      <dsp:nvSpPr>
        <dsp:cNvPr id="0" name=""/>
        <dsp:cNvSpPr/>
      </dsp:nvSpPr>
      <dsp:spPr>
        <a:xfrm rot="21082408">
          <a:off x="3969505" y="1173442"/>
          <a:ext cx="1824741" cy="850143"/>
        </a:xfrm>
        <a:prstGeom prst="roundRect">
          <a:avLst/>
        </a:prstGeom>
        <a:solidFill>
          <a:schemeClr val="tx1">
            <a:lumMod val="75000"/>
            <a:lumOff val="25000"/>
          </a:schemeClr>
        </a:solidFill>
        <a:ln>
          <a:solidFill>
            <a:srgbClr val="FFFFFF"/>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ctr" defTabSz="1600200" rtl="0">
            <a:lnSpc>
              <a:spcPct val="90000"/>
            </a:lnSpc>
            <a:spcBef>
              <a:spcPct val="0"/>
            </a:spcBef>
            <a:spcAft>
              <a:spcPct val="35000"/>
            </a:spcAft>
            <a:buNone/>
          </a:pPr>
          <a:endParaRPr lang="en-US" sz="3600" kern="1200" dirty="0"/>
        </a:p>
      </dsp:txBody>
      <dsp:txXfrm>
        <a:off x="4011006" y="1214943"/>
        <a:ext cx="1741739" cy="767141"/>
      </dsp:txXfrm>
    </dsp:sp>
    <dsp:sp modelId="{5D152859-4C11-C941-80D1-124F2617F304}">
      <dsp:nvSpPr>
        <dsp:cNvPr id="0" name=""/>
        <dsp:cNvSpPr/>
      </dsp:nvSpPr>
      <dsp:spPr>
        <a:xfrm rot="21020510">
          <a:off x="1202448" y="3322040"/>
          <a:ext cx="1824741" cy="850143"/>
        </a:xfrm>
        <a:prstGeom prst="roundRect">
          <a:avLst/>
        </a:prstGeom>
        <a:solidFill>
          <a:srgbClr val="0000FF"/>
        </a:soli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ctr" defTabSz="1600200">
            <a:lnSpc>
              <a:spcPct val="90000"/>
            </a:lnSpc>
            <a:spcBef>
              <a:spcPct val="0"/>
            </a:spcBef>
            <a:spcAft>
              <a:spcPct val="35000"/>
            </a:spcAft>
            <a:buNone/>
          </a:pPr>
          <a:r>
            <a:rPr lang="en-US" sz="3600" kern="1200" dirty="0"/>
            <a:t>Jesus</a:t>
          </a:r>
        </a:p>
      </dsp:txBody>
      <dsp:txXfrm>
        <a:off x="1243949" y="3363541"/>
        <a:ext cx="1741739" cy="767141"/>
      </dsp:txXfrm>
    </dsp:sp>
  </dsp:spTree>
</dsp:drawing>
</file>

<file path=ppt/diagrams/layout1.xml><?xml version="1.0" encoding="utf-8"?>
<dgm:layoutDef xmlns:dgm="http://schemas.openxmlformats.org/drawingml/2006/diagram" xmlns:a="http://schemas.openxmlformats.org/drawingml/2006/main" uniqueId="urn:microsoft.com/office/officeart/2005/8/layout/cycle8">
  <dgm:title val=""/>
  <dgm:desc val=""/>
  <dgm:catLst>
    <dgm:cat type="cycle" pri="7000"/>
  </dgm:catLst>
  <dgm:sampData useDef="1">
    <dgm:dataModel>
      <dgm:ptLst/>
      <dgm:bg/>
      <dgm:whole/>
    </dgm:dataModel>
  </dgm:sampData>
  <dgm:styleData useDef="1">
    <dgm:dataModel>
      <dgm:ptLst/>
      <dgm:bg/>
      <dgm:whole/>
    </dgm:dataModel>
  </dgm:styleData>
  <dgm:clrData>
    <dgm:dataModel>
      <dgm:ptLst>
        <dgm:pt modelId="0" type="doc"/>
        <dgm:pt modelId="1"/>
        <dgm:pt modelId="2"/>
        <dgm:pt modelId="3"/>
        <dgm:pt modelId="4"/>
        <dgm:pt modelId="5"/>
      </dgm:ptLst>
      <dgm:cxnLst>
        <dgm:cxn modelId="7" srcId="0" destId="1" srcOrd="0" destOrd="0"/>
        <dgm:cxn modelId="8" srcId="0" destId="2" srcOrd="1" destOrd="0"/>
        <dgm:cxn modelId="9" srcId="0" destId="3" srcOrd="2" destOrd="0"/>
        <dgm:cxn modelId="10" srcId="0" destId="4" srcOrd="3" destOrd="0"/>
        <dgm:cxn modelId="11" srcId="0" destId="5" srcOrd="4" destOrd="0"/>
      </dgm:cxnLst>
      <dgm:bg/>
      <dgm:whole/>
    </dgm:dataModel>
  </dgm:clrData>
  <dgm:layoutNode name="compositeShape">
    <dgm:varLst>
      <dgm:chMax val="7"/>
      <dgm:dir/>
      <dgm:resizeHandles val="exact"/>
    </dgm:varLst>
    <dgm:alg type="composite">
      <dgm:param type="horzAlign" val="ctr"/>
      <dgm:param type="vertAlign" val="mid"/>
      <dgm:param type="ar" val="1"/>
    </dgm:alg>
    <dgm:shape xmlns:r="http://schemas.openxmlformats.org/officeDocument/2006/relationships" r:blip="">
      <dgm:adjLst/>
    </dgm:shape>
    <dgm:presOf/>
    <dgm:choose name="Name0">
      <dgm:if name="Name1" axis="ch" ptType="node" func="cnt" op="equ" val="1">
        <dgm:constrLst>
          <dgm:constr type="l" for="ch" forName="wedge1" refType="w" fact="0.08"/>
          <dgm:constr type="t" for="ch" forName="wedge1" refType="w" fact="0.08"/>
          <dgm:constr type="w" for="ch" forName="wedge1" refType="w" fact="0.84"/>
          <dgm:constr type="h" for="ch" forName="wedge1" refType="h" fact="0.84"/>
          <dgm:constr type="l" for="ch" forName="dummy1a" refType="w" fact="0.5"/>
          <dgm:constr type="t" for="ch" forName="dummy1a" refType="h" fact="0.08"/>
          <dgm:constr type="l" for="ch" forName="dummy1b" refType="w" fact="0.5"/>
          <dgm:constr type="t" for="ch" forName="dummy1b" refType="h" fact="0.08"/>
          <dgm:constr type="l" for="ch" forName="wedge1Tx" refType="w" fact="0.22"/>
          <dgm:constr type="t" for="ch" forName="wedge1Tx" refType="h" fact="0.22"/>
          <dgm:constr type="w" for="ch" forName="wedge1Tx" refType="w" fact="0.56"/>
          <dgm:constr type="h" for="ch" forName="wedge1Tx" refType="h" fact="0.56"/>
          <dgm:constr type="h" for="ch" forName="arrowWedge1single" refType="w" fact="0.08"/>
          <dgm:constr type="diam" for="ch" forName="arrowWedge1single" refType="w" fact="0.84"/>
          <dgm:constr type="l" for="ch" forName="arrowWedge1single" refType="w" fact="0.5"/>
          <dgm:constr type="t" for="ch" forName="arrowWedge1single" refType="w" fact="0.5"/>
          <dgm:constr type="primFontSz" for="ch" ptType="node" op="equ"/>
        </dgm:constrLst>
      </dgm:if>
      <dgm:if name="Name2" axis="ch" ptType="node" func="cnt" op="equ" val="2">
        <dgm:constrLst>
          <dgm:constr type="l" for="ch" forName="wedge1" refType="w" fact="0.1"/>
          <dgm:constr type="t" for="ch" forName="wedge1" refType="w" fact="0.08"/>
          <dgm:constr type="w" for="ch" forName="wedge1" refType="w" fact="0.84"/>
          <dgm:constr type="h" for="ch" forName="wedge1" refType="h" fact="0.84"/>
          <dgm:constr type="l" for="ch" forName="dummy1a" refType="w" fact="0.52"/>
          <dgm:constr type="t" for="ch" forName="dummy1a" refType="h" fact="0.08"/>
          <dgm:constr type="l" for="ch" forName="dummy1b" refType="w" fact="0.52"/>
          <dgm:constr type="t" for="ch" forName="dummy1b" refType="h" fact="0.92"/>
          <dgm:constr type="l" for="ch" forName="wedge1Tx" refType="w" fact="0.559"/>
          <dgm:constr type="t" for="ch" forName="wedge1Tx" refType="h" fact="0.3"/>
          <dgm:constr type="w" for="ch" forName="wedge1Tx" refType="w" fact="0.3"/>
          <dgm:constr type="h" for="ch" forName="wedge1Tx" refType="h" fact="0.4"/>
          <dgm:constr type="l" for="ch" forName="wedge2" refType="w" fact="0.06"/>
          <dgm:constr type="t" for="ch" forName="wedge2" refType="w" fact="0.08"/>
          <dgm:constr type="w" for="ch" forName="wedge2" refType="w" fact="0.84"/>
          <dgm:constr type="h" for="ch" forName="wedge2" refType="h" fact="0.84"/>
          <dgm:constr type="l" for="ch" forName="dummy2a" refType="w" fact="0.48"/>
          <dgm:constr type="t" for="ch" forName="dummy2a" refType="h" fact="0.92"/>
          <dgm:constr type="l" for="ch" forName="dummy2b" refType="w" fact="0.48"/>
          <dgm:constr type="t" for="ch" forName="dummy2b" refType="h" fact="0.08"/>
          <dgm:constr type="r" for="ch" forName="wedge2Tx" refType="w" fact="0.441"/>
          <dgm:constr type="t" for="ch" forName="wedge2Tx" refType="h" fact="0.3"/>
          <dgm:constr type="w" for="ch" forName="wedge2Tx" refType="w" fact="0.3"/>
          <dgm:constr type="h" for="ch" forName="wedge2Tx" refType="h" fact="0.4"/>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primFontSz" for="ch" ptType="node" op="equ"/>
        </dgm:constrLst>
      </dgm:if>
      <dgm:if name="Name3" axis="ch" ptType="node" func="cnt" op="equ" val="3">
        <dgm:constrLst>
          <dgm:constr type="l" for="ch" forName="wedge1" refType="w" fact="0.0973"/>
          <dgm:constr type="t" for="ch" forName="wedge1" refType="w" fact="0.07"/>
          <dgm:constr type="w" for="ch" forName="wedge1" refType="w" fact="0.84"/>
          <dgm:constr type="h" for="ch" forName="wedge1" refType="h" fact="0.84"/>
          <dgm:constr type="l" for="ch" forName="dummy1a" refType="w" fact="0.5173"/>
          <dgm:constr type="t" for="ch" forName="dummy1a" refType="h" fact="0.07"/>
          <dgm:constr type="l" for="ch" forName="dummy1b" refType="w" fact="0.8811"/>
          <dgm:constr type="t" for="ch" forName="dummy1b" refType="h" fact="0.7"/>
          <dgm:constr type="l" for="ch" forName="wedge1Tx" refType="w" fact="0.54"/>
          <dgm:constr type="t" for="ch" forName="wedge1Tx" refType="h" fact="0.248"/>
          <dgm:constr type="w" for="ch" forName="wedge1Tx" refType="w" fact="0.3"/>
          <dgm:constr type="h" for="ch" forName="wedge1Tx" refType="h" fact="0.25"/>
          <dgm:constr type="l" for="ch" forName="wedge2" refType="w" fact="0.08"/>
          <dgm:constr type="t" for="ch" forName="wedge2" refType="w" fact="0.1"/>
          <dgm:constr type="w" for="ch" forName="wedge2" refType="w" fact="0.84"/>
          <dgm:constr type="h" for="ch" forName="wedge2" refType="h" fact="0.84"/>
          <dgm:constr type="l" for="ch" forName="dummy2a" refType="w" fact="0.8637"/>
          <dgm:constr type="t" for="ch" forName="dummy2a" refType="h" fact="0.73"/>
          <dgm:constr type="l" for="ch" forName="dummy2b" refType="w" fact="0.1363"/>
          <dgm:constr type="t" for="ch" forName="dummy2b" refType="h" fact="0.73"/>
          <dgm:constr type="l" for="ch" forName="wedge2Tx" refType="w" fact="0.28"/>
          <dgm:constr type="t" for="ch" forName="wedge2Tx" refType="h" fact="0.645"/>
          <dgm:constr type="w" for="ch" forName="wedge2Tx" refType="w" fact="0.45"/>
          <dgm:constr type="h" for="ch" forName="wedge2Tx" refType="h" fact="0.22"/>
          <dgm:constr type="l" for="ch" forName="wedge3" refType="w" fact="0.0627"/>
          <dgm:constr type="t" for="ch" forName="wedge3" refType="w" fact="0.07"/>
          <dgm:constr type="w" for="ch" forName="wedge3" refType="w" fact="0.84"/>
          <dgm:constr type="h" for="ch" forName="wedge3" refType="h" fact="0.84"/>
          <dgm:constr type="l" for="ch" forName="dummy3a" refType="w" fact="0.1189"/>
          <dgm:constr type="t" for="ch" forName="dummy3a" refType="h" fact="0.7"/>
          <dgm:constr type="l" for="ch" forName="dummy3b" refType="w" fact="0.4827"/>
          <dgm:constr type="t" for="ch" forName="dummy3b" refType="h" fact="0.07"/>
          <dgm:constr type="r" for="ch" forName="wedge3Tx" refType="w" fact="0.46"/>
          <dgm:constr type="t" for="ch" forName="wedge3Tx" refType="h" fact="0.248"/>
          <dgm:constr type="w" for="ch" forName="wedge3Tx" refType="w" fact="0.3"/>
          <dgm:constr type="h" for="ch" forName="wedge3Tx" refType="h" fact="0.25"/>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primFontSz" for="ch" ptType="node" op="equ"/>
        </dgm:constrLst>
      </dgm:if>
      <dgm:if name="Name4" axis="ch" ptType="node" func="cnt" op="equ" val="4">
        <dgm:constrLst>
          <dgm:constr type="l" for="ch" forName="wedge1" refType="w" fact="0.0941"/>
          <dgm:constr type="t" for="ch" forName="wedge1" refType="w" fact="0.0659"/>
          <dgm:constr type="w" for="ch" forName="wedge1" refType="w" fact="0.84"/>
          <dgm:constr type="h" for="ch" forName="wedge1" refType="h" fact="0.84"/>
          <dgm:constr type="l" for="ch" forName="dummy1a" refType="w" fact="0.5141"/>
          <dgm:constr type="t" for="ch" forName="dummy1a" refType="h" fact="0.0659"/>
          <dgm:constr type="l" for="ch" forName="dummy1b" refType="w" fact="0.9341"/>
          <dgm:constr type="t" for="ch" forName="dummy1b" refType="h" fact="0.4859"/>
          <dgm:constr type="l" for="ch" forName="wedge1Tx" refType="w" fact="0.54"/>
          <dgm:constr type="t" for="ch" forName="wedge1Tx" refType="h" fact="0.24"/>
          <dgm:constr type="w" for="ch" forName="wedge1Tx" refType="w" fact="0.31"/>
          <dgm:constr type="h" for="ch" forName="wedge1Tx" refType="h" fact="0.23"/>
          <dgm:constr type="l" for="ch" forName="wedge2" refType="w" fact="0.0941"/>
          <dgm:constr type="t" for="ch" forName="wedge2" refType="w" fact="0.0941"/>
          <dgm:constr type="w" for="ch" forName="wedge2" refType="w" fact="0.84"/>
          <dgm:constr type="h" for="ch" forName="wedge2" refType="h" fact="0.84"/>
          <dgm:constr type="l" for="ch" forName="dummy2a" refType="w" fact="0.9341"/>
          <dgm:constr type="t" for="ch" forName="dummy2a" refType="h" fact="0.5141"/>
          <dgm:constr type="l" for="ch" forName="dummy2b" refType="w" fact="0.5141"/>
          <dgm:constr type="t" for="ch" forName="dummy2b" refType="h" fact="0.9341"/>
          <dgm:constr type="l" for="ch" forName="wedge2Tx" refType="w" fact="0.54"/>
          <dgm:constr type="t" for="ch" forName="wedge2Tx" refType="h" fact="0.53"/>
          <dgm:constr type="w" for="ch" forName="wedge2Tx" refType="w" fact="0.31"/>
          <dgm:constr type="h" for="ch" forName="wedge2Tx" refType="h" fact="0.23"/>
          <dgm:constr type="l" for="ch" forName="wedge3" refType="w" fact="0.0659"/>
          <dgm:constr type="t" for="ch" forName="wedge3" refType="w" fact="0.0941"/>
          <dgm:constr type="w" for="ch" forName="wedge3" refType="w" fact="0.84"/>
          <dgm:constr type="h" for="ch" forName="wedge3" refType="h" fact="0.84"/>
          <dgm:constr type="l" for="ch" forName="dummy3a" refType="w" fact="0.4859"/>
          <dgm:constr type="t" for="ch" forName="dummy3a" refType="h" fact="0.9341"/>
          <dgm:constr type="l" for="ch" forName="dummy3b" refType="w" fact="0.0659"/>
          <dgm:constr type="t" for="ch" forName="dummy3b" refType="h" fact="0.5141"/>
          <dgm:constr type="r" for="ch" forName="wedge3Tx" refType="w" fact="0.46"/>
          <dgm:constr type="t" for="ch" forName="wedge3Tx" refType="h" fact="0.53"/>
          <dgm:constr type="w" for="ch" forName="wedge3Tx" refType="w" fact="0.31"/>
          <dgm:constr type="h" for="ch" forName="wedge3Tx" refType="h" fact="0.23"/>
          <dgm:constr type="l" for="ch" forName="wedge4" refType="w" fact="0.0659"/>
          <dgm:constr type="t" for="ch" forName="wedge4" refType="h" fact="0.0659"/>
          <dgm:constr type="w" for="ch" forName="wedge4" refType="w" fact="0.84"/>
          <dgm:constr type="h" for="ch" forName="wedge4" refType="h" fact="0.84"/>
          <dgm:constr type="l" for="ch" forName="dummy4a" refType="w" fact="0.0659"/>
          <dgm:constr type="t" for="ch" forName="dummy4a" refType="h" fact="0.4859"/>
          <dgm:constr type="l" for="ch" forName="dummy4b" refType="w" fact="0.4859"/>
          <dgm:constr type="t" for="ch" forName="dummy4b" refType="h" fact="0.0659"/>
          <dgm:constr type="r" for="ch" forName="wedge4Tx" refType="w" fact="0.46"/>
          <dgm:constr type="t" for="ch" forName="wedge4Tx" refType="h" fact="0.24"/>
          <dgm:constr type="w" for="ch" forName="wedge4Tx" refType="w" fact="0.31"/>
          <dgm:constr type="h" for="ch" forName="wedge4Tx" refType="h" fact="0.23"/>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primFontSz" for="ch" ptType="node" op="equ"/>
        </dgm:constrLst>
      </dgm:if>
      <dgm:if name="Name5" axis="ch" ptType="node" func="cnt" op="equ" val="5">
        <dgm:constrLst>
          <dgm:constr type="l" for="ch" forName="wedge1" refType="w" fact="0.0918"/>
          <dgm:constr type="t" for="ch" forName="wedge1" refType="w" fact="0.0638"/>
          <dgm:constr type="w" for="ch" forName="wedge1" refType="w" fact="0.84"/>
          <dgm:constr type="h" for="ch" forName="wedge1" refType="h" fact="0.84"/>
          <dgm:constr type="l" for="ch" forName="dummy1a" refType="w" fact="0.5118"/>
          <dgm:constr type="t" for="ch" forName="dummy1a" refType="h" fact="0.0638"/>
          <dgm:constr type="l" for="ch" forName="dummy1b" refType="w" fact="0.9112"/>
          <dgm:constr type="t" for="ch" forName="dummy1b" refType="h" fact="0.354"/>
          <dgm:constr type="l" for="ch" forName="wedge1Tx" refType="w" fact="0.53"/>
          <dgm:constr type="t" for="ch" forName="wedge1Tx" refType="h" fact="0.205"/>
          <dgm:constr type="w" for="ch" forName="wedge1Tx" refType="w" fact="0.27"/>
          <dgm:constr type="h" for="ch" forName="wedge1Tx" refType="h" fact="0.18"/>
          <dgm:constr type="l" for="ch" forName="wedge2" refType="w" fact="0.099"/>
          <dgm:constr type="t" for="ch" forName="wedge2" refType="w" fact="0.0862"/>
          <dgm:constr type="w" for="ch" forName="wedge2" refType="w" fact="0.84"/>
          <dgm:constr type="h" for="ch" forName="wedge2" refType="h" fact="0.84"/>
          <dgm:constr type="l" for="ch" forName="dummy2a" refType="w" fact="0.9185"/>
          <dgm:constr type="t" for="ch" forName="dummy2a" refType="h" fact="0.3764"/>
          <dgm:constr type="l" for="ch" forName="dummy2b" refType="w" fact="0.7659"/>
          <dgm:constr type="t" for="ch" forName="dummy2b" refType="h" fact="0.846"/>
          <dgm:constr type="l" for="ch" forName="wedge2Tx" refType="w" fact="0.64"/>
          <dgm:constr type="t" for="ch" forName="wedge2Tx" refType="h" fact="0.47"/>
          <dgm:constr type="w" for="ch" forName="wedge2Tx" refType="w" fact="0.25"/>
          <dgm:constr type="h" for="ch" forName="wedge2Tx" refType="h" fact="0.2"/>
          <dgm:constr type="l" for="ch" forName="wedge3" refType="w" fact="0.08"/>
          <dgm:constr type="t" for="ch" forName="wedge3" refType="w" fact="0.1"/>
          <dgm:constr type="w" for="ch" forName="wedge3" refType="w" fact="0.84"/>
          <dgm:constr type="h" for="ch" forName="wedge3" refType="h" fact="0.84"/>
          <dgm:constr type="l" for="ch" forName="dummy3a" refType="w" fact="0.7469"/>
          <dgm:constr type="t" for="ch" forName="dummy3a" refType="h" fact="0.8598"/>
          <dgm:constr type="l" for="ch" forName="dummy3b" refType="w" fact="0.2531"/>
          <dgm:constr type="t" for="ch" forName="dummy3b" refType="h" fact="0.8598"/>
          <dgm:constr type="l" for="ch" forName="wedge3Tx" refType="w" fact="0.38"/>
          <dgm:constr type="t" for="ch" forName="wedge3Tx" refType="h" fact="0.69"/>
          <dgm:constr type="w" for="ch" forName="wedge3Tx" refType="w" fact="0.24"/>
          <dgm:constr type="h" for="ch" forName="wedge3Tx" refType="h" fact="0.22"/>
          <dgm:constr type="l" for="ch" forName="wedge4" refType="w" fact="0.061"/>
          <dgm:constr type="t" for="ch" forName="wedge4" refType="h" fact="0.0862"/>
          <dgm:constr type="w" for="ch" forName="wedge4" refType="w" fact="0.84"/>
          <dgm:constr type="h" for="ch" forName="wedge4" refType="h" fact="0.84"/>
          <dgm:constr type="l" for="ch" forName="dummy4a" refType="w" fact="0.2341"/>
          <dgm:constr type="t" for="ch" forName="dummy4a" refType="h" fact="0.846"/>
          <dgm:constr type="l" for="ch" forName="dummy4b" refType="w" fact="0.0815"/>
          <dgm:constr type="t" for="ch" forName="dummy4b" refType="h" fact="0.3764"/>
          <dgm:constr type="r" for="ch" forName="wedge4Tx" refType="w" fact="0.36"/>
          <dgm:constr type="t" for="ch" forName="wedge4Tx" refType="h" fact="0.47"/>
          <dgm:constr type="w" for="ch" forName="wedge4Tx" refType="w" fact="0.25"/>
          <dgm:constr type="h" for="ch" forName="wedge4Tx" refType="h" fact="0.2"/>
          <dgm:constr type="l" for="ch" forName="wedge5" refType="w" fact="0.0682"/>
          <dgm:constr type="t" for="ch" forName="wedge5" refType="h" fact="0.0638"/>
          <dgm:constr type="w" for="ch" forName="wedge5" refType="w" fact="0.84"/>
          <dgm:constr type="h" for="ch" forName="wedge5" refType="h" fact="0.84"/>
          <dgm:constr type="l" for="ch" forName="dummy5a" refType="w" fact="0.0888"/>
          <dgm:constr type="t" for="ch" forName="dummy5a" refType="h" fact="0.354"/>
          <dgm:constr type="l" for="ch" forName="dummy5b" refType="w" fact="0.4882"/>
          <dgm:constr type="t" for="ch" forName="dummy5b" refType="h" fact="0.0638"/>
          <dgm:constr type="r" for="ch" forName="wedge5Tx" refType="w" fact="0.47"/>
          <dgm:constr type="t" for="ch" forName="wedge5Tx" refType="h" fact="0.205"/>
          <dgm:constr type="w" for="ch" forName="wedge5Tx" refType="w" fact="0.27"/>
          <dgm:constr type="h" for="ch" forName="wedge5Tx" refType="h" fact="0.18"/>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h" for="ch" forName="arrowWedge5" refType="w" fact="0.08"/>
          <dgm:constr type="diam" for="ch" forName="arrowWedge5" refType="w" fact="0.84"/>
          <dgm:constr type="l" for="ch" forName="arrowWedge5" refType="w" fact="0.5"/>
          <dgm:constr type="t" for="ch" forName="arrowWedge5" refType="w" fact="0.5"/>
          <dgm:constr type="primFontSz" for="ch" ptType="node" op="equ"/>
        </dgm:constrLst>
      </dgm:if>
      <dgm:if name="Name6" axis="ch" ptType="node" func="cnt" op="equ" val="6">
        <dgm:constrLst>
          <dgm:constr type="l" for="ch" forName="wedge1" refType="w" fact="0.09"/>
          <dgm:constr type="t" for="ch" forName="wedge1" refType="w" fact="0.0627"/>
          <dgm:constr type="w" for="ch" forName="wedge1" refType="w" fact="0.84"/>
          <dgm:constr type="h" for="ch" forName="wedge1" refType="h" fact="0.84"/>
          <dgm:constr type="l" for="ch" forName="dummy1a" refType="w" fact="0.51"/>
          <dgm:constr type="t" for="ch" forName="dummy1a" refType="h" fact="0.0627"/>
          <dgm:constr type="l" for="ch" forName="dummy1b" refType="w" fact="0.8737"/>
          <dgm:constr type="t" for="ch" forName="dummy1b" refType="h" fact="0.2727"/>
          <dgm:constr type="l" for="ch" forName="wedge1Tx" refType="w" fact="0.53"/>
          <dgm:constr type="t" for="ch" forName="wedge1Tx" refType="h" fact="0.17"/>
          <dgm:constr type="w" for="ch" forName="wedge1Tx" refType="w" fact="0.22"/>
          <dgm:constr type="h" for="ch" forName="wedge1Tx" refType="h" fact="0.17"/>
          <dgm:constr type="l" for="ch" forName="wedge2" refType="w" fact="0.1"/>
          <dgm:constr type="t" for="ch" forName="wedge2" refType="w" fact="0.08"/>
          <dgm:constr type="w" for="ch" forName="wedge2" refType="w" fact="0.84"/>
          <dgm:constr type="h" for="ch" forName="wedge2" refType="h" fact="0.84"/>
          <dgm:constr type="l" for="ch" forName="dummy2a" refType="w" fact="0.8837"/>
          <dgm:constr type="t" for="ch" forName="dummy2a" refType="h" fact="0.29"/>
          <dgm:constr type="l" for="ch" forName="dummy2b" refType="w" fact="0.8837"/>
          <dgm:constr type="t" for="ch" forName="dummy2b" refType="h" fact="0.71"/>
          <dgm:constr type="l" for="ch" forName="wedge2Tx" refType="w" fact="0.67"/>
          <dgm:constr type="t" for="ch" forName="wedge2Tx" refType="h" fact="0.42"/>
          <dgm:constr type="w" for="ch" forName="wedge2Tx" refType="w" fact="0.23"/>
          <dgm:constr type="h" for="ch" forName="wedge2Tx" refType="h" fact="0.165"/>
          <dgm:constr type="l" for="ch" forName="wedge3" refType="w" fact="0.09"/>
          <dgm:constr type="t" for="ch" forName="wedge3" refType="w" fact="0.0973"/>
          <dgm:constr type="w" for="ch" forName="wedge3" refType="w" fact="0.84"/>
          <dgm:constr type="h" for="ch" forName="wedge3" refType="h" fact="0.84"/>
          <dgm:constr type="l" for="ch" forName="dummy3a" refType="w" fact="0.8737"/>
          <dgm:constr type="t" for="ch" forName="dummy3a" refType="h" fact="0.7273"/>
          <dgm:constr type="l" for="ch" forName="dummy3b" refType="w" fact="0.51"/>
          <dgm:constr type="t" for="ch" forName="dummy3b" refType="h" fact="0.9373"/>
          <dgm:constr type="l" for="ch" forName="wedge3Tx" refType="w" fact="0.53"/>
          <dgm:constr type="t" for="ch" forName="wedge3Tx" refType="h" fact="0.665"/>
          <dgm:constr type="w" for="ch" forName="wedge3Tx" refType="w" fact="0.22"/>
          <dgm:constr type="h" for="ch" forName="wedge3Tx" refType="h" fact="0.17"/>
          <dgm:constr type="l" for="ch" forName="wedge4" refType="w" fact="0.07"/>
          <dgm:constr type="t" for="ch" forName="wedge4" refType="h" fact="0.0973"/>
          <dgm:constr type="w" for="ch" forName="wedge4" refType="w" fact="0.84"/>
          <dgm:constr type="h" for="ch" forName="wedge4" refType="h" fact="0.84"/>
          <dgm:constr type="l" for="ch" forName="dummy4a" refType="w" fact="0.49"/>
          <dgm:constr type="t" for="ch" forName="dummy4a" refType="h" fact="0.9373"/>
          <dgm:constr type="l" for="ch" forName="dummy4b" refType="w" fact="0.1263"/>
          <dgm:constr type="t" for="ch" forName="dummy4b" refType="h" fact="0.7273"/>
          <dgm:constr type="r" for="ch" forName="wedge4Tx" refType="w" fact="0.47"/>
          <dgm:constr type="t" for="ch" forName="wedge4Tx" refType="h" fact="0.665"/>
          <dgm:constr type="w" for="ch" forName="wedge4Tx" refType="w" fact="0.22"/>
          <dgm:constr type="h" for="ch" forName="wedge4Tx" refType="h" fact="0.17"/>
          <dgm:constr type="l" for="ch" forName="wedge5" refType="w" fact="0.06"/>
          <dgm:constr type="t" for="ch" forName="wedge5" refType="h" fact="0.08"/>
          <dgm:constr type="w" for="ch" forName="wedge5" refType="w" fact="0.84"/>
          <dgm:constr type="h" for="ch" forName="wedge5" refType="h" fact="0.84"/>
          <dgm:constr type="l" for="ch" forName="dummy5a" refType="w" fact="0.1163"/>
          <dgm:constr type="t" for="ch" forName="dummy5a" refType="h" fact="0.71"/>
          <dgm:constr type="l" for="ch" forName="dummy5b" refType="w" fact="0.1163"/>
          <dgm:constr type="t" for="ch" forName="dummy5b" refType="h" fact="0.29"/>
          <dgm:constr type="r" for="ch" forName="wedge5Tx" refType="w" fact="0.33"/>
          <dgm:constr type="t" for="ch" forName="wedge5Tx" refType="h" fact="0.42"/>
          <dgm:constr type="w" for="ch" forName="wedge5Tx" refType="w" fact="0.23"/>
          <dgm:constr type="h" for="ch" forName="wedge5Tx" refType="h" fact="0.165"/>
          <dgm:constr type="l" for="ch" forName="wedge6" refType="w" fact="0.07"/>
          <dgm:constr type="t" for="ch" forName="wedge6" refType="h" fact="0.0627"/>
          <dgm:constr type="w" for="ch" forName="wedge6" refType="w" fact="0.84"/>
          <dgm:constr type="h" for="ch" forName="wedge6" refType="h" fact="0.84"/>
          <dgm:constr type="l" for="ch" forName="dummy6a" refType="w" fact="0.1263"/>
          <dgm:constr type="t" for="ch" forName="dummy6a" refType="h" fact="0.2727"/>
          <dgm:constr type="l" for="ch" forName="dummy6b" refType="w" fact="0.49"/>
          <dgm:constr type="t" for="ch" forName="dummy6b" refType="h" fact="0.0627"/>
          <dgm:constr type="r" for="ch" forName="wedge6Tx" refType="w" fact="0.47"/>
          <dgm:constr type="t" for="ch" forName="wedge6Tx" refType="h" fact="0.17"/>
          <dgm:constr type="w" for="ch" forName="wedge6Tx" refType="w" fact="0.22"/>
          <dgm:constr type="h" for="ch" forName="wedge6Tx" refType="h" fact="0.17"/>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h" for="ch" forName="arrowWedge5" refType="w" fact="0.08"/>
          <dgm:constr type="diam" for="ch" forName="arrowWedge5" refType="w" fact="0.84"/>
          <dgm:constr type="l" for="ch" forName="arrowWedge5" refType="w" fact="0.5"/>
          <dgm:constr type="t" for="ch" forName="arrowWedge5" refType="w" fact="0.5"/>
          <dgm:constr type="h" for="ch" forName="arrowWedge6" refType="w" fact="0.08"/>
          <dgm:constr type="diam" for="ch" forName="arrowWedge6" refType="w" fact="0.84"/>
          <dgm:constr type="l" for="ch" forName="arrowWedge6" refType="w" fact="0.5"/>
          <dgm:constr type="t" for="ch" forName="arrowWedge6" refType="w" fact="0.5"/>
          <dgm:constr type="primFontSz" for="ch" ptType="node" op="equ"/>
        </dgm:constrLst>
      </dgm:if>
      <dgm:else name="Name7">
        <dgm:constrLst>
          <dgm:constr type="l" for="ch" forName="wedge1" refType="w" fact="0.0887"/>
          <dgm:constr type="t" for="ch" forName="wedge1" refType="w" fact="0.062"/>
          <dgm:constr type="w" for="ch" forName="wedge1" refType="w" fact="0.84"/>
          <dgm:constr type="h" for="ch" forName="wedge1" refType="h" fact="0.84"/>
          <dgm:constr type="l" for="ch" forName="dummy1a" refType="w" fact="0.5087"/>
          <dgm:constr type="t" for="ch" forName="dummy1a" refType="h" fact="0.062"/>
          <dgm:constr type="l" for="ch" forName="dummy1b" refType="w" fact="0.837"/>
          <dgm:constr type="t" for="ch" forName="dummy1b" refType="h" fact="0.2201"/>
          <dgm:constr type="l" for="ch" forName="wedge1Tx" refType="w" fact="0.53"/>
          <dgm:constr type="t" for="ch" forName="wedge1Tx" refType="h" fact="0.14"/>
          <dgm:constr type="w" for="ch" forName="wedge1Tx" refType="w" fact="0.2"/>
          <dgm:constr type="h" for="ch" forName="wedge1Tx" refType="h" fact="0.16"/>
          <dgm:constr type="l" for="ch" forName="wedge2" refType="w" fact="0.0995"/>
          <dgm:constr type="t" for="ch" forName="wedge2" refType="w" fact="0.0755"/>
          <dgm:constr type="w" for="ch" forName="wedge2" refType="w" fact="0.84"/>
          <dgm:constr type="h" for="ch" forName="wedge2" refType="h" fact="0.84"/>
          <dgm:constr type="l" for="ch" forName="dummy2a" refType="w" fact="0.8479"/>
          <dgm:constr type="t" for="ch" forName="dummy2a" refType="h" fact="0.2337"/>
          <dgm:constr type="l" for="ch" forName="dummy2b" refType="w" fact="0.929"/>
          <dgm:constr type="t" for="ch" forName="dummy2b" refType="h" fact="0.589"/>
          <dgm:constr type="l" for="ch" forName="wedge2Tx" refType="w" fact="0.67"/>
          <dgm:constr type="t" for="ch" forName="wedge2Tx" refType="h" fact="0.38"/>
          <dgm:constr type="w" for="ch" forName="wedge2Tx" refType="w" fact="0.23"/>
          <dgm:constr type="h" for="ch" forName="wedge2Tx" refType="h" fact="0.14"/>
          <dgm:constr type="l" for="ch" forName="wedge3" refType="w" fact="0.0956"/>
          <dgm:constr type="t" for="ch" forName="wedge3" refType="w" fact="0.0925"/>
          <dgm:constr type="w" for="ch" forName="wedge3" refType="w" fact="0.84"/>
          <dgm:constr type="h" for="ch" forName="wedge3" refType="h" fact="0.84"/>
          <dgm:constr type="l" for="ch" forName="dummy3a" refType="w" fact="0.9251"/>
          <dgm:constr type="t" for="ch" forName="dummy3a" refType="h" fact="0.6059"/>
          <dgm:constr type="l" for="ch" forName="dummy3b" refType="w" fact="0.6979"/>
          <dgm:constr type="t" for="ch" forName="dummy3b" refType="h" fact="0.8909"/>
          <dgm:constr type="l" for="ch" forName="wedge3Tx" refType="w" fact="0.635"/>
          <dgm:constr type="t" for="ch" forName="wedge3Tx" refType="h" fact="0.59"/>
          <dgm:constr type="w" for="ch" forName="wedge3Tx" refType="w" fact="0.2"/>
          <dgm:constr type="h" for="ch" forName="wedge3Tx" refType="h" fact="0.155"/>
          <dgm:constr type="l" for="ch" forName="wedge4" refType="w" fact="0.08"/>
          <dgm:constr type="t" for="ch" forName="wedge4" refType="h" fact="0.1"/>
          <dgm:constr type="w" for="ch" forName="wedge4" refType="w" fact="0.84"/>
          <dgm:constr type="h" for="ch" forName="wedge4" refType="h" fact="0.84"/>
          <dgm:constr type="l" for="ch" forName="dummy4a" refType="w" fact="0.6822"/>
          <dgm:constr type="t" for="ch" forName="dummy4a" refType="h" fact="0.8984"/>
          <dgm:constr type="l" for="ch" forName="dummy4b" refType="w" fact="0.3178"/>
          <dgm:constr type="t" for="ch" forName="dummy4b" refType="h" fact="0.8984"/>
          <dgm:constr type="l" for="ch" forName="wedge4Tx" refType="w" fact="0.4025"/>
          <dgm:constr type="t" for="ch" forName="wedge4Tx" refType="h" fact="0.76"/>
          <dgm:constr type="w" for="ch" forName="wedge4Tx" refType="w" fact="0.195"/>
          <dgm:constr type="h" for="ch" forName="wedge4Tx" refType="h" fact="0.14"/>
          <dgm:constr type="l" for="ch" forName="wedge5" refType="w" fact="0.0644"/>
          <dgm:constr type="t" for="ch" forName="wedge5" refType="h" fact="0.0925"/>
          <dgm:constr type="w" for="ch" forName="wedge5" refType="w" fact="0.84"/>
          <dgm:constr type="h" for="ch" forName="wedge5" refType="h" fact="0.84"/>
          <dgm:constr type="l" for="ch" forName="dummy5a" refType="w" fact="0.3021"/>
          <dgm:constr type="t" for="ch" forName="dummy5a" refType="h" fact="0.8909"/>
          <dgm:constr type="l" for="ch" forName="dummy5b" refType="w" fact="0.0749"/>
          <dgm:constr type="t" for="ch" forName="dummy5b" refType="h" fact="0.6059"/>
          <dgm:constr type="r" for="ch" forName="wedge5Tx" refType="w" fact="0.365"/>
          <dgm:constr type="t" for="ch" forName="wedge5Tx" refType="h" fact="0.59"/>
          <dgm:constr type="w" for="ch" forName="wedge5Tx" refType="w" fact="0.2"/>
          <dgm:constr type="h" for="ch" forName="wedge5Tx" refType="h" fact="0.155"/>
          <dgm:constr type="l" for="ch" forName="wedge6" refType="w" fact="0.0605"/>
          <dgm:constr type="t" for="ch" forName="wedge6" refType="h" fact="0.0755"/>
          <dgm:constr type="w" for="ch" forName="wedge6" refType="w" fact="0.84"/>
          <dgm:constr type="h" for="ch" forName="wedge6" refType="h" fact="0.84"/>
          <dgm:constr type="l" for="ch" forName="dummy6a" refType="w" fact="0.071"/>
          <dgm:constr type="t" for="ch" forName="dummy6a" refType="h" fact="0.589"/>
          <dgm:constr type="l" for="ch" forName="dummy6b" refType="w" fact="0.1521"/>
          <dgm:constr type="t" for="ch" forName="dummy6b" refType="h" fact="0.2337"/>
          <dgm:constr type="r" for="ch" forName="wedge6Tx" refType="w" fact="0.33"/>
          <dgm:constr type="t" for="ch" forName="wedge6Tx" refType="h" fact="0.38"/>
          <dgm:constr type="w" for="ch" forName="wedge6Tx" refType="w" fact="0.23"/>
          <dgm:constr type="h" for="ch" forName="wedge6Tx" refType="h" fact="0.14"/>
          <dgm:constr type="l" for="ch" forName="wedge7" refType="w" fact="0.0713"/>
          <dgm:constr type="t" for="ch" forName="wedge7" refType="h" fact="0.062"/>
          <dgm:constr type="w" for="ch" forName="wedge7" refType="w" fact="0.84"/>
          <dgm:constr type="h" for="ch" forName="wedge7" refType="h" fact="0.84"/>
          <dgm:constr type="l" for="ch" forName="dummy7a" refType="w" fact="0.163"/>
          <dgm:constr type="t" for="ch" forName="dummy7a" refType="h" fact="0.2201"/>
          <dgm:constr type="l" for="ch" forName="dummy7b" refType="w" fact="0.4913"/>
          <dgm:constr type="t" for="ch" forName="dummy7b" refType="h" fact="0.062"/>
          <dgm:constr type="r" for="ch" forName="wedge7Tx" refType="w" fact="0.47"/>
          <dgm:constr type="t" for="ch" forName="wedge7Tx" refType="h" fact="0.14"/>
          <dgm:constr type="w" for="ch" forName="wedge7Tx" refType="w" fact="0.2"/>
          <dgm:constr type="h" for="ch" forName="wedge7Tx" refType="h" fact="0.16"/>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h" for="ch" forName="arrowWedge5" refType="w" fact="0.08"/>
          <dgm:constr type="diam" for="ch" forName="arrowWedge5" refType="w" fact="0.84"/>
          <dgm:constr type="l" for="ch" forName="arrowWedge5" refType="w" fact="0.5"/>
          <dgm:constr type="t" for="ch" forName="arrowWedge5" refType="w" fact="0.5"/>
          <dgm:constr type="h" for="ch" forName="arrowWedge6" refType="w" fact="0.08"/>
          <dgm:constr type="diam" for="ch" forName="arrowWedge6" refType="w" fact="0.84"/>
          <dgm:constr type="l" for="ch" forName="arrowWedge6" refType="w" fact="0.5"/>
          <dgm:constr type="t" for="ch" forName="arrowWedge6" refType="w" fact="0.5"/>
          <dgm:constr type="h" for="ch" forName="arrowWedge7" refType="w" fact="0.08"/>
          <dgm:constr type="diam" for="ch" forName="arrowWedge7" refType="w" fact="0.84"/>
          <dgm:constr type="l" for="ch" forName="arrowWedge7" refType="w" fact="0.5"/>
          <dgm:constr type="t" for="ch" forName="arrowWedge7" refType="w" fact="0.5"/>
          <dgm:constr type="primFontSz" for="ch" ptType="node" op="equ"/>
        </dgm:constrLst>
      </dgm:else>
    </dgm:choose>
    <dgm:ruleLst/>
    <dgm:choose name="Name8">
      <dgm:if name="Name9" axis="ch" ptType="node" func="cnt" op="gte" val="1">
        <dgm:layoutNode name="wedge1">
          <dgm:alg type="sp"/>
          <dgm:choose name="Name10">
            <dgm:if name="Name11" axis="ch" ptType="node" func="cnt" op="equ" val="1">
              <dgm:shape xmlns:r="http://schemas.openxmlformats.org/officeDocument/2006/relationships" type="ellipse" r:blip="">
                <dgm:adjLst/>
              </dgm:shape>
            </dgm:if>
            <dgm:if name="Name12" axis="ch" ptType="node" func="cnt" op="equ" val="2">
              <dgm:shape xmlns:r="http://schemas.openxmlformats.org/officeDocument/2006/relationships" type="pie" r:blip="">
                <dgm:adjLst>
                  <dgm:adj idx="1" val="270"/>
                  <dgm:adj idx="2" val="90"/>
                </dgm:adjLst>
              </dgm:shape>
            </dgm:if>
            <dgm:if name="Name13" axis="ch" ptType="node" func="cnt" op="equ" val="3">
              <dgm:shape xmlns:r="http://schemas.openxmlformats.org/officeDocument/2006/relationships" type="pie" r:blip="">
                <dgm:adjLst>
                  <dgm:adj idx="1" val="270"/>
                  <dgm:adj idx="2" val="30"/>
                </dgm:adjLst>
              </dgm:shape>
            </dgm:if>
            <dgm:if name="Name14" axis="ch" ptType="node" func="cnt" op="equ" val="4">
              <dgm:shape xmlns:r="http://schemas.openxmlformats.org/officeDocument/2006/relationships" type="pie" r:blip="">
                <dgm:adjLst>
                  <dgm:adj idx="1" val="270"/>
                  <dgm:adj idx="2" val="0"/>
                </dgm:adjLst>
              </dgm:shape>
            </dgm:if>
            <dgm:if name="Name15" axis="ch" ptType="node" func="cnt" op="equ" val="5">
              <dgm:shape xmlns:r="http://schemas.openxmlformats.org/officeDocument/2006/relationships" type="pie" r:blip="">
                <dgm:adjLst>
                  <dgm:adj idx="1" val="270"/>
                  <dgm:adj idx="2" val="342"/>
                </dgm:adjLst>
              </dgm:shape>
            </dgm:if>
            <dgm:if name="Name16" axis="ch" ptType="node" func="cnt" op="equ" val="6">
              <dgm:shape xmlns:r="http://schemas.openxmlformats.org/officeDocument/2006/relationships" type="pie" r:blip="">
                <dgm:adjLst>
                  <dgm:adj idx="1" val="270"/>
                  <dgm:adj idx="2" val="330"/>
                </dgm:adjLst>
              </dgm:shape>
            </dgm:if>
            <dgm:else name="Name17">
              <dgm:shape xmlns:r="http://schemas.openxmlformats.org/officeDocument/2006/relationships" type="pie" r:blip="">
                <dgm:adjLst>
                  <dgm:adj idx="1" val="270"/>
                  <dgm:adj idx="2" val="321.4286"/>
                </dgm:adjLst>
              </dgm:shape>
            </dgm:else>
          </dgm:choose>
          <dgm:choose name="Name18">
            <dgm:if name="Name19" func="var" arg="dir" op="equ" val="norm">
              <dgm:presOf axis="ch desOrSelf" ptType="node node" st="1 1" cnt="1 0"/>
            </dgm:if>
            <dgm:else name="Name20">
              <dgm:choose name="Name21">
                <dgm:if name="Name22" axis="ch" ptType="node" func="cnt" op="equ" val="1">
                  <dgm:presOf axis="ch desOrSelf" ptType="node node" st="1 1" cnt="1 0"/>
                </dgm:if>
                <dgm:if name="Name23" axis="ch" ptType="node" func="cnt" op="equ" val="2">
                  <dgm:presOf axis="ch desOrSelf" ptType="node node" st="2 1" cnt="1 0"/>
                </dgm:if>
                <dgm:if name="Name24" axis="ch" ptType="node" func="cnt" op="equ" val="3">
                  <dgm:presOf axis="ch desOrSelf" ptType="node node" st="3 1" cnt="1 0"/>
                </dgm:if>
                <dgm:if name="Name25" axis="ch" ptType="node" func="cnt" op="equ" val="4">
                  <dgm:presOf axis="ch desOrSelf" ptType="node node" st="4 1" cnt="1 0"/>
                </dgm:if>
                <dgm:if name="Name26" axis="ch" ptType="node" func="cnt" op="equ" val="5">
                  <dgm:presOf axis="ch desOrSelf" ptType="node node" st="5 1" cnt="1 0"/>
                </dgm:if>
                <dgm:if name="Name27" axis="ch" ptType="node" func="cnt" op="equ" val="6">
                  <dgm:presOf axis="ch desOrSelf" ptType="node node" st="6 1" cnt="1 0"/>
                </dgm:if>
                <dgm:else name="Name28">
                  <dgm:presOf axis="ch desOrSelf" ptType="node node" st="7 1" cnt="1 0"/>
                </dgm:else>
              </dgm:choose>
            </dgm:else>
          </dgm:choose>
          <dgm:constrLst/>
          <dgm:ruleLst/>
        </dgm:layoutNode>
        <dgm:layoutNode name="dummy1a" moveWith="wedge1">
          <dgm:alg type="sp"/>
          <dgm:shape xmlns:r="http://schemas.openxmlformats.org/officeDocument/2006/relationships" r:blip="">
            <dgm:adjLst/>
          </dgm:shape>
          <dgm:presOf/>
          <dgm:constrLst>
            <dgm:constr type="w" val="1"/>
            <dgm:constr type="h" val="1"/>
          </dgm:constrLst>
          <dgm:ruleLst/>
        </dgm:layoutNode>
        <dgm:layoutNode name="dummy1b" moveWith="wedge1">
          <dgm:alg type="sp"/>
          <dgm:shape xmlns:r="http://schemas.openxmlformats.org/officeDocument/2006/relationships" r:blip="">
            <dgm:adjLst/>
          </dgm:shape>
          <dgm:presOf/>
          <dgm:constrLst>
            <dgm:constr type="w" val="1"/>
            <dgm:constr type="h" val="1"/>
          </dgm:constrLst>
          <dgm:ruleLst/>
        </dgm:layoutNode>
        <dgm:layoutNode name="wedge1Tx" moveWith="wedge1">
          <dgm:varLst>
            <dgm:chMax val="0"/>
            <dgm:chPref val="0"/>
            <dgm:bulletEnabled val="1"/>
          </dgm:varLst>
          <dgm:alg type="tx"/>
          <dgm:shape xmlns:r="http://schemas.openxmlformats.org/officeDocument/2006/relationships" type="rect" r:blip="" hideGeom="1">
            <dgm:adjLst/>
          </dgm:shape>
          <dgm:choose name="Name29">
            <dgm:if name="Name30" func="var" arg="dir" op="equ" val="norm">
              <dgm:presOf axis="ch desOrSelf" ptType="node node" st="1 1" cnt="1 0"/>
            </dgm:if>
            <dgm:else name="Name31">
              <dgm:choose name="Name32">
                <dgm:if name="Name33" axis="ch" ptType="node" func="cnt" op="equ" val="1">
                  <dgm:presOf axis="ch desOrSelf" ptType="node node" st="1 1" cnt="1 0"/>
                </dgm:if>
                <dgm:if name="Name34" axis="ch" ptType="node" func="cnt" op="equ" val="2">
                  <dgm:presOf axis="ch desOrSelf" ptType="node node" st="2 1" cnt="1 0"/>
                </dgm:if>
                <dgm:if name="Name35" axis="ch" ptType="node" func="cnt" op="equ" val="3">
                  <dgm:presOf axis="ch desOrSelf" ptType="node node" st="3 1" cnt="1 0"/>
                </dgm:if>
                <dgm:if name="Name36" axis="ch" ptType="node" func="cnt" op="equ" val="4">
                  <dgm:presOf axis="ch desOrSelf" ptType="node node" st="4 1" cnt="1 0"/>
                </dgm:if>
                <dgm:if name="Name37" axis="ch" ptType="node" func="cnt" op="equ" val="5">
                  <dgm:presOf axis="ch desOrSelf" ptType="node node" st="5 1" cnt="1 0"/>
                </dgm:if>
                <dgm:if name="Name38" axis="ch" ptType="node" func="cnt" op="equ" val="6">
                  <dgm:presOf axis="ch desOrSelf" ptType="node node" st="6 1" cnt="1 0"/>
                </dgm:if>
                <dgm:else name="Name39">
                  <dgm:presOf axis="ch desOrSelf" ptType="node node" st="7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40"/>
    </dgm:choose>
    <dgm:choose name="Name41">
      <dgm:if name="Name42" axis="ch" ptType="node" func="cnt" op="gte" val="2">
        <dgm:layoutNode name="wedge2">
          <dgm:alg type="sp"/>
          <dgm:choose name="Name43">
            <dgm:if name="Name44" axis="ch" ptType="node" func="cnt" op="equ" val="2">
              <dgm:shape xmlns:r="http://schemas.openxmlformats.org/officeDocument/2006/relationships" type="pie" r:blip="">
                <dgm:adjLst>
                  <dgm:adj idx="1" val="90"/>
                  <dgm:adj idx="2" val="270"/>
                </dgm:adjLst>
              </dgm:shape>
            </dgm:if>
            <dgm:if name="Name45" axis="ch" ptType="node" func="cnt" op="equ" val="3">
              <dgm:shape xmlns:r="http://schemas.openxmlformats.org/officeDocument/2006/relationships" type="pie" r:blip="">
                <dgm:adjLst>
                  <dgm:adj idx="1" val="30"/>
                  <dgm:adj idx="2" val="150"/>
                </dgm:adjLst>
              </dgm:shape>
            </dgm:if>
            <dgm:if name="Name46" axis="ch" ptType="node" func="cnt" op="equ" val="4">
              <dgm:shape xmlns:r="http://schemas.openxmlformats.org/officeDocument/2006/relationships" type="pie" r:blip="">
                <dgm:adjLst>
                  <dgm:adj idx="1" val="0"/>
                  <dgm:adj idx="2" val="90"/>
                </dgm:adjLst>
              </dgm:shape>
            </dgm:if>
            <dgm:if name="Name47" axis="ch" ptType="node" func="cnt" op="equ" val="5">
              <dgm:shape xmlns:r="http://schemas.openxmlformats.org/officeDocument/2006/relationships" type="pie" r:blip="">
                <dgm:adjLst>
                  <dgm:adj idx="1" val="342"/>
                  <dgm:adj idx="2" val="54"/>
                </dgm:adjLst>
              </dgm:shape>
            </dgm:if>
            <dgm:if name="Name48" axis="ch" ptType="node" func="cnt" op="equ" val="6">
              <dgm:shape xmlns:r="http://schemas.openxmlformats.org/officeDocument/2006/relationships" type="pie" r:blip="">
                <dgm:adjLst>
                  <dgm:adj idx="1" val="330"/>
                  <dgm:adj idx="2" val="30"/>
                </dgm:adjLst>
              </dgm:shape>
            </dgm:if>
            <dgm:else name="Name49">
              <dgm:shape xmlns:r="http://schemas.openxmlformats.org/officeDocument/2006/relationships" type="pie" r:blip="">
                <dgm:adjLst>
                  <dgm:adj idx="1" val="321.4286"/>
                  <dgm:adj idx="2" val="12.85714"/>
                </dgm:adjLst>
              </dgm:shape>
            </dgm:else>
          </dgm:choose>
          <dgm:choose name="Name50">
            <dgm:if name="Name51" func="var" arg="dir" op="equ" val="norm">
              <dgm:presOf axis="ch desOrSelf" ptType="node node" st="2 1" cnt="1 0"/>
            </dgm:if>
            <dgm:else name="Name52">
              <dgm:choose name="Name53">
                <dgm:if name="Name54" axis="ch" ptType="node" func="cnt" op="equ" val="2">
                  <dgm:presOf axis="ch desOrSelf" ptType="node node" st="1 1" cnt="1 0"/>
                </dgm:if>
                <dgm:if name="Name55" axis="ch" ptType="node" func="cnt" op="equ" val="3">
                  <dgm:presOf axis="ch desOrSelf" ptType="node node" st="2 1" cnt="1 0"/>
                </dgm:if>
                <dgm:if name="Name56" axis="ch" ptType="node" func="cnt" op="equ" val="4">
                  <dgm:presOf axis="ch desOrSelf" ptType="node node" st="3 1" cnt="1 0"/>
                </dgm:if>
                <dgm:if name="Name57" axis="ch" ptType="node" func="cnt" op="equ" val="5">
                  <dgm:presOf axis="ch desOrSelf" ptType="node node" st="4 1" cnt="1 0"/>
                </dgm:if>
                <dgm:if name="Name58" axis="ch" ptType="node" func="cnt" op="equ" val="6">
                  <dgm:presOf axis="ch desOrSelf" ptType="node node" st="5 1" cnt="1 0"/>
                </dgm:if>
                <dgm:else name="Name59">
                  <dgm:presOf axis="ch desOrSelf" ptType="node node" st="6 1" cnt="1 0"/>
                </dgm:else>
              </dgm:choose>
            </dgm:else>
          </dgm:choose>
          <dgm:constrLst/>
          <dgm:ruleLst/>
        </dgm:layoutNode>
        <dgm:layoutNode name="dummy2a" moveWith="wedge2">
          <dgm:alg type="sp"/>
          <dgm:shape xmlns:r="http://schemas.openxmlformats.org/officeDocument/2006/relationships" r:blip="">
            <dgm:adjLst/>
          </dgm:shape>
          <dgm:presOf/>
          <dgm:constrLst>
            <dgm:constr type="w" val="1"/>
            <dgm:constr type="h" val="1"/>
          </dgm:constrLst>
          <dgm:ruleLst/>
        </dgm:layoutNode>
        <dgm:layoutNode name="dummy2b" moveWith="wedge2">
          <dgm:alg type="sp"/>
          <dgm:shape xmlns:r="http://schemas.openxmlformats.org/officeDocument/2006/relationships" r:blip="">
            <dgm:adjLst/>
          </dgm:shape>
          <dgm:presOf/>
          <dgm:constrLst>
            <dgm:constr type="w" val="1"/>
            <dgm:constr type="h" val="1"/>
          </dgm:constrLst>
          <dgm:ruleLst/>
        </dgm:layoutNode>
        <dgm:layoutNode name="wedge2Tx" moveWith="wedge2">
          <dgm:varLst>
            <dgm:chMax val="0"/>
            <dgm:chPref val="0"/>
            <dgm:bulletEnabled val="1"/>
          </dgm:varLst>
          <dgm:alg type="tx"/>
          <dgm:shape xmlns:r="http://schemas.openxmlformats.org/officeDocument/2006/relationships" type="rect" r:blip="" hideGeom="1">
            <dgm:adjLst/>
          </dgm:shape>
          <dgm:choose name="Name60">
            <dgm:if name="Name61" func="var" arg="dir" op="equ" val="norm">
              <dgm:presOf axis="ch desOrSelf" ptType="node node" st="2 1" cnt="1 0"/>
            </dgm:if>
            <dgm:else name="Name62">
              <dgm:choose name="Name63">
                <dgm:if name="Name64" axis="ch" ptType="node" func="cnt" op="equ" val="2">
                  <dgm:presOf axis="ch desOrSelf" ptType="node node" st="1 1" cnt="1 0"/>
                </dgm:if>
                <dgm:if name="Name65" axis="ch" ptType="node" func="cnt" op="equ" val="3">
                  <dgm:presOf axis="ch desOrSelf" ptType="node node" st="2 1" cnt="1 0"/>
                </dgm:if>
                <dgm:if name="Name66" axis="ch" ptType="node" func="cnt" op="equ" val="4">
                  <dgm:presOf axis="ch desOrSelf" ptType="node node" st="3 1" cnt="1 0"/>
                </dgm:if>
                <dgm:if name="Name67" axis="ch" ptType="node" func="cnt" op="equ" val="5">
                  <dgm:presOf axis="ch desOrSelf" ptType="node node" st="4 1" cnt="1 0"/>
                </dgm:if>
                <dgm:if name="Name68" axis="ch" ptType="node" func="cnt" op="equ" val="6">
                  <dgm:presOf axis="ch desOrSelf" ptType="node node" st="5 1" cnt="1 0"/>
                </dgm:if>
                <dgm:else name="Name69">
                  <dgm:presOf axis="ch desOrSelf" ptType="node node" st="6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70"/>
    </dgm:choose>
    <dgm:choose name="Name71">
      <dgm:if name="Name72" axis="ch" ptType="node" func="cnt" op="gte" val="3">
        <dgm:layoutNode name="wedge3">
          <dgm:alg type="sp"/>
          <dgm:choose name="Name73">
            <dgm:if name="Name74" axis="ch" ptType="node" func="cnt" op="equ" val="3">
              <dgm:shape xmlns:r="http://schemas.openxmlformats.org/officeDocument/2006/relationships" type="pie" r:blip="">
                <dgm:adjLst>
                  <dgm:adj idx="1" val="150"/>
                  <dgm:adj idx="2" val="270"/>
                </dgm:adjLst>
              </dgm:shape>
            </dgm:if>
            <dgm:if name="Name75" axis="ch" ptType="node" func="cnt" op="equ" val="4">
              <dgm:shape xmlns:r="http://schemas.openxmlformats.org/officeDocument/2006/relationships" type="pie" r:blip="">
                <dgm:adjLst>
                  <dgm:adj idx="1" val="90"/>
                  <dgm:adj idx="2" val="180"/>
                </dgm:adjLst>
              </dgm:shape>
            </dgm:if>
            <dgm:if name="Name76" axis="ch" ptType="node" func="cnt" op="equ" val="5">
              <dgm:shape xmlns:r="http://schemas.openxmlformats.org/officeDocument/2006/relationships" type="pie" r:blip="">
                <dgm:adjLst>
                  <dgm:adj idx="1" val="54"/>
                  <dgm:adj idx="2" val="126"/>
                </dgm:adjLst>
              </dgm:shape>
            </dgm:if>
            <dgm:if name="Name77" axis="ch" ptType="node" func="cnt" op="equ" val="6">
              <dgm:shape xmlns:r="http://schemas.openxmlformats.org/officeDocument/2006/relationships" type="pie" r:blip="">
                <dgm:adjLst>
                  <dgm:adj idx="1" val="30"/>
                  <dgm:adj idx="2" val="90"/>
                </dgm:adjLst>
              </dgm:shape>
            </dgm:if>
            <dgm:else name="Name78">
              <dgm:shape xmlns:r="http://schemas.openxmlformats.org/officeDocument/2006/relationships" type="pie" r:blip="">
                <dgm:adjLst>
                  <dgm:adj idx="1" val="12.85714"/>
                  <dgm:adj idx="2" val="64.28571"/>
                </dgm:adjLst>
              </dgm:shape>
            </dgm:else>
          </dgm:choose>
          <dgm:choose name="Name79">
            <dgm:if name="Name80" func="var" arg="dir" op="equ" val="norm">
              <dgm:presOf axis="ch desOrSelf" ptType="node node" st="3 1" cnt="1 0"/>
            </dgm:if>
            <dgm:else name="Name81">
              <dgm:choose name="Name82">
                <dgm:if name="Name83" axis="ch" ptType="node" func="cnt" op="equ" val="3">
                  <dgm:presOf axis="ch desOrSelf" ptType="node node" st="1 1" cnt="1 0"/>
                </dgm:if>
                <dgm:if name="Name84" axis="ch" ptType="node" func="cnt" op="equ" val="4">
                  <dgm:presOf axis="ch desOrSelf" ptType="node node" st="2 1" cnt="1 0"/>
                </dgm:if>
                <dgm:if name="Name85" axis="ch" ptType="node" func="cnt" op="equ" val="5">
                  <dgm:presOf axis="ch desOrSelf" ptType="node node" st="3 1" cnt="1 0"/>
                </dgm:if>
                <dgm:if name="Name86" axis="ch" ptType="node" func="cnt" op="equ" val="6">
                  <dgm:presOf axis="ch desOrSelf" ptType="node node" st="4 1" cnt="1 0"/>
                </dgm:if>
                <dgm:else name="Name87">
                  <dgm:presOf axis="ch desOrSelf" ptType="node node" st="5 1" cnt="1 0"/>
                </dgm:else>
              </dgm:choose>
            </dgm:else>
          </dgm:choose>
          <dgm:constrLst/>
          <dgm:ruleLst/>
        </dgm:layoutNode>
        <dgm:layoutNode name="dummy3a" moveWith="wedge3">
          <dgm:alg type="sp"/>
          <dgm:shape xmlns:r="http://schemas.openxmlformats.org/officeDocument/2006/relationships" r:blip="">
            <dgm:adjLst/>
          </dgm:shape>
          <dgm:presOf/>
          <dgm:constrLst>
            <dgm:constr type="w" val="1"/>
            <dgm:constr type="h" val="1"/>
          </dgm:constrLst>
          <dgm:ruleLst/>
        </dgm:layoutNode>
        <dgm:layoutNode name="dummy3b" moveWith="wedge3">
          <dgm:alg type="sp"/>
          <dgm:shape xmlns:r="http://schemas.openxmlformats.org/officeDocument/2006/relationships" r:blip="">
            <dgm:adjLst/>
          </dgm:shape>
          <dgm:presOf/>
          <dgm:constrLst>
            <dgm:constr type="w" val="1"/>
            <dgm:constr type="h" val="1"/>
          </dgm:constrLst>
          <dgm:ruleLst/>
        </dgm:layoutNode>
        <dgm:layoutNode name="wedge3Tx" moveWith="wedge3">
          <dgm:varLst>
            <dgm:chMax val="0"/>
            <dgm:chPref val="0"/>
            <dgm:bulletEnabled val="1"/>
          </dgm:varLst>
          <dgm:alg type="tx"/>
          <dgm:shape xmlns:r="http://schemas.openxmlformats.org/officeDocument/2006/relationships" type="rect" r:blip="" hideGeom="1">
            <dgm:adjLst/>
          </dgm:shape>
          <dgm:choose name="Name88">
            <dgm:if name="Name89" func="var" arg="dir" op="equ" val="norm">
              <dgm:presOf axis="ch desOrSelf" ptType="node node" st="3 1" cnt="1 0"/>
            </dgm:if>
            <dgm:else name="Name90">
              <dgm:choose name="Name91">
                <dgm:if name="Name92" axis="ch" ptType="node" func="cnt" op="equ" val="3">
                  <dgm:presOf axis="ch desOrSelf" ptType="node node" st="1 1" cnt="1 0"/>
                </dgm:if>
                <dgm:if name="Name93" axis="ch" ptType="node" func="cnt" op="equ" val="4">
                  <dgm:presOf axis="ch desOrSelf" ptType="node node" st="2 1" cnt="1 0"/>
                </dgm:if>
                <dgm:if name="Name94" axis="ch" ptType="node" func="cnt" op="equ" val="5">
                  <dgm:presOf axis="ch desOrSelf" ptType="node node" st="3 1" cnt="1 0"/>
                </dgm:if>
                <dgm:if name="Name95" axis="ch" ptType="node" func="cnt" op="equ" val="6">
                  <dgm:presOf axis="ch desOrSelf" ptType="node node" st="4 1" cnt="1 0"/>
                </dgm:if>
                <dgm:else name="Name96">
                  <dgm:presOf axis="ch desOrSelf" ptType="node node" st="5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97"/>
    </dgm:choose>
    <dgm:choose name="Name98">
      <dgm:if name="Name99" axis="ch" ptType="node" func="cnt" op="gte" val="4">
        <dgm:layoutNode name="wedge4">
          <dgm:alg type="sp"/>
          <dgm:choose name="Name100">
            <dgm:if name="Name101" axis="ch" ptType="node" func="cnt" op="equ" val="4">
              <dgm:shape xmlns:r="http://schemas.openxmlformats.org/officeDocument/2006/relationships" type="pie" r:blip="">
                <dgm:adjLst>
                  <dgm:adj idx="1" val="180"/>
                  <dgm:adj idx="2" val="270"/>
                </dgm:adjLst>
              </dgm:shape>
            </dgm:if>
            <dgm:if name="Name102" axis="ch" ptType="node" func="cnt" op="equ" val="5">
              <dgm:shape xmlns:r="http://schemas.openxmlformats.org/officeDocument/2006/relationships" type="pie" r:blip="">
                <dgm:adjLst>
                  <dgm:adj idx="1" val="126"/>
                  <dgm:adj idx="2" val="198"/>
                </dgm:adjLst>
              </dgm:shape>
            </dgm:if>
            <dgm:if name="Name103" axis="ch" ptType="node" func="cnt" op="equ" val="6">
              <dgm:shape xmlns:r="http://schemas.openxmlformats.org/officeDocument/2006/relationships" type="pie" r:blip="">
                <dgm:adjLst>
                  <dgm:adj idx="1" val="90"/>
                  <dgm:adj idx="2" val="150"/>
                </dgm:adjLst>
              </dgm:shape>
            </dgm:if>
            <dgm:else name="Name104">
              <dgm:shape xmlns:r="http://schemas.openxmlformats.org/officeDocument/2006/relationships" type="pie" r:blip="">
                <dgm:adjLst>
                  <dgm:adj idx="1" val="64.2871"/>
                  <dgm:adj idx="2" val="115.7143"/>
                </dgm:adjLst>
              </dgm:shape>
            </dgm:else>
          </dgm:choose>
          <dgm:choose name="Name105">
            <dgm:if name="Name106" func="var" arg="dir" op="equ" val="norm">
              <dgm:presOf axis="ch desOrSelf" ptType="node node" st="4 1" cnt="1 0"/>
            </dgm:if>
            <dgm:else name="Name107">
              <dgm:choose name="Name108">
                <dgm:if name="Name109" axis="ch" ptType="node" func="cnt" op="equ" val="4">
                  <dgm:presOf axis="ch desOrSelf" ptType="node node" st="1 1" cnt="1 0"/>
                </dgm:if>
                <dgm:if name="Name110" axis="ch" ptType="node" func="cnt" op="equ" val="5">
                  <dgm:presOf axis="ch desOrSelf" ptType="node node" st="2 1" cnt="1 0"/>
                </dgm:if>
                <dgm:if name="Name111" axis="ch" ptType="node" func="cnt" op="equ" val="6">
                  <dgm:presOf axis="ch desOrSelf" ptType="node node" st="3 1" cnt="1 0"/>
                </dgm:if>
                <dgm:else name="Name112">
                  <dgm:presOf axis="ch desOrSelf" ptType="node node" st="4 1" cnt="1 0"/>
                </dgm:else>
              </dgm:choose>
            </dgm:else>
          </dgm:choose>
          <dgm:constrLst/>
          <dgm:ruleLst/>
        </dgm:layoutNode>
        <dgm:layoutNode name="dummy4a" moveWith="wedge4">
          <dgm:alg type="sp"/>
          <dgm:shape xmlns:r="http://schemas.openxmlformats.org/officeDocument/2006/relationships" r:blip="">
            <dgm:adjLst/>
          </dgm:shape>
          <dgm:presOf/>
          <dgm:constrLst>
            <dgm:constr type="w" val="1"/>
            <dgm:constr type="h" val="1"/>
          </dgm:constrLst>
          <dgm:ruleLst/>
        </dgm:layoutNode>
        <dgm:layoutNode name="dummy4b" moveWith="wedge4">
          <dgm:alg type="sp"/>
          <dgm:shape xmlns:r="http://schemas.openxmlformats.org/officeDocument/2006/relationships" r:blip="">
            <dgm:adjLst/>
          </dgm:shape>
          <dgm:presOf/>
          <dgm:constrLst>
            <dgm:constr type="w" val="1"/>
            <dgm:constr type="h" val="1"/>
          </dgm:constrLst>
          <dgm:ruleLst/>
        </dgm:layoutNode>
        <dgm:layoutNode name="wedge4Tx" moveWith="wedge4">
          <dgm:varLst>
            <dgm:chMax val="0"/>
            <dgm:chPref val="0"/>
            <dgm:bulletEnabled val="1"/>
          </dgm:varLst>
          <dgm:alg type="tx"/>
          <dgm:shape xmlns:r="http://schemas.openxmlformats.org/officeDocument/2006/relationships" type="rect" r:blip="" hideGeom="1">
            <dgm:adjLst/>
          </dgm:shape>
          <dgm:choose name="Name113">
            <dgm:if name="Name114" func="var" arg="dir" op="equ" val="norm">
              <dgm:presOf axis="ch desOrSelf" ptType="node node" st="4 1" cnt="1 0"/>
            </dgm:if>
            <dgm:else name="Name115">
              <dgm:choose name="Name116">
                <dgm:if name="Name117" axis="ch" ptType="node" func="cnt" op="equ" val="4">
                  <dgm:presOf axis="ch desOrSelf" ptType="node node" st="1 1" cnt="1 0"/>
                </dgm:if>
                <dgm:if name="Name118" axis="ch" ptType="node" func="cnt" op="equ" val="5">
                  <dgm:presOf axis="ch desOrSelf" ptType="node node" st="2 1" cnt="1 0"/>
                </dgm:if>
                <dgm:if name="Name119" axis="ch" ptType="node" func="cnt" op="equ" val="6">
                  <dgm:presOf axis="ch desOrSelf" ptType="node node" st="3 1" cnt="1 0"/>
                </dgm:if>
                <dgm:else name="Name120">
                  <dgm:presOf axis="ch desOrSelf" ptType="node node" st="4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21"/>
    </dgm:choose>
    <dgm:choose name="Name122">
      <dgm:if name="Name123" axis="ch" ptType="node" func="cnt" op="gte" val="5">
        <dgm:layoutNode name="wedge5">
          <dgm:alg type="sp"/>
          <dgm:choose name="Name124">
            <dgm:if name="Name125" axis="ch" ptType="node" func="cnt" op="equ" val="5">
              <dgm:shape xmlns:r="http://schemas.openxmlformats.org/officeDocument/2006/relationships" type="pie" r:blip="">
                <dgm:adjLst>
                  <dgm:adj idx="1" val="198"/>
                  <dgm:adj idx="2" val="270"/>
                </dgm:adjLst>
              </dgm:shape>
            </dgm:if>
            <dgm:if name="Name126" axis="ch" ptType="node" func="cnt" op="equ" val="6">
              <dgm:shape xmlns:r="http://schemas.openxmlformats.org/officeDocument/2006/relationships" type="pie" r:blip="">
                <dgm:adjLst>
                  <dgm:adj idx="1" val="150"/>
                  <dgm:adj idx="2" val="210"/>
                </dgm:adjLst>
              </dgm:shape>
            </dgm:if>
            <dgm:else name="Name127">
              <dgm:shape xmlns:r="http://schemas.openxmlformats.org/officeDocument/2006/relationships" type="pie" r:blip="">
                <dgm:adjLst>
                  <dgm:adj idx="1" val="115.7143"/>
                  <dgm:adj idx="2" val="167.1429"/>
                </dgm:adjLst>
              </dgm:shape>
            </dgm:else>
          </dgm:choose>
          <dgm:choose name="Name128">
            <dgm:if name="Name129" func="var" arg="dir" op="equ" val="norm">
              <dgm:presOf axis="ch desOrSelf" ptType="node node" st="5 1" cnt="1 0"/>
            </dgm:if>
            <dgm:else name="Name130">
              <dgm:choose name="Name131">
                <dgm:if name="Name132" axis="ch" ptType="node" func="cnt" op="equ" val="5">
                  <dgm:presOf axis="ch desOrSelf" ptType="node node" st="1 1" cnt="1 0"/>
                </dgm:if>
                <dgm:if name="Name133" axis="ch" ptType="node" func="cnt" op="equ" val="6">
                  <dgm:presOf axis="ch desOrSelf" ptType="node node" st="2 1" cnt="1 0"/>
                </dgm:if>
                <dgm:else name="Name134">
                  <dgm:presOf axis="ch desOrSelf" ptType="node node" st="3 1" cnt="1 0"/>
                </dgm:else>
              </dgm:choose>
            </dgm:else>
          </dgm:choose>
          <dgm:constrLst/>
          <dgm:ruleLst/>
        </dgm:layoutNode>
        <dgm:layoutNode name="dummy5a" moveWith="wedge5">
          <dgm:alg type="sp"/>
          <dgm:shape xmlns:r="http://schemas.openxmlformats.org/officeDocument/2006/relationships" r:blip="">
            <dgm:adjLst/>
          </dgm:shape>
          <dgm:presOf/>
          <dgm:constrLst>
            <dgm:constr type="w" val="1"/>
            <dgm:constr type="h" val="1"/>
          </dgm:constrLst>
          <dgm:ruleLst/>
        </dgm:layoutNode>
        <dgm:layoutNode name="dummy5b" moveWith="wedge5">
          <dgm:alg type="sp"/>
          <dgm:shape xmlns:r="http://schemas.openxmlformats.org/officeDocument/2006/relationships" r:blip="">
            <dgm:adjLst/>
          </dgm:shape>
          <dgm:presOf/>
          <dgm:constrLst>
            <dgm:constr type="w" val="1"/>
            <dgm:constr type="h" val="1"/>
          </dgm:constrLst>
          <dgm:ruleLst/>
        </dgm:layoutNode>
        <dgm:layoutNode name="wedge5Tx" moveWith="wedge5">
          <dgm:varLst>
            <dgm:chMax val="0"/>
            <dgm:chPref val="0"/>
            <dgm:bulletEnabled val="1"/>
          </dgm:varLst>
          <dgm:alg type="tx"/>
          <dgm:shape xmlns:r="http://schemas.openxmlformats.org/officeDocument/2006/relationships" type="rect" r:blip="" hideGeom="1">
            <dgm:adjLst/>
          </dgm:shape>
          <dgm:choose name="Name135">
            <dgm:if name="Name136" func="var" arg="dir" op="equ" val="norm">
              <dgm:presOf axis="ch desOrSelf" ptType="node node" st="5 1" cnt="1 0"/>
            </dgm:if>
            <dgm:else name="Name137">
              <dgm:choose name="Name138">
                <dgm:if name="Name139" axis="ch" ptType="node" func="cnt" op="equ" val="5">
                  <dgm:presOf axis="ch desOrSelf" ptType="node node" st="1 1" cnt="1 0"/>
                </dgm:if>
                <dgm:if name="Name140" axis="ch" ptType="node" func="cnt" op="equ" val="6">
                  <dgm:presOf axis="ch desOrSelf" ptType="node node" st="2 1" cnt="1 0"/>
                </dgm:if>
                <dgm:else name="Name141">
                  <dgm:presOf axis="ch desOrSelf" ptType="node node" st="3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42"/>
    </dgm:choose>
    <dgm:choose name="Name143">
      <dgm:if name="Name144" axis="ch" ptType="node" func="cnt" op="gte" val="6">
        <dgm:layoutNode name="wedge6">
          <dgm:alg type="sp"/>
          <dgm:choose name="Name145">
            <dgm:if name="Name146" axis="ch" ptType="node" func="cnt" op="equ" val="6">
              <dgm:shape xmlns:r="http://schemas.openxmlformats.org/officeDocument/2006/relationships" type="pie" r:blip="">
                <dgm:adjLst>
                  <dgm:adj idx="1" val="210"/>
                  <dgm:adj idx="2" val="270"/>
                </dgm:adjLst>
              </dgm:shape>
            </dgm:if>
            <dgm:else name="Name147">
              <dgm:shape xmlns:r="http://schemas.openxmlformats.org/officeDocument/2006/relationships" type="pie" r:blip="">
                <dgm:adjLst>
                  <dgm:adj idx="1" val="167.1429"/>
                  <dgm:adj idx="2" val="218.5714"/>
                </dgm:adjLst>
              </dgm:shape>
            </dgm:else>
          </dgm:choose>
          <dgm:choose name="Name148">
            <dgm:if name="Name149" func="var" arg="dir" op="equ" val="norm">
              <dgm:presOf axis="ch desOrSelf" ptType="node node" st="6 1" cnt="1 0"/>
            </dgm:if>
            <dgm:else name="Name150">
              <dgm:choose name="Name151">
                <dgm:if name="Name152" axis="ch" ptType="node" func="cnt" op="equ" val="6">
                  <dgm:presOf axis="ch desOrSelf" ptType="node node" st="1 1" cnt="1 0"/>
                </dgm:if>
                <dgm:else name="Name153">
                  <dgm:presOf axis="ch desOrSelf" ptType="node node" st="2 1" cnt="1 0"/>
                </dgm:else>
              </dgm:choose>
            </dgm:else>
          </dgm:choose>
          <dgm:constrLst/>
          <dgm:ruleLst/>
        </dgm:layoutNode>
        <dgm:layoutNode name="dummy6a" moveWith="wedge6">
          <dgm:alg type="sp"/>
          <dgm:shape xmlns:r="http://schemas.openxmlformats.org/officeDocument/2006/relationships" r:blip="">
            <dgm:adjLst/>
          </dgm:shape>
          <dgm:presOf/>
          <dgm:constrLst>
            <dgm:constr type="w" val="1"/>
            <dgm:constr type="h" val="1"/>
          </dgm:constrLst>
          <dgm:ruleLst/>
        </dgm:layoutNode>
        <dgm:layoutNode name="dummy6b" moveWith="wedge6">
          <dgm:alg type="sp"/>
          <dgm:shape xmlns:r="http://schemas.openxmlformats.org/officeDocument/2006/relationships" r:blip="">
            <dgm:adjLst/>
          </dgm:shape>
          <dgm:presOf/>
          <dgm:constrLst>
            <dgm:constr type="w" val="1"/>
            <dgm:constr type="h" val="1"/>
          </dgm:constrLst>
          <dgm:ruleLst/>
        </dgm:layoutNode>
        <dgm:layoutNode name="wedge6Tx" moveWith="wedge6">
          <dgm:varLst>
            <dgm:chMax val="0"/>
            <dgm:chPref val="0"/>
            <dgm:bulletEnabled val="1"/>
          </dgm:varLst>
          <dgm:alg type="tx"/>
          <dgm:shape xmlns:r="http://schemas.openxmlformats.org/officeDocument/2006/relationships" type="rect" r:blip="" hideGeom="1">
            <dgm:adjLst/>
          </dgm:shape>
          <dgm:choose name="Name154">
            <dgm:if name="Name155" func="var" arg="dir" op="equ" val="norm">
              <dgm:presOf axis="ch desOrSelf" ptType="node node" st="6 1" cnt="1 0"/>
            </dgm:if>
            <dgm:else name="Name156">
              <dgm:choose name="Name157">
                <dgm:if name="Name158" axis="ch" ptType="node" func="cnt" op="equ" val="6">
                  <dgm:presOf axis="ch desOrSelf" ptType="node node" st="1 1" cnt="1 0"/>
                </dgm:if>
                <dgm:else name="Name159">
                  <dgm:presOf axis="ch desOrSelf" ptType="node node" st="2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60"/>
    </dgm:choose>
    <dgm:choose name="Name161">
      <dgm:if name="Name162" axis="ch" ptType="node" func="cnt" op="gte" val="7">
        <dgm:layoutNode name="wedge7">
          <dgm:alg type="sp"/>
          <dgm:shape xmlns:r="http://schemas.openxmlformats.org/officeDocument/2006/relationships" type="pie" r:blip="">
            <dgm:adjLst>
              <dgm:adj idx="1" val="218.5714"/>
              <dgm:adj idx="2" val="270"/>
            </dgm:adjLst>
          </dgm:shape>
          <dgm:choose name="Name163">
            <dgm:if name="Name164" func="var" arg="dir" op="equ" val="norm">
              <dgm:presOf axis="ch desOrSelf" ptType="node node" st="7 1" cnt="1 0"/>
            </dgm:if>
            <dgm:else name="Name165">
              <dgm:presOf axis="ch desOrSelf" ptType="node node" st="1 1" cnt="1 0"/>
            </dgm:else>
          </dgm:choose>
          <dgm:constrLst/>
          <dgm:ruleLst/>
        </dgm:layoutNode>
        <dgm:layoutNode name="dummy7a" moveWith="wedge7">
          <dgm:alg type="sp"/>
          <dgm:shape xmlns:r="http://schemas.openxmlformats.org/officeDocument/2006/relationships" r:blip="">
            <dgm:adjLst/>
          </dgm:shape>
          <dgm:presOf/>
          <dgm:constrLst>
            <dgm:constr type="w" val="1"/>
            <dgm:constr type="h" val="1"/>
          </dgm:constrLst>
          <dgm:ruleLst/>
        </dgm:layoutNode>
        <dgm:layoutNode name="dummy7b" moveWith="wedge7">
          <dgm:alg type="sp"/>
          <dgm:shape xmlns:r="http://schemas.openxmlformats.org/officeDocument/2006/relationships" r:blip="">
            <dgm:adjLst/>
          </dgm:shape>
          <dgm:presOf/>
          <dgm:constrLst>
            <dgm:constr type="w" val="1"/>
            <dgm:constr type="h" val="1"/>
          </dgm:constrLst>
          <dgm:ruleLst/>
        </dgm:layoutNode>
        <dgm:layoutNode name="wedge7Tx" moveWith="wedge7">
          <dgm:varLst>
            <dgm:chMax val="0"/>
            <dgm:chPref val="0"/>
            <dgm:bulletEnabled val="1"/>
          </dgm:varLst>
          <dgm:alg type="tx"/>
          <dgm:shape xmlns:r="http://schemas.openxmlformats.org/officeDocument/2006/relationships" type="rect" r:blip="" hideGeom="1">
            <dgm:adjLst/>
          </dgm:shape>
          <dgm:choose name="Name166">
            <dgm:if name="Name167" func="var" arg="dir" op="equ" val="norm">
              <dgm:presOf axis="ch desOrSelf" ptType="node node" st="7 1" cnt="1 0"/>
            </dgm:if>
            <dgm:else name="Name168">
              <dgm:presOf axis="ch desOrSelf" ptType="node node" st="1 1" cnt="1 0"/>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69"/>
    </dgm:choose>
    <dgm:choose name="Name170">
      <dgm:if name="Name171" axis="ch" ptType="node" func="cnt" op="equ" val="1">
        <dgm:forEach name="Name172" axis="ch" ptType="sibTrans" hideLastTrans="0" cnt="1">
          <dgm:layoutNode name="arrowWedge1single" styleLbl="fgSibTrans2D1">
            <dgm:choose name="Name173">
              <dgm:if name="Name174" func="var" arg="dir" op="equ" val="norm">
                <dgm:alg type="conn">
                  <dgm:param type="connRout" val="longCurve"/>
                  <dgm:param type="srcNode" val="dummy1a"/>
                  <dgm:param type="dstNode" val="dummy1b"/>
                  <dgm:param type="begPts" val="tL"/>
                  <dgm:param type="endPts" val="tR"/>
                  <dgm:param type="begSty" val="arr"/>
                  <dgm:param type="endSty" val="noArr"/>
                </dgm:alg>
              </dgm:if>
              <dgm:else name="Name175">
                <dgm:alg type="conn">
                  <dgm:param type="connRout" val="longCurve"/>
                  <dgm:param type="srcNode" val="dummy1a"/>
                  <dgm:param type="dstNode" val="dummy1b"/>
                  <dgm:param type="begPts" val="tL"/>
                  <dgm:param type="endPts" val="tR"/>
                  <dgm:param type="begSty" val="noArr"/>
                  <dgm:param type="endSty" val="arr"/>
                </dgm:alg>
              </dgm:else>
            </dgm:choose>
            <dgm:shape xmlns:r="http://schemas.openxmlformats.org/officeDocument/2006/relationships" type="conn" r:blip="">
              <dgm:adjLst/>
            </dgm:shape>
            <dgm:presOf/>
            <dgm:constrLst>
              <dgm:constr type="w" val="1"/>
              <dgm:constr type="begPad"/>
              <dgm:constr type="endPad"/>
            </dgm:constrLst>
            <dgm:ruleLst/>
          </dgm:layoutNode>
        </dgm:forEach>
      </dgm:if>
      <dgm:if name="Name176" axis="ch" ptType="node" func="cnt" op="gte" val="2">
        <dgm:forEach name="Name177" axis="ch" ptType="sibTrans" hideLastTrans="0" cnt="1">
          <dgm:layoutNode name="arrowWedge1" styleLbl="fgSibTrans2D1">
            <dgm:choose name="Name178">
              <dgm:if name="Name179" func="var" arg="dir" op="equ" val="norm">
                <dgm:alg type="conn">
                  <dgm:param type="connRout" val="curve"/>
                  <dgm:param type="srcNode" val="dummy1a"/>
                  <dgm:param type="dstNode" val="dummy1b"/>
                  <dgm:param type="begPts" val="tL"/>
                  <dgm:param type="endPts" val="tL"/>
                  <dgm:param type="begSty" val="noArr"/>
                  <dgm:param type="endSty" val="arr"/>
                </dgm:alg>
              </dgm:if>
              <dgm:else name="Name180">
                <dgm:alg type="conn">
                  <dgm:param type="connRout" val="curve"/>
                  <dgm:param type="srcNode" val="dummy1a"/>
                  <dgm:param type="dstNode" val="dummy1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if>
      <dgm:else name="Name181"/>
    </dgm:choose>
    <dgm:forEach name="Name182" axis="ch" ptType="sibTrans" hideLastTrans="0" st="2" cnt="1">
      <dgm:layoutNode name="arrowWedge2" styleLbl="fgSibTrans2D1">
        <dgm:choose name="Name183">
          <dgm:if name="Name184" func="var" arg="dir" op="equ" val="norm">
            <dgm:alg type="conn">
              <dgm:param type="connRout" val="curve"/>
              <dgm:param type="srcNode" val="dummy2a"/>
              <dgm:param type="dstNode" val="dummy2b"/>
              <dgm:param type="begPts" val="tL"/>
              <dgm:param type="endPts" val="tL"/>
              <dgm:param type="begSty" val="noArr"/>
              <dgm:param type="endSty" val="arr"/>
            </dgm:alg>
          </dgm:if>
          <dgm:else name="Name185">
            <dgm:alg type="conn">
              <dgm:param type="connRout" val="curve"/>
              <dgm:param type="srcNode" val="dummy2a"/>
              <dgm:param type="dstNode" val="dummy2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86" axis="ch" ptType="sibTrans" hideLastTrans="0" st="3" cnt="1">
      <dgm:layoutNode name="arrowWedge3" styleLbl="fgSibTrans2D1">
        <dgm:choose name="Name187">
          <dgm:if name="Name188" func="var" arg="dir" op="equ" val="norm">
            <dgm:alg type="conn">
              <dgm:param type="connRout" val="curve"/>
              <dgm:param type="srcNode" val="dummy3a"/>
              <dgm:param type="dstNode" val="dummy3b"/>
              <dgm:param type="begPts" val="tL"/>
              <dgm:param type="endPts" val="tL"/>
              <dgm:param type="begSty" val="noArr"/>
              <dgm:param type="endSty" val="arr"/>
            </dgm:alg>
          </dgm:if>
          <dgm:else name="Name189">
            <dgm:alg type="conn">
              <dgm:param type="connRout" val="curve"/>
              <dgm:param type="srcNode" val="dummy3a"/>
              <dgm:param type="dstNode" val="dummy3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90" axis="ch" ptType="sibTrans" hideLastTrans="0" st="4" cnt="1">
      <dgm:layoutNode name="arrowWedge4" styleLbl="fgSibTrans2D1">
        <dgm:choose name="Name191">
          <dgm:if name="Name192" func="var" arg="dir" op="equ" val="norm">
            <dgm:alg type="conn">
              <dgm:param type="connRout" val="curve"/>
              <dgm:param type="srcNode" val="dummy4a"/>
              <dgm:param type="dstNode" val="dummy4b"/>
              <dgm:param type="begPts" val="tL"/>
              <dgm:param type="endPts" val="tL"/>
              <dgm:param type="begSty" val="noArr"/>
              <dgm:param type="endSty" val="arr"/>
            </dgm:alg>
          </dgm:if>
          <dgm:else name="Name193">
            <dgm:alg type="conn">
              <dgm:param type="connRout" val="curve"/>
              <dgm:param type="srcNode" val="dummy4a"/>
              <dgm:param type="dstNode" val="dummy4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94" axis="ch" ptType="sibTrans" hideLastTrans="0" st="5" cnt="1">
      <dgm:layoutNode name="arrowWedge5" styleLbl="fgSibTrans2D1">
        <dgm:choose name="Name195">
          <dgm:if name="Name196" func="var" arg="dir" op="equ" val="norm">
            <dgm:alg type="conn">
              <dgm:param type="connRout" val="curve"/>
              <dgm:param type="srcNode" val="dummy5a"/>
              <dgm:param type="dstNode" val="dummy5b"/>
              <dgm:param type="begPts" val="tL"/>
              <dgm:param type="endPts" val="tL"/>
              <dgm:param type="begSty" val="noArr"/>
              <dgm:param type="endSty" val="arr"/>
            </dgm:alg>
          </dgm:if>
          <dgm:else name="Name197">
            <dgm:alg type="conn">
              <dgm:param type="connRout" val="curve"/>
              <dgm:param type="srcNode" val="dummy5a"/>
              <dgm:param type="dstNode" val="dummy5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98" axis="ch" ptType="sibTrans" hideLastTrans="0" st="6" cnt="1">
      <dgm:layoutNode name="arrowWedge6" styleLbl="fgSibTrans2D1">
        <dgm:choose name="Name199">
          <dgm:if name="Name200" func="var" arg="dir" op="equ" val="norm">
            <dgm:alg type="conn">
              <dgm:param type="connRout" val="curve"/>
              <dgm:param type="srcNode" val="dummy6a"/>
              <dgm:param type="dstNode" val="dummy6b"/>
              <dgm:param type="begPts" val="tL"/>
              <dgm:param type="endPts" val="tL"/>
              <dgm:param type="begSty" val="noArr"/>
              <dgm:param type="endSty" val="arr"/>
            </dgm:alg>
          </dgm:if>
          <dgm:else name="Name201">
            <dgm:alg type="conn">
              <dgm:param type="connRout" val="curve"/>
              <dgm:param type="srcNode" val="dummy6a"/>
              <dgm:param type="dstNode" val="dummy6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202" axis="ch" ptType="sibTrans" hideLastTrans="0" st="7" cnt="1">
      <dgm:layoutNode name="arrowWedge7" styleLbl="fgSibTrans2D1">
        <dgm:choose name="Name203">
          <dgm:if name="Name204" func="var" arg="dir" op="equ" val="norm">
            <dgm:alg type="conn">
              <dgm:param type="connRout" val="curve"/>
              <dgm:param type="srcNode" val="dummy7a"/>
              <dgm:param type="dstNode" val="dummy7b"/>
              <dgm:param type="begPts" val="tL"/>
              <dgm:param type="endPts" val="tL"/>
              <dgm:param type="begSty" val="noArr"/>
              <dgm:param type="endSty" val="arr"/>
            </dgm:alg>
          </dgm:if>
          <dgm:else name="Name205">
            <dgm:alg type="conn">
              <dgm:param type="connRout" val="curve"/>
              <dgm:param type="srcNode" val="dummy7a"/>
              <dgm:param type="dstNode" val="dummy7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layoutNode>
</dgm:layoutDef>
</file>

<file path=ppt/diagrams/layout2.xml><?xml version="1.0" encoding="utf-8"?>
<dgm:layoutDef xmlns:dgm="http://schemas.openxmlformats.org/drawingml/2006/diagram" xmlns:a="http://schemas.openxmlformats.org/drawingml/2006/main" uniqueId="urn:microsoft.com/office/officeart/2005/8/layout/balance1">
  <dgm:title val=""/>
  <dgm:desc val=""/>
  <dgm:catLst>
    <dgm:cat type="relationship" pri="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23">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25" srcId="2" destId="23" srcOrd="0" destOrd="0"/>
      </dgm:cxnLst>
      <dgm:bg/>
      <dgm:whole/>
    </dgm:dataModel>
  </dgm:sampData>
  <dgm:styleData>
    <dgm:dataModel>
      <dgm:ptLst>
        <dgm:pt modelId="0" type="doc"/>
        <dgm:pt modelId="1"/>
        <dgm:pt modelId="11"/>
        <dgm:pt modelId="12"/>
        <dgm:pt modelId="2"/>
        <dgm:pt modelId="21"/>
        <dgm:pt modelId="22"/>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Lst>
      <dgm:bg/>
      <dgm:whole/>
    </dgm:dataModel>
  </dgm:styleData>
  <dgm:clrData>
    <dgm:dataModel>
      <dgm:ptLst>
        <dgm:pt modelId="0" type="doc"/>
        <dgm:pt modelId="1"/>
        <dgm:pt modelId="11"/>
        <dgm:pt modelId="12"/>
        <dgm:pt modelId="13"/>
        <dgm:pt modelId="2"/>
        <dgm:pt modelId="21"/>
        <dgm:pt modelId="22"/>
        <dgm:pt modelId="23"/>
      </dgm:ptLst>
      <dgm:cxnLst>
        <dgm:cxn modelId="4" srcId="0" destId="1" srcOrd="0" destOrd="0"/>
        <dgm:cxn modelId="5" srcId="0" destId="2" srcOrd="1" destOrd="0"/>
        <dgm:cxn modelId="15" srcId="1" destId="11" srcOrd="0" destOrd="0"/>
        <dgm:cxn modelId="16" srcId="1" destId="12" srcOrd="0" destOrd="0"/>
        <dgm:cxn modelId="17" srcId="1" destId="13" srcOrd="0" destOrd="0"/>
        <dgm:cxn modelId="25" srcId="2" destId="21" srcOrd="0" destOrd="0"/>
        <dgm:cxn modelId="26" srcId="2" destId="22" srcOrd="0" destOrd="0"/>
        <dgm:cxn modelId="27" srcId="2" destId="23" srcOrd="0" destOrd="0"/>
      </dgm:cxnLst>
      <dgm:bg/>
      <dgm:whole/>
    </dgm:dataModel>
  </dgm:clrData>
  <dgm:layoutNode name="outerComposite">
    <dgm:varLst>
      <dgm:chMax val="2"/>
      <dgm:animLvl val="lvl"/>
      <dgm:resizeHandles val="exact"/>
    </dgm:varLst>
    <dgm:alg type="composite">
      <dgm:param type="ar" val="1"/>
    </dgm:alg>
    <dgm:shape xmlns:r="http://schemas.openxmlformats.org/officeDocument/2006/relationships" r:blip="">
      <dgm:adjLst/>
    </dgm:shape>
    <dgm:presOf/>
    <dgm:constrLst>
      <dgm:constr type="h" for="ch" forName="parentComposite" refType="h" refFor="ch" refForName="dummyMaxCanvas" op="equ" fact="0.2"/>
      <dgm:constr type="t" for="ch" forName="parentComposite"/>
      <dgm:constr type="h" for="ch" forName="childrenComposite" refType="h" refFor="ch" refForName="dummyMaxCanvas" op="equ" fact="0.8"/>
      <dgm:constr type="t" for="ch" forName="childrenComposite" refType="h" refFor="ch" refForName="dummyMaxCanvas" fact="0.2"/>
    </dgm:constrLst>
    <dgm:ruleLst/>
    <dgm:layoutNode name="dummyMaxCanvas">
      <dgm:alg type="sp"/>
      <dgm:shape xmlns:r="http://schemas.openxmlformats.org/officeDocument/2006/relationships" r:blip="">
        <dgm:adjLst/>
      </dgm:shape>
      <dgm:presOf/>
      <dgm:constrLst/>
      <dgm:ruleLst/>
    </dgm:layoutNode>
    <dgm:layoutNode name="parentComposite">
      <dgm:alg type="composite"/>
      <dgm:shape xmlns:r="http://schemas.openxmlformats.org/officeDocument/2006/relationships" r:blip="">
        <dgm:adjLst/>
      </dgm:shape>
      <dgm:presOf/>
      <dgm:constrLst>
        <dgm:constr type="w" for="ch" forName="parent1" refType="w" fact="0.36"/>
        <dgm:constr type="ctrX" for="ch" forName="parent1" refType="w" fact="0.24"/>
        <dgm:constr type="w" for="ch" forName="parent2" refType="w" fact="0.36"/>
        <dgm:constr type="ctrX" for="ch" forName="parent2" refType="w" fact="0.76"/>
        <dgm:constr type="primFontSz" for="ch" ptType="node" op="equ"/>
      </dgm:constrLst>
      <dgm:ruleLst/>
      <dgm:layoutNode name="parent1" styleLbl="alignAccFollowNode1">
        <dgm:varLst>
          <dgm:chMax val="4"/>
        </dgm:varLst>
        <dgm:alg type="tx"/>
        <dgm:shape xmlns:r="http://schemas.openxmlformats.org/officeDocument/2006/relationships" type="roundRect" r:blip="">
          <dgm:adjLst>
            <dgm:adj idx="1" val="0.1"/>
          </dgm:adjLst>
        </dgm:shape>
        <dgm:presOf axis="ch" ptType="node" cnt="1"/>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arent2" styleLbl="alignAccFollowNode1">
        <dgm:varLst>
          <dgm:chMax val="4"/>
        </dgm:varLst>
        <dgm:alg type="tx"/>
        <dgm:shape xmlns:r="http://schemas.openxmlformats.org/officeDocument/2006/relationships" type="roundRect" r:blip="">
          <dgm:adjLst>
            <dgm:adj idx="1" val="0.1"/>
          </dgm:adjLst>
        </dgm:shape>
        <dgm:presOf axis="ch" ptType="node" st="2" cnt="1"/>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layoutNode name="childrenComposite">
      <dgm:alg type="composite"/>
      <dgm:shape xmlns:r="http://schemas.openxmlformats.org/officeDocument/2006/relationships" r:blip="">
        <dgm:adjLst/>
      </dgm:shape>
      <dgm:presOf/>
      <dgm:constrLst>
        <dgm:constr type="primFontSz" for="ch" ptType="node" op="equ" val="65"/>
        <dgm:constr type="w" for="ch" forName="fulcrum" refType="w" fact="0.15"/>
        <dgm:constr type="h" for="ch" forName="fulcrum" refType="w" refFor="ch" refForName="fulcrum"/>
        <dgm:constr type="b" for="ch" forName="fulcrum" refType="h"/>
        <dgm:constr type="ctrX" for="ch" forName="fulcrum" refType="w" fact="0.5"/>
        <dgm:constr type="w" for="ch" forName="balance_00" refType="w" fact="0.9"/>
        <dgm:constr type="h" for="ch" forName="balance_00" refType="h" fact="0.076"/>
        <dgm:constr type="b" for="ch" forName="balance_00" refType="h" fact="0.81"/>
        <dgm:constr type="ctrX" for="ch" forName="balance_00" refType="w" fact="0.5"/>
        <dgm:constr type="w" for="ch" forName="balance_01" refType="w"/>
        <dgm:constr type="h" for="ch" forName="balance_01" refType="h" fact="0.157"/>
        <dgm:constr type="b" for="ch" forName="balance_01" refType="h" fact="0.85"/>
        <dgm:constr type="ctrX" for="ch" forName="balance_01" refType="w" fact="0.5"/>
        <dgm:constr type="w" for="ch" forName="balance_02" refType="w"/>
        <dgm:constr type="h" for="ch" forName="balance_02" refType="h" fact="0.157"/>
        <dgm:constr type="b" for="ch" forName="balance_02" refType="h" fact="0.85"/>
        <dgm:constr type="ctrX" for="ch" forName="balance_02" refType="w" fact="0.5"/>
        <dgm:constr type="w" for="ch" forName="balance_03" refType="w"/>
        <dgm:constr type="h" for="ch" forName="balance_03" refType="h" fact="0.157"/>
        <dgm:constr type="b" for="ch" forName="balance_03" refType="h" fact="0.85"/>
        <dgm:constr type="ctrX" for="ch" forName="balance_03" refType="w" fact="0.5"/>
        <dgm:constr type="w" for="ch" forName="balance_04" refType="w"/>
        <dgm:constr type="h" for="ch" forName="balance_04" refType="h" fact="0.157"/>
        <dgm:constr type="b" for="ch" forName="balance_04" refType="h" fact="0.85"/>
        <dgm:constr type="ctrX" for="ch" forName="balance_04" refType="w" fact="0.5"/>
        <dgm:constr type="w" for="ch" forName="balance_10" refType="w"/>
        <dgm:constr type="h" for="ch" forName="balance_10" refType="h" fact="0.157"/>
        <dgm:constr type="b" for="ch" forName="balance_10" refType="h" fact="0.85"/>
        <dgm:constr type="ctrX" for="ch" forName="balance_10" refType="w" fact="0.5"/>
        <dgm:constr type="w" for="ch" forName="balance_11" refType="w" fact="0.9"/>
        <dgm:constr type="h" for="ch" forName="balance_11" refType="h" fact="0.076"/>
        <dgm:constr type="b" for="ch" forName="balance_11" refType="h" fact="0.81"/>
        <dgm:constr type="ctrX" for="ch" forName="balance_11" refType="w" fact="0.5"/>
        <dgm:constr type="w" for="ch" forName="balance_12" refType="w"/>
        <dgm:constr type="h" for="ch" forName="balance_12" refType="h" fact="0.157"/>
        <dgm:constr type="b" for="ch" forName="balance_12" refType="h" fact="0.85"/>
        <dgm:constr type="ctrX" for="ch" forName="balance_12" refType="w" fact="0.5"/>
        <dgm:constr type="w" for="ch" forName="balance_13" refType="w"/>
        <dgm:constr type="h" for="ch" forName="balance_13" refType="h" fact="0.157"/>
        <dgm:constr type="b" for="ch" forName="balance_13" refType="h" fact="0.85"/>
        <dgm:constr type="ctrX" for="ch" forName="balance_13" refType="w" fact="0.5"/>
        <dgm:constr type="w" for="ch" forName="balance_14" refType="w"/>
        <dgm:constr type="h" for="ch" forName="balance_14" refType="h" fact="0.157"/>
        <dgm:constr type="b" for="ch" forName="balance_14" refType="h" fact="0.85"/>
        <dgm:constr type="ctrX" for="ch" forName="balance_14" refType="w" fact="0.5"/>
        <dgm:constr type="w" for="ch" forName="balance_20" refType="w"/>
        <dgm:constr type="h" for="ch" forName="balance_20" refType="h" fact="0.157"/>
        <dgm:constr type="b" for="ch" forName="balance_20" refType="h" fact="0.85"/>
        <dgm:constr type="ctrX" for="ch" forName="balance_20" refType="w" fact="0.5"/>
        <dgm:constr type="w" for="ch" forName="balance_21" refType="w"/>
        <dgm:constr type="h" for="ch" forName="balance_21" refType="h" fact="0.157"/>
        <dgm:constr type="b" for="ch" forName="balance_21" refType="h" fact="0.85"/>
        <dgm:constr type="ctrX" for="ch" forName="balance_21" refType="w" fact="0.5"/>
        <dgm:constr type="w" for="ch" forName="balance_22" refType="w" fact="0.9"/>
        <dgm:constr type="h" for="ch" forName="balance_22" refType="h" fact="0.076"/>
        <dgm:constr type="b" for="ch" forName="balance_22" refType="h" fact="0.81"/>
        <dgm:constr type="ctrX" for="ch" forName="balance_22" refType="w" fact="0.5"/>
        <dgm:constr type="w" for="ch" forName="balance_23" refType="w"/>
        <dgm:constr type="h" for="ch" forName="balance_23" refType="h" fact="0.157"/>
        <dgm:constr type="b" for="ch" forName="balance_23" refType="h" fact="0.85"/>
        <dgm:constr type="ctrX" for="ch" forName="balance_23" refType="w" fact="0.5"/>
        <dgm:constr type="w" for="ch" forName="balance_24" refType="w"/>
        <dgm:constr type="h" for="ch" forName="balance_24" refType="h" fact="0.157"/>
        <dgm:constr type="b" for="ch" forName="balance_24" refType="h" fact="0.85"/>
        <dgm:constr type="ctrX" for="ch" forName="balance_24" refType="w" fact="0.5"/>
        <dgm:constr type="w" for="ch" forName="balance_30" refType="w"/>
        <dgm:constr type="h" for="ch" forName="balance_30" refType="h" fact="0.157"/>
        <dgm:constr type="b" for="ch" forName="balance_30" refType="h" fact="0.85"/>
        <dgm:constr type="ctrX" for="ch" forName="balance_30" refType="w" fact="0.5"/>
        <dgm:constr type="w" for="ch" forName="balance_31" refType="w"/>
        <dgm:constr type="h" for="ch" forName="balance_31" refType="h" fact="0.157"/>
        <dgm:constr type="b" for="ch" forName="balance_31" refType="h" fact="0.85"/>
        <dgm:constr type="ctrX" for="ch" forName="balance_31" refType="w" fact="0.5"/>
        <dgm:constr type="w" for="ch" forName="balance_32" refType="w"/>
        <dgm:constr type="h" for="ch" forName="balance_32" refType="h" fact="0.157"/>
        <dgm:constr type="b" for="ch" forName="balance_32" refType="h" fact="0.85"/>
        <dgm:constr type="ctrX" for="ch" forName="balance_32" refType="w" fact="0.5"/>
        <dgm:constr type="w" for="ch" forName="balance_33" refType="w" fact="0.9"/>
        <dgm:constr type="h" for="ch" forName="balance_33" refType="h" fact="0.076"/>
        <dgm:constr type="b" for="ch" forName="balance_33" refType="h" fact="0.81"/>
        <dgm:constr type="ctrX" for="ch" forName="balance_33" refType="w" fact="0.5"/>
        <dgm:constr type="w" for="ch" forName="balance_34" refType="w"/>
        <dgm:constr type="h" for="ch" forName="balance_34" refType="h" fact="0.157"/>
        <dgm:constr type="b" for="ch" forName="balance_34" refType="h" fact="0.85"/>
        <dgm:constr type="ctrX" for="ch" forName="balance_34" refType="w" fact="0.5"/>
        <dgm:constr type="w" for="ch" forName="balance_40" refType="w"/>
        <dgm:constr type="h" for="ch" forName="balance_40" refType="h" fact="0.157"/>
        <dgm:constr type="b" for="ch" forName="balance_40" refType="h" fact="0.85"/>
        <dgm:constr type="ctrX" for="ch" forName="balance_40" refType="w" fact="0.5"/>
        <dgm:constr type="w" for="ch" forName="balance_41" refType="w"/>
        <dgm:constr type="h" for="ch" forName="balance_41" refType="h" fact="0.157"/>
        <dgm:constr type="b" for="ch" forName="balance_41" refType="h" fact="0.85"/>
        <dgm:constr type="ctrX" for="ch" forName="balance_41" refType="w" fact="0.5"/>
        <dgm:constr type="w" for="ch" forName="balance_42" refType="w"/>
        <dgm:constr type="h" for="ch" forName="balance_42" refType="h" fact="0.157"/>
        <dgm:constr type="b" for="ch" forName="balance_42" refType="h" fact="0.85"/>
        <dgm:constr type="ctrX" for="ch" forName="balance_42" refType="w" fact="0.5"/>
        <dgm:constr type="w" for="ch" forName="balance_43" refType="w"/>
        <dgm:constr type="h" for="ch" forName="balance_43" refType="h" fact="0.157"/>
        <dgm:constr type="b" for="ch" forName="balance_43" refType="h" fact="0.85"/>
        <dgm:constr type="ctrX" for="ch" forName="balance_43" refType="w" fact="0.5"/>
        <dgm:constr type="w" for="ch" forName="balance_44" refType="w" fact="0.9"/>
        <dgm:constr type="h" for="ch" forName="balance_44" refType="h" fact="0.076"/>
        <dgm:constr type="b" for="ch" forName="balance_44" refType="h" fact="0.81"/>
        <dgm:constr type="ctrX" for="ch" forName="balance_44" refType="w" fact="0.5"/>
        <dgm:constr type="w" for="ch" forName="right_01_1" refType="w" fact="0.4"/>
        <dgm:constr type="h" for="ch" forName="right_01_1" refType="h" fact="0.7"/>
        <dgm:constr type="b" for="ch" forName="right_01_1" refType="h" fact="0.76"/>
        <dgm:constr type="ctrX" for="ch" forName="right_01_1" refType="w" fact="0.78"/>
        <dgm:constr type="w" for="ch" forName="left_10_1" refType="w" fact="0.4"/>
        <dgm:constr type="h" for="ch" forName="left_10_1" refType="h" fact="0.7"/>
        <dgm:constr type="b" for="ch" forName="left_10_1" refType="h" fact="0.76"/>
        <dgm:constr type="ctrX" for="ch" forName="left_10_1" refType="w" fact="0.22"/>
        <dgm:constr type="w" for="ch" forName="right_11_1" refType="w" fact="0.36"/>
        <dgm:constr type="h" for="ch" forName="right_11_1" refType="h" fact="0.67"/>
        <dgm:constr type="b" for="ch" forName="right_11_1" refType="h" fact="0.725"/>
        <dgm:constr type="ctrX" for="ch" forName="right_11_1" refType="w" fact="0.76"/>
        <dgm:constr type="w" for="ch" forName="left_11_1" refType="w" fact="0.36"/>
        <dgm:constr type="h" for="ch" forName="left_11_1" refType="h" fact="0.67"/>
        <dgm:constr type="b" for="ch" forName="left_11_1" refType="h" fact="0.725"/>
        <dgm:constr type="ctrX" for="ch" forName="left_11_1" refType="w" fact="0.24"/>
        <dgm:constr type="w" for="ch" forName="right_02_1" refType="w" fact="0.388"/>
        <dgm:constr type="h" for="ch" forName="right_02_1" refType="h" fact="0.36"/>
        <dgm:constr type="b" for="ch" forName="right_02_1" refType="h" fact="0.76"/>
        <dgm:constr type="ctrX" for="ch" forName="right_02_1" refType="w" fact="0.77"/>
        <dgm:constr type="w" for="ch" forName="right_02_2" refType="w" fact="0.388"/>
        <dgm:constr type="h" for="ch" forName="right_02_2" refType="h" fact="0.36"/>
        <dgm:constr type="b" for="ch" forName="right_02_2" refType="h" fact="0.42"/>
        <dgm:constr type="ctrX" for="ch" forName="right_02_2" refType="w" fact="0.79"/>
        <dgm:constr type="w" for="ch" forName="left_20_1" refType="w" fact="0.388"/>
        <dgm:constr type="h" for="ch" forName="left_20_1" refType="h" fact="0.36"/>
        <dgm:constr type="b" for="ch" forName="left_20_1" refType="h" fact="0.76"/>
        <dgm:constr type="ctrX" for="ch" forName="left_20_1" refType="w" fact="0.23"/>
        <dgm:constr type="w" for="ch" forName="left_20_2" refType="w" fact="0.388"/>
        <dgm:constr type="h" for="ch" forName="left_20_2" refType="h" fact="0.36"/>
        <dgm:constr type="b" for="ch" forName="left_20_2" refType="h" fact="0.42"/>
        <dgm:constr type="ctrX" for="ch" forName="left_20_2" refType="w" fact="0.21"/>
        <dgm:constr type="w" for="ch" forName="right_12_1" refType="w" fact="0.388"/>
        <dgm:constr type="h" for="ch" forName="right_12_1" refType="h" fact="0.36"/>
        <dgm:constr type="b" for="ch" forName="right_12_1" refType="h" fact="0.76"/>
        <dgm:constr type="ctrX" for="ch" forName="right_12_1" refType="w" fact="0.77"/>
        <dgm:constr type="w" for="ch" forName="right_12_2" refType="w" fact="0.388"/>
        <dgm:constr type="h" for="ch" forName="right_12_2" refType="h" fact="0.36"/>
        <dgm:constr type="b" for="ch" forName="right_12_2" refType="h" fact="0.42"/>
        <dgm:constr type="ctrX" for="ch" forName="right_12_2" refType="w" fact="0.79"/>
        <dgm:constr type="w" for="ch" forName="left_12_1" refType="w" fact="0.388"/>
        <dgm:constr type="h" for="ch" forName="left_12_1" refType="h" fact="0.36"/>
        <dgm:constr type="b" for="ch" forName="left_12_1" refType="h" fact="0.715"/>
        <dgm:constr type="ctrX" for="ch" forName="left_12_1" refType="w" fact="0.255"/>
        <dgm:constr type="w" for="ch" forName="right_22_1" refType="w" fact="0.36"/>
        <dgm:constr type="h" for="ch" forName="right_22_1" refType="h" fact="0.32"/>
        <dgm:constr type="b" for="ch" forName="right_22_1" refType="h" fact="0.725"/>
        <dgm:constr type="ctrX" for="ch" forName="right_22_1" refType="w" fact="0.76"/>
        <dgm:constr type="w" for="ch" forName="right_22_2" refType="w" fact="0.36"/>
        <dgm:constr type="h" for="ch" forName="right_22_2" refType="h" fact="0.32"/>
        <dgm:constr type="b" for="ch" forName="right_22_2" refType="h" fact="0.39"/>
        <dgm:constr type="ctrX" for="ch" forName="right_22_2" refType="w" fact="0.76"/>
        <dgm:constr type="w" for="ch" forName="left_22_1" refType="w" fact="0.36"/>
        <dgm:constr type="h" for="ch" forName="left_22_1" refType="h" fact="0.32"/>
        <dgm:constr type="b" for="ch" forName="left_22_1" refType="h" fact="0.725"/>
        <dgm:constr type="ctrX" for="ch" forName="left_22_1" refType="w" fact="0.24"/>
        <dgm:constr type="w" for="ch" forName="left_22_2" refType="w" fact="0.36"/>
        <dgm:constr type="h" for="ch" forName="left_22_2" refType="h" fact="0.32"/>
        <dgm:constr type="b" for="ch" forName="left_22_2" refType="h" fact="0.39"/>
        <dgm:constr type="ctrX" for="ch" forName="left_22_2" refType="w" fact="0.24"/>
        <dgm:constr type="w" for="ch" forName="left_21_1" refType="w" fact="0.388"/>
        <dgm:constr type="h" for="ch" forName="left_21_1" refType="h" fact="0.36"/>
        <dgm:constr type="b" for="ch" forName="left_21_1" refType="h" fact="0.76"/>
        <dgm:constr type="ctrX" for="ch" forName="left_21_1" refType="w" fact="0.23"/>
        <dgm:constr type="w" for="ch" forName="left_21_2" refType="w" fact="0.388"/>
        <dgm:constr type="h" for="ch" forName="left_21_2" refType="h" fact="0.36"/>
        <dgm:constr type="b" for="ch" forName="left_21_2" refType="h" fact="0.42"/>
        <dgm:constr type="ctrX" for="ch" forName="left_21_2" refType="w" fact="0.21"/>
        <dgm:constr type="w" for="ch" forName="right_21_1" refType="w" fact="0.388"/>
        <dgm:constr type="h" for="ch" forName="right_21_1" refType="h" fact="0.36"/>
        <dgm:constr type="b" for="ch" forName="right_21_1" refType="h" fact="0.715"/>
        <dgm:constr type="ctrX" for="ch" forName="right_21_1" refType="w" fact="0.745"/>
        <dgm:constr type="w" for="ch" forName="right_03_1" refType="w" fact="0.37"/>
        <dgm:constr type="h" for="ch" forName="right_03_1" refType="h" fact="0.24"/>
        <dgm:constr type="b" for="ch" forName="right_03_1" refType="h" fact="0.76"/>
        <dgm:constr type="ctrX" for="ch" forName="right_03_1" refType="w" fact="0.77"/>
        <dgm:constr type="w" for="ch" forName="right_03_2" refType="w" fact="0.37"/>
        <dgm:constr type="h" for="ch" forName="right_03_2" refType="h" fact="0.24"/>
        <dgm:constr type="b" for="ch" forName="right_03_2" refType="h" fact="0.535"/>
        <dgm:constr type="ctrX" for="ch" forName="right_03_2" refType="w" fact="0.783"/>
        <dgm:constr type="w" for="ch" forName="right_03_3" refType="w" fact="0.37"/>
        <dgm:constr type="h" for="ch" forName="right_03_3" refType="h" fact="0.24"/>
        <dgm:constr type="b" for="ch" forName="right_03_3" refType="h" fact="0.315"/>
        <dgm:constr type="ctrX" for="ch" forName="right_03_3" refType="w" fact="0.796"/>
        <dgm:constr type="w" for="ch" forName="left_30_1" refType="w" fact="0.37"/>
        <dgm:constr type="h" for="ch" forName="left_30_1" refType="h" fact="0.24"/>
        <dgm:constr type="b" for="ch" forName="left_30_1" refType="h" fact="0.76"/>
        <dgm:constr type="ctrX" for="ch" forName="left_30_1" refType="w" fact="0.23"/>
        <dgm:constr type="w" for="ch" forName="left_30_2" refType="w" fact="0.37"/>
        <dgm:constr type="h" for="ch" forName="left_30_2" refType="h" fact="0.24"/>
        <dgm:constr type="b" for="ch" forName="left_30_2" refType="h" fact="0.535"/>
        <dgm:constr type="ctrX" for="ch" forName="left_30_2" refType="w" fact="0.217"/>
        <dgm:constr type="w" for="ch" forName="left_30_3" refType="w" fact="0.37"/>
        <dgm:constr type="h" for="ch" forName="left_30_3" refType="h" fact="0.24"/>
        <dgm:constr type="b" for="ch" forName="left_30_3" refType="h" fact="0.315"/>
        <dgm:constr type="ctrX" for="ch" forName="left_30_3" refType="w" fact="0.204"/>
        <dgm:constr type="w" for="ch" forName="right_13_1" refType="w" fact="0.37"/>
        <dgm:constr type="h" for="ch" forName="right_13_1" refType="h" fact="0.24"/>
        <dgm:constr type="b" for="ch" forName="right_13_1" refType="h" fact="0.76"/>
        <dgm:constr type="ctrX" for="ch" forName="right_13_1" refType="w" fact="0.77"/>
        <dgm:constr type="w" for="ch" forName="right_13_2" refType="w" fact="0.37"/>
        <dgm:constr type="h" for="ch" forName="right_13_2" refType="h" fact="0.24"/>
        <dgm:constr type="b" for="ch" forName="right_13_2" refType="h" fact="0.535"/>
        <dgm:constr type="ctrX" for="ch" forName="right_13_2" refType="w" fact="0.783"/>
        <dgm:constr type="w" for="ch" forName="right_13_3" refType="w" fact="0.37"/>
        <dgm:constr type="h" for="ch" forName="right_13_3" refType="h" fact="0.24"/>
        <dgm:constr type="b" for="ch" forName="right_13_3" refType="h" fact="0.315"/>
        <dgm:constr type="ctrX" for="ch" forName="right_13_3" refType="w" fact="0.796"/>
        <dgm:constr type="w" for="ch" forName="left_13_1" refType="w" fact="0.37"/>
        <dgm:constr type="h" for="ch" forName="left_13_1" refType="h" fact="0.24"/>
        <dgm:constr type="b" for="ch" forName="left_13_1" refType="h" fact="0.715"/>
        <dgm:constr type="ctrX" for="ch" forName="left_13_1" refType="w" fact="0.255"/>
        <dgm:constr type="w" for="ch" forName="left_31_1" refType="w" fact="0.37"/>
        <dgm:constr type="h" for="ch" forName="left_31_1" refType="h" fact="0.24"/>
        <dgm:constr type="b" for="ch" forName="left_31_1" refType="h" fact="0.76"/>
        <dgm:constr type="ctrX" for="ch" forName="left_31_1" refType="w" fact="0.23"/>
        <dgm:constr type="w" for="ch" forName="left_31_2" refType="w" fact="0.37"/>
        <dgm:constr type="h" for="ch" forName="left_31_2" refType="h" fact="0.24"/>
        <dgm:constr type="b" for="ch" forName="left_31_2" refType="h" fact="0.535"/>
        <dgm:constr type="ctrX" for="ch" forName="left_31_2" refType="w" fact="0.217"/>
        <dgm:constr type="w" for="ch" forName="left_31_3" refType="w" fact="0.37"/>
        <dgm:constr type="h" for="ch" forName="left_31_3" refType="h" fact="0.24"/>
        <dgm:constr type="b" for="ch" forName="left_31_3" refType="h" fact="0.315"/>
        <dgm:constr type="ctrX" for="ch" forName="left_31_3" refType="w" fact="0.204"/>
        <dgm:constr type="w" for="ch" forName="right_31_1" refType="w" fact="0.37"/>
        <dgm:constr type="h" for="ch" forName="right_31_1" refType="h" fact="0.24"/>
        <dgm:constr type="b" for="ch" forName="right_31_1" refType="h" fact="0.715"/>
        <dgm:constr type="ctrX" for="ch" forName="right_31_1" refType="w" fact="0.745"/>
        <dgm:constr type="w" for="ch" forName="right_23_1" refType="w" fact="0.37"/>
        <dgm:constr type="h" for="ch" forName="right_23_1" refType="h" fact="0.24"/>
        <dgm:constr type="b" for="ch" forName="right_23_1" refType="h" fact="0.76"/>
        <dgm:constr type="ctrX" for="ch" forName="right_23_1" refType="w" fact="0.77"/>
        <dgm:constr type="w" for="ch" forName="right_23_2" refType="w" fact="0.37"/>
        <dgm:constr type="h" for="ch" forName="right_23_2" refType="h" fact="0.24"/>
        <dgm:constr type="b" for="ch" forName="right_23_2" refType="h" fact="0.535"/>
        <dgm:constr type="ctrX" for="ch" forName="right_23_2" refType="w" fact="0.783"/>
        <dgm:constr type="w" for="ch" forName="right_23_3" refType="w" fact="0.37"/>
        <dgm:constr type="h" for="ch" forName="right_23_3" refType="h" fact="0.24"/>
        <dgm:constr type="b" for="ch" forName="right_23_3" refType="h" fact="0.315"/>
        <dgm:constr type="ctrX" for="ch" forName="right_23_3" refType="w" fact="0.796"/>
        <dgm:constr type="w" for="ch" forName="left_23_1" refType="w" fact="0.37"/>
        <dgm:constr type="h" for="ch" forName="left_23_1" refType="h" fact="0.24"/>
        <dgm:constr type="b" for="ch" forName="left_23_1" refType="h" fact="0.715"/>
        <dgm:constr type="ctrX" for="ch" forName="left_23_1" refType="w" fact="0.255"/>
        <dgm:constr type="w" for="ch" forName="left_23_2" refType="w" fact="0.37"/>
        <dgm:constr type="h" for="ch" forName="left_23_2" refType="h" fact="0.24"/>
        <dgm:constr type="b" for="ch" forName="left_23_2" refType="h" fact="0.49"/>
        <dgm:constr type="ctrX" for="ch" forName="left_23_2" refType="w" fact="0.268"/>
        <dgm:constr type="w" for="ch" forName="left_32_1" refType="w" fact="0.37"/>
        <dgm:constr type="h" for="ch" forName="left_32_1" refType="h" fact="0.24"/>
        <dgm:constr type="b" for="ch" forName="left_32_1" refType="h" fact="0.76"/>
        <dgm:constr type="ctrX" for="ch" forName="left_32_1" refType="w" fact="0.23"/>
        <dgm:constr type="w" for="ch" forName="left_32_2" refType="w" fact="0.37"/>
        <dgm:constr type="h" for="ch" forName="left_32_2" refType="h" fact="0.24"/>
        <dgm:constr type="b" for="ch" forName="left_32_2" refType="h" fact="0.535"/>
        <dgm:constr type="ctrX" for="ch" forName="left_32_2" refType="w" fact="0.217"/>
        <dgm:constr type="w" for="ch" forName="left_32_3" refType="w" fact="0.37"/>
        <dgm:constr type="h" for="ch" forName="left_32_3" refType="h" fact="0.24"/>
        <dgm:constr type="b" for="ch" forName="left_32_3" refType="h" fact="0.315"/>
        <dgm:constr type="ctrX" for="ch" forName="left_32_3" refType="w" fact="0.204"/>
        <dgm:constr type="w" for="ch" forName="right_32_1" refType="w" fact="0.37"/>
        <dgm:constr type="h" for="ch" forName="right_32_1" refType="h" fact="0.24"/>
        <dgm:constr type="b" for="ch" forName="right_32_1" refType="h" fact="0.715"/>
        <dgm:constr type="ctrX" for="ch" forName="right_32_1" refType="w" fact="0.745"/>
        <dgm:constr type="w" for="ch" forName="right_32_2" refType="w" fact="0.37"/>
        <dgm:constr type="h" for="ch" forName="right_32_2" refType="h" fact="0.24"/>
        <dgm:constr type="b" for="ch" forName="right_32_2" refType="h" fact="0.49"/>
        <dgm:constr type="ctrX" for="ch" forName="right_32_2" refType="w" fact="0.732"/>
        <dgm:constr type="w" for="ch" forName="right_33_1" refType="w" fact="0.36"/>
        <dgm:constr type="h" for="ch" forName="right_33_1" refType="h" fact="0.21"/>
        <dgm:constr type="b" for="ch" forName="right_33_1" refType="h" fact="0.725"/>
        <dgm:constr type="ctrX" for="ch" forName="right_33_1" refType="w" fact="0.76"/>
        <dgm:constr type="w" for="ch" forName="right_33_2" refType="w" fact="0.36"/>
        <dgm:constr type="h" for="ch" forName="right_33_2" refType="h" fact="0.21"/>
        <dgm:constr type="b" for="ch" forName="right_33_2" refType="h" fact="0.5"/>
        <dgm:constr type="ctrX" for="ch" forName="right_33_2" refType="w" fact="0.76"/>
        <dgm:constr type="w" for="ch" forName="right_33_3" refType="w" fact="0.36"/>
        <dgm:constr type="h" for="ch" forName="right_33_3" refType="h" fact="0.21"/>
        <dgm:constr type="b" for="ch" forName="right_33_3" refType="h" fact="0.275"/>
        <dgm:constr type="ctrX" for="ch" forName="right_33_3" refType="w" fact="0.76"/>
        <dgm:constr type="w" for="ch" forName="left_33_1" refType="w" fact="0.36"/>
        <dgm:constr type="h" for="ch" forName="left_33_1" refType="h" fact="0.21"/>
        <dgm:constr type="b" for="ch" forName="left_33_1" refType="h" fact="0.725"/>
        <dgm:constr type="ctrX" for="ch" forName="left_33_1" refType="w" fact="0.24"/>
        <dgm:constr type="w" for="ch" forName="left_33_2" refType="w" fact="0.36"/>
        <dgm:constr type="h" for="ch" forName="left_33_2" refType="h" fact="0.21"/>
        <dgm:constr type="b" for="ch" forName="left_33_2" refType="h" fact="0.5"/>
        <dgm:constr type="ctrX" for="ch" forName="left_33_2" refType="w" fact="0.24"/>
        <dgm:constr type="w" for="ch" forName="left_33_3" refType="w" fact="0.36"/>
        <dgm:constr type="h" for="ch" forName="left_33_3" refType="h" fact="0.21"/>
        <dgm:constr type="b" for="ch" forName="left_33_3" refType="h" fact="0.275"/>
        <dgm:constr type="ctrX" for="ch" forName="left_33_3" refType="w" fact="0.24"/>
        <dgm:constr type="w" for="ch" forName="right_04_1" refType="w" fact="0.365"/>
        <dgm:constr type="h" for="ch" forName="right_04_1" refType="h" fact="0.185"/>
        <dgm:constr type="b" for="ch" forName="right_04_1" refType="h" fact="0.76"/>
        <dgm:constr type="ctrX" for="ch" forName="right_04_1" refType="w" fact="0.77"/>
        <dgm:constr type="w" for="ch" forName="right_04_2" refType="w" fact="0.365"/>
        <dgm:constr type="h" for="ch" forName="right_04_2" refType="h" fact="0.185"/>
        <dgm:constr type="b" for="ch" forName="right_04_2" refType="h" fact="0.595"/>
        <dgm:constr type="ctrX" for="ch" forName="right_04_2" refType="w" fact="0.78"/>
        <dgm:constr type="w" for="ch" forName="right_04_3" refType="w" fact="0.365"/>
        <dgm:constr type="h" for="ch" forName="right_04_3" refType="h" fact="0.185"/>
        <dgm:constr type="b" for="ch" forName="right_04_3" refType="h" fact="0.43"/>
        <dgm:constr type="ctrX" for="ch" forName="right_04_3" refType="w" fact="0.79"/>
        <dgm:constr type="w" for="ch" forName="right_04_4" refType="w" fact="0.365"/>
        <dgm:constr type="h" for="ch" forName="right_04_4" refType="h" fact="0.185"/>
        <dgm:constr type="b" for="ch" forName="right_04_4" refType="h" fact="0.265"/>
        <dgm:constr type="ctrX" for="ch" forName="right_04_4" refType="w" fact="0.8"/>
        <dgm:constr type="w" for="ch" forName="left_40_1" refType="w" fact="0.365"/>
        <dgm:constr type="h" for="ch" forName="left_40_1" refType="h" fact="0.185"/>
        <dgm:constr type="b" for="ch" forName="left_40_1" refType="h" fact="0.76"/>
        <dgm:constr type="ctrX" for="ch" forName="left_40_1" refType="w" fact="0.23"/>
        <dgm:constr type="w" for="ch" forName="left_40_2" refType="w" fact="0.365"/>
        <dgm:constr type="h" for="ch" forName="left_40_2" refType="h" fact="0.185"/>
        <dgm:constr type="b" for="ch" forName="left_40_2" refType="h" fact="0.595"/>
        <dgm:constr type="ctrX" for="ch" forName="left_40_2" refType="w" fact="0.22"/>
        <dgm:constr type="w" for="ch" forName="left_40_3" refType="w" fact="0.365"/>
        <dgm:constr type="h" for="ch" forName="left_40_3" refType="h" fact="0.185"/>
        <dgm:constr type="b" for="ch" forName="left_40_3" refType="h" fact="0.43"/>
        <dgm:constr type="ctrX" for="ch" forName="left_40_3" refType="w" fact="0.21"/>
        <dgm:constr type="w" for="ch" forName="left_40_4" refType="w" fact="0.365"/>
        <dgm:constr type="h" for="ch" forName="left_40_4" refType="h" fact="0.185"/>
        <dgm:constr type="b" for="ch" forName="left_40_4" refType="h" fact="0.265"/>
        <dgm:constr type="ctrX" for="ch" forName="left_40_4" refType="w" fact="0.2"/>
        <dgm:constr type="w" for="ch" forName="right_14_1" refType="w" fact="0.365"/>
        <dgm:constr type="h" for="ch" forName="right_14_1" refType="h" fact="0.185"/>
        <dgm:constr type="b" for="ch" forName="right_14_1" refType="h" fact="0.76"/>
        <dgm:constr type="ctrX" for="ch" forName="right_14_1" refType="w" fact="0.77"/>
        <dgm:constr type="w" for="ch" forName="right_14_2" refType="w" fact="0.365"/>
        <dgm:constr type="h" for="ch" forName="right_14_2" refType="h" fact="0.185"/>
        <dgm:constr type="b" for="ch" forName="right_14_2" refType="h" fact="0.595"/>
        <dgm:constr type="ctrX" for="ch" forName="right_14_2" refType="w" fact="0.78"/>
        <dgm:constr type="w" for="ch" forName="right_14_3" refType="w" fact="0.365"/>
        <dgm:constr type="h" for="ch" forName="right_14_3" refType="h" fact="0.185"/>
        <dgm:constr type="b" for="ch" forName="right_14_3" refType="h" fact="0.43"/>
        <dgm:constr type="ctrX" for="ch" forName="right_14_3" refType="w" fact="0.79"/>
        <dgm:constr type="w" for="ch" forName="right_14_4" refType="w" fact="0.365"/>
        <dgm:constr type="h" for="ch" forName="right_14_4" refType="h" fact="0.185"/>
        <dgm:constr type="b" for="ch" forName="right_14_4" refType="h" fact="0.265"/>
        <dgm:constr type="ctrX" for="ch" forName="right_14_4" refType="w" fact="0.8"/>
        <dgm:constr type="w" for="ch" forName="left_14_1" refType="w" fact="0.365"/>
        <dgm:constr type="h" for="ch" forName="left_14_1" refType="h" fact="0.185"/>
        <dgm:constr type="b" for="ch" forName="left_14_1" refType="h" fact="0.715"/>
        <dgm:constr type="ctrX" for="ch" forName="left_14_1" refType="w" fact="0.25"/>
        <dgm:constr type="w" for="ch" forName="left_41_1" refType="w" fact="0.365"/>
        <dgm:constr type="h" for="ch" forName="left_41_1" refType="h" fact="0.185"/>
        <dgm:constr type="b" for="ch" forName="left_41_1" refType="h" fact="0.76"/>
        <dgm:constr type="ctrX" for="ch" forName="left_41_1" refType="w" fact="0.23"/>
        <dgm:constr type="w" for="ch" forName="left_41_2" refType="w" fact="0.365"/>
        <dgm:constr type="h" for="ch" forName="left_41_2" refType="h" fact="0.185"/>
        <dgm:constr type="b" for="ch" forName="left_41_2" refType="h" fact="0.595"/>
        <dgm:constr type="ctrX" for="ch" forName="left_41_2" refType="w" fact="0.22"/>
        <dgm:constr type="w" for="ch" forName="left_41_3" refType="w" fact="0.365"/>
        <dgm:constr type="h" for="ch" forName="left_41_3" refType="h" fact="0.185"/>
        <dgm:constr type="b" for="ch" forName="left_41_3" refType="h" fact="0.43"/>
        <dgm:constr type="ctrX" for="ch" forName="left_41_3" refType="w" fact="0.21"/>
        <dgm:constr type="w" for="ch" forName="left_41_4" refType="w" fact="0.365"/>
        <dgm:constr type="h" for="ch" forName="left_41_4" refType="h" fact="0.185"/>
        <dgm:constr type="b" for="ch" forName="left_41_4" refType="h" fact="0.265"/>
        <dgm:constr type="ctrX" for="ch" forName="left_41_4" refType="w" fact="0.2"/>
        <dgm:constr type="w" for="ch" forName="right_41_1" refType="w" fact="0.365"/>
        <dgm:constr type="h" for="ch" forName="right_41_1" refType="h" fact="0.185"/>
        <dgm:constr type="b" for="ch" forName="right_41_1" refType="h" fact="0.715"/>
        <dgm:constr type="ctrX" for="ch" forName="right_41_1" refType="w" fact="0.75"/>
        <dgm:constr type="w" for="ch" forName="right_24_1" refType="w" fact="0.365"/>
        <dgm:constr type="h" for="ch" forName="right_24_1" refType="h" fact="0.185"/>
        <dgm:constr type="b" for="ch" forName="right_24_1" refType="h" fact="0.76"/>
        <dgm:constr type="ctrX" for="ch" forName="right_24_1" refType="w" fact="0.77"/>
        <dgm:constr type="w" for="ch" forName="right_24_2" refType="w" fact="0.365"/>
        <dgm:constr type="h" for="ch" forName="right_24_2" refType="h" fact="0.185"/>
        <dgm:constr type="b" for="ch" forName="right_24_2" refType="h" fact="0.595"/>
        <dgm:constr type="ctrX" for="ch" forName="right_24_2" refType="w" fact="0.78"/>
        <dgm:constr type="w" for="ch" forName="right_24_3" refType="w" fact="0.365"/>
        <dgm:constr type="h" for="ch" forName="right_24_3" refType="h" fact="0.185"/>
        <dgm:constr type="b" for="ch" forName="right_24_3" refType="h" fact="0.43"/>
        <dgm:constr type="ctrX" for="ch" forName="right_24_3" refType="w" fact="0.79"/>
        <dgm:constr type="w" for="ch" forName="right_24_4" refType="w" fact="0.365"/>
        <dgm:constr type="h" for="ch" forName="right_24_4" refType="h" fact="0.185"/>
        <dgm:constr type="b" for="ch" forName="right_24_4" refType="h" fact="0.265"/>
        <dgm:constr type="ctrX" for="ch" forName="right_24_4" refType="w" fact="0.8"/>
        <dgm:constr type="w" for="ch" forName="left_24_1" refType="w" fact="0.365"/>
        <dgm:constr type="h" for="ch" forName="left_24_1" refType="h" fact="0.185"/>
        <dgm:constr type="b" for="ch" forName="left_24_1" refType="h" fact="0.715"/>
        <dgm:constr type="ctrX" for="ch" forName="left_24_1" refType="w" fact="0.25"/>
        <dgm:constr type="w" for="ch" forName="left_24_2" refType="w" fact="0.365"/>
        <dgm:constr type="h" for="ch" forName="left_24_2" refType="h" fact="0.185"/>
        <dgm:constr type="b" for="ch" forName="left_24_2" refType="h" fact="0.55"/>
        <dgm:constr type="ctrX" for="ch" forName="left_24_2" refType="w" fact="0.26"/>
        <dgm:constr type="w" for="ch" forName="left_42_1" refType="w" fact="0.365"/>
        <dgm:constr type="h" for="ch" forName="left_42_1" refType="h" fact="0.185"/>
        <dgm:constr type="b" for="ch" forName="left_42_1" refType="h" fact="0.76"/>
        <dgm:constr type="ctrX" for="ch" forName="left_42_1" refType="w" fact="0.23"/>
        <dgm:constr type="w" for="ch" forName="left_42_2" refType="w" fact="0.365"/>
        <dgm:constr type="h" for="ch" forName="left_42_2" refType="h" fact="0.185"/>
        <dgm:constr type="b" for="ch" forName="left_42_2" refType="h" fact="0.595"/>
        <dgm:constr type="ctrX" for="ch" forName="left_42_2" refType="w" fact="0.22"/>
        <dgm:constr type="w" for="ch" forName="left_42_3" refType="w" fact="0.365"/>
        <dgm:constr type="h" for="ch" forName="left_42_3" refType="h" fact="0.185"/>
        <dgm:constr type="b" for="ch" forName="left_42_3" refType="h" fact="0.43"/>
        <dgm:constr type="ctrX" for="ch" forName="left_42_3" refType="w" fact="0.21"/>
        <dgm:constr type="w" for="ch" forName="left_42_4" refType="w" fact="0.365"/>
        <dgm:constr type="h" for="ch" forName="left_42_4" refType="h" fact="0.185"/>
        <dgm:constr type="b" for="ch" forName="left_42_4" refType="h" fact="0.265"/>
        <dgm:constr type="ctrX" for="ch" forName="left_42_4" refType="w" fact="0.2"/>
        <dgm:constr type="w" for="ch" forName="right_42_1" refType="w" fact="0.365"/>
        <dgm:constr type="h" for="ch" forName="right_42_1" refType="h" fact="0.185"/>
        <dgm:constr type="b" for="ch" forName="right_42_1" refType="h" fact="0.715"/>
        <dgm:constr type="ctrX" for="ch" forName="right_42_1" refType="w" fact="0.75"/>
        <dgm:constr type="w" for="ch" forName="right_42_2" refType="w" fact="0.365"/>
        <dgm:constr type="h" for="ch" forName="right_42_2" refType="h" fact="0.185"/>
        <dgm:constr type="b" for="ch" forName="right_42_2" refType="h" fact="0.55"/>
        <dgm:constr type="ctrX" for="ch" forName="right_42_2" refType="w" fact="0.74"/>
        <dgm:constr type="w" for="ch" forName="right_34_1" refType="w" fact="0.365"/>
        <dgm:constr type="h" for="ch" forName="right_34_1" refType="h" fact="0.185"/>
        <dgm:constr type="b" for="ch" forName="right_34_1" refType="h" fact="0.76"/>
        <dgm:constr type="ctrX" for="ch" forName="right_34_1" refType="w" fact="0.77"/>
        <dgm:constr type="w" for="ch" forName="right_34_2" refType="w" fact="0.365"/>
        <dgm:constr type="h" for="ch" forName="right_34_2" refType="h" fact="0.185"/>
        <dgm:constr type="b" for="ch" forName="right_34_2" refType="h" fact="0.595"/>
        <dgm:constr type="ctrX" for="ch" forName="right_34_2" refType="w" fact="0.78"/>
        <dgm:constr type="w" for="ch" forName="right_34_3" refType="w" fact="0.365"/>
        <dgm:constr type="h" for="ch" forName="right_34_3" refType="h" fact="0.185"/>
        <dgm:constr type="b" for="ch" forName="right_34_3" refType="h" fact="0.43"/>
        <dgm:constr type="ctrX" for="ch" forName="right_34_3" refType="w" fact="0.79"/>
        <dgm:constr type="w" for="ch" forName="right_34_4" refType="w" fact="0.365"/>
        <dgm:constr type="h" for="ch" forName="right_34_4" refType="h" fact="0.185"/>
        <dgm:constr type="b" for="ch" forName="right_34_4" refType="h" fact="0.265"/>
        <dgm:constr type="ctrX" for="ch" forName="right_34_4" refType="w" fact="0.8"/>
        <dgm:constr type="w" for="ch" forName="left_34_1" refType="w" fact="0.365"/>
        <dgm:constr type="h" for="ch" forName="left_34_1" refType="h" fact="0.185"/>
        <dgm:constr type="b" for="ch" forName="left_34_1" refType="h" fact="0.715"/>
        <dgm:constr type="ctrX" for="ch" forName="left_34_1" refType="w" fact="0.25"/>
        <dgm:constr type="w" for="ch" forName="left_34_2" refType="w" fact="0.365"/>
        <dgm:constr type="h" for="ch" forName="left_34_2" refType="h" fact="0.185"/>
        <dgm:constr type="b" for="ch" forName="left_34_2" refType="h" fact="0.55"/>
        <dgm:constr type="ctrX" for="ch" forName="left_34_2" refType="w" fact="0.26"/>
        <dgm:constr type="w" for="ch" forName="left_34_3" refType="w" fact="0.365"/>
        <dgm:constr type="h" for="ch" forName="left_34_3" refType="h" fact="0.185"/>
        <dgm:constr type="b" for="ch" forName="left_34_3" refType="h" fact="0.385"/>
        <dgm:constr type="ctrX" for="ch" forName="left_34_3" refType="w" fact="0.27"/>
        <dgm:constr type="w" for="ch" forName="left_43_1" refType="w" fact="0.365"/>
        <dgm:constr type="h" for="ch" forName="left_43_1" refType="h" fact="0.185"/>
        <dgm:constr type="b" for="ch" forName="left_43_1" refType="h" fact="0.76"/>
        <dgm:constr type="ctrX" for="ch" forName="left_43_1" refType="w" fact="0.23"/>
        <dgm:constr type="w" for="ch" forName="left_43_2" refType="w" fact="0.365"/>
        <dgm:constr type="h" for="ch" forName="left_43_2" refType="h" fact="0.185"/>
        <dgm:constr type="b" for="ch" forName="left_43_2" refType="h" fact="0.595"/>
        <dgm:constr type="ctrX" for="ch" forName="left_43_2" refType="w" fact="0.22"/>
        <dgm:constr type="w" for="ch" forName="left_43_3" refType="w" fact="0.365"/>
        <dgm:constr type="h" for="ch" forName="left_43_3" refType="h" fact="0.185"/>
        <dgm:constr type="b" for="ch" forName="left_43_3" refType="h" fact="0.43"/>
        <dgm:constr type="ctrX" for="ch" forName="left_43_3" refType="w" fact="0.21"/>
        <dgm:constr type="w" for="ch" forName="left_43_4" refType="w" fact="0.365"/>
        <dgm:constr type="h" for="ch" forName="left_43_4" refType="h" fact="0.185"/>
        <dgm:constr type="b" for="ch" forName="left_43_4" refType="h" fact="0.265"/>
        <dgm:constr type="ctrX" for="ch" forName="left_43_4" refType="w" fact="0.2"/>
        <dgm:constr type="w" for="ch" forName="right_43_1" refType="w" fact="0.365"/>
        <dgm:constr type="h" for="ch" forName="right_43_1" refType="h" fact="0.185"/>
        <dgm:constr type="b" for="ch" forName="right_43_1" refType="h" fact="0.715"/>
        <dgm:constr type="ctrX" for="ch" forName="right_43_1" refType="w" fact="0.75"/>
        <dgm:constr type="w" for="ch" forName="right_43_2" refType="w" fact="0.365"/>
        <dgm:constr type="h" for="ch" forName="right_43_2" refType="h" fact="0.185"/>
        <dgm:constr type="b" for="ch" forName="right_43_2" refType="h" fact="0.55"/>
        <dgm:constr type="ctrX" for="ch" forName="right_43_2" refType="w" fact="0.74"/>
        <dgm:constr type="w" for="ch" forName="right_43_3" refType="w" fact="0.365"/>
        <dgm:constr type="h" for="ch" forName="right_43_3" refType="h" fact="0.185"/>
        <dgm:constr type="b" for="ch" forName="right_43_3" refType="h" fact="0.385"/>
        <dgm:constr type="ctrX" for="ch" forName="right_43_3" refType="w" fact="0.73"/>
        <dgm:constr type="w" for="ch" forName="right_44_1" refType="w" fact="0.36"/>
        <dgm:constr type="h" for="ch" forName="right_44_1" refType="h" fact="0.154"/>
        <dgm:constr type="b" for="ch" forName="right_44_1" refType="h" fact="0.725"/>
        <dgm:constr type="ctrX" for="ch" forName="right_44_1" refType="w" fact="0.76"/>
        <dgm:constr type="w" for="ch" forName="right_44_2" refType="w" fact="0.36"/>
        <dgm:constr type="h" for="ch" forName="right_44_2" refType="h" fact="0.154"/>
        <dgm:constr type="b" for="ch" forName="right_44_2" refType="h" fact="0.559"/>
        <dgm:constr type="ctrX" for="ch" forName="right_44_2" refType="w" fact="0.76"/>
        <dgm:constr type="w" for="ch" forName="right_44_3" refType="w" fact="0.36"/>
        <dgm:constr type="h" for="ch" forName="right_44_3" refType="h" fact="0.154"/>
        <dgm:constr type="b" for="ch" forName="right_44_3" refType="h" fact="0.393"/>
        <dgm:constr type="ctrX" for="ch" forName="right_44_3" refType="w" fact="0.76"/>
        <dgm:constr type="w" for="ch" forName="right_44_4" refType="w" fact="0.36"/>
        <dgm:constr type="h" for="ch" forName="right_44_4" refType="h" fact="0.154"/>
        <dgm:constr type="b" for="ch" forName="right_44_4" refType="h" fact="0.224"/>
        <dgm:constr type="ctrX" for="ch" forName="right_44_4" refType="w" fact="0.76"/>
        <dgm:constr type="w" for="ch" forName="left_44_1" refType="w" fact="0.36"/>
        <dgm:constr type="h" for="ch" forName="left_44_1" refType="h" fact="0.154"/>
        <dgm:constr type="b" for="ch" forName="left_44_1" refType="h" fact="0.725"/>
        <dgm:constr type="ctrX" for="ch" forName="left_44_1" refType="w" fact="0.24"/>
        <dgm:constr type="w" for="ch" forName="left_44_2" refType="w" fact="0.36"/>
        <dgm:constr type="h" for="ch" forName="left_44_2" refType="h" fact="0.154"/>
        <dgm:constr type="b" for="ch" forName="left_44_2" refType="h" fact="0.559"/>
        <dgm:constr type="ctrX" for="ch" forName="left_44_2" refType="w" fact="0.24"/>
        <dgm:constr type="w" for="ch" forName="left_44_3" refType="w" fact="0.36"/>
        <dgm:constr type="h" for="ch" forName="left_44_3" refType="h" fact="0.154"/>
        <dgm:constr type="b" for="ch" forName="left_44_3" refType="h" fact="0.393"/>
        <dgm:constr type="ctrX" for="ch" forName="left_44_3" refType="w" fact="0.24"/>
        <dgm:constr type="w" for="ch" forName="left_44_4" refType="w" fact="0.36"/>
        <dgm:constr type="h" for="ch" forName="left_44_4" refType="h" fact="0.154"/>
        <dgm:constr type="b" for="ch" forName="left_44_4" refType="h" fact="0.224"/>
        <dgm:constr type="ctrX" for="ch" forName="left_44_4" refType="w" fact="0.24"/>
      </dgm:constrLst>
      <dgm:ruleLst/>
      <dgm:layoutNode name="dummyMaxCanvas_ChildArea">
        <dgm:alg type="sp"/>
        <dgm:shape xmlns:r="http://schemas.openxmlformats.org/officeDocument/2006/relationships" r:blip="">
          <dgm:adjLst/>
        </dgm:shape>
        <dgm:presOf/>
        <dgm:constrLst/>
        <dgm:ruleLst/>
      </dgm:layoutNode>
      <dgm:layoutNode name="fulcrum" styleLbl="alignAccFollowNode1">
        <dgm:alg type="sp"/>
        <dgm:shape xmlns:r="http://schemas.openxmlformats.org/officeDocument/2006/relationships" type="triangle" r:blip="">
          <dgm:adjLst/>
        </dgm:shape>
        <dgm:presOf/>
        <dgm:constrLst/>
        <dgm:ruleLst/>
      </dgm:layoutNode>
      <dgm:choose name="Name0">
        <dgm:if name="Name1" axis="ch ch" ptType="node node" st="1 1" cnt="1 0" func="cnt" op="equ" val="0">
          <dgm:choose name="Name2">
            <dgm:if name="Name3" axis="ch ch" ptType="node node" st="2 1" cnt="1 0" func="cnt" op="equ" val="0">
              <dgm:layoutNode name="balance_00" styleLbl="alignAccFollowNode1">
                <dgm:varLst>
                  <dgm:bulletEnabled val="1"/>
                </dgm:varLst>
                <dgm:alg type="sp"/>
                <dgm:shape xmlns:r="http://schemas.openxmlformats.org/officeDocument/2006/relationships" type="rect" r:blip="">
                  <dgm:adjLst/>
                </dgm:shape>
                <dgm:presOf/>
                <dgm:constrLst/>
                <dgm:ruleLst/>
              </dgm:layoutNode>
            </dgm:if>
            <dgm:else name="Name4">
              <dgm:choose name="Name5">
                <dgm:if name="Name6" axis="ch ch" ptType="node node" st="2 1" cnt="1 0" func="cnt" op="equ" val="1">
                  <dgm:layoutNode name="balance_01" styleLbl="alignAccFollowNode1">
                    <dgm:varLst>
                      <dgm:bulletEnabled val="1"/>
                    </dgm:varLst>
                    <dgm:alg type="sp"/>
                    <dgm:shape xmlns:r="http://schemas.openxmlformats.org/officeDocument/2006/relationships" rot="4" type="rect" r:blip="">
                      <dgm:adjLst/>
                    </dgm:shape>
                    <dgm:presOf/>
                    <dgm:constrLst/>
                    <dgm:ruleLst/>
                  </dgm:layoutNode>
                  <dgm:layoutNode name="right_0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
                  <dgm:choose name="Name8">
                    <dgm:if name="Name9" axis="ch ch" ptType="node node" st="2 1" cnt="1 0" func="cnt" op="equ" val="2">
                      <dgm:layoutNode name="balance_02" styleLbl="alignAccFollowNode1">
                        <dgm:varLst>
                          <dgm:bulletEnabled val="1"/>
                        </dgm:varLst>
                        <dgm:alg type="sp"/>
                        <dgm:shape xmlns:r="http://schemas.openxmlformats.org/officeDocument/2006/relationships" rot="4" type="rect" r:blip="">
                          <dgm:adjLst/>
                        </dgm:shape>
                        <dgm:presOf/>
                        <dgm:constrLst/>
                        <dgm:ruleLst/>
                      </dgm:layoutNode>
                      <dgm:layoutNode name="right_0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
                      <dgm:choose name="Name11">
                        <dgm:if name="Name12" axis="ch ch" ptType="node node" st="2 1" cnt="1 0" func="cnt" op="equ" val="3">
                          <dgm:layoutNode name="balance_03" styleLbl="alignAccFollowNode1">
                            <dgm:varLst>
                              <dgm:bulletEnabled val="1"/>
                            </dgm:varLst>
                            <dgm:alg type="sp"/>
                            <dgm:shape xmlns:r="http://schemas.openxmlformats.org/officeDocument/2006/relationships" rot="4" type="rect" r:blip="">
                              <dgm:adjLst/>
                            </dgm:shape>
                            <dgm:presOf/>
                            <dgm:constrLst/>
                            <dgm:ruleLst/>
                          </dgm:layoutNode>
                          <dgm:layoutNode name="right_0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3">
                          <dgm:choose name="Name14">
                            <dgm:if name="Name15" axis="ch ch" ptType="node node" st="2 1" cnt="1 0" func="cnt" op="gte" val="4">
                              <dgm:layoutNode name="balance_04" styleLbl="alignAccFollowNode1">
                                <dgm:varLst>
                                  <dgm:bulletEnabled val="1"/>
                                </dgm:varLst>
                                <dgm:alg type="sp"/>
                                <dgm:shape xmlns:r="http://schemas.openxmlformats.org/officeDocument/2006/relationships" rot="4" type="rect" r:blip="">
                                  <dgm:adjLst/>
                                </dgm:shape>
                                <dgm:presOf/>
                                <dgm:constrLst/>
                                <dgm:ruleLst/>
                              </dgm:layoutNode>
                              <dgm:layoutNode name="right_0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6"/>
                          </dgm:choose>
                        </dgm:else>
                      </dgm:choose>
                    </dgm:else>
                  </dgm:choose>
                </dgm:else>
              </dgm:choose>
            </dgm:else>
          </dgm:choose>
        </dgm:if>
        <dgm:else name="Name17">
          <dgm:choose name="Name18">
            <dgm:if name="Name19" axis="ch ch" ptType="node node" st="1 1" cnt="1 0" func="cnt" op="equ" val="1">
              <dgm:choose name="Name20">
                <dgm:if name="Name21" axis="ch ch" ptType="node node" st="2 1" cnt="1 0" func="cnt" op="equ" val="0">
                  <dgm:layoutNode name="balance_10" styleLbl="alignAccFollowNode1">
                    <dgm:varLst>
                      <dgm:bulletEnabled val="1"/>
                    </dgm:varLst>
                    <dgm:alg type="sp"/>
                    <dgm:shape xmlns:r="http://schemas.openxmlformats.org/officeDocument/2006/relationships" rot="-4" type="rect" r:blip="">
                      <dgm:adjLst/>
                    </dgm:shape>
                    <dgm:presOf/>
                    <dgm:constrLst/>
                    <dgm:ruleLst/>
                  </dgm:layoutNode>
                  <dgm:layoutNode name="left_1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2">
                  <dgm:choose name="Name23">
                    <dgm:if name="Name24" axis="ch ch" ptType="node node" st="2 1" cnt="1 0" func="cnt" op="equ" val="1">
                      <dgm:layoutNode name="balance_11" styleLbl="alignAccFollowNode1">
                        <dgm:varLst>
                          <dgm:bulletEnabled val="1"/>
                        </dgm:varLst>
                        <dgm:alg type="sp"/>
                        <dgm:shape xmlns:r="http://schemas.openxmlformats.org/officeDocument/2006/relationships" type="rect" r:blip="">
                          <dgm:adjLst/>
                        </dgm:shape>
                        <dgm:presOf/>
                        <dgm:constrLst/>
                        <dgm:ruleLst/>
                      </dgm:layoutNode>
                      <dgm:layoutNode name="left_11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1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5">
                      <dgm:choose name="Name26">
                        <dgm:if name="Name27" axis="ch ch" ptType="node node" st="2 1" cnt="1 0" func="cnt" op="equ" val="2">
                          <dgm:layoutNode name="balance_12" styleLbl="alignAccFollowNode1">
                            <dgm:varLst>
                              <dgm:bulletEnabled val="1"/>
                            </dgm:varLst>
                            <dgm:alg type="sp"/>
                            <dgm:shape xmlns:r="http://schemas.openxmlformats.org/officeDocument/2006/relationships" rot="4" type="rect" r:blip="">
                              <dgm:adjLst/>
                            </dgm:shape>
                            <dgm:presOf/>
                            <dgm:constrLst/>
                            <dgm:ruleLst/>
                          </dgm:layoutNode>
                          <dgm:layoutNode name="right_1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12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8">
                          <dgm:choose name="Name29">
                            <dgm:if name="Name30" axis="ch ch" ptType="node node" st="2 1" cnt="1 0" func="cnt" op="equ" val="3">
                              <dgm:layoutNode name="balance_13" styleLbl="alignAccFollowNode1">
                                <dgm:varLst>
                                  <dgm:bulletEnabled val="1"/>
                                </dgm:varLst>
                                <dgm:alg type="sp"/>
                                <dgm:shape xmlns:r="http://schemas.openxmlformats.org/officeDocument/2006/relationships" rot="4" type="rect" r:blip="">
                                  <dgm:adjLst/>
                                </dgm:shape>
                                <dgm:presOf/>
                                <dgm:constrLst/>
                                <dgm:ruleLst/>
                              </dgm:layoutNode>
                              <dgm:layoutNode name="right_1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13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31">
                              <dgm:choose name="Name32">
                                <dgm:if name="Name33" axis="ch ch" ptType="node node" st="2 1" cnt="1 0" func="cnt" op="gte" val="4">
                                  <dgm:layoutNode name="balance_14" styleLbl="alignAccFollowNode1">
                                    <dgm:varLst>
                                      <dgm:bulletEnabled val="1"/>
                                    </dgm:varLst>
                                    <dgm:alg type="sp"/>
                                    <dgm:shape xmlns:r="http://schemas.openxmlformats.org/officeDocument/2006/relationships" rot="4" type="rect" r:blip="">
                                      <dgm:adjLst/>
                                    </dgm:shape>
                                    <dgm:presOf/>
                                    <dgm:constrLst/>
                                    <dgm:ruleLst/>
                                  </dgm:layoutNode>
                                  <dgm:layoutNode name="right_1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14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34"/>
                              </dgm:choose>
                            </dgm:else>
                          </dgm:choose>
                        </dgm:else>
                      </dgm:choose>
                    </dgm:else>
                  </dgm:choose>
                </dgm:else>
              </dgm:choose>
            </dgm:if>
            <dgm:else name="Name35">
              <dgm:choose name="Name36">
                <dgm:if name="Name37" axis="ch ch" ptType="node node" st="1 1" cnt="1 0" func="cnt" op="equ" val="2">
                  <dgm:choose name="Name38">
                    <dgm:if name="Name39" axis="ch ch" ptType="node node" st="2 1" cnt="1 0" func="cnt" op="equ" val="0">
                      <dgm:layoutNode name="balance_20" styleLbl="alignAccFollowNode1">
                        <dgm:varLst>
                          <dgm:bulletEnabled val="1"/>
                        </dgm:varLst>
                        <dgm:alg type="sp"/>
                        <dgm:shape xmlns:r="http://schemas.openxmlformats.org/officeDocument/2006/relationships" rot="-4" type="rect" r:blip="">
                          <dgm:adjLst/>
                        </dgm:shape>
                        <dgm:presOf/>
                        <dgm:constrLst/>
                        <dgm:ruleLst/>
                      </dgm:layoutNode>
                      <dgm:layoutNode name="left_2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0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0">
                      <dgm:choose name="Name41">
                        <dgm:if name="Name42" axis="ch ch" ptType="node node" st="2 1" cnt="1 0" func="cnt" op="equ" val="1">
                          <dgm:layoutNode name="balance_21" styleLbl="alignAccFollowNode1">
                            <dgm:varLst>
                              <dgm:bulletEnabled val="1"/>
                            </dgm:varLst>
                            <dgm:alg type="sp"/>
                            <dgm:shape xmlns:r="http://schemas.openxmlformats.org/officeDocument/2006/relationships" rot="-4" type="rect" r:blip="">
                              <dgm:adjLst/>
                            </dgm:shape>
                            <dgm:presOf/>
                            <dgm:constrLst/>
                            <dgm:ruleLst/>
                          </dgm:layoutNode>
                          <dgm:layoutNode name="left_21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1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3">
                          <dgm:choose name="Name44">
                            <dgm:if name="Name45" axis="ch ch" ptType="node node" st="2 1" cnt="1 0" func="cnt" op="equ" val="2">
                              <dgm:layoutNode name="balance_22" styleLbl="alignAccFollowNode1">
                                <dgm:varLst>
                                  <dgm:bulletEnabled val="1"/>
                                </dgm:varLst>
                                <dgm:alg type="sp"/>
                                <dgm:shape xmlns:r="http://schemas.openxmlformats.org/officeDocument/2006/relationships" type="rect" r:blip="">
                                  <dgm:adjLst/>
                                </dgm:shape>
                                <dgm:presOf/>
                                <dgm:constrLst/>
                                <dgm:ruleLst/>
                              </dgm:layoutNode>
                              <dgm:layoutNode name="right_22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2_2" styleLbl="node1">
                                <dgm:varLst>
                                  <dgm:bulletEnabled val="1"/>
                                </dgm:varLst>
                                <dgm:alg type="tx"/>
                                <dgm:shape xmlns:r="http://schemas.openxmlformats.org/officeDocument/2006/relationships"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2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2_2" styleLbl="node1">
                                <dgm:varLst>
                                  <dgm:bulletEnabled val="1"/>
                                </dgm:varLst>
                                <dgm:alg type="tx"/>
                                <dgm:shape xmlns:r="http://schemas.openxmlformats.org/officeDocument/2006/relationships"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6">
                              <dgm:choose name="Name47">
                                <dgm:if name="Name48" axis="ch ch" ptType="node node" st="2 1" cnt="1 0" func="cnt" op="equ" val="3">
                                  <dgm:layoutNode name="balance_23" styleLbl="alignAccFollowNode1">
                                    <dgm:varLst>
                                      <dgm:bulletEnabled val="1"/>
                                    </dgm:varLst>
                                    <dgm:alg type="sp"/>
                                    <dgm:shape xmlns:r="http://schemas.openxmlformats.org/officeDocument/2006/relationships" rot="4" type="rect" r:blip="">
                                      <dgm:adjLst/>
                                    </dgm:shape>
                                    <dgm:presOf/>
                                    <dgm:constrLst/>
                                    <dgm:ruleLst/>
                                  </dgm:layoutNode>
                                  <dgm:layoutNode name="right_2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3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3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9">
                                  <dgm:choose name="Name50">
                                    <dgm:if name="Name51" axis="ch ch" ptType="node node" st="2 1" cnt="1 0" func="cnt" op="gte" val="4">
                                      <dgm:layoutNode name="balance_24" styleLbl="alignAccFollowNode1">
                                        <dgm:varLst>
                                          <dgm:bulletEnabled val="1"/>
                                        </dgm:varLst>
                                        <dgm:alg type="sp"/>
                                        <dgm:shape xmlns:r="http://schemas.openxmlformats.org/officeDocument/2006/relationships" rot="4" type="rect" r:blip="">
                                          <dgm:adjLst/>
                                        </dgm:shape>
                                        <dgm:presOf/>
                                        <dgm:constrLst/>
                                        <dgm:ruleLst/>
                                      </dgm:layoutNode>
                                      <dgm:layoutNode name="right_2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4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4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2"/>
                                  </dgm:choose>
                                </dgm:else>
                              </dgm:choose>
                            </dgm:else>
                          </dgm:choose>
                        </dgm:else>
                      </dgm:choose>
                    </dgm:else>
                  </dgm:choose>
                </dgm:if>
                <dgm:else name="Name53">
                  <dgm:choose name="Name54">
                    <dgm:if name="Name55" axis="ch ch" ptType="node node" st="1 1" cnt="1 0" func="cnt" op="equ" val="3">
                      <dgm:choose name="Name56">
                        <dgm:if name="Name57" axis="ch ch" ptType="node node" st="2 1" cnt="1 0" func="cnt" op="equ" val="0">
                          <dgm:layoutNode name="balance_30" styleLbl="alignAccFollowNode1">
                            <dgm:varLst>
                              <dgm:bulletEnabled val="1"/>
                            </dgm:varLst>
                            <dgm:alg type="sp"/>
                            <dgm:shape xmlns:r="http://schemas.openxmlformats.org/officeDocument/2006/relationships" rot="-4" type="rect" r:blip="">
                              <dgm:adjLst/>
                            </dgm:shape>
                            <dgm:presOf/>
                            <dgm:constrLst/>
                            <dgm:ruleLst/>
                          </dgm:layoutNode>
                          <dgm:layoutNode name="left_3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0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0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8">
                          <dgm:choose name="Name59">
                            <dgm:if name="Name60" axis="ch ch" ptType="node node" st="2 1" cnt="1 0" func="cnt" op="equ" val="1">
                              <dgm:layoutNode name="balance_31" styleLbl="alignAccFollowNode1">
                                <dgm:varLst>
                                  <dgm:bulletEnabled val="1"/>
                                </dgm:varLst>
                                <dgm:alg type="sp"/>
                                <dgm:shape xmlns:r="http://schemas.openxmlformats.org/officeDocument/2006/relationships" rot="-4" type="rect" r:blip="">
                                  <dgm:adjLst/>
                                </dgm:shape>
                                <dgm:presOf/>
                                <dgm:constrLst/>
                                <dgm:ruleLst/>
                              </dgm:layoutNode>
                              <dgm:layoutNode name="left_31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1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1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1">
                              <dgm:choose name="Name62">
                                <dgm:if name="Name63" axis="ch ch" ptType="node node" st="2 1" cnt="1 0" func="cnt" op="equ" val="2">
                                  <dgm:layoutNode name="balance_32" styleLbl="alignAccFollowNode1">
                                    <dgm:varLst>
                                      <dgm:bulletEnabled val="1"/>
                                    </dgm:varLst>
                                    <dgm:alg type="sp"/>
                                    <dgm:shape xmlns:r="http://schemas.openxmlformats.org/officeDocument/2006/relationships" rot="-4" type="rect" r:blip="">
                                      <dgm:adjLst/>
                                    </dgm:shape>
                                    <dgm:presOf/>
                                    <dgm:constrLst/>
                                    <dgm:ruleLst/>
                                  </dgm:layoutNode>
                                  <dgm:layoutNode name="left_32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2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2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4">
                                  <dgm:choose name="Name65">
                                    <dgm:if name="Name66" axis="ch ch" ptType="node node" st="2 1" cnt="1 0" func="cnt" op="equ" val="3">
                                      <dgm:layoutNode name="balance_33" styleLbl="alignAccFollowNode1">
                                        <dgm:varLst>
                                          <dgm:bulletEnabled val="1"/>
                                        </dgm:varLst>
                                        <dgm:alg type="sp"/>
                                        <dgm:shape xmlns:r="http://schemas.openxmlformats.org/officeDocument/2006/relationships" type="rect" r:blip="">
                                          <dgm:adjLst/>
                                        </dgm:shape>
                                        <dgm:presOf/>
                                        <dgm:constrLst/>
                                        <dgm:ruleLst/>
                                      </dgm:layoutNode>
                                      <dgm:layoutNode name="right_33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3_2" styleLbl="node1">
                                        <dgm:varLst>
                                          <dgm:bulletEnabled val="1"/>
                                        </dgm:varLst>
                                        <dgm:alg type="tx"/>
                                        <dgm:shape xmlns:r="http://schemas.openxmlformats.org/officeDocument/2006/relationships"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3_3" styleLbl="node1">
                                        <dgm:varLst>
                                          <dgm:bulletEnabled val="1"/>
                                        </dgm:varLst>
                                        <dgm:alg type="tx"/>
                                        <dgm:shape xmlns:r="http://schemas.openxmlformats.org/officeDocument/2006/relationships"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3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3_2" styleLbl="node1">
                                        <dgm:varLst>
                                          <dgm:bulletEnabled val="1"/>
                                        </dgm:varLst>
                                        <dgm:alg type="tx"/>
                                        <dgm:shape xmlns:r="http://schemas.openxmlformats.org/officeDocument/2006/relationships"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3_3" styleLbl="node1">
                                        <dgm:varLst>
                                          <dgm:bulletEnabled val="1"/>
                                        </dgm:varLst>
                                        <dgm:alg type="tx"/>
                                        <dgm:shape xmlns:r="http://schemas.openxmlformats.org/officeDocument/2006/relationships"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7">
                                      <dgm:choose name="Name68">
                                        <dgm:if name="Name69" axis="ch ch" ptType="node node" st="2 1" cnt="1 0" func="cnt" op="gte" val="4">
                                          <dgm:layoutNode name="balance_34" styleLbl="alignAccFollowNode1">
                                            <dgm:varLst>
                                              <dgm:bulletEnabled val="1"/>
                                            </dgm:varLst>
                                            <dgm:alg type="sp"/>
                                            <dgm:shape xmlns:r="http://schemas.openxmlformats.org/officeDocument/2006/relationships" rot="4" type="rect" r:blip="">
                                              <dgm:adjLst/>
                                            </dgm:shape>
                                            <dgm:presOf/>
                                            <dgm:constrLst/>
                                            <dgm:ruleLst/>
                                          </dgm:layoutNode>
                                          <dgm:layoutNode name="right_3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4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4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4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0"/>
                                      </dgm:choose>
                                    </dgm:else>
                                  </dgm:choose>
                                </dgm:else>
                              </dgm:choose>
                            </dgm:else>
                          </dgm:choose>
                        </dgm:else>
                      </dgm:choose>
                    </dgm:if>
                    <dgm:else name="Name71">
                      <dgm:choose name="Name72">
                        <dgm:if name="Name73" axis="ch ch" ptType="node node" st="1 1" cnt="1 0" func="cnt" op="gte" val="4">
                          <dgm:choose name="Name74">
                            <dgm:if name="Name75" axis="ch ch" ptType="node node" st="2 1" cnt="1 0" func="cnt" op="equ" val="0">
                              <dgm:layoutNode name="balance_40" styleLbl="alignAccFollowNode1">
                                <dgm:varLst>
                                  <dgm:bulletEnabled val="1"/>
                                </dgm:varLst>
                                <dgm:alg type="sp"/>
                                <dgm:shape xmlns:r="http://schemas.openxmlformats.org/officeDocument/2006/relationships" rot="-4" type="rect" r:blip="">
                                  <dgm:adjLst/>
                                </dgm:shape>
                                <dgm:presOf/>
                                <dgm:constrLst/>
                                <dgm:ruleLst/>
                              </dgm:layoutNode>
                              <dgm:layoutNode name="left_4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0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0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0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6">
                              <dgm:choose name="Name77">
                                <dgm:if name="Name78" axis="ch ch" ptType="node node" st="2 1" cnt="1 0" func="cnt" op="equ" val="1">
                                  <dgm:layoutNode name="balance_41" styleLbl="alignAccFollowNode1">
                                    <dgm:varLst>
                                      <dgm:bulletEnabled val="1"/>
                                    </dgm:varLst>
                                    <dgm:alg type="sp"/>
                                    <dgm:shape xmlns:r="http://schemas.openxmlformats.org/officeDocument/2006/relationships" rot="-4" type="rect" r:blip="">
                                      <dgm:adjLst/>
                                    </dgm:shape>
                                    <dgm:presOf/>
                                    <dgm:constrLst/>
                                    <dgm:ruleLst/>
                                  </dgm:layoutNode>
                                  <dgm:layoutNode name="left_41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1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1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1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9">
                                  <dgm:choose name="Name80">
                                    <dgm:if name="Name81" axis="ch ch" ptType="node node" st="2 1" cnt="1 0" func="cnt" op="equ" val="2">
                                      <dgm:layoutNode name="balance_42" styleLbl="alignAccFollowNode1">
                                        <dgm:varLst>
                                          <dgm:bulletEnabled val="1"/>
                                        </dgm:varLst>
                                        <dgm:alg type="sp"/>
                                        <dgm:shape xmlns:r="http://schemas.openxmlformats.org/officeDocument/2006/relationships" rot="-4" type="rect" r:blip="">
                                          <dgm:adjLst/>
                                        </dgm:shape>
                                        <dgm:presOf/>
                                        <dgm:constrLst/>
                                        <dgm:ruleLst/>
                                      </dgm:layoutNode>
                                      <dgm:layoutNode name="left_42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2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2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2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2">
                                      <dgm:choose name="Name83">
                                        <dgm:if name="Name84" axis="ch ch" ptType="node node" st="2 1" cnt="1 0" func="cnt" op="equ" val="3">
                                          <dgm:layoutNode name="balance_43" styleLbl="alignAccFollowNode1">
                                            <dgm:varLst>
                                              <dgm:bulletEnabled val="1"/>
                                            </dgm:varLst>
                                            <dgm:alg type="sp"/>
                                            <dgm:shape xmlns:r="http://schemas.openxmlformats.org/officeDocument/2006/relationships" rot="-4" type="rect" r:blip="">
                                              <dgm:adjLst/>
                                            </dgm:shape>
                                            <dgm:presOf/>
                                            <dgm:constrLst/>
                                            <dgm:ruleLst/>
                                          </dgm:layoutNode>
                                          <dgm:layoutNode name="left_43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3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3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3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5">
                                          <dgm:choose name="Name86">
                                            <dgm:if name="Name87" axis="ch ch" ptType="node node" st="2 1" cnt="1 0" func="cnt" op="gte" val="4">
                                              <dgm:layoutNode name="balance_44" styleLbl="alignAccFollowNode1">
                                                <dgm:varLst>
                                                  <dgm:bulletEnabled val="1"/>
                                                </dgm:varLst>
                                                <dgm:alg type="sp"/>
                                                <dgm:shape xmlns:r="http://schemas.openxmlformats.org/officeDocument/2006/relationships" type="rect" r:blip="">
                                                  <dgm:adjLst/>
                                                </dgm:shape>
                                                <dgm:presOf/>
                                                <dgm:constrLst/>
                                                <dgm:ruleLst/>
                                              </dgm:layoutNode>
                                              <dgm:layoutNode name="right_44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4_2" styleLbl="node1">
                                                <dgm:varLst>
                                                  <dgm:bulletEnabled val="1"/>
                                                </dgm:varLst>
                                                <dgm:alg type="tx"/>
                                                <dgm:shape xmlns:r="http://schemas.openxmlformats.org/officeDocument/2006/relationships"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4_3" styleLbl="node1">
                                                <dgm:varLst>
                                                  <dgm:bulletEnabled val="1"/>
                                                </dgm:varLst>
                                                <dgm:alg type="tx"/>
                                                <dgm:shape xmlns:r="http://schemas.openxmlformats.org/officeDocument/2006/relationships"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4_4" styleLbl="node1">
                                                <dgm:varLst>
                                                  <dgm:bulletEnabled val="1"/>
                                                </dgm:varLst>
                                                <dgm:alg type="tx"/>
                                                <dgm:shape xmlns:r="http://schemas.openxmlformats.org/officeDocument/2006/relationships"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2" styleLbl="node1">
                                                <dgm:varLst>
                                                  <dgm:bulletEnabled val="1"/>
                                                </dgm:varLst>
                                                <dgm:alg type="tx"/>
                                                <dgm:shape xmlns:r="http://schemas.openxmlformats.org/officeDocument/2006/relationships"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3" styleLbl="node1">
                                                <dgm:varLst>
                                                  <dgm:bulletEnabled val="1"/>
                                                </dgm:varLst>
                                                <dgm:alg type="tx"/>
                                                <dgm:shape xmlns:r="http://schemas.openxmlformats.org/officeDocument/2006/relationships"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4" styleLbl="node1">
                                                <dgm:varLst>
                                                  <dgm:bulletEnabled val="1"/>
                                                </dgm:varLst>
                                                <dgm:alg type="tx"/>
                                                <dgm:shape xmlns:r="http://schemas.openxmlformats.org/officeDocument/2006/relationships"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8"/>
                                          </dgm:choose>
                                        </dgm:else>
                                      </dgm:choose>
                                    </dgm:else>
                                  </dgm:choose>
                                </dgm:else>
                              </dgm:choose>
                            </dgm:else>
                          </dgm:choose>
                        </dgm:if>
                        <dgm:else name="Name89"/>
                      </dgm:choose>
                    </dgm:else>
                  </dgm:choose>
                </dgm:else>
              </dgm:choose>
            </dgm:else>
          </dgm:choose>
        </dgm:else>
      </dgm:choose>
    </dgm:layoutNode>
  </dgm:layoutNode>
</dgm:layoutDef>
</file>

<file path=ppt/diagrams/layout3.xml><?xml version="1.0" encoding="utf-8"?>
<dgm:layoutDef xmlns:dgm="http://schemas.openxmlformats.org/drawingml/2006/diagram" xmlns:a="http://schemas.openxmlformats.org/drawingml/2006/main" uniqueId="urn:microsoft.com/office/officeart/2005/8/layout/balance1">
  <dgm:title val=""/>
  <dgm:desc val=""/>
  <dgm:catLst>
    <dgm:cat type="relationship" pri="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23">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25" srcId="2" destId="23" srcOrd="0" destOrd="0"/>
      </dgm:cxnLst>
      <dgm:bg/>
      <dgm:whole/>
    </dgm:dataModel>
  </dgm:sampData>
  <dgm:styleData>
    <dgm:dataModel>
      <dgm:ptLst>
        <dgm:pt modelId="0" type="doc"/>
        <dgm:pt modelId="1"/>
        <dgm:pt modelId="11"/>
        <dgm:pt modelId="12"/>
        <dgm:pt modelId="2"/>
        <dgm:pt modelId="21"/>
        <dgm:pt modelId="22"/>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Lst>
      <dgm:bg/>
      <dgm:whole/>
    </dgm:dataModel>
  </dgm:styleData>
  <dgm:clrData>
    <dgm:dataModel>
      <dgm:ptLst>
        <dgm:pt modelId="0" type="doc"/>
        <dgm:pt modelId="1"/>
        <dgm:pt modelId="11"/>
        <dgm:pt modelId="12"/>
        <dgm:pt modelId="13"/>
        <dgm:pt modelId="2"/>
        <dgm:pt modelId="21"/>
        <dgm:pt modelId="22"/>
        <dgm:pt modelId="23"/>
      </dgm:ptLst>
      <dgm:cxnLst>
        <dgm:cxn modelId="4" srcId="0" destId="1" srcOrd="0" destOrd="0"/>
        <dgm:cxn modelId="5" srcId="0" destId="2" srcOrd="1" destOrd="0"/>
        <dgm:cxn modelId="15" srcId="1" destId="11" srcOrd="0" destOrd="0"/>
        <dgm:cxn modelId="16" srcId="1" destId="12" srcOrd="0" destOrd="0"/>
        <dgm:cxn modelId="17" srcId="1" destId="13" srcOrd="0" destOrd="0"/>
        <dgm:cxn modelId="25" srcId="2" destId="21" srcOrd="0" destOrd="0"/>
        <dgm:cxn modelId="26" srcId="2" destId="22" srcOrd="0" destOrd="0"/>
        <dgm:cxn modelId="27" srcId="2" destId="23" srcOrd="0" destOrd="0"/>
      </dgm:cxnLst>
      <dgm:bg/>
      <dgm:whole/>
    </dgm:dataModel>
  </dgm:clrData>
  <dgm:layoutNode name="outerComposite">
    <dgm:varLst>
      <dgm:chMax val="2"/>
      <dgm:animLvl val="lvl"/>
      <dgm:resizeHandles val="exact"/>
    </dgm:varLst>
    <dgm:alg type="composite">
      <dgm:param type="ar" val="1"/>
    </dgm:alg>
    <dgm:shape xmlns:r="http://schemas.openxmlformats.org/officeDocument/2006/relationships" r:blip="">
      <dgm:adjLst/>
    </dgm:shape>
    <dgm:presOf/>
    <dgm:constrLst>
      <dgm:constr type="h" for="ch" forName="parentComposite" refType="h" refFor="ch" refForName="dummyMaxCanvas" op="equ" fact="0.2"/>
      <dgm:constr type="t" for="ch" forName="parentComposite"/>
      <dgm:constr type="h" for="ch" forName="childrenComposite" refType="h" refFor="ch" refForName="dummyMaxCanvas" op="equ" fact="0.8"/>
      <dgm:constr type="t" for="ch" forName="childrenComposite" refType="h" refFor="ch" refForName="dummyMaxCanvas" fact="0.2"/>
    </dgm:constrLst>
    <dgm:ruleLst/>
    <dgm:layoutNode name="dummyMaxCanvas">
      <dgm:alg type="sp"/>
      <dgm:shape xmlns:r="http://schemas.openxmlformats.org/officeDocument/2006/relationships" r:blip="">
        <dgm:adjLst/>
      </dgm:shape>
      <dgm:presOf/>
      <dgm:constrLst/>
      <dgm:ruleLst/>
    </dgm:layoutNode>
    <dgm:layoutNode name="parentComposite">
      <dgm:alg type="composite"/>
      <dgm:shape xmlns:r="http://schemas.openxmlformats.org/officeDocument/2006/relationships" r:blip="">
        <dgm:adjLst/>
      </dgm:shape>
      <dgm:presOf/>
      <dgm:constrLst>
        <dgm:constr type="w" for="ch" forName="parent1" refType="w" fact="0.36"/>
        <dgm:constr type="ctrX" for="ch" forName="parent1" refType="w" fact="0.24"/>
        <dgm:constr type="w" for="ch" forName="parent2" refType="w" fact="0.36"/>
        <dgm:constr type="ctrX" for="ch" forName="parent2" refType="w" fact="0.76"/>
        <dgm:constr type="primFontSz" for="ch" ptType="node" op="equ"/>
      </dgm:constrLst>
      <dgm:ruleLst/>
      <dgm:layoutNode name="parent1" styleLbl="alignAccFollowNode1">
        <dgm:varLst>
          <dgm:chMax val="4"/>
        </dgm:varLst>
        <dgm:alg type="tx"/>
        <dgm:shape xmlns:r="http://schemas.openxmlformats.org/officeDocument/2006/relationships" type="roundRect" r:blip="">
          <dgm:adjLst>
            <dgm:adj idx="1" val="0.1"/>
          </dgm:adjLst>
        </dgm:shape>
        <dgm:presOf axis="ch" ptType="node" cnt="1"/>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arent2" styleLbl="alignAccFollowNode1">
        <dgm:varLst>
          <dgm:chMax val="4"/>
        </dgm:varLst>
        <dgm:alg type="tx"/>
        <dgm:shape xmlns:r="http://schemas.openxmlformats.org/officeDocument/2006/relationships" type="roundRect" r:blip="">
          <dgm:adjLst>
            <dgm:adj idx="1" val="0.1"/>
          </dgm:adjLst>
        </dgm:shape>
        <dgm:presOf axis="ch" ptType="node" st="2" cnt="1"/>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layoutNode name="childrenComposite">
      <dgm:alg type="composite"/>
      <dgm:shape xmlns:r="http://schemas.openxmlformats.org/officeDocument/2006/relationships" r:blip="">
        <dgm:adjLst/>
      </dgm:shape>
      <dgm:presOf/>
      <dgm:constrLst>
        <dgm:constr type="primFontSz" for="ch" ptType="node" op="equ" val="65"/>
        <dgm:constr type="w" for="ch" forName="fulcrum" refType="w" fact="0.15"/>
        <dgm:constr type="h" for="ch" forName="fulcrum" refType="w" refFor="ch" refForName="fulcrum"/>
        <dgm:constr type="b" for="ch" forName="fulcrum" refType="h"/>
        <dgm:constr type="ctrX" for="ch" forName="fulcrum" refType="w" fact="0.5"/>
        <dgm:constr type="w" for="ch" forName="balance_00" refType="w" fact="0.9"/>
        <dgm:constr type="h" for="ch" forName="balance_00" refType="h" fact="0.076"/>
        <dgm:constr type="b" for="ch" forName="balance_00" refType="h" fact="0.81"/>
        <dgm:constr type="ctrX" for="ch" forName="balance_00" refType="w" fact="0.5"/>
        <dgm:constr type="w" for="ch" forName="balance_01" refType="w"/>
        <dgm:constr type="h" for="ch" forName="balance_01" refType="h" fact="0.157"/>
        <dgm:constr type="b" for="ch" forName="balance_01" refType="h" fact="0.85"/>
        <dgm:constr type="ctrX" for="ch" forName="balance_01" refType="w" fact="0.5"/>
        <dgm:constr type="w" for="ch" forName="balance_02" refType="w"/>
        <dgm:constr type="h" for="ch" forName="balance_02" refType="h" fact="0.157"/>
        <dgm:constr type="b" for="ch" forName="balance_02" refType="h" fact="0.85"/>
        <dgm:constr type="ctrX" for="ch" forName="balance_02" refType="w" fact="0.5"/>
        <dgm:constr type="w" for="ch" forName="balance_03" refType="w"/>
        <dgm:constr type="h" for="ch" forName="balance_03" refType="h" fact="0.157"/>
        <dgm:constr type="b" for="ch" forName="balance_03" refType="h" fact="0.85"/>
        <dgm:constr type="ctrX" for="ch" forName="balance_03" refType="w" fact="0.5"/>
        <dgm:constr type="w" for="ch" forName="balance_04" refType="w"/>
        <dgm:constr type="h" for="ch" forName="balance_04" refType="h" fact="0.157"/>
        <dgm:constr type="b" for="ch" forName="balance_04" refType="h" fact="0.85"/>
        <dgm:constr type="ctrX" for="ch" forName="balance_04" refType="w" fact="0.5"/>
        <dgm:constr type="w" for="ch" forName="balance_10" refType="w"/>
        <dgm:constr type="h" for="ch" forName="balance_10" refType="h" fact="0.157"/>
        <dgm:constr type="b" for="ch" forName="balance_10" refType="h" fact="0.85"/>
        <dgm:constr type="ctrX" for="ch" forName="balance_10" refType="w" fact="0.5"/>
        <dgm:constr type="w" for="ch" forName="balance_11" refType="w" fact="0.9"/>
        <dgm:constr type="h" for="ch" forName="balance_11" refType="h" fact="0.076"/>
        <dgm:constr type="b" for="ch" forName="balance_11" refType="h" fact="0.81"/>
        <dgm:constr type="ctrX" for="ch" forName="balance_11" refType="w" fact="0.5"/>
        <dgm:constr type="w" for="ch" forName="balance_12" refType="w"/>
        <dgm:constr type="h" for="ch" forName="balance_12" refType="h" fact="0.157"/>
        <dgm:constr type="b" for="ch" forName="balance_12" refType="h" fact="0.85"/>
        <dgm:constr type="ctrX" for="ch" forName="balance_12" refType="w" fact="0.5"/>
        <dgm:constr type="w" for="ch" forName="balance_13" refType="w"/>
        <dgm:constr type="h" for="ch" forName="balance_13" refType="h" fact="0.157"/>
        <dgm:constr type="b" for="ch" forName="balance_13" refType="h" fact="0.85"/>
        <dgm:constr type="ctrX" for="ch" forName="balance_13" refType="w" fact="0.5"/>
        <dgm:constr type="w" for="ch" forName="balance_14" refType="w"/>
        <dgm:constr type="h" for="ch" forName="balance_14" refType="h" fact="0.157"/>
        <dgm:constr type="b" for="ch" forName="balance_14" refType="h" fact="0.85"/>
        <dgm:constr type="ctrX" for="ch" forName="balance_14" refType="w" fact="0.5"/>
        <dgm:constr type="w" for="ch" forName="balance_20" refType="w"/>
        <dgm:constr type="h" for="ch" forName="balance_20" refType="h" fact="0.157"/>
        <dgm:constr type="b" for="ch" forName="balance_20" refType="h" fact="0.85"/>
        <dgm:constr type="ctrX" for="ch" forName="balance_20" refType="w" fact="0.5"/>
        <dgm:constr type="w" for="ch" forName="balance_21" refType="w"/>
        <dgm:constr type="h" for="ch" forName="balance_21" refType="h" fact="0.157"/>
        <dgm:constr type="b" for="ch" forName="balance_21" refType="h" fact="0.85"/>
        <dgm:constr type="ctrX" for="ch" forName="balance_21" refType="w" fact="0.5"/>
        <dgm:constr type="w" for="ch" forName="balance_22" refType="w" fact="0.9"/>
        <dgm:constr type="h" for="ch" forName="balance_22" refType="h" fact="0.076"/>
        <dgm:constr type="b" for="ch" forName="balance_22" refType="h" fact="0.81"/>
        <dgm:constr type="ctrX" for="ch" forName="balance_22" refType="w" fact="0.5"/>
        <dgm:constr type="w" for="ch" forName="balance_23" refType="w"/>
        <dgm:constr type="h" for="ch" forName="balance_23" refType="h" fact="0.157"/>
        <dgm:constr type="b" for="ch" forName="balance_23" refType="h" fact="0.85"/>
        <dgm:constr type="ctrX" for="ch" forName="balance_23" refType="w" fact="0.5"/>
        <dgm:constr type="w" for="ch" forName="balance_24" refType="w"/>
        <dgm:constr type="h" for="ch" forName="balance_24" refType="h" fact="0.157"/>
        <dgm:constr type="b" for="ch" forName="balance_24" refType="h" fact="0.85"/>
        <dgm:constr type="ctrX" for="ch" forName="balance_24" refType="w" fact="0.5"/>
        <dgm:constr type="w" for="ch" forName="balance_30" refType="w"/>
        <dgm:constr type="h" for="ch" forName="balance_30" refType="h" fact="0.157"/>
        <dgm:constr type="b" for="ch" forName="balance_30" refType="h" fact="0.85"/>
        <dgm:constr type="ctrX" for="ch" forName="balance_30" refType="w" fact="0.5"/>
        <dgm:constr type="w" for="ch" forName="balance_31" refType="w"/>
        <dgm:constr type="h" for="ch" forName="balance_31" refType="h" fact="0.157"/>
        <dgm:constr type="b" for="ch" forName="balance_31" refType="h" fact="0.85"/>
        <dgm:constr type="ctrX" for="ch" forName="balance_31" refType="w" fact="0.5"/>
        <dgm:constr type="w" for="ch" forName="balance_32" refType="w"/>
        <dgm:constr type="h" for="ch" forName="balance_32" refType="h" fact="0.157"/>
        <dgm:constr type="b" for="ch" forName="balance_32" refType="h" fact="0.85"/>
        <dgm:constr type="ctrX" for="ch" forName="balance_32" refType="w" fact="0.5"/>
        <dgm:constr type="w" for="ch" forName="balance_33" refType="w" fact="0.9"/>
        <dgm:constr type="h" for="ch" forName="balance_33" refType="h" fact="0.076"/>
        <dgm:constr type="b" for="ch" forName="balance_33" refType="h" fact="0.81"/>
        <dgm:constr type="ctrX" for="ch" forName="balance_33" refType="w" fact="0.5"/>
        <dgm:constr type="w" for="ch" forName="balance_34" refType="w"/>
        <dgm:constr type="h" for="ch" forName="balance_34" refType="h" fact="0.157"/>
        <dgm:constr type="b" for="ch" forName="balance_34" refType="h" fact="0.85"/>
        <dgm:constr type="ctrX" for="ch" forName="balance_34" refType="w" fact="0.5"/>
        <dgm:constr type="w" for="ch" forName="balance_40" refType="w"/>
        <dgm:constr type="h" for="ch" forName="balance_40" refType="h" fact="0.157"/>
        <dgm:constr type="b" for="ch" forName="balance_40" refType="h" fact="0.85"/>
        <dgm:constr type="ctrX" for="ch" forName="balance_40" refType="w" fact="0.5"/>
        <dgm:constr type="w" for="ch" forName="balance_41" refType="w"/>
        <dgm:constr type="h" for="ch" forName="balance_41" refType="h" fact="0.157"/>
        <dgm:constr type="b" for="ch" forName="balance_41" refType="h" fact="0.85"/>
        <dgm:constr type="ctrX" for="ch" forName="balance_41" refType="w" fact="0.5"/>
        <dgm:constr type="w" for="ch" forName="balance_42" refType="w"/>
        <dgm:constr type="h" for="ch" forName="balance_42" refType="h" fact="0.157"/>
        <dgm:constr type="b" for="ch" forName="balance_42" refType="h" fact="0.85"/>
        <dgm:constr type="ctrX" for="ch" forName="balance_42" refType="w" fact="0.5"/>
        <dgm:constr type="w" for="ch" forName="balance_43" refType="w"/>
        <dgm:constr type="h" for="ch" forName="balance_43" refType="h" fact="0.157"/>
        <dgm:constr type="b" for="ch" forName="balance_43" refType="h" fact="0.85"/>
        <dgm:constr type="ctrX" for="ch" forName="balance_43" refType="w" fact="0.5"/>
        <dgm:constr type="w" for="ch" forName="balance_44" refType="w" fact="0.9"/>
        <dgm:constr type="h" for="ch" forName="balance_44" refType="h" fact="0.076"/>
        <dgm:constr type="b" for="ch" forName="balance_44" refType="h" fact="0.81"/>
        <dgm:constr type="ctrX" for="ch" forName="balance_44" refType="w" fact="0.5"/>
        <dgm:constr type="w" for="ch" forName="right_01_1" refType="w" fact="0.4"/>
        <dgm:constr type="h" for="ch" forName="right_01_1" refType="h" fact="0.7"/>
        <dgm:constr type="b" for="ch" forName="right_01_1" refType="h" fact="0.76"/>
        <dgm:constr type="ctrX" for="ch" forName="right_01_1" refType="w" fact="0.78"/>
        <dgm:constr type="w" for="ch" forName="left_10_1" refType="w" fact="0.4"/>
        <dgm:constr type="h" for="ch" forName="left_10_1" refType="h" fact="0.7"/>
        <dgm:constr type="b" for="ch" forName="left_10_1" refType="h" fact="0.76"/>
        <dgm:constr type="ctrX" for="ch" forName="left_10_1" refType="w" fact="0.22"/>
        <dgm:constr type="w" for="ch" forName="right_11_1" refType="w" fact="0.36"/>
        <dgm:constr type="h" for="ch" forName="right_11_1" refType="h" fact="0.67"/>
        <dgm:constr type="b" for="ch" forName="right_11_1" refType="h" fact="0.725"/>
        <dgm:constr type="ctrX" for="ch" forName="right_11_1" refType="w" fact="0.76"/>
        <dgm:constr type="w" for="ch" forName="left_11_1" refType="w" fact="0.36"/>
        <dgm:constr type="h" for="ch" forName="left_11_1" refType="h" fact="0.67"/>
        <dgm:constr type="b" for="ch" forName="left_11_1" refType="h" fact="0.725"/>
        <dgm:constr type="ctrX" for="ch" forName="left_11_1" refType="w" fact="0.24"/>
        <dgm:constr type="w" for="ch" forName="right_02_1" refType="w" fact="0.388"/>
        <dgm:constr type="h" for="ch" forName="right_02_1" refType="h" fact="0.36"/>
        <dgm:constr type="b" for="ch" forName="right_02_1" refType="h" fact="0.76"/>
        <dgm:constr type="ctrX" for="ch" forName="right_02_1" refType="w" fact="0.77"/>
        <dgm:constr type="w" for="ch" forName="right_02_2" refType="w" fact="0.388"/>
        <dgm:constr type="h" for="ch" forName="right_02_2" refType="h" fact="0.36"/>
        <dgm:constr type="b" for="ch" forName="right_02_2" refType="h" fact="0.42"/>
        <dgm:constr type="ctrX" for="ch" forName="right_02_2" refType="w" fact="0.79"/>
        <dgm:constr type="w" for="ch" forName="left_20_1" refType="w" fact="0.388"/>
        <dgm:constr type="h" for="ch" forName="left_20_1" refType="h" fact="0.36"/>
        <dgm:constr type="b" for="ch" forName="left_20_1" refType="h" fact="0.76"/>
        <dgm:constr type="ctrX" for="ch" forName="left_20_1" refType="w" fact="0.23"/>
        <dgm:constr type="w" for="ch" forName="left_20_2" refType="w" fact="0.388"/>
        <dgm:constr type="h" for="ch" forName="left_20_2" refType="h" fact="0.36"/>
        <dgm:constr type="b" for="ch" forName="left_20_2" refType="h" fact="0.42"/>
        <dgm:constr type="ctrX" for="ch" forName="left_20_2" refType="w" fact="0.21"/>
        <dgm:constr type="w" for="ch" forName="right_12_1" refType="w" fact="0.388"/>
        <dgm:constr type="h" for="ch" forName="right_12_1" refType="h" fact="0.36"/>
        <dgm:constr type="b" for="ch" forName="right_12_1" refType="h" fact="0.76"/>
        <dgm:constr type="ctrX" for="ch" forName="right_12_1" refType="w" fact="0.77"/>
        <dgm:constr type="w" for="ch" forName="right_12_2" refType="w" fact="0.388"/>
        <dgm:constr type="h" for="ch" forName="right_12_2" refType="h" fact="0.36"/>
        <dgm:constr type="b" for="ch" forName="right_12_2" refType="h" fact="0.42"/>
        <dgm:constr type="ctrX" for="ch" forName="right_12_2" refType="w" fact="0.79"/>
        <dgm:constr type="w" for="ch" forName="left_12_1" refType="w" fact="0.388"/>
        <dgm:constr type="h" for="ch" forName="left_12_1" refType="h" fact="0.36"/>
        <dgm:constr type="b" for="ch" forName="left_12_1" refType="h" fact="0.715"/>
        <dgm:constr type="ctrX" for="ch" forName="left_12_1" refType="w" fact="0.255"/>
        <dgm:constr type="w" for="ch" forName="right_22_1" refType="w" fact="0.36"/>
        <dgm:constr type="h" for="ch" forName="right_22_1" refType="h" fact="0.32"/>
        <dgm:constr type="b" for="ch" forName="right_22_1" refType="h" fact="0.725"/>
        <dgm:constr type="ctrX" for="ch" forName="right_22_1" refType="w" fact="0.76"/>
        <dgm:constr type="w" for="ch" forName="right_22_2" refType="w" fact="0.36"/>
        <dgm:constr type="h" for="ch" forName="right_22_2" refType="h" fact="0.32"/>
        <dgm:constr type="b" for="ch" forName="right_22_2" refType="h" fact="0.39"/>
        <dgm:constr type="ctrX" for="ch" forName="right_22_2" refType="w" fact="0.76"/>
        <dgm:constr type="w" for="ch" forName="left_22_1" refType="w" fact="0.36"/>
        <dgm:constr type="h" for="ch" forName="left_22_1" refType="h" fact="0.32"/>
        <dgm:constr type="b" for="ch" forName="left_22_1" refType="h" fact="0.725"/>
        <dgm:constr type="ctrX" for="ch" forName="left_22_1" refType="w" fact="0.24"/>
        <dgm:constr type="w" for="ch" forName="left_22_2" refType="w" fact="0.36"/>
        <dgm:constr type="h" for="ch" forName="left_22_2" refType="h" fact="0.32"/>
        <dgm:constr type="b" for="ch" forName="left_22_2" refType="h" fact="0.39"/>
        <dgm:constr type="ctrX" for="ch" forName="left_22_2" refType="w" fact="0.24"/>
        <dgm:constr type="w" for="ch" forName="left_21_1" refType="w" fact="0.388"/>
        <dgm:constr type="h" for="ch" forName="left_21_1" refType="h" fact="0.36"/>
        <dgm:constr type="b" for="ch" forName="left_21_1" refType="h" fact="0.76"/>
        <dgm:constr type="ctrX" for="ch" forName="left_21_1" refType="w" fact="0.23"/>
        <dgm:constr type="w" for="ch" forName="left_21_2" refType="w" fact="0.388"/>
        <dgm:constr type="h" for="ch" forName="left_21_2" refType="h" fact="0.36"/>
        <dgm:constr type="b" for="ch" forName="left_21_2" refType="h" fact="0.42"/>
        <dgm:constr type="ctrX" for="ch" forName="left_21_2" refType="w" fact="0.21"/>
        <dgm:constr type="w" for="ch" forName="right_21_1" refType="w" fact="0.388"/>
        <dgm:constr type="h" for="ch" forName="right_21_1" refType="h" fact="0.36"/>
        <dgm:constr type="b" for="ch" forName="right_21_1" refType="h" fact="0.715"/>
        <dgm:constr type="ctrX" for="ch" forName="right_21_1" refType="w" fact="0.745"/>
        <dgm:constr type="w" for="ch" forName="right_03_1" refType="w" fact="0.37"/>
        <dgm:constr type="h" for="ch" forName="right_03_1" refType="h" fact="0.24"/>
        <dgm:constr type="b" for="ch" forName="right_03_1" refType="h" fact="0.76"/>
        <dgm:constr type="ctrX" for="ch" forName="right_03_1" refType="w" fact="0.77"/>
        <dgm:constr type="w" for="ch" forName="right_03_2" refType="w" fact="0.37"/>
        <dgm:constr type="h" for="ch" forName="right_03_2" refType="h" fact="0.24"/>
        <dgm:constr type="b" for="ch" forName="right_03_2" refType="h" fact="0.535"/>
        <dgm:constr type="ctrX" for="ch" forName="right_03_2" refType="w" fact="0.783"/>
        <dgm:constr type="w" for="ch" forName="right_03_3" refType="w" fact="0.37"/>
        <dgm:constr type="h" for="ch" forName="right_03_3" refType="h" fact="0.24"/>
        <dgm:constr type="b" for="ch" forName="right_03_3" refType="h" fact="0.315"/>
        <dgm:constr type="ctrX" for="ch" forName="right_03_3" refType="w" fact="0.796"/>
        <dgm:constr type="w" for="ch" forName="left_30_1" refType="w" fact="0.37"/>
        <dgm:constr type="h" for="ch" forName="left_30_1" refType="h" fact="0.24"/>
        <dgm:constr type="b" for="ch" forName="left_30_1" refType="h" fact="0.76"/>
        <dgm:constr type="ctrX" for="ch" forName="left_30_1" refType="w" fact="0.23"/>
        <dgm:constr type="w" for="ch" forName="left_30_2" refType="w" fact="0.37"/>
        <dgm:constr type="h" for="ch" forName="left_30_2" refType="h" fact="0.24"/>
        <dgm:constr type="b" for="ch" forName="left_30_2" refType="h" fact="0.535"/>
        <dgm:constr type="ctrX" for="ch" forName="left_30_2" refType="w" fact="0.217"/>
        <dgm:constr type="w" for="ch" forName="left_30_3" refType="w" fact="0.37"/>
        <dgm:constr type="h" for="ch" forName="left_30_3" refType="h" fact="0.24"/>
        <dgm:constr type="b" for="ch" forName="left_30_3" refType="h" fact="0.315"/>
        <dgm:constr type="ctrX" for="ch" forName="left_30_3" refType="w" fact="0.204"/>
        <dgm:constr type="w" for="ch" forName="right_13_1" refType="w" fact="0.37"/>
        <dgm:constr type="h" for="ch" forName="right_13_1" refType="h" fact="0.24"/>
        <dgm:constr type="b" for="ch" forName="right_13_1" refType="h" fact="0.76"/>
        <dgm:constr type="ctrX" for="ch" forName="right_13_1" refType="w" fact="0.77"/>
        <dgm:constr type="w" for="ch" forName="right_13_2" refType="w" fact="0.37"/>
        <dgm:constr type="h" for="ch" forName="right_13_2" refType="h" fact="0.24"/>
        <dgm:constr type="b" for="ch" forName="right_13_2" refType="h" fact="0.535"/>
        <dgm:constr type="ctrX" for="ch" forName="right_13_2" refType="w" fact="0.783"/>
        <dgm:constr type="w" for="ch" forName="right_13_3" refType="w" fact="0.37"/>
        <dgm:constr type="h" for="ch" forName="right_13_3" refType="h" fact="0.24"/>
        <dgm:constr type="b" for="ch" forName="right_13_3" refType="h" fact="0.315"/>
        <dgm:constr type="ctrX" for="ch" forName="right_13_3" refType="w" fact="0.796"/>
        <dgm:constr type="w" for="ch" forName="left_13_1" refType="w" fact="0.37"/>
        <dgm:constr type="h" for="ch" forName="left_13_1" refType="h" fact="0.24"/>
        <dgm:constr type="b" for="ch" forName="left_13_1" refType="h" fact="0.715"/>
        <dgm:constr type="ctrX" for="ch" forName="left_13_1" refType="w" fact="0.255"/>
        <dgm:constr type="w" for="ch" forName="left_31_1" refType="w" fact="0.37"/>
        <dgm:constr type="h" for="ch" forName="left_31_1" refType="h" fact="0.24"/>
        <dgm:constr type="b" for="ch" forName="left_31_1" refType="h" fact="0.76"/>
        <dgm:constr type="ctrX" for="ch" forName="left_31_1" refType="w" fact="0.23"/>
        <dgm:constr type="w" for="ch" forName="left_31_2" refType="w" fact="0.37"/>
        <dgm:constr type="h" for="ch" forName="left_31_2" refType="h" fact="0.24"/>
        <dgm:constr type="b" for="ch" forName="left_31_2" refType="h" fact="0.535"/>
        <dgm:constr type="ctrX" for="ch" forName="left_31_2" refType="w" fact="0.217"/>
        <dgm:constr type="w" for="ch" forName="left_31_3" refType="w" fact="0.37"/>
        <dgm:constr type="h" for="ch" forName="left_31_3" refType="h" fact="0.24"/>
        <dgm:constr type="b" for="ch" forName="left_31_3" refType="h" fact="0.315"/>
        <dgm:constr type="ctrX" for="ch" forName="left_31_3" refType="w" fact="0.204"/>
        <dgm:constr type="w" for="ch" forName="right_31_1" refType="w" fact="0.37"/>
        <dgm:constr type="h" for="ch" forName="right_31_1" refType="h" fact="0.24"/>
        <dgm:constr type="b" for="ch" forName="right_31_1" refType="h" fact="0.715"/>
        <dgm:constr type="ctrX" for="ch" forName="right_31_1" refType="w" fact="0.745"/>
        <dgm:constr type="w" for="ch" forName="right_23_1" refType="w" fact="0.37"/>
        <dgm:constr type="h" for="ch" forName="right_23_1" refType="h" fact="0.24"/>
        <dgm:constr type="b" for="ch" forName="right_23_1" refType="h" fact="0.76"/>
        <dgm:constr type="ctrX" for="ch" forName="right_23_1" refType="w" fact="0.77"/>
        <dgm:constr type="w" for="ch" forName="right_23_2" refType="w" fact="0.37"/>
        <dgm:constr type="h" for="ch" forName="right_23_2" refType="h" fact="0.24"/>
        <dgm:constr type="b" for="ch" forName="right_23_2" refType="h" fact="0.535"/>
        <dgm:constr type="ctrX" for="ch" forName="right_23_2" refType="w" fact="0.783"/>
        <dgm:constr type="w" for="ch" forName="right_23_3" refType="w" fact="0.37"/>
        <dgm:constr type="h" for="ch" forName="right_23_3" refType="h" fact="0.24"/>
        <dgm:constr type="b" for="ch" forName="right_23_3" refType="h" fact="0.315"/>
        <dgm:constr type="ctrX" for="ch" forName="right_23_3" refType="w" fact="0.796"/>
        <dgm:constr type="w" for="ch" forName="left_23_1" refType="w" fact="0.37"/>
        <dgm:constr type="h" for="ch" forName="left_23_1" refType="h" fact="0.24"/>
        <dgm:constr type="b" for="ch" forName="left_23_1" refType="h" fact="0.715"/>
        <dgm:constr type="ctrX" for="ch" forName="left_23_1" refType="w" fact="0.255"/>
        <dgm:constr type="w" for="ch" forName="left_23_2" refType="w" fact="0.37"/>
        <dgm:constr type="h" for="ch" forName="left_23_2" refType="h" fact="0.24"/>
        <dgm:constr type="b" for="ch" forName="left_23_2" refType="h" fact="0.49"/>
        <dgm:constr type="ctrX" for="ch" forName="left_23_2" refType="w" fact="0.268"/>
        <dgm:constr type="w" for="ch" forName="left_32_1" refType="w" fact="0.37"/>
        <dgm:constr type="h" for="ch" forName="left_32_1" refType="h" fact="0.24"/>
        <dgm:constr type="b" for="ch" forName="left_32_1" refType="h" fact="0.76"/>
        <dgm:constr type="ctrX" for="ch" forName="left_32_1" refType="w" fact="0.23"/>
        <dgm:constr type="w" for="ch" forName="left_32_2" refType="w" fact="0.37"/>
        <dgm:constr type="h" for="ch" forName="left_32_2" refType="h" fact="0.24"/>
        <dgm:constr type="b" for="ch" forName="left_32_2" refType="h" fact="0.535"/>
        <dgm:constr type="ctrX" for="ch" forName="left_32_2" refType="w" fact="0.217"/>
        <dgm:constr type="w" for="ch" forName="left_32_3" refType="w" fact="0.37"/>
        <dgm:constr type="h" for="ch" forName="left_32_3" refType="h" fact="0.24"/>
        <dgm:constr type="b" for="ch" forName="left_32_3" refType="h" fact="0.315"/>
        <dgm:constr type="ctrX" for="ch" forName="left_32_3" refType="w" fact="0.204"/>
        <dgm:constr type="w" for="ch" forName="right_32_1" refType="w" fact="0.37"/>
        <dgm:constr type="h" for="ch" forName="right_32_1" refType="h" fact="0.24"/>
        <dgm:constr type="b" for="ch" forName="right_32_1" refType="h" fact="0.715"/>
        <dgm:constr type="ctrX" for="ch" forName="right_32_1" refType="w" fact="0.745"/>
        <dgm:constr type="w" for="ch" forName="right_32_2" refType="w" fact="0.37"/>
        <dgm:constr type="h" for="ch" forName="right_32_2" refType="h" fact="0.24"/>
        <dgm:constr type="b" for="ch" forName="right_32_2" refType="h" fact="0.49"/>
        <dgm:constr type="ctrX" for="ch" forName="right_32_2" refType="w" fact="0.732"/>
        <dgm:constr type="w" for="ch" forName="right_33_1" refType="w" fact="0.36"/>
        <dgm:constr type="h" for="ch" forName="right_33_1" refType="h" fact="0.21"/>
        <dgm:constr type="b" for="ch" forName="right_33_1" refType="h" fact="0.725"/>
        <dgm:constr type="ctrX" for="ch" forName="right_33_1" refType="w" fact="0.76"/>
        <dgm:constr type="w" for="ch" forName="right_33_2" refType="w" fact="0.36"/>
        <dgm:constr type="h" for="ch" forName="right_33_2" refType="h" fact="0.21"/>
        <dgm:constr type="b" for="ch" forName="right_33_2" refType="h" fact="0.5"/>
        <dgm:constr type="ctrX" for="ch" forName="right_33_2" refType="w" fact="0.76"/>
        <dgm:constr type="w" for="ch" forName="right_33_3" refType="w" fact="0.36"/>
        <dgm:constr type="h" for="ch" forName="right_33_3" refType="h" fact="0.21"/>
        <dgm:constr type="b" for="ch" forName="right_33_3" refType="h" fact="0.275"/>
        <dgm:constr type="ctrX" for="ch" forName="right_33_3" refType="w" fact="0.76"/>
        <dgm:constr type="w" for="ch" forName="left_33_1" refType="w" fact="0.36"/>
        <dgm:constr type="h" for="ch" forName="left_33_1" refType="h" fact="0.21"/>
        <dgm:constr type="b" for="ch" forName="left_33_1" refType="h" fact="0.725"/>
        <dgm:constr type="ctrX" for="ch" forName="left_33_1" refType="w" fact="0.24"/>
        <dgm:constr type="w" for="ch" forName="left_33_2" refType="w" fact="0.36"/>
        <dgm:constr type="h" for="ch" forName="left_33_2" refType="h" fact="0.21"/>
        <dgm:constr type="b" for="ch" forName="left_33_2" refType="h" fact="0.5"/>
        <dgm:constr type="ctrX" for="ch" forName="left_33_2" refType="w" fact="0.24"/>
        <dgm:constr type="w" for="ch" forName="left_33_3" refType="w" fact="0.36"/>
        <dgm:constr type="h" for="ch" forName="left_33_3" refType="h" fact="0.21"/>
        <dgm:constr type="b" for="ch" forName="left_33_3" refType="h" fact="0.275"/>
        <dgm:constr type="ctrX" for="ch" forName="left_33_3" refType="w" fact="0.24"/>
        <dgm:constr type="w" for="ch" forName="right_04_1" refType="w" fact="0.365"/>
        <dgm:constr type="h" for="ch" forName="right_04_1" refType="h" fact="0.185"/>
        <dgm:constr type="b" for="ch" forName="right_04_1" refType="h" fact="0.76"/>
        <dgm:constr type="ctrX" for="ch" forName="right_04_1" refType="w" fact="0.77"/>
        <dgm:constr type="w" for="ch" forName="right_04_2" refType="w" fact="0.365"/>
        <dgm:constr type="h" for="ch" forName="right_04_2" refType="h" fact="0.185"/>
        <dgm:constr type="b" for="ch" forName="right_04_2" refType="h" fact="0.595"/>
        <dgm:constr type="ctrX" for="ch" forName="right_04_2" refType="w" fact="0.78"/>
        <dgm:constr type="w" for="ch" forName="right_04_3" refType="w" fact="0.365"/>
        <dgm:constr type="h" for="ch" forName="right_04_3" refType="h" fact="0.185"/>
        <dgm:constr type="b" for="ch" forName="right_04_3" refType="h" fact="0.43"/>
        <dgm:constr type="ctrX" for="ch" forName="right_04_3" refType="w" fact="0.79"/>
        <dgm:constr type="w" for="ch" forName="right_04_4" refType="w" fact="0.365"/>
        <dgm:constr type="h" for="ch" forName="right_04_4" refType="h" fact="0.185"/>
        <dgm:constr type="b" for="ch" forName="right_04_4" refType="h" fact="0.265"/>
        <dgm:constr type="ctrX" for="ch" forName="right_04_4" refType="w" fact="0.8"/>
        <dgm:constr type="w" for="ch" forName="left_40_1" refType="w" fact="0.365"/>
        <dgm:constr type="h" for="ch" forName="left_40_1" refType="h" fact="0.185"/>
        <dgm:constr type="b" for="ch" forName="left_40_1" refType="h" fact="0.76"/>
        <dgm:constr type="ctrX" for="ch" forName="left_40_1" refType="w" fact="0.23"/>
        <dgm:constr type="w" for="ch" forName="left_40_2" refType="w" fact="0.365"/>
        <dgm:constr type="h" for="ch" forName="left_40_2" refType="h" fact="0.185"/>
        <dgm:constr type="b" for="ch" forName="left_40_2" refType="h" fact="0.595"/>
        <dgm:constr type="ctrX" for="ch" forName="left_40_2" refType="w" fact="0.22"/>
        <dgm:constr type="w" for="ch" forName="left_40_3" refType="w" fact="0.365"/>
        <dgm:constr type="h" for="ch" forName="left_40_3" refType="h" fact="0.185"/>
        <dgm:constr type="b" for="ch" forName="left_40_3" refType="h" fact="0.43"/>
        <dgm:constr type="ctrX" for="ch" forName="left_40_3" refType="w" fact="0.21"/>
        <dgm:constr type="w" for="ch" forName="left_40_4" refType="w" fact="0.365"/>
        <dgm:constr type="h" for="ch" forName="left_40_4" refType="h" fact="0.185"/>
        <dgm:constr type="b" for="ch" forName="left_40_4" refType="h" fact="0.265"/>
        <dgm:constr type="ctrX" for="ch" forName="left_40_4" refType="w" fact="0.2"/>
        <dgm:constr type="w" for="ch" forName="right_14_1" refType="w" fact="0.365"/>
        <dgm:constr type="h" for="ch" forName="right_14_1" refType="h" fact="0.185"/>
        <dgm:constr type="b" for="ch" forName="right_14_1" refType="h" fact="0.76"/>
        <dgm:constr type="ctrX" for="ch" forName="right_14_1" refType="w" fact="0.77"/>
        <dgm:constr type="w" for="ch" forName="right_14_2" refType="w" fact="0.365"/>
        <dgm:constr type="h" for="ch" forName="right_14_2" refType="h" fact="0.185"/>
        <dgm:constr type="b" for="ch" forName="right_14_2" refType="h" fact="0.595"/>
        <dgm:constr type="ctrX" for="ch" forName="right_14_2" refType="w" fact="0.78"/>
        <dgm:constr type="w" for="ch" forName="right_14_3" refType="w" fact="0.365"/>
        <dgm:constr type="h" for="ch" forName="right_14_3" refType="h" fact="0.185"/>
        <dgm:constr type="b" for="ch" forName="right_14_3" refType="h" fact="0.43"/>
        <dgm:constr type="ctrX" for="ch" forName="right_14_3" refType="w" fact="0.79"/>
        <dgm:constr type="w" for="ch" forName="right_14_4" refType="w" fact="0.365"/>
        <dgm:constr type="h" for="ch" forName="right_14_4" refType="h" fact="0.185"/>
        <dgm:constr type="b" for="ch" forName="right_14_4" refType="h" fact="0.265"/>
        <dgm:constr type="ctrX" for="ch" forName="right_14_4" refType="w" fact="0.8"/>
        <dgm:constr type="w" for="ch" forName="left_14_1" refType="w" fact="0.365"/>
        <dgm:constr type="h" for="ch" forName="left_14_1" refType="h" fact="0.185"/>
        <dgm:constr type="b" for="ch" forName="left_14_1" refType="h" fact="0.715"/>
        <dgm:constr type="ctrX" for="ch" forName="left_14_1" refType="w" fact="0.25"/>
        <dgm:constr type="w" for="ch" forName="left_41_1" refType="w" fact="0.365"/>
        <dgm:constr type="h" for="ch" forName="left_41_1" refType="h" fact="0.185"/>
        <dgm:constr type="b" for="ch" forName="left_41_1" refType="h" fact="0.76"/>
        <dgm:constr type="ctrX" for="ch" forName="left_41_1" refType="w" fact="0.23"/>
        <dgm:constr type="w" for="ch" forName="left_41_2" refType="w" fact="0.365"/>
        <dgm:constr type="h" for="ch" forName="left_41_2" refType="h" fact="0.185"/>
        <dgm:constr type="b" for="ch" forName="left_41_2" refType="h" fact="0.595"/>
        <dgm:constr type="ctrX" for="ch" forName="left_41_2" refType="w" fact="0.22"/>
        <dgm:constr type="w" for="ch" forName="left_41_3" refType="w" fact="0.365"/>
        <dgm:constr type="h" for="ch" forName="left_41_3" refType="h" fact="0.185"/>
        <dgm:constr type="b" for="ch" forName="left_41_3" refType="h" fact="0.43"/>
        <dgm:constr type="ctrX" for="ch" forName="left_41_3" refType="w" fact="0.21"/>
        <dgm:constr type="w" for="ch" forName="left_41_4" refType="w" fact="0.365"/>
        <dgm:constr type="h" for="ch" forName="left_41_4" refType="h" fact="0.185"/>
        <dgm:constr type="b" for="ch" forName="left_41_4" refType="h" fact="0.265"/>
        <dgm:constr type="ctrX" for="ch" forName="left_41_4" refType="w" fact="0.2"/>
        <dgm:constr type="w" for="ch" forName="right_41_1" refType="w" fact="0.365"/>
        <dgm:constr type="h" for="ch" forName="right_41_1" refType="h" fact="0.185"/>
        <dgm:constr type="b" for="ch" forName="right_41_1" refType="h" fact="0.715"/>
        <dgm:constr type="ctrX" for="ch" forName="right_41_1" refType="w" fact="0.75"/>
        <dgm:constr type="w" for="ch" forName="right_24_1" refType="w" fact="0.365"/>
        <dgm:constr type="h" for="ch" forName="right_24_1" refType="h" fact="0.185"/>
        <dgm:constr type="b" for="ch" forName="right_24_1" refType="h" fact="0.76"/>
        <dgm:constr type="ctrX" for="ch" forName="right_24_1" refType="w" fact="0.77"/>
        <dgm:constr type="w" for="ch" forName="right_24_2" refType="w" fact="0.365"/>
        <dgm:constr type="h" for="ch" forName="right_24_2" refType="h" fact="0.185"/>
        <dgm:constr type="b" for="ch" forName="right_24_2" refType="h" fact="0.595"/>
        <dgm:constr type="ctrX" for="ch" forName="right_24_2" refType="w" fact="0.78"/>
        <dgm:constr type="w" for="ch" forName="right_24_3" refType="w" fact="0.365"/>
        <dgm:constr type="h" for="ch" forName="right_24_3" refType="h" fact="0.185"/>
        <dgm:constr type="b" for="ch" forName="right_24_3" refType="h" fact="0.43"/>
        <dgm:constr type="ctrX" for="ch" forName="right_24_3" refType="w" fact="0.79"/>
        <dgm:constr type="w" for="ch" forName="right_24_4" refType="w" fact="0.365"/>
        <dgm:constr type="h" for="ch" forName="right_24_4" refType="h" fact="0.185"/>
        <dgm:constr type="b" for="ch" forName="right_24_4" refType="h" fact="0.265"/>
        <dgm:constr type="ctrX" for="ch" forName="right_24_4" refType="w" fact="0.8"/>
        <dgm:constr type="w" for="ch" forName="left_24_1" refType="w" fact="0.365"/>
        <dgm:constr type="h" for="ch" forName="left_24_1" refType="h" fact="0.185"/>
        <dgm:constr type="b" for="ch" forName="left_24_1" refType="h" fact="0.715"/>
        <dgm:constr type="ctrX" for="ch" forName="left_24_1" refType="w" fact="0.25"/>
        <dgm:constr type="w" for="ch" forName="left_24_2" refType="w" fact="0.365"/>
        <dgm:constr type="h" for="ch" forName="left_24_2" refType="h" fact="0.185"/>
        <dgm:constr type="b" for="ch" forName="left_24_2" refType="h" fact="0.55"/>
        <dgm:constr type="ctrX" for="ch" forName="left_24_2" refType="w" fact="0.26"/>
        <dgm:constr type="w" for="ch" forName="left_42_1" refType="w" fact="0.365"/>
        <dgm:constr type="h" for="ch" forName="left_42_1" refType="h" fact="0.185"/>
        <dgm:constr type="b" for="ch" forName="left_42_1" refType="h" fact="0.76"/>
        <dgm:constr type="ctrX" for="ch" forName="left_42_1" refType="w" fact="0.23"/>
        <dgm:constr type="w" for="ch" forName="left_42_2" refType="w" fact="0.365"/>
        <dgm:constr type="h" for="ch" forName="left_42_2" refType="h" fact="0.185"/>
        <dgm:constr type="b" for="ch" forName="left_42_2" refType="h" fact="0.595"/>
        <dgm:constr type="ctrX" for="ch" forName="left_42_2" refType="w" fact="0.22"/>
        <dgm:constr type="w" for="ch" forName="left_42_3" refType="w" fact="0.365"/>
        <dgm:constr type="h" for="ch" forName="left_42_3" refType="h" fact="0.185"/>
        <dgm:constr type="b" for="ch" forName="left_42_3" refType="h" fact="0.43"/>
        <dgm:constr type="ctrX" for="ch" forName="left_42_3" refType="w" fact="0.21"/>
        <dgm:constr type="w" for="ch" forName="left_42_4" refType="w" fact="0.365"/>
        <dgm:constr type="h" for="ch" forName="left_42_4" refType="h" fact="0.185"/>
        <dgm:constr type="b" for="ch" forName="left_42_4" refType="h" fact="0.265"/>
        <dgm:constr type="ctrX" for="ch" forName="left_42_4" refType="w" fact="0.2"/>
        <dgm:constr type="w" for="ch" forName="right_42_1" refType="w" fact="0.365"/>
        <dgm:constr type="h" for="ch" forName="right_42_1" refType="h" fact="0.185"/>
        <dgm:constr type="b" for="ch" forName="right_42_1" refType="h" fact="0.715"/>
        <dgm:constr type="ctrX" for="ch" forName="right_42_1" refType="w" fact="0.75"/>
        <dgm:constr type="w" for="ch" forName="right_42_2" refType="w" fact="0.365"/>
        <dgm:constr type="h" for="ch" forName="right_42_2" refType="h" fact="0.185"/>
        <dgm:constr type="b" for="ch" forName="right_42_2" refType="h" fact="0.55"/>
        <dgm:constr type="ctrX" for="ch" forName="right_42_2" refType="w" fact="0.74"/>
        <dgm:constr type="w" for="ch" forName="right_34_1" refType="w" fact="0.365"/>
        <dgm:constr type="h" for="ch" forName="right_34_1" refType="h" fact="0.185"/>
        <dgm:constr type="b" for="ch" forName="right_34_1" refType="h" fact="0.76"/>
        <dgm:constr type="ctrX" for="ch" forName="right_34_1" refType="w" fact="0.77"/>
        <dgm:constr type="w" for="ch" forName="right_34_2" refType="w" fact="0.365"/>
        <dgm:constr type="h" for="ch" forName="right_34_2" refType="h" fact="0.185"/>
        <dgm:constr type="b" for="ch" forName="right_34_2" refType="h" fact="0.595"/>
        <dgm:constr type="ctrX" for="ch" forName="right_34_2" refType="w" fact="0.78"/>
        <dgm:constr type="w" for="ch" forName="right_34_3" refType="w" fact="0.365"/>
        <dgm:constr type="h" for="ch" forName="right_34_3" refType="h" fact="0.185"/>
        <dgm:constr type="b" for="ch" forName="right_34_3" refType="h" fact="0.43"/>
        <dgm:constr type="ctrX" for="ch" forName="right_34_3" refType="w" fact="0.79"/>
        <dgm:constr type="w" for="ch" forName="right_34_4" refType="w" fact="0.365"/>
        <dgm:constr type="h" for="ch" forName="right_34_4" refType="h" fact="0.185"/>
        <dgm:constr type="b" for="ch" forName="right_34_4" refType="h" fact="0.265"/>
        <dgm:constr type="ctrX" for="ch" forName="right_34_4" refType="w" fact="0.8"/>
        <dgm:constr type="w" for="ch" forName="left_34_1" refType="w" fact="0.365"/>
        <dgm:constr type="h" for="ch" forName="left_34_1" refType="h" fact="0.185"/>
        <dgm:constr type="b" for="ch" forName="left_34_1" refType="h" fact="0.715"/>
        <dgm:constr type="ctrX" for="ch" forName="left_34_1" refType="w" fact="0.25"/>
        <dgm:constr type="w" for="ch" forName="left_34_2" refType="w" fact="0.365"/>
        <dgm:constr type="h" for="ch" forName="left_34_2" refType="h" fact="0.185"/>
        <dgm:constr type="b" for="ch" forName="left_34_2" refType="h" fact="0.55"/>
        <dgm:constr type="ctrX" for="ch" forName="left_34_2" refType="w" fact="0.26"/>
        <dgm:constr type="w" for="ch" forName="left_34_3" refType="w" fact="0.365"/>
        <dgm:constr type="h" for="ch" forName="left_34_3" refType="h" fact="0.185"/>
        <dgm:constr type="b" for="ch" forName="left_34_3" refType="h" fact="0.385"/>
        <dgm:constr type="ctrX" for="ch" forName="left_34_3" refType="w" fact="0.27"/>
        <dgm:constr type="w" for="ch" forName="left_43_1" refType="w" fact="0.365"/>
        <dgm:constr type="h" for="ch" forName="left_43_1" refType="h" fact="0.185"/>
        <dgm:constr type="b" for="ch" forName="left_43_1" refType="h" fact="0.76"/>
        <dgm:constr type="ctrX" for="ch" forName="left_43_1" refType="w" fact="0.23"/>
        <dgm:constr type="w" for="ch" forName="left_43_2" refType="w" fact="0.365"/>
        <dgm:constr type="h" for="ch" forName="left_43_2" refType="h" fact="0.185"/>
        <dgm:constr type="b" for="ch" forName="left_43_2" refType="h" fact="0.595"/>
        <dgm:constr type="ctrX" for="ch" forName="left_43_2" refType="w" fact="0.22"/>
        <dgm:constr type="w" for="ch" forName="left_43_3" refType="w" fact="0.365"/>
        <dgm:constr type="h" for="ch" forName="left_43_3" refType="h" fact="0.185"/>
        <dgm:constr type="b" for="ch" forName="left_43_3" refType="h" fact="0.43"/>
        <dgm:constr type="ctrX" for="ch" forName="left_43_3" refType="w" fact="0.21"/>
        <dgm:constr type="w" for="ch" forName="left_43_4" refType="w" fact="0.365"/>
        <dgm:constr type="h" for="ch" forName="left_43_4" refType="h" fact="0.185"/>
        <dgm:constr type="b" for="ch" forName="left_43_4" refType="h" fact="0.265"/>
        <dgm:constr type="ctrX" for="ch" forName="left_43_4" refType="w" fact="0.2"/>
        <dgm:constr type="w" for="ch" forName="right_43_1" refType="w" fact="0.365"/>
        <dgm:constr type="h" for="ch" forName="right_43_1" refType="h" fact="0.185"/>
        <dgm:constr type="b" for="ch" forName="right_43_1" refType="h" fact="0.715"/>
        <dgm:constr type="ctrX" for="ch" forName="right_43_1" refType="w" fact="0.75"/>
        <dgm:constr type="w" for="ch" forName="right_43_2" refType="w" fact="0.365"/>
        <dgm:constr type="h" for="ch" forName="right_43_2" refType="h" fact="0.185"/>
        <dgm:constr type="b" for="ch" forName="right_43_2" refType="h" fact="0.55"/>
        <dgm:constr type="ctrX" for="ch" forName="right_43_2" refType="w" fact="0.74"/>
        <dgm:constr type="w" for="ch" forName="right_43_3" refType="w" fact="0.365"/>
        <dgm:constr type="h" for="ch" forName="right_43_3" refType="h" fact="0.185"/>
        <dgm:constr type="b" for="ch" forName="right_43_3" refType="h" fact="0.385"/>
        <dgm:constr type="ctrX" for="ch" forName="right_43_3" refType="w" fact="0.73"/>
        <dgm:constr type="w" for="ch" forName="right_44_1" refType="w" fact="0.36"/>
        <dgm:constr type="h" for="ch" forName="right_44_1" refType="h" fact="0.154"/>
        <dgm:constr type="b" for="ch" forName="right_44_1" refType="h" fact="0.725"/>
        <dgm:constr type="ctrX" for="ch" forName="right_44_1" refType="w" fact="0.76"/>
        <dgm:constr type="w" for="ch" forName="right_44_2" refType="w" fact="0.36"/>
        <dgm:constr type="h" for="ch" forName="right_44_2" refType="h" fact="0.154"/>
        <dgm:constr type="b" for="ch" forName="right_44_2" refType="h" fact="0.559"/>
        <dgm:constr type="ctrX" for="ch" forName="right_44_2" refType="w" fact="0.76"/>
        <dgm:constr type="w" for="ch" forName="right_44_3" refType="w" fact="0.36"/>
        <dgm:constr type="h" for="ch" forName="right_44_3" refType="h" fact="0.154"/>
        <dgm:constr type="b" for="ch" forName="right_44_3" refType="h" fact="0.393"/>
        <dgm:constr type="ctrX" for="ch" forName="right_44_3" refType="w" fact="0.76"/>
        <dgm:constr type="w" for="ch" forName="right_44_4" refType="w" fact="0.36"/>
        <dgm:constr type="h" for="ch" forName="right_44_4" refType="h" fact="0.154"/>
        <dgm:constr type="b" for="ch" forName="right_44_4" refType="h" fact="0.224"/>
        <dgm:constr type="ctrX" for="ch" forName="right_44_4" refType="w" fact="0.76"/>
        <dgm:constr type="w" for="ch" forName="left_44_1" refType="w" fact="0.36"/>
        <dgm:constr type="h" for="ch" forName="left_44_1" refType="h" fact="0.154"/>
        <dgm:constr type="b" for="ch" forName="left_44_1" refType="h" fact="0.725"/>
        <dgm:constr type="ctrX" for="ch" forName="left_44_1" refType="w" fact="0.24"/>
        <dgm:constr type="w" for="ch" forName="left_44_2" refType="w" fact="0.36"/>
        <dgm:constr type="h" for="ch" forName="left_44_2" refType="h" fact="0.154"/>
        <dgm:constr type="b" for="ch" forName="left_44_2" refType="h" fact="0.559"/>
        <dgm:constr type="ctrX" for="ch" forName="left_44_2" refType="w" fact="0.24"/>
        <dgm:constr type="w" for="ch" forName="left_44_3" refType="w" fact="0.36"/>
        <dgm:constr type="h" for="ch" forName="left_44_3" refType="h" fact="0.154"/>
        <dgm:constr type="b" for="ch" forName="left_44_3" refType="h" fact="0.393"/>
        <dgm:constr type="ctrX" for="ch" forName="left_44_3" refType="w" fact="0.24"/>
        <dgm:constr type="w" for="ch" forName="left_44_4" refType="w" fact="0.36"/>
        <dgm:constr type="h" for="ch" forName="left_44_4" refType="h" fact="0.154"/>
        <dgm:constr type="b" for="ch" forName="left_44_4" refType="h" fact="0.224"/>
        <dgm:constr type="ctrX" for="ch" forName="left_44_4" refType="w" fact="0.24"/>
      </dgm:constrLst>
      <dgm:ruleLst/>
      <dgm:layoutNode name="dummyMaxCanvas_ChildArea">
        <dgm:alg type="sp"/>
        <dgm:shape xmlns:r="http://schemas.openxmlformats.org/officeDocument/2006/relationships" r:blip="">
          <dgm:adjLst/>
        </dgm:shape>
        <dgm:presOf/>
        <dgm:constrLst/>
        <dgm:ruleLst/>
      </dgm:layoutNode>
      <dgm:layoutNode name="fulcrum" styleLbl="alignAccFollowNode1">
        <dgm:alg type="sp"/>
        <dgm:shape xmlns:r="http://schemas.openxmlformats.org/officeDocument/2006/relationships" type="triangle" r:blip="">
          <dgm:adjLst/>
        </dgm:shape>
        <dgm:presOf/>
        <dgm:constrLst/>
        <dgm:ruleLst/>
      </dgm:layoutNode>
      <dgm:choose name="Name0">
        <dgm:if name="Name1" axis="ch ch" ptType="node node" st="1 1" cnt="1 0" func="cnt" op="equ" val="0">
          <dgm:choose name="Name2">
            <dgm:if name="Name3" axis="ch ch" ptType="node node" st="2 1" cnt="1 0" func="cnt" op="equ" val="0">
              <dgm:layoutNode name="balance_00" styleLbl="alignAccFollowNode1">
                <dgm:varLst>
                  <dgm:bulletEnabled val="1"/>
                </dgm:varLst>
                <dgm:alg type="sp"/>
                <dgm:shape xmlns:r="http://schemas.openxmlformats.org/officeDocument/2006/relationships" type="rect" r:blip="">
                  <dgm:adjLst/>
                </dgm:shape>
                <dgm:presOf/>
                <dgm:constrLst/>
                <dgm:ruleLst/>
              </dgm:layoutNode>
            </dgm:if>
            <dgm:else name="Name4">
              <dgm:choose name="Name5">
                <dgm:if name="Name6" axis="ch ch" ptType="node node" st="2 1" cnt="1 0" func="cnt" op="equ" val="1">
                  <dgm:layoutNode name="balance_01" styleLbl="alignAccFollowNode1">
                    <dgm:varLst>
                      <dgm:bulletEnabled val="1"/>
                    </dgm:varLst>
                    <dgm:alg type="sp"/>
                    <dgm:shape xmlns:r="http://schemas.openxmlformats.org/officeDocument/2006/relationships" rot="4" type="rect" r:blip="">
                      <dgm:adjLst/>
                    </dgm:shape>
                    <dgm:presOf/>
                    <dgm:constrLst/>
                    <dgm:ruleLst/>
                  </dgm:layoutNode>
                  <dgm:layoutNode name="right_0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
                  <dgm:choose name="Name8">
                    <dgm:if name="Name9" axis="ch ch" ptType="node node" st="2 1" cnt="1 0" func="cnt" op="equ" val="2">
                      <dgm:layoutNode name="balance_02" styleLbl="alignAccFollowNode1">
                        <dgm:varLst>
                          <dgm:bulletEnabled val="1"/>
                        </dgm:varLst>
                        <dgm:alg type="sp"/>
                        <dgm:shape xmlns:r="http://schemas.openxmlformats.org/officeDocument/2006/relationships" rot="4" type="rect" r:blip="">
                          <dgm:adjLst/>
                        </dgm:shape>
                        <dgm:presOf/>
                        <dgm:constrLst/>
                        <dgm:ruleLst/>
                      </dgm:layoutNode>
                      <dgm:layoutNode name="right_0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
                      <dgm:choose name="Name11">
                        <dgm:if name="Name12" axis="ch ch" ptType="node node" st="2 1" cnt="1 0" func="cnt" op="equ" val="3">
                          <dgm:layoutNode name="balance_03" styleLbl="alignAccFollowNode1">
                            <dgm:varLst>
                              <dgm:bulletEnabled val="1"/>
                            </dgm:varLst>
                            <dgm:alg type="sp"/>
                            <dgm:shape xmlns:r="http://schemas.openxmlformats.org/officeDocument/2006/relationships" rot="4" type="rect" r:blip="">
                              <dgm:adjLst/>
                            </dgm:shape>
                            <dgm:presOf/>
                            <dgm:constrLst/>
                            <dgm:ruleLst/>
                          </dgm:layoutNode>
                          <dgm:layoutNode name="right_0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3">
                          <dgm:choose name="Name14">
                            <dgm:if name="Name15" axis="ch ch" ptType="node node" st="2 1" cnt="1 0" func="cnt" op="gte" val="4">
                              <dgm:layoutNode name="balance_04" styleLbl="alignAccFollowNode1">
                                <dgm:varLst>
                                  <dgm:bulletEnabled val="1"/>
                                </dgm:varLst>
                                <dgm:alg type="sp"/>
                                <dgm:shape xmlns:r="http://schemas.openxmlformats.org/officeDocument/2006/relationships" rot="4" type="rect" r:blip="">
                                  <dgm:adjLst/>
                                </dgm:shape>
                                <dgm:presOf/>
                                <dgm:constrLst/>
                                <dgm:ruleLst/>
                              </dgm:layoutNode>
                              <dgm:layoutNode name="right_0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6"/>
                          </dgm:choose>
                        </dgm:else>
                      </dgm:choose>
                    </dgm:else>
                  </dgm:choose>
                </dgm:else>
              </dgm:choose>
            </dgm:else>
          </dgm:choose>
        </dgm:if>
        <dgm:else name="Name17">
          <dgm:choose name="Name18">
            <dgm:if name="Name19" axis="ch ch" ptType="node node" st="1 1" cnt="1 0" func="cnt" op="equ" val="1">
              <dgm:choose name="Name20">
                <dgm:if name="Name21" axis="ch ch" ptType="node node" st="2 1" cnt="1 0" func="cnt" op="equ" val="0">
                  <dgm:layoutNode name="balance_10" styleLbl="alignAccFollowNode1">
                    <dgm:varLst>
                      <dgm:bulletEnabled val="1"/>
                    </dgm:varLst>
                    <dgm:alg type="sp"/>
                    <dgm:shape xmlns:r="http://schemas.openxmlformats.org/officeDocument/2006/relationships" rot="-4" type="rect" r:blip="">
                      <dgm:adjLst/>
                    </dgm:shape>
                    <dgm:presOf/>
                    <dgm:constrLst/>
                    <dgm:ruleLst/>
                  </dgm:layoutNode>
                  <dgm:layoutNode name="left_1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2">
                  <dgm:choose name="Name23">
                    <dgm:if name="Name24" axis="ch ch" ptType="node node" st="2 1" cnt="1 0" func="cnt" op="equ" val="1">
                      <dgm:layoutNode name="balance_11" styleLbl="alignAccFollowNode1">
                        <dgm:varLst>
                          <dgm:bulletEnabled val="1"/>
                        </dgm:varLst>
                        <dgm:alg type="sp"/>
                        <dgm:shape xmlns:r="http://schemas.openxmlformats.org/officeDocument/2006/relationships" type="rect" r:blip="">
                          <dgm:adjLst/>
                        </dgm:shape>
                        <dgm:presOf/>
                        <dgm:constrLst/>
                        <dgm:ruleLst/>
                      </dgm:layoutNode>
                      <dgm:layoutNode name="left_11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1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5">
                      <dgm:choose name="Name26">
                        <dgm:if name="Name27" axis="ch ch" ptType="node node" st="2 1" cnt="1 0" func="cnt" op="equ" val="2">
                          <dgm:layoutNode name="balance_12" styleLbl="alignAccFollowNode1">
                            <dgm:varLst>
                              <dgm:bulletEnabled val="1"/>
                            </dgm:varLst>
                            <dgm:alg type="sp"/>
                            <dgm:shape xmlns:r="http://schemas.openxmlformats.org/officeDocument/2006/relationships" rot="4" type="rect" r:blip="">
                              <dgm:adjLst/>
                            </dgm:shape>
                            <dgm:presOf/>
                            <dgm:constrLst/>
                            <dgm:ruleLst/>
                          </dgm:layoutNode>
                          <dgm:layoutNode name="right_1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12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8">
                          <dgm:choose name="Name29">
                            <dgm:if name="Name30" axis="ch ch" ptType="node node" st="2 1" cnt="1 0" func="cnt" op="equ" val="3">
                              <dgm:layoutNode name="balance_13" styleLbl="alignAccFollowNode1">
                                <dgm:varLst>
                                  <dgm:bulletEnabled val="1"/>
                                </dgm:varLst>
                                <dgm:alg type="sp"/>
                                <dgm:shape xmlns:r="http://schemas.openxmlformats.org/officeDocument/2006/relationships" rot="4" type="rect" r:blip="">
                                  <dgm:adjLst/>
                                </dgm:shape>
                                <dgm:presOf/>
                                <dgm:constrLst/>
                                <dgm:ruleLst/>
                              </dgm:layoutNode>
                              <dgm:layoutNode name="right_1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13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31">
                              <dgm:choose name="Name32">
                                <dgm:if name="Name33" axis="ch ch" ptType="node node" st="2 1" cnt="1 0" func="cnt" op="gte" val="4">
                                  <dgm:layoutNode name="balance_14" styleLbl="alignAccFollowNode1">
                                    <dgm:varLst>
                                      <dgm:bulletEnabled val="1"/>
                                    </dgm:varLst>
                                    <dgm:alg type="sp"/>
                                    <dgm:shape xmlns:r="http://schemas.openxmlformats.org/officeDocument/2006/relationships" rot="4" type="rect" r:blip="">
                                      <dgm:adjLst/>
                                    </dgm:shape>
                                    <dgm:presOf/>
                                    <dgm:constrLst/>
                                    <dgm:ruleLst/>
                                  </dgm:layoutNode>
                                  <dgm:layoutNode name="right_1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14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34"/>
                              </dgm:choose>
                            </dgm:else>
                          </dgm:choose>
                        </dgm:else>
                      </dgm:choose>
                    </dgm:else>
                  </dgm:choose>
                </dgm:else>
              </dgm:choose>
            </dgm:if>
            <dgm:else name="Name35">
              <dgm:choose name="Name36">
                <dgm:if name="Name37" axis="ch ch" ptType="node node" st="1 1" cnt="1 0" func="cnt" op="equ" val="2">
                  <dgm:choose name="Name38">
                    <dgm:if name="Name39" axis="ch ch" ptType="node node" st="2 1" cnt="1 0" func="cnt" op="equ" val="0">
                      <dgm:layoutNode name="balance_20" styleLbl="alignAccFollowNode1">
                        <dgm:varLst>
                          <dgm:bulletEnabled val="1"/>
                        </dgm:varLst>
                        <dgm:alg type="sp"/>
                        <dgm:shape xmlns:r="http://schemas.openxmlformats.org/officeDocument/2006/relationships" rot="-4" type="rect" r:blip="">
                          <dgm:adjLst/>
                        </dgm:shape>
                        <dgm:presOf/>
                        <dgm:constrLst/>
                        <dgm:ruleLst/>
                      </dgm:layoutNode>
                      <dgm:layoutNode name="left_2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0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0">
                      <dgm:choose name="Name41">
                        <dgm:if name="Name42" axis="ch ch" ptType="node node" st="2 1" cnt="1 0" func="cnt" op="equ" val="1">
                          <dgm:layoutNode name="balance_21" styleLbl="alignAccFollowNode1">
                            <dgm:varLst>
                              <dgm:bulletEnabled val="1"/>
                            </dgm:varLst>
                            <dgm:alg type="sp"/>
                            <dgm:shape xmlns:r="http://schemas.openxmlformats.org/officeDocument/2006/relationships" rot="-4" type="rect" r:blip="">
                              <dgm:adjLst/>
                            </dgm:shape>
                            <dgm:presOf/>
                            <dgm:constrLst/>
                            <dgm:ruleLst/>
                          </dgm:layoutNode>
                          <dgm:layoutNode name="left_21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1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3">
                          <dgm:choose name="Name44">
                            <dgm:if name="Name45" axis="ch ch" ptType="node node" st="2 1" cnt="1 0" func="cnt" op="equ" val="2">
                              <dgm:layoutNode name="balance_22" styleLbl="alignAccFollowNode1">
                                <dgm:varLst>
                                  <dgm:bulletEnabled val="1"/>
                                </dgm:varLst>
                                <dgm:alg type="sp"/>
                                <dgm:shape xmlns:r="http://schemas.openxmlformats.org/officeDocument/2006/relationships" type="rect" r:blip="">
                                  <dgm:adjLst/>
                                </dgm:shape>
                                <dgm:presOf/>
                                <dgm:constrLst/>
                                <dgm:ruleLst/>
                              </dgm:layoutNode>
                              <dgm:layoutNode name="right_22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2_2" styleLbl="node1">
                                <dgm:varLst>
                                  <dgm:bulletEnabled val="1"/>
                                </dgm:varLst>
                                <dgm:alg type="tx"/>
                                <dgm:shape xmlns:r="http://schemas.openxmlformats.org/officeDocument/2006/relationships"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2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2_2" styleLbl="node1">
                                <dgm:varLst>
                                  <dgm:bulletEnabled val="1"/>
                                </dgm:varLst>
                                <dgm:alg type="tx"/>
                                <dgm:shape xmlns:r="http://schemas.openxmlformats.org/officeDocument/2006/relationships"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6">
                              <dgm:choose name="Name47">
                                <dgm:if name="Name48" axis="ch ch" ptType="node node" st="2 1" cnt="1 0" func="cnt" op="equ" val="3">
                                  <dgm:layoutNode name="balance_23" styleLbl="alignAccFollowNode1">
                                    <dgm:varLst>
                                      <dgm:bulletEnabled val="1"/>
                                    </dgm:varLst>
                                    <dgm:alg type="sp"/>
                                    <dgm:shape xmlns:r="http://schemas.openxmlformats.org/officeDocument/2006/relationships" rot="4" type="rect" r:blip="">
                                      <dgm:adjLst/>
                                    </dgm:shape>
                                    <dgm:presOf/>
                                    <dgm:constrLst/>
                                    <dgm:ruleLst/>
                                  </dgm:layoutNode>
                                  <dgm:layoutNode name="right_2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3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3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9">
                                  <dgm:choose name="Name50">
                                    <dgm:if name="Name51" axis="ch ch" ptType="node node" st="2 1" cnt="1 0" func="cnt" op="gte" val="4">
                                      <dgm:layoutNode name="balance_24" styleLbl="alignAccFollowNode1">
                                        <dgm:varLst>
                                          <dgm:bulletEnabled val="1"/>
                                        </dgm:varLst>
                                        <dgm:alg type="sp"/>
                                        <dgm:shape xmlns:r="http://schemas.openxmlformats.org/officeDocument/2006/relationships" rot="4" type="rect" r:blip="">
                                          <dgm:adjLst/>
                                        </dgm:shape>
                                        <dgm:presOf/>
                                        <dgm:constrLst/>
                                        <dgm:ruleLst/>
                                      </dgm:layoutNode>
                                      <dgm:layoutNode name="right_2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4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4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2"/>
                                  </dgm:choose>
                                </dgm:else>
                              </dgm:choose>
                            </dgm:else>
                          </dgm:choose>
                        </dgm:else>
                      </dgm:choose>
                    </dgm:else>
                  </dgm:choose>
                </dgm:if>
                <dgm:else name="Name53">
                  <dgm:choose name="Name54">
                    <dgm:if name="Name55" axis="ch ch" ptType="node node" st="1 1" cnt="1 0" func="cnt" op="equ" val="3">
                      <dgm:choose name="Name56">
                        <dgm:if name="Name57" axis="ch ch" ptType="node node" st="2 1" cnt="1 0" func="cnt" op="equ" val="0">
                          <dgm:layoutNode name="balance_30" styleLbl="alignAccFollowNode1">
                            <dgm:varLst>
                              <dgm:bulletEnabled val="1"/>
                            </dgm:varLst>
                            <dgm:alg type="sp"/>
                            <dgm:shape xmlns:r="http://schemas.openxmlformats.org/officeDocument/2006/relationships" rot="-4" type="rect" r:blip="">
                              <dgm:adjLst/>
                            </dgm:shape>
                            <dgm:presOf/>
                            <dgm:constrLst/>
                            <dgm:ruleLst/>
                          </dgm:layoutNode>
                          <dgm:layoutNode name="left_3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0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0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8">
                          <dgm:choose name="Name59">
                            <dgm:if name="Name60" axis="ch ch" ptType="node node" st="2 1" cnt="1 0" func="cnt" op="equ" val="1">
                              <dgm:layoutNode name="balance_31" styleLbl="alignAccFollowNode1">
                                <dgm:varLst>
                                  <dgm:bulletEnabled val="1"/>
                                </dgm:varLst>
                                <dgm:alg type="sp"/>
                                <dgm:shape xmlns:r="http://schemas.openxmlformats.org/officeDocument/2006/relationships" rot="-4" type="rect" r:blip="">
                                  <dgm:adjLst/>
                                </dgm:shape>
                                <dgm:presOf/>
                                <dgm:constrLst/>
                                <dgm:ruleLst/>
                              </dgm:layoutNode>
                              <dgm:layoutNode name="left_31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1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1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1">
                              <dgm:choose name="Name62">
                                <dgm:if name="Name63" axis="ch ch" ptType="node node" st="2 1" cnt="1 0" func="cnt" op="equ" val="2">
                                  <dgm:layoutNode name="balance_32" styleLbl="alignAccFollowNode1">
                                    <dgm:varLst>
                                      <dgm:bulletEnabled val="1"/>
                                    </dgm:varLst>
                                    <dgm:alg type="sp"/>
                                    <dgm:shape xmlns:r="http://schemas.openxmlformats.org/officeDocument/2006/relationships" rot="-4" type="rect" r:blip="">
                                      <dgm:adjLst/>
                                    </dgm:shape>
                                    <dgm:presOf/>
                                    <dgm:constrLst/>
                                    <dgm:ruleLst/>
                                  </dgm:layoutNode>
                                  <dgm:layoutNode name="left_32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2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2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4">
                                  <dgm:choose name="Name65">
                                    <dgm:if name="Name66" axis="ch ch" ptType="node node" st="2 1" cnt="1 0" func="cnt" op="equ" val="3">
                                      <dgm:layoutNode name="balance_33" styleLbl="alignAccFollowNode1">
                                        <dgm:varLst>
                                          <dgm:bulletEnabled val="1"/>
                                        </dgm:varLst>
                                        <dgm:alg type="sp"/>
                                        <dgm:shape xmlns:r="http://schemas.openxmlformats.org/officeDocument/2006/relationships" type="rect" r:blip="">
                                          <dgm:adjLst/>
                                        </dgm:shape>
                                        <dgm:presOf/>
                                        <dgm:constrLst/>
                                        <dgm:ruleLst/>
                                      </dgm:layoutNode>
                                      <dgm:layoutNode name="right_33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3_2" styleLbl="node1">
                                        <dgm:varLst>
                                          <dgm:bulletEnabled val="1"/>
                                        </dgm:varLst>
                                        <dgm:alg type="tx"/>
                                        <dgm:shape xmlns:r="http://schemas.openxmlformats.org/officeDocument/2006/relationships"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3_3" styleLbl="node1">
                                        <dgm:varLst>
                                          <dgm:bulletEnabled val="1"/>
                                        </dgm:varLst>
                                        <dgm:alg type="tx"/>
                                        <dgm:shape xmlns:r="http://schemas.openxmlformats.org/officeDocument/2006/relationships"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3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3_2" styleLbl="node1">
                                        <dgm:varLst>
                                          <dgm:bulletEnabled val="1"/>
                                        </dgm:varLst>
                                        <dgm:alg type="tx"/>
                                        <dgm:shape xmlns:r="http://schemas.openxmlformats.org/officeDocument/2006/relationships"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3_3" styleLbl="node1">
                                        <dgm:varLst>
                                          <dgm:bulletEnabled val="1"/>
                                        </dgm:varLst>
                                        <dgm:alg type="tx"/>
                                        <dgm:shape xmlns:r="http://schemas.openxmlformats.org/officeDocument/2006/relationships"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7">
                                      <dgm:choose name="Name68">
                                        <dgm:if name="Name69" axis="ch ch" ptType="node node" st="2 1" cnt="1 0" func="cnt" op="gte" val="4">
                                          <dgm:layoutNode name="balance_34" styleLbl="alignAccFollowNode1">
                                            <dgm:varLst>
                                              <dgm:bulletEnabled val="1"/>
                                            </dgm:varLst>
                                            <dgm:alg type="sp"/>
                                            <dgm:shape xmlns:r="http://schemas.openxmlformats.org/officeDocument/2006/relationships" rot="4" type="rect" r:blip="">
                                              <dgm:adjLst/>
                                            </dgm:shape>
                                            <dgm:presOf/>
                                            <dgm:constrLst/>
                                            <dgm:ruleLst/>
                                          </dgm:layoutNode>
                                          <dgm:layoutNode name="right_3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4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4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4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0"/>
                                      </dgm:choose>
                                    </dgm:else>
                                  </dgm:choose>
                                </dgm:else>
                              </dgm:choose>
                            </dgm:else>
                          </dgm:choose>
                        </dgm:else>
                      </dgm:choose>
                    </dgm:if>
                    <dgm:else name="Name71">
                      <dgm:choose name="Name72">
                        <dgm:if name="Name73" axis="ch ch" ptType="node node" st="1 1" cnt="1 0" func="cnt" op="gte" val="4">
                          <dgm:choose name="Name74">
                            <dgm:if name="Name75" axis="ch ch" ptType="node node" st="2 1" cnt="1 0" func="cnt" op="equ" val="0">
                              <dgm:layoutNode name="balance_40" styleLbl="alignAccFollowNode1">
                                <dgm:varLst>
                                  <dgm:bulletEnabled val="1"/>
                                </dgm:varLst>
                                <dgm:alg type="sp"/>
                                <dgm:shape xmlns:r="http://schemas.openxmlformats.org/officeDocument/2006/relationships" rot="-4" type="rect" r:blip="">
                                  <dgm:adjLst/>
                                </dgm:shape>
                                <dgm:presOf/>
                                <dgm:constrLst/>
                                <dgm:ruleLst/>
                              </dgm:layoutNode>
                              <dgm:layoutNode name="left_4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0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0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0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6">
                              <dgm:choose name="Name77">
                                <dgm:if name="Name78" axis="ch ch" ptType="node node" st="2 1" cnt="1 0" func="cnt" op="equ" val="1">
                                  <dgm:layoutNode name="balance_41" styleLbl="alignAccFollowNode1">
                                    <dgm:varLst>
                                      <dgm:bulletEnabled val="1"/>
                                    </dgm:varLst>
                                    <dgm:alg type="sp"/>
                                    <dgm:shape xmlns:r="http://schemas.openxmlformats.org/officeDocument/2006/relationships" rot="-4" type="rect" r:blip="">
                                      <dgm:adjLst/>
                                    </dgm:shape>
                                    <dgm:presOf/>
                                    <dgm:constrLst/>
                                    <dgm:ruleLst/>
                                  </dgm:layoutNode>
                                  <dgm:layoutNode name="left_41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1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1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1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9">
                                  <dgm:choose name="Name80">
                                    <dgm:if name="Name81" axis="ch ch" ptType="node node" st="2 1" cnt="1 0" func="cnt" op="equ" val="2">
                                      <dgm:layoutNode name="balance_42" styleLbl="alignAccFollowNode1">
                                        <dgm:varLst>
                                          <dgm:bulletEnabled val="1"/>
                                        </dgm:varLst>
                                        <dgm:alg type="sp"/>
                                        <dgm:shape xmlns:r="http://schemas.openxmlformats.org/officeDocument/2006/relationships" rot="-4" type="rect" r:blip="">
                                          <dgm:adjLst/>
                                        </dgm:shape>
                                        <dgm:presOf/>
                                        <dgm:constrLst/>
                                        <dgm:ruleLst/>
                                      </dgm:layoutNode>
                                      <dgm:layoutNode name="left_42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2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2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2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2">
                                      <dgm:choose name="Name83">
                                        <dgm:if name="Name84" axis="ch ch" ptType="node node" st="2 1" cnt="1 0" func="cnt" op="equ" val="3">
                                          <dgm:layoutNode name="balance_43" styleLbl="alignAccFollowNode1">
                                            <dgm:varLst>
                                              <dgm:bulletEnabled val="1"/>
                                            </dgm:varLst>
                                            <dgm:alg type="sp"/>
                                            <dgm:shape xmlns:r="http://schemas.openxmlformats.org/officeDocument/2006/relationships" rot="-4" type="rect" r:blip="">
                                              <dgm:adjLst/>
                                            </dgm:shape>
                                            <dgm:presOf/>
                                            <dgm:constrLst/>
                                            <dgm:ruleLst/>
                                          </dgm:layoutNode>
                                          <dgm:layoutNode name="left_43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3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3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3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5">
                                          <dgm:choose name="Name86">
                                            <dgm:if name="Name87" axis="ch ch" ptType="node node" st="2 1" cnt="1 0" func="cnt" op="gte" val="4">
                                              <dgm:layoutNode name="balance_44" styleLbl="alignAccFollowNode1">
                                                <dgm:varLst>
                                                  <dgm:bulletEnabled val="1"/>
                                                </dgm:varLst>
                                                <dgm:alg type="sp"/>
                                                <dgm:shape xmlns:r="http://schemas.openxmlformats.org/officeDocument/2006/relationships" type="rect" r:blip="">
                                                  <dgm:adjLst/>
                                                </dgm:shape>
                                                <dgm:presOf/>
                                                <dgm:constrLst/>
                                                <dgm:ruleLst/>
                                              </dgm:layoutNode>
                                              <dgm:layoutNode name="right_44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4_2" styleLbl="node1">
                                                <dgm:varLst>
                                                  <dgm:bulletEnabled val="1"/>
                                                </dgm:varLst>
                                                <dgm:alg type="tx"/>
                                                <dgm:shape xmlns:r="http://schemas.openxmlformats.org/officeDocument/2006/relationships"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4_3" styleLbl="node1">
                                                <dgm:varLst>
                                                  <dgm:bulletEnabled val="1"/>
                                                </dgm:varLst>
                                                <dgm:alg type="tx"/>
                                                <dgm:shape xmlns:r="http://schemas.openxmlformats.org/officeDocument/2006/relationships"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4_4" styleLbl="node1">
                                                <dgm:varLst>
                                                  <dgm:bulletEnabled val="1"/>
                                                </dgm:varLst>
                                                <dgm:alg type="tx"/>
                                                <dgm:shape xmlns:r="http://schemas.openxmlformats.org/officeDocument/2006/relationships"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2" styleLbl="node1">
                                                <dgm:varLst>
                                                  <dgm:bulletEnabled val="1"/>
                                                </dgm:varLst>
                                                <dgm:alg type="tx"/>
                                                <dgm:shape xmlns:r="http://schemas.openxmlformats.org/officeDocument/2006/relationships"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3" styleLbl="node1">
                                                <dgm:varLst>
                                                  <dgm:bulletEnabled val="1"/>
                                                </dgm:varLst>
                                                <dgm:alg type="tx"/>
                                                <dgm:shape xmlns:r="http://schemas.openxmlformats.org/officeDocument/2006/relationships"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4" styleLbl="node1">
                                                <dgm:varLst>
                                                  <dgm:bulletEnabled val="1"/>
                                                </dgm:varLst>
                                                <dgm:alg type="tx"/>
                                                <dgm:shape xmlns:r="http://schemas.openxmlformats.org/officeDocument/2006/relationships"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8"/>
                                          </dgm:choose>
                                        </dgm:else>
                                      </dgm:choose>
                                    </dgm:else>
                                  </dgm:choose>
                                </dgm:else>
                              </dgm:choose>
                            </dgm:else>
                          </dgm:choose>
                        </dgm:if>
                        <dgm:else name="Name89"/>
                      </dgm:choose>
                    </dgm:else>
                  </dgm:choose>
                </dgm:else>
              </dgm:choose>
            </dgm:else>
          </dgm:choose>
        </dgm:else>
      </dgm:choose>
    </dgm:layoutNode>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9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3250"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a:latin typeface="Arial" charset="0"/>
                <a:ea typeface="+mn-ea"/>
                <a:cs typeface="+mn-cs"/>
              </a:defRPr>
            </a:lvl1pPr>
          </a:lstStyle>
          <a:p>
            <a:pPr>
              <a:defRPr/>
            </a:pPr>
            <a:endParaRPr lang="en-US"/>
          </a:p>
        </p:txBody>
      </p:sp>
      <p:sp>
        <p:nvSpPr>
          <p:cNvPr id="53251" name="Rectangle 3"/>
          <p:cNvSpPr>
            <a:spLocks noGrp="1" noChangeArrowheads="1"/>
          </p:cNvSpPr>
          <p:nvPr>
            <p:ph type="dt" idx="1"/>
          </p:nvPr>
        </p:nvSpPr>
        <p:spPr bwMode="auto">
          <a:xfrm>
            <a:off x="388620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atin typeface="Arial" charset="0"/>
                <a:ea typeface="+mn-ea"/>
                <a:cs typeface="+mn-cs"/>
              </a:defRPr>
            </a:lvl1pPr>
          </a:lstStyle>
          <a:p>
            <a:pPr>
              <a:defRPr/>
            </a:pPr>
            <a:endParaRPr lang="en-US"/>
          </a:p>
        </p:txBody>
      </p:sp>
      <p:sp>
        <p:nvSpPr>
          <p:cNvPr id="172036"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53253"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3254"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sz="1200">
                <a:latin typeface="Arial" charset="0"/>
                <a:ea typeface="+mn-ea"/>
                <a:cs typeface="+mn-cs"/>
              </a:defRPr>
            </a:lvl1pPr>
          </a:lstStyle>
          <a:p>
            <a:pPr>
              <a:defRPr/>
            </a:pPr>
            <a:endParaRPr lang="en-US"/>
          </a:p>
        </p:txBody>
      </p:sp>
      <p:sp>
        <p:nvSpPr>
          <p:cNvPr id="53255"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vl1pPr>
          </a:lstStyle>
          <a:p>
            <a:fld id="{92449075-6428-6045-85D2-6CCB9673E1B0}" type="slidenum">
              <a:rPr lang="en-US"/>
              <a:pPr/>
              <a:t>‹#›</a:t>
            </a:fld>
            <a:endParaRPr lang="en-US"/>
          </a:p>
        </p:txBody>
      </p:sp>
    </p:spTree>
    <p:extLst>
      <p:ext uri="{BB962C8B-B14F-4D97-AF65-F5344CB8AC3E}">
        <p14:creationId xmlns:p14="http://schemas.microsoft.com/office/powerpoint/2010/main" val="1332540050"/>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ＭＳ Ｐゴシック" pitchFamily="-111" charset="-128"/>
      </a:defRPr>
    </a:lvl1pPr>
    <a:lvl2pPr marL="457082"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mn-cs"/>
      </a:defRPr>
    </a:lvl2pPr>
    <a:lvl3pPr marL="914165"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mn-cs"/>
      </a:defRPr>
    </a:lvl3pPr>
    <a:lvl4pPr marL="1371250"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mn-cs"/>
      </a:defRPr>
    </a:lvl4pPr>
    <a:lvl5pPr marL="1828332"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mn-cs"/>
      </a:defRPr>
    </a:lvl5pPr>
    <a:lvl6pPr marL="2285415" algn="l" defTabSz="457082" rtl="0" eaLnBrk="1" latinLnBrk="0" hangingPunct="1">
      <a:defRPr sz="1200" kern="1200">
        <a:solidFill>
          <a:schemeClr val="tx1"/>
        </a:solidFill>
        <a:latin typeface="+mn-lt"/>
        <a:ea typeface="+mn-ea"/>
        <a:cs typeface="+mn-cs"/>
      </a:defRPr>
    </a:lvl6pPr>
    <a:lvl7pPr marL="2742500" algn="l" defTabSz="457082" rtl="0" eaLnBrk="1" latinLnBrk="0" hangingPunct="1">
      <a:defRPr sz="1200" kern="1200">
        <a:solidFill>
          <a:schemeClr val="tx1"/>
        </a:solidFill>
        <a:latin typeface="+mn-lt"/>
        <a:ea typeface="+mn-ea"/>
        <a:cs typeface="+mn-cs"/>
      </a:defRPr>
    </a:lvl7pPr>
    <a:lvl8pPr marL="3199580" algn="l" defTabSz="457082" rtl="0" eaLnBrk="1" latinLnBrk="0" hangingPunct="1">
      <a:defRPr sz="1200" kern="1200">
        <a:solidFill>
          <a:schemeClr val="tx1"/>
        </a:solidFill>
        <a:latin typeface="+mn-lt"/>
        <a:ea typeface="+mn-ea"/>
        <a:cs typeface="+mn-cs"/>
      </a:defRPr>
    </a:lvl8pPr>
    <a:lvl9pPr marL="3656665" algn="l" defTabSz="457082"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359.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361.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363.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364.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366.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367.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36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369.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370.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336.xml.rels><?xml version="1.0" encoding="UTF-8" standalone="yes"?>
<Relationships xmlns="http://schemas.openxmlformats.org/package/2006/relationships"><Relationship Id="rId2" Type="http://schemas.openxmlformats.org/officeDocument/2006/relationships/slide" Target="../slides/slide376.xml"/><Relationship Id="rId1" Type="http://schemas.openxmlformats.org/officeDocument/2006/relationships/notesMaster" Target="../notesMasters/notesMaster1.xml"/></Relationships>
</file>

<file path=ppt/notesSlides/_rels/notesSlide337.xml.rels><?xml version="1.0" encoding="UTF-8" standalone="yes"?>
<Relationships xmlns="http://schemas.openxmlformats.org/package/2006/relationships"><Relationship Id="rId2" Type="http://schemas.openxmlformats.org/officeDocument/2006/relationships/slide" Target="../slides/slide378.xml"/><Relationship Id="rId1" Type="http://schemas.openxmlformats.org/officeDocument/2006/relationships/notesMaster" Target="../notesMasters/notesMaster1.xml"/></Relationships>
</file>

<file path=ppt/notesSlides/_rels/notesSlide338.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339.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0.xml.rels><?xml version="1.0" encoding="UTF-8" standalone="yes"?>
<Relationships xmlns="http://schemas.openxmlformats.org/package/2006/relationships"><Relationship Id="rId2" Type="http://schemas.openxmlformats.org/officeDocument/2006/relationships/slide" Target="../slides/slide382.xml"/><Relationship Id="rId1" Type="http://schemas.openxmlformats.org/officeDocument/2006/relationships/notesMaster" Target="../notesMasters/notesMaster1.xml"/></Relationships>
</file>

<file path=ppt/notesSlides/_rels/notesSlide341.xml.rels><?xml version="1.0" encoding="UTF-8" standalone="yes"?>
<Relationships xmlns="http://schemas.openxmlformats.org/package/2006/relationships"><Relationship Id="rId2" Type="http://schemas.openxmlformats.org/officeDocument/2006/relationships/slide" Target="../slides/slide386.xml"/><Relationship Id="rId1" Type="http://schemas.openxmlformats.org/officeDocument/2006/relationships/notesMaster" Target="../notesMasters/notesMaster1.xml"/></Relationships>
</file>

<file path=ppt/notesSlides/_rels/notesSlide342.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_rels/notesSlide343.xml.rels><?xml version="1.0" encoding="UTF-8" standalone="yes"?>
<Relationships xmlns="http://schemas.openxmlformats.org/package/2006/relationships"><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344.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345.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346.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347.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_rels/notesSlide348.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349.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0.xml.rels><?xml version="1.0" encoding="UTF-8" standalone="yes"?>
<Relationships xmlns="http://schemas.openxmlformats.org/package/2006/relationships"><Relationship Id="rId2" Type="http://schemas.openxmlformats.org/officeDocument/2006/relationships/slide" Target="../slides/slide39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92449075-6428-6045-85D2-6CCB9673E1B0}" type="slidenum">
              <a:rPr lang="en-US" smtClean="0"/>
              <a:pPr/>
              <a:t>1</a:t>
            </a:fld>
            <a:endParaRPr lang="en-US"/>
          </a:p>
        </p:txBody>
      </p:sp>
    </p:spTree>
    <p:extLst>
      <p:ext uri="{BB962C8B-B14F-4D97-AF65-F5344CB8AC3E}">
        <p14:creationId xmlns:p14="http://schemas.microsoft.com/office/powerpoint/2010/main" val="350643461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1" name="Rectangle 7"/>
          <p:cNvSpPr>
            <a:spLocks noGrp="1" noChangeArrowheads="1"/>
          </p:cNvSpPr>
          <p:nvPr>
            <p:ph type="sldNum" sz="quarter" idx="5"/>
          </p:nvPr>
        </p:nvSpPr>
        <p:spPr>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33D7220-F9A9-664C-8FE6-DBB24C335EC8}" type="slidenum">
              <a:rPr kumimoji="0" lang="en-US" sz="1200" b="1" i="0" u="none" strike="noStrike" kern="1200" cap="none" spc="0" normalizeH="0" baseline="0" noProof="0" smtClean="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99682" name="Rectangle 2"/>
          <p:cNvSpPr>
            <a:spLocks noGrp="1" noRot="1" noChangeAspect="1" noChangeArrowheads="1" noTextEdit="1"/>
          </p:cNvSpPr>
          <p:nvPr>
            <p:ph type="sldImg"/>
          </p:nvPr>
        </p:nvSpPr>
        <p:spPr>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99683" name="Rectangle 3"/>
          <p:cNvSpPr>
            <a:spLocks noGrp="1" noChangeArrowheads="1"/>
          </p:cNvSpPr>
          <p:nvPr>
            <p:ph type="body" idx="1"/>
          </p:nvPr>
        </p:nvSpPr>
        <p:spPr>
          <a:xfrm>
            <a:off x="914400" y="4343400"/>
            <a:ext cx="5029200" cy="274638"/>
          </a:xfr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Lst>
        </p:spPr>
        <p:txBody>
          <a:bodyPr/>
          <a:lstStyle/>
          <a:p>
            <a:pPr eaLnBrk="1" hangingPunct="1">
              <a:spcBef>
                <a:spcPct val="0"/>
              </a:spcBef>
              <a:defRPr/>
            </a:pPr>
            <a:endParaRPr lang="en-US">
              <a:latin typeface="Times New Roman" charset="0"/>
              <a:cs typeface="+mn-cs"/>
            </a:endParaRPr>
          </a:p>
        </p:txBody>
      </p:sp>
    </p:spTree>
    <p:extLst>
      <p:ext uri="{BB962C8B-B14F-4D97-AF65-F5344CB8AC3E}">
        <p14:creationId xmlns:p14="http://schemas.microsoft.com/office/powerpoint/2010/main" val="3625392335"/>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02085A22-7201-2649-825A-473A95B8337D}" type="slidenum">
              <a:rPr lang="en-US" sz="1200" b="0" smtClean="0">
                <a:solidFill>
                  <a:prstClr val="black"/>
                </a:solidFill>
              </a:rPr>
              <a:pPr algn="r" eaLnBrk="0" hangingPunct="0"/>
              <a:t>105</a:t>
            </a:fld>
            <a:endParaRPr lang="en-US" sz="1200" b="0">
              <a:solidFill>
                <a:prstClr val="black"/>
              </a:solidFill>
            </a:endParaRPr>
          </a:p>
        </p:txBody>
      </p:sp>
      <p:sp>
        <p:nvSpPr>
          <p:cNvPr id="215042" name="Rectangle 2"/>
          <p:cNvSpPr>
            <a:spLocks noGrp="1" noRot="1" noChangeAspect="1" noChangeArrowheads="1" noTextEdit="1"/>
          </p:cNvSpPr>
          <p:nvPr>
            <p:ph type="sldImg"/>
          </p:nvPr>
        </p:nvSpPr>
        <p:spPr>
          <a:solidFill>
            <a:srgbClr val="FFFFFF"/>
          </a:solidFill>
          <a:ln/>
        </p:spPr>
      </p:sp>
      <p:sp>
        <p:nvSpPr>
          <p:cNvPr id="215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ACEE9534-8730-9D47-80C6-B38D7387B021}" type="slidenum">
              <a:rPr lang="en-US" sz="1200" b="0" smtClean="0">
                <a:solidFill>
                  <a:prstClr val="black"/>
                </a:solidFill>
              </a:rPr>
              <a:pPr algn="r" eaLnBrk="0" hangingPunct="0"/>
              <a:t>106</a:t>
            </a:fld>
            <a:endParaRPr lang="en-US" sz="1200" b="0">
              <a:solidFill>
                <a:prstClr val="black"/>
              </a:solidFill>
            </a:endParaRPr>
          </a:p>
        </p:txBody>
      </p:sp>
      <p:sp>
        <p:nvSpPr>
          <p:cNvPr id="217090" name="Rectangle 2"/>
          <p:cNvSpPr>
            <a:spLocks noGrp="1" noRot="1" noChangeAspect="1" noChangeArrowheads="1" noTextEdit="1"/>
          </p:cNvSpPr>
          <p:nvPr>
            <p:ph type="sldImg"/>
          </p:nvPr>
        </p:nvSpPr>
        <p:spPr>
          <a:ln/>
        </p:spPr>
      </p:sp>
      <p:sp>
        <p:nvSpPr>
          <p:cNvPr id="2170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1433C1D3-15B3-B543-B941-AF7493E3C21E}" type="slidenum">
              <a:rPr lang="en-US" sz="1200" b="0" smtClean="0">
                <a:solidFill>
                  <a:prstClr val="black"/>
                </a:solidFill>
              </a:rPr>
              <a:pPr algn="r" eaLnBrk="0" hangingPunct="0"/>
              <a:t>107</a:t>
            </a:fld>
            <a:endParaRPr lang="en-US" sz="1200" b="0">
              <a:solidFill>
                <a:prstClr val="black"/>
              </a:solidFill>
            </a:endParaRPr>
          </a:p>
        </p:txBody>
      </p:sp>
      <p:sp>
        <p:nvSpPr>
          <p:cNvPr id="221186" name="Rectangle 2"/>
          <p:cNvSpPr>
            <a:spLocks noGrp="1" noRot="1" noChangeAspect="1" noChangeArrowheads="1"/>
          </p:cNvSpPr>
          <p:nvPr>
            <p:ph type="sldImg"/>
          </p:nvPr>
        </p:nvSpPr>
        <p:spPr>
          <a:solidFill>
            <a:srgbClr val="FFFFFF"/>
          </a:solidFill>
          <a:ln/>
        </p:spPr>
      </p:sp>
      <p:sp>
        <p:nvSpPr>
          <p:cNvPr id="22118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Calibri" charset="0"/>
              </a:rPr>
              <a:t>Brown</a:t>
            </a:r>
            <a:r>
              <a:rPr lang="uk-UA" altLang="ja-JP" dirty="0">
                <a:latin typeface="Calibri" charset="0"/>
              </a:rPr>
              <a:t>'</a:t>
            </a:r>
            <a:r>
              <a:rPr lang="en-US" dirty="0">
                <a:latin typeface="Calibri" charset="0"/>
              </a:rPr>
              <a:t>s views of </a:t>
            </a:r>
            <a:r>
              <a:rPr lang="ru-RU" altLang="ja-JP" dirty="0">
                <a:latin typeface="Calibri" charset="0"/>
              </a:rPr>
              <a:t>"</a:t>
            </a:r>
            <a:r>
              <a:rPr lang="en-US" altLang="ja-JP" dirty="0">
                <a:latin typeface="Calibri" charset="0"/>
              </a:rPr>
              <a:t>free sex</a:t>
            </a:r>
            <a:r>
              <a:rPr lang="ru-RU" altLang="ja-JP" dirty="0">
                <a:latin typeface="Calibri" charset="0"/>
              </a:rPr>
              <a:t>"</a:t>
            </a:r>
            <a:r>
              <a:rPr lang="en-US" altLang="ja-JP" dirty="0">
                <a:latin typeface="Calibri" charset="0"/>
              </a:rPr>
              <a:t> finds a welcome audience in western society that has largely abandoned the marriage institution.  England even has more unmarried living partners than it has married couples.</a:t>
            </a:r>
            <a:endParaRPr lang="en-US" dirty="0">
              <a:latin typeface="Calibri"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3E3F094C-2537-854A-8656-620A9D817161}" type="slidenum">
              <a:rPr lang="en-US" sz="1200" b="0" smtClean="0">
                <a:solidFill>
                  <a:prstClr val="black"/>
                </a:solidFill>
              </a:rPr>
              <a:pPr algn="r" eaLnBrk="0" hangingPunct="0"/>
              <a:t>108</a:t>
            </a:fld>
            <a:endParaRPr lang="en-US" sz="1200" b="0">
              <a:solidFill>
                <a:prstClr val="black"/>
              </a:solidFill>
            </a:endParaRPr>
          </a:p>
        </p:txBody>
      </p:sp>
      <p:sp>
        <p:nvSpPr>
          <p:cNvPr id="223234" name="Rectangle 2"/>
          <p:cNvSpPr>
            <a:spLocks noGrp="1" noRot="1" noChangeAspect="1" noChangeArrowheads="1"/>
          </p:cNvSpPr>
          <p:nvPr>
            <p:ph type="sldImg"/>
          </p:nvPr>
        </p:nvSpPr>
        <p:spPr>
          <a:solidFill>
            <a:srgbClr val="FFFFFF"/>
          </a:solidFill>
          <a:ln/>
        </p:spPr>
      </p:sp>
      <p:sp>
        <p:nvSpPr>
          <p:cNvPr id="22323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Calibri" charset="0"/>
              </a:rPr>
              <a:t>Brown</a:t>
            </a:r>
            <a:r>
              <a:rPr lang="uk-UA" altLang="ja-JP" dirty="0">
                <a:latin typeface="Calibri" charset="0"/>
              </a:rPr>
              <a:t>'</a:t>
            </a:r>
            <a:r>
              <a:rPr lang="en-US" dirty="0">
                <a:latin typeface="Calibri" charset="0"/>
              </a:rPr>
              <a:t>s views of </a:t>
            </a:r>
            <a:r>
              <a:rPr lang="ru-RU" altLang="ja-JP" dirty="0">
                <a:latin typeface="Calibri" charset="0"/>
              </a:rPr>
              <a:t>"</a:t>
            </a:r>
            <a:r>
              <a:rPr lang="en-US" altLang="ja-JP" dirty="0">
                <a:latin typeface="Calibri" charset="0"/>
              </a:rPr>
              <a:t>free sex</a:t>
            </a:r>
            <a:r>
              <a:rPr lang="ru-RU" altLang="ja-JP" dirty="0">
                <a:latin typeface="Calibri" charset="0"/>
              </a:rPr>
              <a:t>"</a:t>
            </a:r>
            <a:r>
              <a:rPr lang="en-US" altLang="ja-JP" dirty="0">
                <a:latin typeface="Calibri" charset="0"/>
              </a:rPr>
              <a:t> finds a welcome audience in western society that has largely abandoned the marriage institution.  England even has more unmarried living partners than it has married couples.</a:t>
            </a:r>
            <a:endParaRPr lang="en-US" dirty="0">
              <a:latin typeface="Calibri"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A0E0287A-DCBD-784E-9877-87D0AF0B2F79}" type="slidenum">
              <a:rPr lang="en-US" sz="1200" b="0" smtClean="0">
                <a:solidFill>
                  <a:prstClr val="black"/>
                </a:solidFill>
              </a:rPr>
              <a:pPr algn="r" eaLnBrk="0" hangingPunct="0"/>
              <a:t>109</a:t>
            </a:fld>
            <a:endParaRPr lang="en-US" sz="1200" b="0">
              <a:solidFill>
                <a:prstClr val="black"/>
              </a:solidFill>
            </a:endParaRPr>
          </a:p>
        </p:txBody>
      </p:sp>
      <p:sp>
        <p:nvSpPr>
          <p:cNvPr id="225282" name="Rectangle 2"/>
          <p:cNvSpPr>
            <a:spLocks noGrp="1" noRot="1" noChangeAspect="1" noChangeArrowheads="1"/>
          </p:cNvSpPr>
          <p:nvPr>
            <p:ph type="sldImg"/>
          </p:nvPr>
        </p:nvSpPr>
        <p:spPr>
          <a:solidFill>
            <a:srgbClr val="FFFFFF"/>
          </a:solidFill>
          <a:ln/>
        </p:spPr>
      </p:sp>
      <p:sp>
        <p:nvSpPr>
          <p:cNvPr id="22528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Calibri" charset="0"/>
              </a:rPr>
              <a:t>Brown</a:t>
            </a:r>
            <a:r>
              <a:rPr lang="uk-UA" altLang="ja-JP" dirty="0">
                <a:latin typeface="Calibri" charset="0"/>
              </a:rPr>
              <a:t>'</a:t>
            </a:r>
            <a:r>
              <a:rPr lang="en-US" dirty="0">
                <a:latin typeface="Calibri" charset="0"/>
              </a:rPr>
              <a:t>s views of </a:t>
            </a:r>
            <a:r>
              <a:rPr lang="ru-RU" altLang="ja-JP" dirty="0">
                <a:latin typeface="Calibri" charset="0"/>
              </a:rPr>
              <a:t>"</a:t>
            </a:r>
            <a:r>
              <a:rPr lang="en-US" altLang="ja-JP" dirty="0">
                <a:latin typeface="Calibri" charset="0"/>
              </a:rPr>
              <a:t>free sex</a:t>
            </a:r>
            <a:r>
              <a:rPr lang="ru-RU" altLang="ja-JP" dirty="0">
                <a:latin typeface="Calibri" charset="0"/>
              </a:rPr>
              <a:t>"</a:t>
            </a:r>
            <a:r>
              <a:rPr lang="en-US" altLang="ja-JP" dirty="0">
                <a:latin typeface="Calibri" charset="0"/>
              </a:rPr>
              <a:t> finds a welcome audience in western society that has largely abandoned the marriage institution.  England even has more unmarried living partners than it has married couples.</a:t>
            </a:r>
            <a:endParaRPr lang="en-US" dirty="0">
              <a:latin typeface="Calibri"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2"/>
          <p:cNvSpPr>
            <a:spLocks noGrp="1" noRot="1" noChangeAspect="1" noChangeArrowheads="1" noTextEdit="1"/>
          </p:cNvSpPr>
          <p:nvPr>
            <p:ph type="sldImg"/>
          </p:nvPr>
        </p:nvSpPr>
        <p:spPr>
          <a:ln/>
        </p:spPr>
      </p:sp>
      <p:sp>
        <p:nvSpPr>
          <p:cNvPr id="22733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Calibri"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3" name="Rectangle 2"/>
          <p:cNvSpPr>
            <a:spLocks noGrp="1" noRot="1" noChangeAspect="1" noChangeArrowheads="1" noTextEdit="1"/>
          </p:cNvSpPr>
          <p:nvPr>
            <p:ph type="sldImg"/>
          </p:nvPr>
        </p:nvSpPr>
        <p:spPr>
          <a:ln/>
        </p:spPr>
      </p:sp>
      <p:sp>
        <p:nvSpPr>
          <p:cNvPr id="23347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Calibri"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1" name="Rectangle 2"/>
          <p:cNvSpPr>
            <a:spLocks noGrp="1" noRot="1" noChangeAspect="1" noChangeArrowheads="1" noTextEdit="1"/>
          </p:cNvSpPr>
          <p:nvPr>
            <p:ph type="sldImg"/>
          </p:nvPr>
        </p:nvSpPr>
        <p:spPr>
          <a:ln/>
        </p:spPr>
      </p:sp>
      <p:sp>
        <p:nvSpPr>
          <p:cNvPr id="23552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Calibri"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9913681-8404-4D49-A68F-C3E12F5227DF}" type="slidenum">
              <a:rPr kumimoji="0" lang="en-US" sz="1200" b="1" i="0" u="none" strike="noStrike" kern="1200" cap="none" spc="0" normalizeH="0" baseline="0" noProof="0" smtClean="0">
                <a:ln>
                  <a:noFill/>
                </a:ln>
                <a:solidFill>
                  <a:srgbClr val="808080"/>
                </a:solidFill>
                <a:effectLst>
                  <a:outerShdw blurRad="38100" dist="38100" dir="2700000" algn="tl">
                    <a:srgbClr val="DDDDDD"/>
                  </a:outerShdw>
                </a:effectLst>
                <a:uLnTx/>
                <a:uFillTx/>
                <a:latin typeface="Engravers MT"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122</a:t>
            </a:fld>
            <a:endParaRPr kumimoji="0" lang="en-US" sz="1200" b="1" i="0" u="none" strike="noStrike" kern="1200" cap="none" spc="0" normalizeH="0" baseline="0" noProof="0">
              <a:ln>
                <a:noFill/>
              </a:ln>
              <a:solidFill>
                <a:srgbClr val="808080"/>
              </a:solidFill>
              <a:effectLst>
                <a:outerShdw blurRad="38100" dist="38100" dir="2700000" algn="tl">
                  <a:srgbClr val="DDDDDD"/>
                </a:outerShdw>
              </a:effectLst>
              <a:uLnTx/>
              <a:uFillTx/>
              <a:latin typeface="Engravers MT" charset="0"/>
              <a:ea typeface="ＭＳ Ｐゴシック" charset="0"/>
            </a:endParaRPr>
          </a:p>
        </p:txBody>
      </p:sp>
      <p:sp>
        <p:nvSpPr>
          <p:cNvPr id="274434" name="Rectangle 2"/>
          <p:cNvSpPr>
            <a:spLocks noGrp="1" noRot="1" noChangeAspect="1" noChangeArrowheads="1"/>
          </p:cNvSpPr>
          <p:nvPr>
            <p:ph type="sldImg"/>
          </p:nvPr>
        </p:nvSpPr>
        <p:spPr>
          <a:solidFill>
            <a:srgbClr val="FFFFFF"/>
          </a:solidFill>
          <a:ln/>
        </p:spPr>
      </p:sp>
      <p:sp>
        <p:nvSpPr>
          <p:cNvPr id="2744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412239784"/>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29" name="Slide Image Placeholder 1"/>
          <p:cNvSpPr>
            <a:spLocks noGrp="1" noRot="1" noChangeAspect="1"/>
          </p:cNvSpPr>
          <p:nvPr>
            <p:ph type="sldImg"/>
          </p:nvPr>
        </p:nvSpPr>
        <p:spPr>
          <a:ln/>
        </p:spPr>
      </p:sp>
      <p:sp>
        <p:nvSpPr>
          <p:cNvPr id="278530"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ea typeface="ＭＳ Ｐゴシック" charset="0"/>
                <a:cs typeface="ＭＳ Ｐゴシック" charset="0"/>
              </a:rPr>
              <a:t>Egalitarians see no difference between men and women in their roles in the church so that women may serve equally as pastors, elders, etc.</a:t>
            </a:r>
          </a:p>
          <a:p>
            <a:r>
              <a:rPr lang="en-US">
                <a:ea typeface="ＭＳ Ｐゴシック" charset="0"/>
                <a:cs typeface="ＭＳ Ｐゴシック" charset="0"/>
              </a:rPr>
              <a:t>Complementarians see women as complementing man</a:t>
            </a:r>
            <a:r>
              <a:rPr lang="fr-FR">
                <a:ea typeface="ＭＳ Ｐゴシック" charset="0"/>
                <a:cs typeface="ＭＳ Ｐゴシック" charset="0"/>
              </a:rPr>
              <a:t>'</a:t>
            </a:r>
            <a:r>
              <a:rPr lang="en-US">
                <a:ea typeface="ＭＳ Ｐゴシック" charset="0"/>
                <a:cs typeface="ＭＳ Ｐゴシック" charset="0"/>
              </a:rPr>
              <a:t>s leadership roles as elders/pastors but not holding these positions themselves.</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790C4EF-1F77-7C4A-B938-E3088B9668EE}" type="slidenum">
              <a:rPr kumimoji="0" lang="en-US" sz="1200" b="1" i="0" u="none" strike="noStrike" kern="1200" cap="none" spc="0" normalizeH="0" baseline="0" noProof="0" smtClean="0">
                <a:ln>
                  <a:noFill/>
                </a:ln>
                <a:solidFill>
                  <a:srgbClr val="808080"/>
                </a:solidFill>
                <a:effectLst>
                  <a:outerShdw blurRad="38100" dist="38100" dir="2700000" algn="tl">
                    <a:srgbClr val="DDDDDD"/>
                  </a:outerShdw>
                </a:effectLst>
                <a:uLnTx/>
                <a:uFillTx/>
                <a:latin typeface="Engravers MT"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125</a:t>
            </a:fld>
            <a:endParaRPr kumimoji="0" lang="en-US" sz="1200" b="1" i="0" u="none" strike="noStrike" kern="1200" cap="none" spc="0" normalizeH="0" baseline="0" noProof="0">
              <a:ln>
                <a:noFill/>
              </a:ln>
              <a:solidFill>
                <a:srgbClr val="808080"/>
              </a:solidFill>
              <a:effectLst>
                <a:outerShdw blurRad="38100" dist="38100" dir="2700000" algn="tl">
                  <a:srgbClr val="DDDDDD"/>
                </a:outerShdw>
              </a:effectLst>
              <a:uLnTx/>
              <a:uFillTx/>
              <a:latin typeface="Engravers MT" charset="0"/>
              <a:ea typeface="ＭＳ Ｐゴシック" charset="0"/>
            </a:endParaRPr>
          </a:p>
        </p:txBody>
      </p:sp>
    </p:spTree>
    <p:extLst>
      <p:ext uri="{BB962C8B-B14F-4D97-AF65-F5344CB8AC3E}">
        <p14:creationId xmlns:p14="http://schemas.microsoft.com/office/powerpoint/2010/main" val="154327911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13257453-1913-C449-8EF8-2F87BC7B8773}" type="slidenum">
              <a:rPr lang="en-US">
                <a:solidFill>
                  <a:prstClr val="black"/>
                </a:solidFill>
              </a:rPr>
              <a:pPr>
                <a:defRPr/>
              </a:pPr>
              <a:t>12</a:t>
            </a:fld>
            <a:endParaRPr lang="en-US">
              <a:solidFill>
                <a:prstClr val="black"/>
              </a:solidFill>
            </a:endParaRPr>
          </a:p>
        </p:txBody>
      </p:sp>
      <p:sp>
        <p:nvSpPr>
          <p:cNvPr id="1340418"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4041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r>
              <a:rPr lang="en-US" dirty="0">
                <a:cs typeface="+mn-cs"/>
              </a:rPr>
              <a:t>What is meant by “all” here? What is Paul’s point? </a:t>
            </a:r>
          </a:p>
          <a:p>
            <a:pPr eaLnBrk="1" hangingPunct="1">
              <a:defRPr/>
            </a:pPr>
            <a:r>
              <a:rPr lang="en-US" dirty="0">
                <a:cs typeface="+mn-cs"/>
              </a:rPr>
              <a:t>Discussion: Were all who came out of </a:t>
            </a:r>
            <a:r>
              <a:rPr lang="en-US">
                <a:cs typeface="+mn-cs"/>
              </a:rPr>
              <a:t>Egypt saved? </a:t>
            </a:r>
            <a:r>
              <a:rPr lang="en-US" dirty="0">
                <a:cs typeface="+mn-cs"/>
              </a:rPr>
              <a:t>(How many placed their faith in the LORD and we will see in heaven)?</a:t>
            </a:r>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141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8C37F1D-09AF-A348-88F3-145AE67521F7}" type="slidenum">
              <a:rPr kumimoji="0" lang="en-US" sz="1200" b="1" i="0" u="none" strike="noStrike" kern="1200" cap="none" spc="0" normalizeH="0" baseline="0" noProof="0">
                <a:ln>
                  <a:noFill/>
                </a:ln>
                <a:solidFill>
                  <a:prstClr val="black"/>
                </a:solidFill>
                <a:effectLst>
                  <a:outerShdw blurRad="38100" dist="38100" dir="2700000" algn="tl">
                    <a:srgbClr val="DDDDDD"/>
                  </a:outerShdw>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129</a:t>
            </a:fld>
            <a:endParaRPr kumimoji="0" lang="en-US" sz="1200" b="1" i="0" u="none" strike="noStrike" kern="1200" cap="none" spc="0" normalizeH="0" baseline="0" noProof="0">
              <a:ln>
                <a:noFill/>
              </a:ln>
              <a:solidFill>
                <a:prstClr val="black"/>
              </a:solidFill>
              <a:effectLst>
                <a:outerShdw blurRad="38100" dist="38100" dir="2700000" algn="tl">
                  <a:srgbClr val="DDDDDD"/>
                </a:outerShdw>
              </a:effectLst>
              <a:uLnTx/>
              <a:uFillTx/>
              <a:latin typeface="Arial" charset="0"/>
              <a:ea typeface="ＭＳ Ｐゴシック" charset="0"/>
            </a:endParaRPr>
          </a:p>
        </p:txBody>
      </p:sp>
      <p:sp>
        <p:nvSpPr>
          <p:cNvPr id="401411" name="Rectangle 2"/>
          <p:cNvSpPr>
            <a:spLocks noGrp="1" noRot="1" noChangeAspect="1" noChangeArrowheads="1" noTextEdit="1"/>
          </p:cNvSpPr>
          <p:nvPr>
            <p:ph type="sldImg"/>
          </p:nvPr>
        </p:nvSpPr>
        <p:spPr>
          <a:ln/>
        </p:spPr>
      </p:sp>
      <p:sp>
        <p:nvSpPr>
          <p:cNvPr id="40141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079217686"/>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8514" name="Rectangle 7"/>
          <p:cNvSpPr>
            <a:spLocks noGrp="1" noChangeArrowheads="1"/>
          </p:cNvSpPr>
          <p:nvPr>
            <p:ph type="sldNum" sz="quarter" idx="5"/>
          </p:nvPr>
        </p:nvSpPr>
        <p:spPr>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62FABF8-A3EC-764E-9135-D23CDDD8C2AD}" type="slidenum">
              <a:rPr kumimoji="0" lang="en-US" sz="1200" b="1" i="0" u="none" strike="noStrike" kern="1200" cap="none" spc="0" normalizeH="0" baseline="0" noProof="0">
                <a:ln>
                  <a:noFill/>
                </a:ln>
                <a:solidFill>
                  <a:srgbClr val="000000"/>
                </a:solidFill>
                <a:effectLst>
                  <a:outerShdw blurRad="38100" dist="38100" dir="2700000" algn="tl">
                    <a:srgbClr val="DDDDDD"/>
                  </a:outerShdw>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135</a:t>
            </a:fld>
            <a:endParaRPr kumimoji="0" lang="en-US" sz="1200" b="1" i="0" u="none" strike="noStrike" kern="1200" cap="none" spc="0" normalizeH="0" baseline="0" noProof="0">
              <a:ln>
                <a:noFill/>
              </a:ln>
              <a:solidFill>
                <a:srgbClr val="000000"/>
              </a:solidFill>
              <a:effectLst>
                <a:outerShdw blurRad="38100" dist="38100" dir="2700000" algn="tl">
                  <a:srgbClr val="DDDDDD"/>
                </a:outerShdw>
              </a:effectLst>
              <a:uLnTx/>
              <a:uFillTx/>
              <a:latin typeface="Arial" charset="0"/>
              <a:ea typeface="ＭＳ Ｐゴシック" charset="0"/>
            </a:endParaRPr>
          </a:p>
        </p:txBody>
      </p:sp>
      <p:sp>
        <p:nvSpPr>
          <p:cNvPr id="288770" name="Rectangle 2"/>
          <p:cNvSpPr>
            <a:spLocks noGrp="1" noRot="1" noChangeAspect="1" noChangeArrowheads="1"/>
          </p:cNvSpPr>
          <p:nvPr>
            <p:ph type="sldImg"/>
          </p:nvPr>
        </p:nvSpPr>
        <p:spPr>
          <a:solidFill>
            <a:srgbClr val="FFFFFF"/>
          </a:solidFill>
          <a:ln/>
        </p:spPr>
      </p:sp>
      <p:sp>
        <p:nvSpPr>
          <p:cNvPr id="2887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Calibri" charset="0"/>
              <a:ea typeface="ＭＳ Ｐゴシック" charset="0"/>
              <a:cs typeface="ＭＳ Ｐゴシック" charset="0"/>
            </a:endParaRPr>
          </a:p>
        </p:txBody>
      </p:sp>
    </p:spTree>
    <p:extLst>
      <p:ext uri="{BB962C8B-B14F-4D97-AF65-F5344CB8AC3E}">
        <p14:creationId xmlns:p14="http://schemas.microsoft.com/office/powerpoint/2010/main" val="3153943812"/>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F9CF4A4A-4C56-6547-A233-D040DE1A4B46}" type="slidenum">
              <a:rPr lang="en-US" sz="1200" b="0" smtClean="0">
                <a:solidFill>
                  <a:srgbClr val="000000"/>
                </a:solidFill>
              </a:rPr>
              <a:pPr algn="r" eaLnBrk="0" hangingPunct="0"/>
              <a:t>140</a:t>
            </a:fld>
            <a:endParaRPr lang="en-US" sz="1200" b="0">
              <a:solidFill>
                <a:srgbClr val="000000"/>
              </a:solidFill>
            </a:endParaRPr>
          </a:p>
        </p:txBody>
      </p:sp>
      <p:sp>
        <p:nvSpPr>
          <p:cNvPr id="110594" name="Rectangle 2"/>
          <p:cNvSpPr>
            <a:spLocks noGrp="1" noRot="1" noChangeAspect="1" noChangeArrowheads="1" noTextEdit="1"/>
          </p:cNvSpPr>
          <p:nvPr>
            <p:ph type="sldImg"/>
          </p:nvPr>
        </p:nvSpPr>
        <p:spPr>
          <a:solidFill>
            <a:srgbClr val="FFFFFF"/>
          </a:solidFill>
          <a:ln/>
        </p:spPr>
      </p:sp>
      <p:sp>
        <p:nvSpPr>
          <p:cNvPr id="1105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a typeface="MS PGothic" charset="0"/>
              <a:cs typeface="MS PGothic"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30F8E7B6-694C-DB40-897D-26A77D862F12}" type="slidenum">
              <a:rPr lang="en-US" sz="1200">
                <a:solidFill>
                  <a:prstClr val="black"/>
                </a:solidFill>
              </a:rPr>
              <a:pPr/>
              <a:t>141</a:t>
            </a:fld>
            <a:endParaRPr lang="en-US" sz="1200">
              <a:solidFill>
                <a:prstClr val="black"/>
              </a:solidFill>
            </a:endParaRPr>
          </a:p>
        </p:txBody>
      </p:sp>
      <p:sp>
        <p:nvSpPr>
          <p:cNvPr id="112642" name="Rectangle 2"/>
          <p:cNvSpPr>
            <a:spLocks noGrp="1" noRot="1" noChangeAspect="1" noChangeArrowheads="1"/>
          </p:cNvSpPr>
          <p:nvPr>
            <p:ph type="sldImg"/>
          </p:nvPr>
        </p:nvSpPr>
        <p:spPr>
          <a:solidFill>
            <a:srgbClr val="FFFFFF"/>
          </a:solidFill>
          <a:ln/>
        </p:spPr>
      </p:sp>
      <p:sp>
        <p:nvSpPr>
          <p:cNvPr id="11264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308DACC2-7B77-E940-9A12-8209AA8B67A0}" type="slidenum">
              <a:rPr lang="en-US" sz="1200">
                <a:solidFill>
                  <a:prstClr val="black"/>
                </a:solidFill>
              </a:rPr>
              <a:pPr/>
              <a:t>142</a:t>
            </a:fld>
            <a:endParaRPr lang="en-US" sz="1200">
              <a:solidFill>
                <a:prstClr val="black"/>
              </a:solidFill>
            </a:endParaRPr>
          </a:p>
        </p:txBody>
      </p:sp>
      <p:sp>
        <p:nvSpPr>
          <p:cNvPr id="11469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9D0E1A62-0801-EA42-A553-24D14D9699A7}" type="slidenum">
              <a:rPr lang="en-US" sz="1200" b="0" smtClean="0">
                <a:solidFill>
                  <a:prstClr val="black"/>
                </a:solidFill>
              </a:rPr>
              <a:pPr algn="r" eaLnBrk="0" hangingPunct="0"/>
              <a:t>142</a:t>
            </a:fld>
            <a:endParaRPr lang="en-US" sz="1200" b="0">
              <a:solidFill>
                <a:prstClr val="black"/>
              </a:solidFill>
            </a:endParaRPr>
          </a:p>
        </p:txBody>
      </p:sp>
      <p:sp>
        <p:nvSpPr>
          <p:cNvPr id="114691" name="Rectangle 2"/>
          <p:cNvSpPr>
            <a:spLocks noGrp="1" noRot="1" noChangeAspect="1" noChangeArrowheads="1" noTextEdit="1"/>
          </p:cNvSpPr>
          <p:nvPr>
            <p:ph type="sldImg"/>
          </p:nvPr>
        </p:nvSpPr>
        <p:spPr>
          <a:solidFill>
            <a:srgbClr val="FFFFFF"/>
          </a:solidFill>
          <a:ln/>
        </p:spPr>
      </p:sp>
      <p:sp>
        <p:nvSpPr>
          <p:cNvPr id="11469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E5E44F9E-3478-E24D-A9E1-513F7107384D}" type="slidenum">
              <a:rPr lang="en-US" sz="1200">
                <a:solidFill>
                  <a:prstClr val="black"/>
                </a:solidFill>
              </a:rPr>
              <a:pPr/>
              <a:t>143</a:t>
            </a:fld>
            <a:endParaRPr lang="en-US" sz="1200">
              <a:solidFill>
                <a:prstClr val="black"/>
              </a:solidFill>
            </a:endParaRPr>
          </a:p>
        </p:txBody>
      </p:sp>
      <p:sp>
        <p:nvSpPr>
          <p:cNvPr id="11673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C3BA3205-5333-D547-B0E4-62EF17A35436}" type="slidenum">
              <a:rPr lang="en-US" sz="1200" b="0" smtClean="0">
                <a:solidFill>
                  <a:prstClr val="black"/>
                </a:solidFill>
              </a:rPr>
              <a:pPr algn="r" eaLnBrk="0" hangingPunct="0"/>
              <a:t>143</a:t>
            </a:fld>
            <a:endParaRPr lang="en-US" sz="1200" b="0">
              <a:solidFill>
                <a:prstClr val="black"/>
              </a:solidFill>
            </a:endParaRPr>
          </a:p>
        </p:txBody>
      </p:sp>
      <p:sp>
        <p:nvSpPr>
          <p:cNvPr id="116739" name="Rectangle 2"/>
          <p:cNvSpPr>
            <a:spLocks noGrp="1" noRot="1" noChangeAspect="1" noChangeArrowheads="1" noTextEdit="1"/>
          </p:cNvSpPr>
          <p:nvPr>
            <p:ph type="sldImg"/>
          </p:nvPr>
        </p:nvSpPr>
        <p:spPr>
          <a:solidFill>
            <a:srgbClr val="FFFFFF"/>
          </a:solidFill>
          <a:ln/>
        </p:spPr>
      </p:sp>
      <p:sp>
        <p:nvSpPr>
          <p:cNvPr id="11674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D74E65D-BCE3-FF44-94A7-F51145D05A4F}" type="slidenum">
              <a:rPr lang="en-US" sz="1200">
                <a:solidFill>
                  <a:prstClr val="black"/>
                </a:solidFill>
              </a:rPr>
              <a:pPr/>
              <a:t>144</a:t>
            </a:fld>
            <a:endParaRPr lang="en-US" sz="1200">
              <a:solidFill>
                <a:prstClr val="black"/>
              </a:solidFill>
            </a:endParaRPr>
          </a:p>
        </p:txBody>
      </p:sp>
      <p:sp>
        <p:nvSpPr>
          <p:cNvPr id="118786" name="Rectangle 2"/>
          <p:cNvSpPr>
            <a:spLocks noGrp="1" noRot="1" noChangeAspect="1" noChangeArrowheads="1"/>
          </p:cNvSpPr>
          <p:nvPr>
            <p:ph type="sldImg"/>
          </p:nvPr>
        </p:nvSpPr>
        <p:spPr>
          <a:solidFill>
            <a:srgbClr val="FFFFFF"/>
          </a:solidFill>
          <a:ln/>
        </p:spPr>
      </p:sp>
      <p:sp>
        <p:nvSpPr>
          <p:cNvPr id="11878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B2F7A36-534E-8A41-8942-CCBC80F23B98}" type="slidenum">
              <a:rPr lang="en-US" sz="1200">
                <a:solidFill>
                  <a:prstClr val="black"/>
                </a:solidFill>
              </a:rPr>
              <a:pPr/>
              <a:t>145</a:t>
            </a:fld>
            <a:endParaRPr lang="en-US" sz="1200">
              <a:solidFill>
                <a:prstClr val="black"/>
              </a:solidFill>
            </a:endParaRPr>
          </a:p>
        </p:txBody>
      </p:sp>
      <p:sp>
        <p:nvSpPr>
          <p:cNvPr id="120834" name="Rectangle 2"/>
          <p:cNvSpPr>
            <a:spLocks noGrp="1" noRot="1" noChangeAspect="1" noChangeArrowheads="1"/>
          </p:cNvSpPr>
          <p:nvPr>
            <p:ph type="sldImg"/>
          </p:nvPr>
        </p:nvSpPr>
        <p:spPr>
          <a:solidFill>
            <a:srgbClr val="FFFFFF"/>
          </a:solidFill>
          <a:ln/>
        </p:spPr>
      </p:sp>
      <p:sp>
        <p:nvSpPr>
          <p:cNvPr id="1208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3C4CEBEC-AEE4-224E-84A7-126628C74D97}" type="slidenum">
              <a:rPr lang="en-US" sz="1200">
                <a:solidFill>
                  <a:prstClr val="black"/>
                </a:solidFill>
              </a:rPr>
              <a:pPr/>
              <a:t>146</a:t>
            </a:fld>
            <a:endParaRPr lang="en-US" sz="1200">
              <a:solidFill>
                <a:prstClr val="black"/>
              </a:solidFill>
            </a:endParaRPr>
          </a:p>
        </p:txBody>
      </p:sp>
      <p:sp>
        <p:nvSpPr>
          <p:cNvPr id="12288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E6560294-7C6C-8C4E-B2D5-D219F8B834DB}" type="slidenum">
              <a:rPr lang="en-US" sz="1200" b="0" smtClean="0">
                <a:solidFill>
                  <a:prstClr val="black"/>
                </a:solidFill>
              </a:rPr>
              <a:pPr algn="r" eaLnBrk="0" hangingPunct="0"/>
              <a:t>146</a:t>
            </a:fld>
            <a:endParaRPr lang="en-US" sz="1200" b="0">
              <a:solidFill>
                <a:prstClr val="black"/>
              </a:solidFill>
            </a:endParaRPr>
          </a:p>
        </p:txBody>
      </p:sp>
      <p:sp>
        <p:nvSpPr>
          <p:cNvPr id="122883" name="Rectangle 2"/>
          <p:cNvSpPr>
            <a:spLocks noGrp="1" noRot="1" noChangeAspect="1" noChangeArrowheads="1"/>
          </p:cNvSpPr>
          <p:nvPr>
            <p:ph type="sldImg"/>
          </p:nvPr>
        </p:nvSpPr>
        <p:spPr>
          <a:solidFill>
            <a:srgbClr val="FFFFFF"/>
          </a:solidFill>
          <a:ln/>
        </p:spPr>
      </p:sp>
      <p:sp>
        <p:nvSpPr>
          <p:cNvPr id="12288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23AEB52B-71FB-C84D-8EA9-CE6E1C66586C}" type="slidenum">
              <a:rPr lang="en-US" sz="1200">
                <a:solidFill>
                  <a:prstClr val="black"/>
                </a:solidFill>
              </a:rPr>
              <a:pPr/>
              <a:t>147</a:t>
            </a:fld>
            <a:endParaRPr lang="en-US" sz="1200">
              <a:solidFill>
                <a:prstClr val="black"/>
              </a:solidFill>
            </a:endParaRPr>
          </a:p>
        </p:txBody>
      </p:sp>
      <p:sp>
        <p:nvSpPr>
          <p:cNvPr id="12493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346599D8-6BA8-5C42-AFE1-8861AFC910D3}" type="slidenum">
              <a:rPr lang="en-US" sz="1200" b="0" smtClean="0">
                <a:solidFill>
                  <a:prstClr val="black"/>
                </a:solidFill>
              </a:rPr>
              <a:pPr algn="r" eaLnBrk="0" hangingPunct="0"/>
              <a:t>147</a:t>
            </a:fld>
            <a:endParaRPr lang="en-US" sz="1200" b="0">
              <a:solidFill>
                <a:prstClr val="black"/>
              </a:solidFill>
            </a:endParaRPr>
          </a:p>
        </p:txBody>
      </p:sp>
      <p:sp>
        <p:nvSpPr>
          <p:cNvPr id="124931" name="Rectangle 2"/>
          <p:cNvSpPr>
            <a:spLocks noGrp="1" noRot="1" noChangeAspect="1" noChangeArrowheads="1"/>
          </p:cNvSpPr>
          <p:nvPr>
            <p:ph type="sldImg"/>
          </p:nvPr>
        </p:nvSpPr>
        <p:spPr>
          <a:solidFill>
            <a:srgbClr val="FFFFFF"/>
          </a:solidFill>
          <a:ln/>
        </p:spPr>
      </p:sp>
      <p:sp>
        <p:nvSpPr>
          <p:cNvPr id="12493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36FFE7F3-F105-0949-A1BC-2E3C7C022B2D}" type="slidenum">
              <a:rPr lang="en-US">
                <a:solidFill>
                  <a:prstClr val="black"/>
                </a:solidFill>
              </a:rPr>
              <a:pPr>
                <a:defRPr/>
              </a:pPr>
              <a:t>13</a:t>
            </a:fld>
            <a:endParaRPr lang="en-US">
              <a:solidFill>
                <a:prstClr val="black"/>
              </a:solidFill>
            </a:endParaRPr>
          </a:p>
        </p:txBody>
      </p:sp>
      <p:sp>
        <p:nvSpPr>
          <p:cNvPr id="1342466"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4246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828BFB7F-26A3-764F-9345-33E6FD0D83CE}" type="slidenum">
              <a:rPr lang="en-US" sz="1200">
                <a:solidFill>
                  <a:prstClr val="black"/>
                </a:solidFill>
              </a:rPr>
              <a:pPr/>
              <a:t>148</a:t>
            </a:fld>
            <a:endParaRPr lang="en-US" sz="1200">
              <a:solidFill>
                <a:prstClr val="black"/>
              </a:solidFill>
            </a:endParaRPr>
          </a:p>
        </p:txBody>
      </p:sp>
      <p:sp>
        <p:nvSpPr>
          <p:cNvPr id="126978" name="Rectangle 2"/>
          <p:cNvSpPr>
            <a:spLocks noGrp="1" noRot="1" noChangeAspect="1" noChangeArrowheads="1"/>
          </p:cNvSpPr>
          <p:nvPr>
            <p:ph type="sldImg"/>
          </p:nvPr>
        </p:nvSpPr>
        <p:spPr>
          <a:solidFill>
            <a:srgbClr val="FFFFFF"/>
          </a:solidFill>
          <a:ln/>
        </p:spPr>
      </p:sp>
      <p:sp>
        <p:nvSpPr>
          <p:cNvPr id="12697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B3B7279A-96A7-E84D-A903-DCD8D23A46B5}" type="slidenum">
              <a:rPr lang="en-US" sz="1200">
                <a:solidFill>
                  <a:prstClr val="black"/>
                </a:solidFill>
              </a:rPr>
              <a:pPr/>
              <a:t>149</a:t>
            </a:fld>
            <a:endParaRPr lang="en-US" sz="1200">
              <a:solidFill>
                <a:prstClr val="black"/>
              </a:solidFill>
            </a:endParaRPr>
          </a:p>
        </p:txBody>
      </p:sp>
      <p:sp>
        <p:nvSpPr>
          <p:cNvPr id="131074" name="Rectangle 2"/>
          <p:cNvSpPr>
            <a:spLocks noGrp="1" noRot="1" noChangeAspect="1" noChangeArrowheads="1"/>
          </p:cNvSpPr>
          <p:nvPr>
            <p:ph type="sldImg"/>
          </p:nvPr>
        </p:nvSpPr>
        <p:spPr>
          <a:solidFill>
            <a:srgbClr val="FFFFFF"/>
          </a:solidFill>
          <a:ln/>
        </p:spPr>
      </p:sp>
      <p:sp>
        <p:nvSpPr>
          <p:cNvPr id="1415171" name="Rectangle 3"/>
          <p:cNvSpPr>
            <a:spLocks noGrp="1" noChangeArrowheads="1"/>
          </p:cNvSpPr>
          <p:nvPr>
            <p:ph type="body" idx="1"/>
          </p:nvPr>
        </p:nvSpPr>
        <p:spPr>
          <a:solidFill>
            <a:srgbClr val="FFFFFF"/>
          </a:solidFill>
          <a:ln>
            <a:solidFill>
              <a:srgbClr val="000000"/>
            </a:solidFill>
          </a:ln>
        </p:spPr>
        <p:txBody>
          <a:bodyPr/>
          <a:lstStyle/>
          <a:p>
            <a:pPr eaLnBrk="1" hangingPunct="1">
              <a:defRPr/>
            </a:pPr>
            <a:endParaRPr lang="en-US">
              <a:cs typeface="+mn-cs"/>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2467EA5B-AE86-2F4B-81DE-2CB43912BE30}" type="slidenum">
              <a:rPr lang="en-US" sz="1200">
                <a:solidFill>
                  <a:prstClr val="black"/>
                </a:solidFill>
              </a:rPr>
              <a:pPr/>
              <a:t>150</a:t>
            </a:fld>
            <a:endParaRPr lang="en-US" sz="1200">
              <a:solidFill>
                <a:prstClr val="black"/>
              </a:solidFill>
            </a:endParaRPr>
          </a:p>
        </p:txBody>
      </p:sp>
      <p:sp>
        <p:nvSpPr>
          <p:cNvPr id="133122" name="Rectangle 2"/>
          <p:cNvSpPr>
            <a:spLocks noGrp="1" noRot="1" noChangeAspect="1" noChangeArrowheads="1"/>
          </p:cNvSpPr>
          <p:nvPr>
            <p:ph type="sldImg"/>
          </p:nvPr>
        </p:nvSpPr>
        <p:spPr>
          <a:solidFill>
            <a:srgbClr val="FFFFFF"/>
          </a:solidFill>
          <a:ln/>
        </p:spPr>
      </p:sp>
      <p:sp>
        <p:nvSpPr>
          <p:cNvPr id="13312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2C6804DB-AE9D-B744-ACDA-2CF008FE0E8B}" type="slidenum">
              <a:rPr lang="en-US" sz="1200">
                <a:solidFill>
                  <a:prstClr val="black"/>
                </a:solidFill>
              </a:rPr>
              <a:pPr/>
              <a:t>151</a:t>
            </a:fld>
            <a:endParaRPr lang="en-US" sz="1200">
              <a:solidFill>
                <a:prstClr val="black"/>
              </a:solidFill>
            </a:endParaRPr>
          </a:p>
        </p:txBody>
      </p:sp>
      <p:sp>
        <p:nvSpPr>
          <p:cNvPr id="135170" name="Rectangle 2"/>
          <p:cNvSpPr>
            <a:spLocks noGrp="1" noRot="1" noChangeAspect="1" noChangeArrowheads="1"/>
          </p:cNvSpPr>
          <p:nvPr>
            <p:ph type="sldImg"/>
          </p:nvPr>
        </p:nvSpPr>
        <p:spPr>
          <a:solidFill>
            <a:srgbClr val="FFFFFF"/>
          </a:solidFill>
          <a:ln/>
        </p:spPr>
      </p:sp>
      <p:sp>
        <p:nvSpPr>
          <p:cNvPr id="13517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254657D9-DC97-3149-8388-327361469D1C}" type="slidenum">
              <a:rPr lang="en-US" sz="1200">
                <a:solidFill>
                  <a:prstClr val="black"/>
                </a:solidFill>
              </a:rPr>
              <a:pPr/>
              <a:t>152</a:t>
            </a:fld>
            <a:endParaRPr lang="en-US" sz="1200">
              <a:solidFill>
                <a:prstClr val="black"/>
              </a:solidFill>
            </a:endParaRPr>
          </a:p>
        </p:txBody>
      </p:sp>
      <p:sp>
        <p:nvSpPr>
          <p:cNvPr id="139266" name="Rectangle 2"/>
          <p:cNvSpPr>
            <a:spLocks noGrp="1" noRot="1" noChangeAspect="1" noChangeArrowheads="1"/>
          </p:cNvSpPr>
          <p:nvPr>
            <p:ph type="sldImg"/>
          </p:nvPr>
        </p:nvSpPr>
        <p:spPr>
          <a:solidFill>
            <a:srgbClr val="FFFFFF"/>
          </a:solidFill>
          <a:ln/>
        </p:spPr>
      </p:sp>
      <p:sp>
        <p:nvSpPr>
          <p:cNvPr id="1392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75624615-5EC6-9249-96D5-4DF2FD618A79}" type="slidenum">
              <a:rPr lang="en-US" sz="1200">
                <a:solidFill>
                  <a:prstClr val="black"/>
                </a:solidFill>
              </a:rPr>
              <a:pPr/>
              <a:t>153</a:t>
            </a:fld>
            <a:endParaRPr lang="en-US" sz="1200">
              <a:solidFill>
                <a:prstClr val="black"/>
              </a:solidFill>
            </a:endParaRPr>
          </a:p>
        </p:txBody>
      </p:sp>
      <p:sp>
        <p:nvSpPr>
          <p:cNvPr id="143362" name="Rectangle 2"/>
          <p:cNvSpPr>
            <a:spLocks noGrp="1" noRot="1" noChangeAspect="1" noChangeArrowheads="1"/>
          </p:cNvSpPr>
          <p:nvPr>
            <p:ph type="sldImg"/>
          </p:nvPr>
        </p:nvSpPr>
        <p:spPr>
          <a:solidFill>
            <a:srgbClr val="FFFFFF"/>
          </a:solidFill>
          <a:ln/>
        </p:spPr>
      </p:sp>
      <p:sp>
        <p:nvSpPr>
          <p:cNvPr id="1433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7CA9DFD-EFFB-1347-A7CC-B8D55EF8BECD}" type="slidenum">
              <a:rPr lang="en-US" sz="1200">
                <a:solidFill>
                  <a:prstClr val="black"/>
                </a:solidFill>
              </a:rPr>
              <a:pPr/>
              <a:t>154</a:t>
            </a:fld>
            <a:endParaRPr lang="en-US" sz="1200">
              <a:solidFill>
                <a:prstClr val="black"/>
              </a:solidFill>
            </a:endParaRPr>
          </a:p>
        </p:txBody>
      </p:sp>
      <p:sp>
        <p:nvSpPr>
          <p:cNvPr id="145410" name="Rectangle 2"/>
          <p:cNvSpPr>
            <a:spLocks noGrp="1" noRot="1" noChangeAspect="1" noChangeArrowheads="1"/>
          </p:cNvSpPr>
          <p:nvPr>
            <p:ph type="sldImg"/>
          </p:nvPr>
        </p:nvSpPr>
        <p:spPr>
          <a:solidFill>
            <a:srgbClr val="FFFFFF"/>
          </a:solidFill>
          <a:ln/>
        </p:spPr>
      </p:sp>
      <p:sp>
        <p:nvSpPr>
          <p:cNvPr id="1454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1025A6E-1239-8644-B0AE-8EBB78EF93DC}" type="slidenum">
              <a:rPr lang="en-US" sz="1200">
                <a:solidFill>
                  <a:prstClr val="black"/>
                </a:solidFill>
              </a:rPr>
              <a:pPr/>
              <a:t>155</a:t>
            </a:fld>
            <a:endParaRPr lang="en-US" sz="1200">
              <a:solidFill>
                <a:prstClr val="black"/>
              </a:solidFill>
            </a:endParaRPr>
          </a:p>
        </p:txBody>
      </p:sp>
      <p:sp>
        <p:nvSpPr>
          <p:cNvPr id="14745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F8CBEA17-CD0D-9745-BC28-E748E69E1EB1}" type="slidenum">
              <a:rPr lang="en-US" sz="1200" b="0" smtClean="0">
                <a:solidFill>
                  <a:prstClr val="black"/>
                </a:solidFill>
              </a:rPr>
              <a:pPr algn="r" eaLnBrk="0" hangingPunct="0"/>
              <a:t>155</a:t>
            </a:fld>
            <a:endParaRPr lang="en-US" sz="1200" b="0">
              <a:solidFill>
                <a:prstClr val="black"/>
              </a:solidFill>
            </a:endParaRPr>
          </a:p>
        </p:txBody>
      </p:sp>
      <p:sp>
        <p:nvSpPr>
          <p:cNvPr id="147459" name="Rectangle 2"/>
          <p:cNvSpPr>
            <a:spLocks noGrp="1" noRot="1" noChangeAspect="1" noChangeArrowheads="1"/>
          </p:cNvSpPr>
          <p:nvPr>
            <p:ph type="sldImg"/>
          </p:nvPr>
        </p:nvSpPr>
        <p:spPr>
          <a:solidFill>
            <a:srgbClr val="FFFFFF"/>
          </a:solidFill>
          <a:ln/>
        </p:spPr>
      </p:sp>
      <p:sp>
        <p:nvSpPr>
          <p:cNvPr id="14746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6F00CEF0-DDD3-7940-87AC-E5EB269221C1}" type="slidenum">
              <a:rPr lang="en-US" sz="1200">
                <a:solidFill>
                  <a:prstClr val="black"/>
                </a:solidFill>
              </a:rPr>
              <a:pPr/>
              <a:t>156</a:t>
            </a:fld>
            <a:endParaRPr lang="en-US" sz="1200">
              <a:solidFill>
                <a:prstClr val="black"/>
              </a:solidFill>
            </a:endParaRPr>
          </a:p>
        </p:txBody>
      </p:sp>
      <p:sp>
        <p:nvSpPr>
          <p:cNvPr id="149506" name="Rectangle 2"/>
          <p:cNvSpPr>
            <a:spLocks noGrp="1" noRot="1" noChangeAspect="1" noChangeArrowheads="1"/>
          </p:cNvSpPr>
          <p:nvPr>
            <p:ph type="sldImg"/>
          </p:nvPr>
        </p:nvSpPr>
        <p:spPr>
          <a:solidFill>
            <a:srgbClr val="FFFFFF"/>
          </a:solidFill>
          <a:ln/>
        </p:spPr>
      </p:sp>
      <p:sp>
        <p:nvSpPr>
          <p:cNvPr id="14950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76D9745-2560-1246-8D31-766E31693AEE}" type="slidenum">
              <a:rPr lang="en-US" sz="1200">
                <a:solidFill>
                  <a:prstClr val="black"/>
                </a:solidFill>
              </a:rPr>
              <a:pPr/>
              <a:t>157</a:t>
            </a:fld>
            <a:endParaRPr lang="en-US" sz="1200">
              <a:solidFill>
                <a:prstClr val="black"/>
              </a:solidFill>
            </a:endParaRPr>
          </a:p>
        </p:txBody>
      </p:sp>
      <p:sp>
        <p:nvSpPr>
          <p:cNvPr id="151554" name="Rectangle 2"/>
          <p:cNvSpPr>
            <a:spLocks noGrp="1" noRot="1" noChangeAspect="1" noChangeArrowheads="1"/>
          </p:cNvSpPr>
          <p:nvPr>
            <p:ph type="sldImg"/>
          </p:nvPr>
        </p:nvSpPr>
        <p:spPr>
          <a:solidFill>
            <a:srgbClr val="FFFFFF"/>
          </a:solidFill>
          <a:ln/>
        </p:spPr>
      </p:sp>
      <p:sp>
        <p:nvSpPr>
          <p:cNvPr id="15155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133EDB5B-6835-9B40-B530-D4ABD7914D6E}" type="slidenum">
              <a:rPr lang="en-US">
                <a:solidFill>
                  <a:prstClr val="black"/>
                </a:solidFill>
              </a:rPr>
              <a:pPr>
                <a:defRPr/>
              </a:pPr>
              <a:t>14</a:t>
            </a:fld>
            <a:endParaRPr lang="en-US">
              <a:solidFill>
                <a:prstClr val="black"/>
              </a:solidFill>
            </a:endParaRPr>
          </a:p>
        </p:txBody>
      </p:sp>
      <p:sp>
        <p:nvSpPr>
          <p:cNvPr id="1344514"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44515"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2125582-69A5-1C4A-B7EC-3902AC972E80}" type="slidenum">
              <a:rPr lang="en-US" sz="1200">
                <a:solidFill>
                  <a:prstClr val="black"/>
                </a:solidFill>
              </a:rPr>
              <a:pPr/>
              <a:t>158</a:t>
            </a:fld>
            <a:endParaRPr lang="en-US" sz="1200">
              <a:solidFill>
                <a:prstClr val="black"/>
              </a:solidFill>
            </a:endParaRPr>
          </a:p>
        </p:txBody>
      </p:sp>
      <p:sp>
        <p:nvSpPr>
          <p:cNvPr id="153602" name="Rectangle 2"/>
          <p:cNvSpPr>
            <a:spLocks noGrp="1" noRot="1" noChangeAspect="1" noChangeArrowheads="1"/>
          </p:cNvSpPr>
          <p:nvPr>
            <p:ph type="sldImg"/>
          </p:nvPr>
        </p:nvSpPr>
        <p:spPr>
          <a:solidFill>
            <a:srgbClr val="FFFFFF"/>
          </a:solidFill>
          <a:ln/>
        </p:spPr>
      </p:sp>
      <p:sp>
        <p:nvSpPr>
          <p:cNvPr id="15360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9FF69F35-CF58-754A-B972-91934EF60800}" type="slidenum">
              <a:rPr lang="en-US" sz="1200">
                <a:solidFill>
                  <a:prstClr val="black"/>
                </a:solidFill>
              </a:rPr>
              <a:pPr/>
              <a:t>159</a:t>
            </a:fld>
            <a:endParaRPr lang="en-US" sz="1200">
              <a:solidFill>
                <a:prstClr val="black"/>
              </a:solidFill>
            </a:endParaRPr>
          </a:p>
        </p:txBody>
      </p:sp>
      <p:sp>
        <p:nvSpPr>
          <p:cNvPr id="155650" name="Rectangle 2"/>
          <p:cNvSpPr>
            <a:spLocks noGrp="1" noRot="1" noChangeAspect="1" noChangeArrowheads="1"/>
          </p:cNvSpPr>
          <p:nvPr>
            <p:ph type="sldImg"/>
          </p:nvPr>
        </p:nvSpPr>
        <p:spPr>
          <a:solidFill>
            <a:srgbClr val="FFFFFF"/>
          </a:solidFill>
          <a:ln/>
        </p:spPr>
      </p:sp>
      <p:sp>
        <p:nvSpPr>
          <p:cNvPr id="15565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828ACA7E-12D9-3B4F-9457-BAFF2FFF4AD2}" type="slidenum">
              <a:rPr lang="en-US" sz="1200">
                <a:solidFill>
                  <a:prstClr val="black"/>
                </a:solidFill>
              </a:rPr>
              <a:pPr/>
              <a:t>160</a:t>
            </a:fld>
            <a:endParaRPr lang="en-US" sz="1200">
              <a:solidFill>
                <a:prstClr val="black"/>
              </a:solidFill>
            </a:endParaRPr>
          </a:p>
        </p:txBody>
      </p:sp>
      <p:sp>
        <p:nvSpPr>
          <p:cNvPr id="157698" name="Rectangle 2"/>
          <p:cNvSpPr>
            <a:spLocks noGrp="1" noRot="1" noChangeAspect="1" noChangeArrowheads="1"/>
          </p:cNvSpPr>
          <p:nvPr>
            <p:ph type="sldImg"/>
          </p:nvPr>
        </p:nvSpPr>
        <p:spPr>
          <a:solidFill>
            <a:srgbClr val="FFFFFF"/>
          </a:solidFill>
          <a:ln/>
        </p:spPr>
      </p:sp>
      <p:sp>
        <p:nvSpPr>
          <p:cNvPr id="15769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B380751-26FC-1046-9B0E-DF0F7C7269D6}" type="slidenum">
              <a:rPr lang="en-US" sz="1200">
                <a:solidFill>
                  <a:prstClr val="black"/>
                </a:solidFill>
              </a:rPr>
              <a:pPr/>
              <a:t>161</a:t>
            </a:fld>
            <a:endParaRPr lang="en-US" sz="1200">
              <a:solidFill>
                <a:prstClr val="black"/>
              </a:solidFill>
            </a:endParaRPr>
          </a:p>
        </p:txBody>
      </p:sp>
      <p:sp>
        <p:nvSpPr>
          <p:cNvPr id="15974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A7DE2776-D5D2-1940-9A51-88D91A0721BE}" type="slidenum">
              <a:rPr lang="en-US" sz="1200" b="0" smtClean="0">
                <a:solidFill>
                  <a:prstClr val="black"/>
                </a:solidFill>
              </a:rPr>
              <a:pPr algn="r" eaLnBrk="0" hangingPunct="0"/>
              <a:t>161</a:t>
            </a:fld>
            <a:endParaRPr lang="en-US" sz="1200" b="0">
              <a:solidFill>
                <a:prstClr val="black"/>
              </a:solidFill>
            </a:endParaRPr>
          </a:p>
        </p:txBody>
      </p:sp>
      <p:sp>
        <p:nvSpPr>
          <p:cNvPr id="159747" name="Rectangle 2"/>
          <p:cNvSpPr>
            <a:spLocks noGrp="1" noRot="1" noChangeAspect="1" noChangeArrowheads="1" noTextEdit="1"/>
          </p:cNvSpPr>
          <p:nvPr>
            <p:ph type="sldImg"/>
          </p:nvPr>
        </p:nvSpPr>
        <p:spPr>
          <a:solidFill>
            <a:srgbClr val="FFFFFF"/>
          </a:solidFill>
          <a:ln/>
        </p:spPr>
      </p:sp>
      <p:sp>
        <p:nvSpPr>
          <p:cNvPr id="15974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562FDAC0-7920-5441-84E8-75165006BD28}" type="slidenum">
              <a:rPr lang="en-US" sz="1200">
                <a:solidFill>
                  <a:prstClr val="black"/>
                </a:solidFill>
              </a:rPr>
              <a:pPr/>
              <a:t>162</a:t>
            </a:fld>
            <a:endParaRPr lang="en-US" sz="1200">
              <a:solidFill>
                <a:prstClr val="black"/>
              </a:solidFill>
            </a:endParaRPr>
          </a:p>
        </p:txBody>
      </p:sp>
      <p:sp>
        <p:nvSpPr>
          <p:cNvPr id="161794" name="Rectangle 2"/>
          <p:cNvSpPr>
            <a:spLocks noGrp="1" noRot="1" noChangeAspect="1" noChangeArrowheads="1"/>
          </p:cNvSpPr>
          <p:nvPr>
            <p:ph type="sldImg"/>
          </p:nvPr>
        </p:nvSpPr>
        <p:spPr>
          <a:solidFill>
            <a:srgbClr val="FFFFFF"/>
          </a:solidFill>
          <a:ln/>
        </p:spPr>
      </p:sp>
      <p:sp>
        <p:nvSpPr>
          <p:cNvPr id="16179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B0503C3C-F63C-774E-933B-E91A715D6A8E}" type="slidenum">
              <a:rPr lang="en-US" sz="1200">
                <a:solidFill>
                  <a:prstClr val="black"/>
                </a:solidFill>
              </a:rPr>
              <a:pPr/>
              <a:t>163</a:t>
            </a:fld>
            <a:endParaRPr lang="en-US" sz="1200">
              <a:solidFill>
                <a:prstClr val="black"/>
              </a:solidFill>
            </a:endParaRPr>
          </a:p>
        </p:txBody>
      </p:sp>
      <p:sp>
        <p:nvSpPr>
          <p:cNvPr id="163842" name="Rectangle 2"/>
          <p:cNvSpPr>
            <a:spLocks noGrp="1" noRot="1" noChangeAspect="1" noChangeArrowheads="1"/>
          </p:cNvSpPr>
          <p:nvPr>
            <p:ph type="sldImg"/>
          </p:nvPr>
        </p:nvSpPr>
        <p:spPr>
          <a:solidFill>
            <a:srgbClr val="FFFFFF"/>
          </a:solidFill>
          <a:ln/>
        </p:spPr>
      </p:sp>
      <p:sp>
        <p:nvSpPr>
          <p:cNvPr id="16384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A96CE46-D64F-4B4C-BEDE-48D37A66FE30}" type="slidenum">
              <a:rPr lang="en-US" sz="1200">
                <a:solidFill>
                  <a:prstClr val="black"/>
                </a:solidFill>
              </a:rPr>
              <a:pPr/>
              <a:t>164</a:t>
            </a:fld>
            <a:endParaRPr lang="en-US" sz="1200">
              <a:solidFill>
                <a:prstClr val="black"/>
              </a:solidFill>
            </a:endParaRPr>
          </a:p>
        </p:txBody>
      </p:sp>
      <p:sp>
        <p:nvSpPr>
          <p:cNvPr id="16589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A06DE62E-F7AC-1D4C-8A98-970861C1990C}" type="slidenum">
              <a:rPr lang="en-US" sz="1200" b="0" smtClean="0">
                <a:solidFill>
                  <a:prstClr val="black"/>
                </a:solidFill>
              </a:rPr>
              <a:pPr algn="r" eaLnBrk="0" hangingPunct="0"/>
              <a:t>164</a:t>
            </a:fld>
            <a:endParaRPr lang="en-US" sz="1200" b="0">
              <a:solidFill>
                <a:prstClr val="black"/>
              </a:solidFill>
            </a:endParaRPr>
          </a:p>
        </p:txBody>
      </p:sp>
      <p:sp>
        <p:nvSpPr>
          <p:cNvPr id="165891" name="Rectangle 2"/>
          <p:cNvSpPr>
            <a:spLocks noGrp="1" noRot="1" noChangeAspect="1" noChangeArrowheads="1"/>
          </p:cNvSpPr>
          <p:nvPr>
            <p:ph type="sldImg"/>
          </p:nvPr>
        </p:nvSpPr>
        <p:spPr>
          <a:solidFill>
            <a:srgbClr val="FFFFFF"/>
          </a:solidFill>
          <a:ln/>
        </p:spPr>
      </p:sp>
      <p:sp>
        <p:nvSpPr>
          <p:cNvPr id="16589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5C9654B-85B6-074D-9AA6-3792C295EDC3}" type="slidenum">
              <a:rPr lang="en-US" sz="1200">
                <a:solidFill>
                  <a:prstClr val="black"/>
                </a:solidFill>
              </a:rPr>
              <a:pPr/>
              <a:t>165</a:t>
            </a:fld>
            <a:endParaRPr lang="en-US" sz="1200">
              <a:solidFill>
                <a:prstClr val="black"/>
              </a:solidFill>
            </a:endParaRPr>
          </a:p>
        </p:txBody>
      </p:sp>
      <p:sp>
        <p:nvSpPr>
          <p:cNvPr id="16998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0DFEBF04-ABC8-0B4D-A788-933915F4727F}" type="slidenum">
              <a:rPr lang="en-US" sz="1200" b="0" smtClean="0">
                <a:solidFill>
                  <a:prstClr val="black"/>
                </a:solidFill>
              </a:rPr>
              <a:pPr algn="r" eaLnBrk="0" hangingPunct="0"/>
              <a:t>165</a:t>
            </a:fld>
            <a:endParaRPr lang="en-US" sz="1200" b="0">
              <a:solidFill>
                <a:prstClr val="black"/>
              </a:solidFill>
            </a:endParaRPr>
          </a:p>
        </p:txBody>
      </p:sp>
      <p:sp>
        <p:nvSpPr>
          <p:cNvPr id="169987" name="Rectangle 2"/>
          <p:cNvSpPr>
            <a:spLocks noGrp="1" noRot="1" noChangeAspect="1" noChangeArrowheads="1"/>
          </p:cNvSpPr>
          <p:nvPr>
            <p:ph type="sldImg"/>
          </p:nvPr>
        </p:nvSpPr>
        <p:spPr>
          <a:solidFill>
            <a:srgbClr val="FFFFFF"/>
          </a:solidFill>
          <a:ln/>
        </p:spPr>
      </p:sp>
      <p:sp>
        <p:nvSpPr>
          <p:cNvPr id="16998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705B0E79-8B9B-8A47-843A-F1B55E31DFDD}" type="slidenum">
              <a:rPr lang="en-US" sz="1200">
                <a:solidFill>
                  <a:prstClr val="black"/>
                </a:solidFill>
              </a:rPr>
              <a:pPr/>
              <a:t>166</a:t>
            </a:fld>
            <a:endParaRPr lang="en-US" sz="1200">
              <a:solidFill>
                <a:prstClr val="black"/>
              </a:solidFill>
            </a:endParaRPr>
          </a:p>
        </p:txBody>
      </p:sp>
      <p:sp>
        <p:nvSpPr>
          <p:cNvPr id="172034" name="Rectangle 2"/>
          <p:cNvSpPr>
            <a:spLocks noGrp="1" noRot="1" noChangeAspect="1" noChangeArrowheads="1"/>
          </p:cNvSpPr>
          <p:nvPr>
            <p:ph type="sldImg"/>
          </p:nvPr>
        </p:nvSpPr>
        <p:spPr>
          <a:solidFill>
            <a:srgbClr val="FFFFFF"/>
          </a:solidFill>
          <a:ln/>
        </p:spPr>
      </p:sp>
      <p:sp>
        <p:nvSpPr>
          <p:cNvPr id="1720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3DC239AC-63D6-8448-A238-FE59D8A3C987}" type="slidenum">
              <a:rPr lang="en-US" sz="1200">
                <a:solidFill>
                  <a:prstClr val="black"/>
                </a:solidFill>
              </a:rPr>
              <a:pPr/>
              <a:t>167</a:t>
            </a:fld>
            <a:endParaRPr lang="en-US" sz="1200">
              <a:solidFill>
                <a:prstClr val="black"/>
              </a:solidFill>
            </a:endParaRPr>
          </a:p>
        </p:txBody>
      </p:sp>
      <p:sp>
        <p:nvSpPr>
          <p:cNvPr id="174082" name="Rectangle 2"/>
          <p:cNvSpPr>
            <a:spLocks noGrp="1" noRot="1" noChangeAspect="1" noChangeArrowheads="1"/>
          </p:cNvSpPr>
          <p:nvPr>
            <p:ph type="sldImg"/>
          </p:nvPr>
        </p:nvSpPr>
        <p:spPr>
          <a:solidFill>
            <a:srgbClr val="FFFFFF"/>
          </a:solidFill>
          <a:ln/>
        </p:spPr>
      </p:sp>
      <p:sp>
        <p:nvSpPr>
          <p:cNvPr id="1740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106B7BA3-5086-7D42-9F07-D5C834B683F2}" type="slidenum">
              <a:rPr lang="en-US">
                <a:solidFill>
                  <a:prstClr val="black"/>
                </a:solidFill>
              </a:rPr>
              <a:pPr>
                <a:defRPr/>
              </a:pPr>
              <a:t>15</a:t>
            </a:fld>
            <a:endParaRPr lang="en-US">
              <a:solidFill>
                <a:prstClr val="black"/>
              </a:solidFill>
            </a:endParaRPr>
          </a:p>
        </p:txBody>
      </p:sp>
      <p:sp>
        <p:nvSpPr>
          <p:cNvPr id="1346562"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46563"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29517B7D-120E-CC49-9618-7A033D3A9161}" type="slidenum">
              <a:rPr lang="en-US" sz="1200">
                <a:solidFill>
                  <a:prstClr val="black"/>
                </a:solidFill>
              </a:rPr>
              <a:pPr/>
              <a:t>168</a:t>
            </a:fld>
            <a:endParaRPr lang="en-US" sz="1200">
              <a:solidFill>
                <a:prstClr val="black"/>
              </a:solidFill>
            </a:endParaRPr>
          </a:p>
        </p:txBody>
      </p:sp>
      <p:sp>
        <p:nvSpPr>
          <p:cNvPr id="17613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D12C149E-0498-8740-8ABD-977BD6D718C4}" type="slidenum">
              <a:rPr lang="en-US" sz="1200" b="0" smtClean="0">
                <a:solidFill>
                  <a:prstClr val="black"/>
                </a:solidFill>
              </a:rPr>
              <a:pPr algn="r" eaLnBrk="0" hangingPunct="0"/>
              <a:t>168</a:t>
            </a:fld>
            <a:endParaRPr lang="en-US" sz="1200" b="0">
              <a:solidFill>
                <a:prstClr val="black"/>
              </a:solidFill>
            </a:endParaRPr>
          </a:p>
        </p:txBody>
      </p:sp>
      <p:sp>
        <p:nvSpPr>
          <p:cNvPr id="176131" name="Rectangle 2"/>
          <p:cNvSpPr>
            <a:spLocks noGrp="1" noRot="1" noChangeAspect="1" noChangeArrowheads="1"/>
          </p:cNvSpPr>
          <p:nvPr>
            <p:ph type="sldImg"/>
          </p:nvPr>
        </p:nvSpPr>
        <p:spPr>
          <a:solidFill>
            <a:srgbClr val="FFFFFF"/>
          </a:solidFill>
          <a:ln/>
        </p:spPr>
      </p:sp>
      <p:sp>
        <p:nvSpPr>
          <p:cNvPr id="17613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8E480874-FA5E-9B47-BDB7-5C5FD739B39C}" type="slidenum">
              <a:rPr lang="en-US" sz="1200">
                <a:solidFill>
                  <a:prstClr val="black"/>
                </a:solidFill>
              </a:rPr>
              <a:pPr/>
              <a:t>169</a:t>
            </a:fld>
            <a:endParaRPr lang="en-US" sz="1200">
              <a:solidFill>
                <a:prstClr val="black"/>
              </a:solidFill>
            </a:endParaRPr>
          </a:p>
        </p:txBody>
      </p:sp>
      <p:sp>
        <p:nvSpPr>
          <p:cNvPr id="178178" name="Rectangle 2"/>
          <p:cNvSpPr>
            <a:spLocks noGrp="1" noRot="1" noChangeAspect="1" noChangeArrowheads="1"/>
          </p:cNvSpPr>
          <p:nvPr>
            <p:ph type="sldImg"/>
          </p:nvPr>
        </p:nvSpPr>
        <p:spPr>
          <a:solidFill>
            <a:srgbClr val="FFFFFF"/>
          </a:solidFill>
          <a:ln/>
        </p:spPr>
      </p:sp>
      <p:sp>
        <p:nvSpPr>
          <p:cNvPr id="17817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2676E2E0-94A4-6047-9996-D9BDD59DD81A}" type="slidenum">
              <a:rPr lang="en-US" sz="1200">
                <a:solidFill>
                  <a:prstClr val="black"/>
                </a:solidFill>
              </a:rPr>
              <a:pPr/>
              <a:t>170</a:t>
            </a:fld>
            <a:endParaRPr lang="en-US" sz="1200">
              <a:solidFill>
                <a:prstClr val="black"/>
              </a:solidFill>
            </a:endParaRPr>
          </a:p>
        </p:txBody>
      </p:sp>
      <p:sp>
        <p:nvSpPr>
          <p:cNvPr id="180226" name="Rectangle 2"/>
          <p:cNvSpPr>
            <a:spLocks noGrp="1" noRot="1" noChangeAspect="1" noChangeArrowheads="1"/>
          </p:cNvSpPr>
          <p:nvPr>
            <p:ph type="sldImg"/>
          </p:nvPr>
        </p:nvSpPr>
        <p:spPr>
          <a:solidFill>
            <a:srgbClr val="FFFFFF"/>
          </a:solidFill>
          <a:ln/>
        </p:spPr>
      </p:sp>
      <p:sp>
        <p:nvSpPr>
          <p:cNvPr id="18022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1AC8010E-D07D-5A42-8959-390E1972BBA6}" type="slidenum">
              <a:rPr lang="en-US" sz="1200">
                <a:solidFill>
                  <a:srgbClr val="000000"/>
                </a:solidFill>
              </a:rPr>
              <a:pPr/>
              <a:t>171</a:t>
            </a:fld>
            <a:endParaRPr lang="en-US" sz="1200">
              <a:solidFill>
                <a:srgbClr val="000000"/>
              </a:solidFill>
            </a:endParaRPr>
          </a:p>
        </p:txBody>
      </p:sp>
      <p:sp>
        <p:nvSpPr>
          <p:cNvPr id="182274" name="Rectangle 2"/>
          <p:cNvSpPr>
            <a:spLocks noGrp="1" noRot="1" noChangeAspect="1" noChangeArrowheads="1"/>
          </p:cNvSpPr>
          <p:nvPr>
            <p:ph type="sldImg"/>
          </p:nvPr>
        </p:nvSpPr>
        <p:spPr>
          <a:solidFill>
            <a:srgbClr val="FFFFFF"/>
          </a:solidFill>
          <a:ln/>
        </p:spPr>
      </p:sp>
      <p:sp>
        <p:nvSpPr>
          <p:cNvPr id="1822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19F300D4-CDC7-E64C-A8FF-4EB423461A67}" type="slidenum">
              <a:rPr lang="en-US" sz="1200">
                <a:solidFill>
                  <a:prstClr val="black"/>
                </a:solidFill>
              </a:rPr>
              <a:pPr/>
              <a:t>172</a:t>
            </a:fld>
            <a:endParaRPr lang="en-US" sz="1200">
              <a:solidFill>
                <a:prstClr val="black"/>
              </a:solidFill>
            </a:endParaRPr>
          </a:p>
        </p:txBody>
      </p:sp>
      <p:sp>
        <p:nvSpPr>
          <p:cNvPr id="184322" name="Rectangle 2"/>
          <p:cNvSpPr>
            <a:spLocks noGrp="1" noRot="1" noChangeAspect="1" noChangeArrowheads="1"/>
          </p:cNvSpPr>
          <p:nvPr>
            <p:ph type="sldImg"/>
          </p:nvPr>
        </p:nvSpPr>
        <p:spPr>
          <a:solidFill>
            <a:srgbClr val="FFFFFF"/>
          </a:solidFill>
          <a:ln/>
        </p:spPr>
      </p:sp>
      <p:sp>
        <p:nvSpPr>
          <p:cNvPr id="1843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363C2CB-4B9F-F045-93C8-CBA2D7CC971C}" type="slidenum">
              <a:rPr lang="en-US" sz="1200">
                <a:solidFill>
                  <a:prstClr val="black"/>
                </a:solidFill>
              </a:rPr>
              <a:pPr/>
              <a:t>173</a:t>
            </a:fld>
            <a:endParaRPr lang="en-US" sz="1200">
              <a:solidFill>
                <a:prstClr val="black"/>
              </a:solidFill>
            </a:endParaRPr>
          </a:p>
        </p:txBody>
      </p:sp>
      <p:sp>
        <p:nvSpPr>
          <p:cNvPr id="18637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0B530766-A2C4-6041-9665-5A616800F0B0}" type="slidenum">
              <a:rPr lang="en-US" sz="1200" b="0" smtClean="0">
                <a:solidFill>
                  <a:prstClr val="black"/>
                </a:solidFill>
              </a:rPr>
              <a:pPr algn="r" eaLnBrk="0" hangingPunct="0"/>
              <a:t>173</a:t>
            </a:fld>
            <a:endParaRPr lang="en-US" sz="1200" b="0">
              <a:solidFill>
                <a:prstClr val="black"/>
              </a:solidFill>
            </a:endParaRPr>
          </a:p>
        </p:txBody>
      </p:sp>
      <p:sp>
        <p:nvSpPr>
          <p:cNvPr id="186371" name="Rectangle 2"/>
          <p:cNvSpPr>
            <a:spLocks noGrp="1" noRot="1" noChangeAspect="1" noChangeArrowheads="1"/>
          </p:cNvSpPr>
          <p:nvPr>
            <p:ph type="sldImg"/>
          </p:nvPr>
        </p:nvSpPr>
        <p:spPr>
          <a:solidFill>
            <a:srgbClr val="FFFFFF"/>
          </a:solidFill>
          <a:ln/>
        </p:spPr>
      </p:sp>
      <p:sp>
        <p:nvSpPr>
          <p:cNvPr id="18637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4C838F7-7BB9-EE46-8426-03269C77E5C5}" type="slidenum">
              <a:rPr lang="en-US" sz="1200">
                <a:solidFill>
                  <a:prstClr val="black"/>
                </a:solidFill>
              </a:rPr>
              <a:pPr/>
              <a:t>174</a:t>
            </a:fld>
            <a:endParaRPr lang="en-US" sz="1200">
              <a:solidFill>
                <a:prstClr val="black"/>
              </a:solidFill>
            </a:endParaRPr>
          </a:p>
        </p:txBody>
      </p:sp>
      <p:sp>
        <p:nvSpPr>
          <p:cNvPr id="18841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16D4D169-871D-534A-ABB5-01047FD1F639}" type="slidenum">
              <a:rPr lang="en-US" sz="1200" b="0" smtClean="0">
                <a:solidFill>
                  <a:prstClr val="black"/>
                </a:solidFill>
              </a:rPr>
              <a:pPr algn="r" eaLnBrk="0" hangingPunct="0"/>
              <a:t>174</a:t>
            </a:fld>
            <a:endParaRPr lang="en-US" sz="1200" b="0">
              <a:solidFill>
                <a:prstClr val="black"/>
              </a:solidFill>
            </a:endParaRPr>
          </a:p>
        </p:txBody>
      </p:sp>
      <p:sp>
        <p:nvSpPr>
          <p:cNvPr id="188419" name="Rectangle 2"/>
          <p:cNvSpPr>
            <a:spLocks noGrp="1" noRot="1" noChangeAspect="1" noChangeArrowheads="1"/>
          </p:cNvSpPr>
          <p:nvPr>
            <p:ph type="sldImg"/>
          </p:nvPr>
        </p:nvSpPr>
        <p:spPr>
          <a:solidFill>
            <a:srgbClr val="FFFFFF"/>
          </a:solidFill>
          <a:ln/>
        </p:spPr>
      </p:sp>
      <p:sp>
        <p:nvSpPr>
          <p:cNvPr id="18842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69A3765D-4F6E-BD4D-A769-3EF7F55AD4E4}" type="slidenum">
              <a:rPr lang="en-US" sz="1200">
                <a:solidFill>
                  <a:prstClr val="black"/>
                </a:solidFill>
              </a:rPr>
              <a:pPr/>
              <a:t>175</a:t>
            </a:fld>
            <a:endParaRPr lang="en-US" sz="1200">
              <a:solidFill>
                <a:prstClr val="black"/>
              </a:solidFill>
            </a:endParaRPr>
          </a:p>
        </p:txBody>
      </p:sp>
      <p:sp>
        <p:nvSpPr>
          <p:cNvPr id="19046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209FC5A8-5629-9E42-9038-EEC5B474C975}" type="slidenum">
              <a:rPr lang="en-US" sz="1200" b="0" smtClean="0">
                <a:solidFill>
                  <a:prstClr val="black"/>
                </a:solidFill>
              </a:rPr>
              <a:pPr algn="r" eaLnBrk="0" hangingPunct="0"/>
              <a:t>175</a:t>
            </a:fld>
            <a:endParaRPr lang="en-US" sz="1200" b="0">
              <a:solidFill>
                <a:prstClr val="black"/>
              </a:solidFill>
            </a:endParaRPr>
          </a:p>
        </p:txBody>
      </p:sp>
      <p:sp>
        <p:nvSpPr>
          <p:cNvPr id="190467" name="Rectangle 2"/>
          <p:cNvSpPr>
            <a:spLocks noGrp="1" noRot="1" noChangeAspect="1" noChangeArrowheads="1"/>
          </p:cNvSpPr>
          <p:nvPr>
            <p:ph type="sldImg"/>
          </p:nvPr>
        </p:nvSpPr>
        <p:spPr>
          <a:solidFill>
            <a:srgbClr val="FFFFFF"/>
          </a:solidFill>
          <a:ln/>
        </p:spPr>
      </p:sp>
      <p:sp>
        <p:nvSpPr>
          <p:cNvPr id="19046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3178AEB9-F8A3-7B4F-B2C1-833CE06F7823}" type="slidenum">
              <a:rPr lang="en-US" sz="1200">
                <a:solidFill>
                  <a:prstClr val="black"/>
                </a:solidFill>
              </a:rPr>
              <a:pPr/>
              <a:t>176</a:t>
            </a:fld>
            <a:endParaRPr lang="en-US" sz="1200">
              <a:solidFill>
                <a:prstClr val="black"/>
              </a:solidFill>
            </a:endParaRPr>
          </a:p>
        </p:txBody>
      </p:sp>
      <p:sp>
        <p:nvSpPr>
          <p:cNvPr id="192514" name="Rectangle 2"/>
          <p:cNvSpPr>
            <a:spLocks noGrp="1" noRot="1" noChangeAspect="1" noChangeArrowheads="1" noTextEdit="1"/>
          </p:cNvSpPr>
          <p:nvPr>
            <p:ph type="sldImg"/>
          </p:nvPr>
        </p:nvSpPr>
        <p:spPr>
          <a:solidFill>
            <a:srgbClr val="FFFFFF"/>
          </a:solidFill>
          <a:ln/>
        </p:spPr>
      </p:sp>
      <p:sp>
        <p:nvSpPr>
          <p:cNvPr id="192515"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r>
              <a:rPr lang="en-US">
                <a:latin typeface="Arial" charset="0"/>
                <a:ea typeface="ＭＳ Ｐゴシック" charset="0"/>
                <a:cs typeface="ＭＳ Ｐゴシック" charset="0"/>
              </a:rPr>
              <a:t>www.stephenwilliamson.com/ Hobbies/bakin.htm (Yeast bloom)</a:t>
            </a: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1042905-E0C8-7C41-B17B-3B948352A932}" type="slidenum">
              <a:rPr lang="en-US" sz="1200">
                <a:solidFill>
                  <a:prstClr val="black"/>
                </a:solidFill>
              </a:rPr>
              <a:pPr/>
              <a:t>177</a:t>
            </a:fld>
            <a:endParaRPr lang="en-US" sz="1200">
              <a:solidFill>
                <a:prstClr val="black"/>
              </a:solidFill>
            </a:endParaRPr>
          </a:p>
        </p:txBody>
      </p:sp>
      <p:sp>
        <p:nvSpPr>
          <p:cNvPr id="194562" name="Rectangle 2"/>
          <p:cNvSpPr>
            <a:spLocks noGrp="1" noRot="1" noChangeAspect="1" noChangeArrowheads="1"/>
          </p:cNvSpPr>
          <p:nvPr>
            <p:ph type="sldImg"/>
          </p:nvPr>
        </p:nvSpPr>
        <p:spPr>
          <a:solidFill>
            <a:srgbClr val="FFFFFF"/>
          </a:solidFill>
          <a:ln/>
        </p:spPr>
      </p:sp>
      <p:sp>
        <p:nvSpPr>
          <p:cNvPr id="19456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1F2EF805-12CC-794C-9787-F240BEE81A2C}" type="slidenum">
              <a:rPr lang="en-US">
                <a:solidFill>
                  <a:prstClr val="black"/>
                </a:solidFill>
              </a:rPr>
              <a:pPr>
                <a:defRPr/>
              </a:pPr>
              <a:t>16</a:t>
            </a:fld>
            <a:endParaRPr lang="en-US">
              <a:solidFill>
                <a:prstClr val="black"/>
              </a:solidFill>
            </a:endParaRPr>
          </a:p>
        </p:txBody>
      </p:sp>
      <p:sp>
        <p:nvSpPr>
          <p:cNvPr id="1348610"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48611"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16AA8960-3E50-FB4B-8293-66CD82FFA0F4}" type="slidenum">
              <a:rPr lang="en-US" sz="1200">
                <a:solidFill>
                  <a:prstClr val="black"/>
                </a:solidFill>
              </a:rPr>
              <a:pPr/>
              <a:t>178</a:t>
            </a:fld>
            <a:endParaRPr lang="en-US" sz="1200">
              <a:solidFill>
                <a:prstClr val="black"/>
              </a:solidFill>
            </a:endParaRPr>
          </a:p>
        </p:txBody>
      </p:sp>
      <p:sp>
        <p:nvSpPr>
          <p:cNvPr id="198658" name="Rectangle 2"/>
          <p:cNvSpPr>
            <a:spLocks noGrp="1" noRot="1" noChangeAspect="1" noChangeArrowheads="1"/>
          </p:cNvSpPr>
          <p:nvPr>
            <p:ph type="sldImg"/>
          </p:nvPr>
        </p:nvSpPr>
        <p:spPr>
          <a:solidFill>
            <a:srgbClr val="FFFFFF"/>
          </a:solidFill>
          <a:ln/>
        </p:spPr>
      </p:sp>
      <p:sp>
        <p:nvSpPr>
          <p:cNvPr id="1986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65D81F1D-29A3-BA40-9C77-D38BE1DAFC0E}" type="slidenum">
              <a:rPr lang="en-US" sz="1200">
                <a:solidFill>
                  <a:srgbClr val="000000"/>
                </a:solidFill>
              </a:rPr>
              <a:pPr/>
              <a:t>179</a:t>
            </a:fld>
            <a:endParaRPr lang="en-US" sz="1200">
              <a:solidFill>
                <a:srgbClr val="000000"/>
              </a:solidFill>
            </a:endParaRPr>
          </a:p>
        </p:txBody>
      </p:sp>
      <p:sp>
        <p:nvSpPr>
          <p:cNvPr id="20070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914CA112-5BE0-EC4B-93BC-410D61372C3C}" type="slidenum">
              <a:rPr lang="en-US" sz="1200" b="0" smtClean="0">
                <a:solidFill>
                  <a:srgbClr val="000000"/>
                </a:solidFill>
              </a:rPr>
              <a:pPr algn="r" eaLnBrk="0" hangingPunct="0"/>
              <a:t>179</a:t>
            </a:fld>
            <a:endParaRPr lang="en-US" sz="1200" b="0">
              <a:solidFill>
                <a:srgbClr val="000000"/>
              </a:solidFill>
            </a:endParaRPr>
          </a:p>
        </p:txBody>
      </p:sp>
      <p:sp>
        <p:nvSpPr>
          <p:cNvPr id="200707" name="Rectangle 2"/>
          <p:cNvSpPr>
            <a:spLocks noGrp="1" noRot="1" noChangeAspect="1" noChangeArrowheads="1" noTextEdit="1"/>
          </p:cNvSpPr>
          <p:nvPr>
            <p:ph type="sldImg"/>
          </p:nvPr>
        </p:nvSpPr>
        <p:spPr>
          <a:solidFill>
            <a:srgbClr val="FFFFFF"/>
          </a:solidFill>
          <a:ln/>
        </p:spPr>
      </p:sp>
      <p:sp>
        <p:nvSpPr>
          <p:cNvPr id="20070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79E7339-6FBE-4C4E-AFBD-EAD63D400856}" type="slidenum">
              <a:rPr lang="en-US" sz="1200">
                <a:solidFill>
                  <a:prstClr val="black"/>
                </a:solidFill>
              </a:rPr>
              <a:pPr/>
              <a:t>180</a:t>
            </a:fld>
            <a:endParaRPr lang="en-US" sz="1200">
              <a:solidFill>
                <a:prstClr val="black"/>
              </a:solidFill>
            </a:endParaRPr>
          </a:p>
        </p:txBody>
      </p:sp>
      <p:sp>
        <p:nvSpPr>
          <p:cNvPr id="202754" name="Rectangle 2"/>
          <p:cNvSpPr>
            <a:spLocks noGrp="1" noRot="1" noChangeAspect="1" noChangeArrowheads="1"/>
          </p:cNvSpPr>
          <p:nvPr>
            <p:ph type="sldImg"/>
          </p:nvPr>
        </p:nvSpPr>
        <p:spPr>
          <a:solidFill>
            <a:srgbClr val="FFFFFF"/>
          </a:solidFill>
          <a:ln/>
        </p:spPr>
      </p:sp>
      <p:sp>
        <p:nvSpPr>
          <p:cNvPr id="2027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23B9AC13-25BF-DC46-B630-DFEA7DF8F1B4}" type="slidenum">
              <a:rPr lang="en-US" sz="1200">
                <a:solidFill>
                  <a:prstClr val="black"/>
                </a:solidFill>
              </a:rPr>
              <a:pPr/>
              <a:t>181</a:t>
            </a:fld>
            <a:endParaRPr lang="en-US" sz="1200">
              <a:solidFill>
                <a:prstClr val="black"/>
              </a:solidFill>
            </a:endParaRPr>
          </a:p>
        </p:txBody>
      </p:sp>
      <p:sp>
        <p:nvSpPr>
          <p:cNvPr id="204802" name="Rectangle 2"/>
          <p:cNvSpPr>
            <a:spLocks noGrp="1" noRot="1" noChangeAspect="1" noChangeArrowheads="1"/>
          </p:cNvSpPr>
          <p:nvPr>
            <p:ph type="sldImg"/>
          </p:nvPr>
        </p:nvSpPr>
        <p:spPr>
          <a:solidFill>
            <a:srgbClr val="FFFFFF"/>
          </a:solidFill>
          <a:ln/>
        </p:spPr>
      </p:sp>
      <p:sp>
        <p:nvSpPr>
          <p:cNvPr id="20480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A570FF61-77AD-9B46-9A41-2E19C16CD486}" type="slidenum">
              <a:rPr lang="en-US" sz="1200">
                <a:solidFill>
                  <a:prstClr val="black"/>
                </a:solidFill>
              </a:rPr>
              <a:pPr/>
              <a:t>182</a:t>
            </a:fld>
            <a:endParaRPr lang="en-US" sz="1200">
              <a:solidFill>
                <a:prstClr val="black"/>
              </a:solidFill>
            </a:endParaRPr>
          </a:p>
        </p:txBody>
      </p:sp>
      <p:sp>
        <p:nvSpPr>
          <p:cNvPr id="206850" name="Rectangle 2"/>
          <p:cNvSpPr>
            <a:spLocks noGrp="1" noRot="1" noChangeAspect="1" noChangeArrowheads="1"/>
          </p:cNvSpPr>
          <p:nvPr>
            <p:ph type="sldImg"/>
          </p:nvPr>
        </p:nvSpPr>
        <p:spPr>
          <a:solidFill>
            <a:srgbClr val="FFFFFF"/>
          </a:solidFill>
          <a:ln/>
        </p:spPr>
      </p:sp>
      <p:sp>
        <p:nvSpPr>
          <p:cNvPr id="2068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343EA017-962C-DE4D-A072-60C9BC69F453}" type="slidenum">
              <a:rPr lang="en-US" sz="1200">
                <a:solidFill>
                  <a:prstClr val="black"/>
                </a:solidFill>
              </a:rPr>
              <a:pPr/>
              <a:t>183</a:t>
            </a:fld>
            <a:endParaRPr lang="en-US" sz="1200">
              <a:solidFill>
                <a:prstClr val="black"/>
              </a:solidFill>
            </a:endParaRPr>
          </a:p>
        </p:txBody>
      </p:sp>
      <p:sp>
        <p:nvSpPr>
          <p:cNvPr id="210946" name="Rectangle 2"/>
          <p:cNvSpPr>
            <a:spLocks noGrp="1" noRot="1" noChangeAspect="1" noChangeArrowheads="1"/>
          </p:cNvSpPr>
          <p:nvPr>
            <p:ph type="sldImg"/>
          </p:nvPr>
        </p:nvSpPr>
        <p:spPr>
          <a:solidFill>
            <a:srgbClr val="FFFFFF"/>
          </a:solidFill>
          <a:ln/>
        </p:spPr>
      </p:sp>
      <p:sp>
        <p:nvSpPr>
          <p:cNvPr id="2109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A87BFA4F-F835-B648-935F-46E6557A0B31}" type="slidenum">
              <a:rPr lang="en-US" sz="1200">
                <a:solidFill>
                  <a:prstClr val="black"/>
                </a:solidFill>
              </a:rPr>
              <a:pPr/>
              <a:t>184</a:t>
            </a:fld>
            <a:endParaRPr lang="en-US" sz="1200">
              <a:solidFill>
                <a:prstClr val="black"/>
              </a:solidFill>
            </a:endParaRPr>
          </a:p>
        </p:txBody>
      </p:sp>
      <p:sp>
        <p:nvSpPr>
          <p:cNvPr id="212994" name="Rectangle 2"/>
          <p:cNvSpPr>
            <a:spLocks noGrp="1" noRot="1" noChangeAspect="1" noChangeArrowheads="1"/>
          </p:cNvSpPr>
          <p:nvPr>
            <p:ph type="sldImg"/>
          </p:nvPr>
        </p:nvSpPr>
        <p:spPr>
          <a:solidFill>
            <a:srgbClr val="FFFFFF"/>
          </a:solidFill>
          <a:ln/>
        </p:spPr>
      </p:sp>
      <p:sp>
        <p:nvSpPr>
          <p:cNvPr id="2129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AF912D1-FB0D-A147-8EB6-06595CD6DC77}" type="slidenum">
              <a:rPr lang="en-US">
                <a:solidFill>
                  <a:prstClr val="black"/>
                </a:solidFill>
              </a:rPr>
              <a:pPr/>
              <a:t>186</a:t>
            </a:fld>
            <a:endParaRPr lang="en-US">
              <a:solidFill>
                <a:prstClr val="black"/>
              </a:solidFill>
            </a:endParaRPr>
          </a:p>
        </p:txBody>
      </p:sp>
      <p:sp>
        <p:nvSpPr>
          <p:cNvPr id="216678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66787"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E6F3378-36B8-0E47-B501-E8CB8E0DAFDC}" type="slidenum">
              <a:rPr lang="en-US">
                <a:solidFill>
                  <a:prstClr val="black"/>
                </a:solidFill>
              </a:rPr>
              <a:pPr/>
              <a:t>187</a:t>
            </a:fld>
            <a:endParaRPr lang="en-US">
              <a:solidFill>
                <a:prstClr val="black"/>
              </a:solidFill>
            </a:endParaRPr>
          </a:p>
        </p:txBody>
      </p:sp>
      <p:sp>
        <p:nvSpPr>
          <p:cNvPr id="2168834"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68835"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494CEA0-A904-B546-A70E-E8481487A59F}" type="slidenum">
              <a:rPr lang="en-US">
                <a:solidFill>
                  <a:prstClr val="black"/>
                </a:solidFill>
              </a:rPr>
              <a:pPr/>
              <a:t>188</a:t>
            </a:fld>
            <a:endParaRPr lang="en-US">
              <a:solidFill>
                <a:prstClr val="black"/>
              </a:solidFill>
            </a:endParaRPr>
          </a:p>
        </p:txBody>
      </p:sp>
      <p:sp>
        <p:nvSpPr>
          <p:cNvPr id="2170882"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70883"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B80C7AAC-153D-814F-AF60-AEDC18AC3C4F}" type="slidenum">
              <a:rPr lang="en-US">
                <a:solidFill>
                  <a:prstClr val="black"/>
                </a:solidFill>
              </a:rPr>
              <a:pPr>
                <a:defRPr/>
              </a:pPr>
              <a:t>17</a:t>
            </a:fld>
            <a:endParaRPr lang="en-US">
              <a:solidFill>
                <a:prstClr val="black"/>
              </a:solidFill>
            </a:endParaRPr>
          </a:p>
        </p:txBody>
      </p:sp>
      <p:sp>
        <p:nvSpPr>
          <p:cNvPr id="1350658"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5065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AB36069-4E93-4D45-BCEA-D1DA48EA5403}" type="slidenum">
              <a:rPr lang="en-US">
                <a:solidFill>
                  <a:prstClr val="black"/>
                </a:solidFill>
              </a:rPr>
              <a:pPr/>
              <a:t>189</a:t>
            </a:fld>
            <a:endParaRPr lang="en-US">
              <a:solidFill>
                <a:prstClr val="black"/>
              </a:solidFill>
            </a:endParaRPr>
          </a:p>
        </p:txBody>
      </p:sp>
      <p:sp>
        <p:nvSpPr>
          <p:cNvPr id="217702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77027"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0C797E5-9723-9944-B151-C324B1AADB3C}" type="slidenum">
              <a:rPr lang="en-US">
                <a:solidFill>
                  <a:prstClr val="black"/>
                </a:solidFill>
              </a:rPr>
              <a:pPr/>
              <a:t>192</a:t>
            </a:fld>
            <a:endParaRPr lang="en-US">
              <a:solidFill>
                <a:prstClr val="black"/>
              </a:solidFill>
            </a:endParaRPr>
          </a:p>
        </p:txBody>
      </p:sp>
      <p:sp>
        <p:nvSpPr>
          <p:cNvPr id="218521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85219"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A56B761-E3F1-D34F-9EA1-178739C15745}" type="slidenum">
              <a:rPr lang="en-US">
                <a:solidFill>
                  <a:prstClr val="black"/>
                </a:solidFill>
              </a:rPr>
              <a:pPr/>
              <a:t>193</a:t>
            </a:fld>
            <a:endParaRPr lang="en-US">
              <a:solidFill>
                <a:prstClr val="black"/>
              </a:solidFill>
            </a:endParaRPr>
          </a:p>
        </p:txBody>
      </p:sp>
      <p:sp>
        <p:nvSpPr>
          <p:cNvPr id="2189314"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89315"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896CA98-BA47-DF4D-A3C1-0096B13D9431}" type="slidenum">
              <a:rPr lang="en-US">
                <a:solidFill>
                  <a:prstClr val="black"/>
                </a:solidFill>
              </a:rPr>
              <a:pPr/>
              <a:t>194</a:t>
            </a:fld>
            <a:endParaRPr lang="en-US">
              <a:solidFill>
                <a:prstClr val="black"/>
              </a:solidFill>
            </a:endParaRPr>
          </a:p>
        </p:txBody>
      </p:sp>
      <p:sp>
        <p:nvSpPr>
          <p:cNvPr id="2193410"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93411"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5F4CAC7-AD9D-3243-89D9-8746F07F5626}" type="slidenum">
              <a:rPr lang="en-US">
                <a:solidFill>
                  <a:prstClr val="black"/>
                </a:solidFill>
              </a:rPr>
              <a:pPr/>
              <a:t>195</a:t>
            </a:fld>
            <a:endParaRPr lang="en-US">
              <a:solidFill>
                <a:prstClr val="black"/>
              </a:solidFill>
            </a:endParaRPr>
          </a:p>
        </p:txBody>
      </p:sp>
      <p:sp>
        <p:nvSpPr>
          <p:cNvPr id="219750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97507"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E1943B8-7D3A-D643-B32B-03B94A12447A}" type="slidenum">
              <a:rPr lang="en-US">
                <a:solidFill>
                  <a:prstClr val="black"/>
                </a:solidFill>
              </a:rPr>
              <a:pPr/>
              <a:t>196</a:t>
            </a:fld>
            <a:endParaRPr lang="en-US">
              <a:solidFill>
                <a:prstClr val="black"/>
              </a:solidFill>
            </a:endParaRPr>
          </a:p>
        </p:txBody>
      </p:sp>
      <p:sp>
        <p:nvSpPr>
          <p:cNvPr id="2199554"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99555"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FC7C1A6-3ABD-3046-A3E0-FFA36DB77008}" type="slidenum">
              <a:rPr lang="en-US">
                <a:solidFill>
                  <a:prstClr val="black"/>
                </a:solidFill>
              </a:rPr>
              <a:pPr/>
              <a:t>197</a:t>
            </a:fld>
            <a:endParaRPr lang="en-US">
              <a:solidFill>
                <a:prstClr val="black"/>
              </a:solidFill>
            </a:endParaRPr>
          </a:p>
        </p:txBody>
      </p:sp>
      <p:sp>
        <p:nvSpPr>
          <p:cNvPr id="2201602"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201603"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3E5A741-79AC-0C46-81AD-6F2CB3E790D7}"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62146" name="Rectangle 2"/>
          <p:cNvSpPr>
            <a:spLocks noGrp="1" noRot="1" noChangeAspect="1" noChangeArrowheads="1"/>
          </p:cNvSpPr>
          <p:nvPr>
            <p:ph type="sldImg"/>
          </p:nvPr>
        </p:nvSpPr>
        <p:spPr>
          <a:solidFill>
            <a:srgbClr val="FFFFFF"/>
          </a:solidFill>
          <a:ln/>
        </p:spPr>
      </p:sp>
      <p:sp>
        <p:nvSpPr>
          <p:cNvPr id="262147"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39AD4D1-22FE-8345-AF3C-098C62ED8E19}" type="slidenum">
              <a:rPr lang="en-US">
                <a:solidFill>
                  <a:prstClr val="black"/>
                </a:solidFill>
              </a:rPr>
              <a:pPr/>
              <a:t>199</a:t>
            </a:fld>
            <a:endParaRPr lang="en-US">
              <a:solidFill>
                <a:prstClr val="black"/>
              </a:solidFill>
            </a:endParaRPr>
          </a:p>
        </p:txBody>
      </p:sp>
      <p:sp>
        <p:nvSpPr>
          <p:cNvPr id="220774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207747"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F3E1DD6-DFBD-4F4B-AB5A-2CF08420A226}" type="slidenum">
              <a:rPr lang="en-US">
                <a:solidFill>
                  <a:prstClr val="black"/>
                </a:solidFill>
              </a:rPr>
              <a:pPr/>
              <a:t>200</a:t>
            </a:fld>
            <a:endParaRPr lang="en-US">
              <a:solidFill>
                <a:prstClr val="black"/>
              </a:solidFill>
            </a:endParaRPr>
          </a:p>
        </p:txBody>
      </p:sp>
      <p:sp>
        <p:nvSpPr>
          <p:cNvPr id="2211842"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211843"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A50112A7-4D27-D04C-9B42-50E2CE1EE19D}" type="slidenum">
              <a:rPr lang="en-US">
                <a:solidFill>
                  <a:prstClr val="black"/>
                </a:solidFill>
              </a:rPr>
              <a:pPr>
                <a:defRPr/>
              </a:pPr>
              <a:t>18</a:t>
            </a:fld>
            <a:endParaRPr lang="en-US">
              <a:solidFill>
                <a:prstClr val="black"/>
              </a:solidFill>
            </a:endParaRPr>
          </a:p>
        </p:txBody>
      </p:sp>
      <p:sp>
        <p:nvSpPr>
          <p:cNvPr id="1352706"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5270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00649C5-D04B-894D-B0B9-0B6239230BD7}"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64194" name="Rectangle 2"/>
          <p:cNvSpPr>
            <a:spLocks noGrp="1" noRot="1" noChangeAspect="1" noChangeArrowheads="1"/>
          </p:cNvSpPr>
          <p:nvPr>
            <p:ph type="sldImg"/>
          </p:nvPr>
        </p:nvSpPr>
        <p:spPr>
          <a:solidFill>
            <a:srgbClr val="FFFFFF"/>
          </a:solidFill>
          <a:ln/>
        </p:spPr>
      </p:sp>
      <p:sp>
        <p:nvSpPr>
          <p:cNvPr id="264195"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BEC2405-91E8-C745-AF83-3EBE3DEC276D}" type="slidenum">
              <a:rPr lang="en-US">
                <a:solidFill>
                  <a:prstClr val="black"/>
                </a:solidFill>
              </a:rPr>
              <a:pPr/>
              <a:t>202</a:t>
            </a:fld>
            <a:endParaRPr lang="en-US">
              <a:solidFill>
                <a:prstClr val="black"/>
              </a:solidFill>
            </a:endParaRPr>
          </a:p>
        </p:txBody>
      </p:sp>
      <p:sp>
        <p:nvSpPr>
          <p:cNvPr id="221798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217987"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C66D101-CF99-4241-8759-E3E79ADFA21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66242" name="Rectangle 2"/>
          <p:cNvSpPr>
            <a:spLocks noGrp="1" noRot="1" noChangeAspect="1" noChangeArrowheads="1"/>
          </p:cNvSpPr>
          <p:nvPr>
            <p:ph type="sldImg"/>
          </p:nvPr>
        </p:nvSpPr>
        <p:spPr>
          <a:solidFill>
            <a:srgbClr val="FFFFFF"/>
          </a:solidFill>
          <a:ln/>
        </p:spPr>
      </p:sp>
      <p:sp>
        <p:nvSpPr>
          <p:cNvPr id="266243"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4C90840-6ECC-4641-A35E-625D2ACDB760}" type="slidenum">
              <a:rPr lang="en-US">
                <a:solidFill>
                  <a:prstClr val="black"/>
                </a:solidFill>
              </a:rPr>
              <a:pPr/>
              <a:t>204</a:t>
            </a:fld>
            <a:endParaRPr lang="en-US">
              <a:solidFill>
                <a:prstClr val="black"/>
              </a:solidFill>
            </a:endParaRPr>
          </a:p>
        </p:txBody>
      </p:sp>
      <p:sp>
        <p:nvSpPr>
          <p:cNvPr id="2224130"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224131"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4469A0C-AFCA-B543-A858-7931E3369DB2}" type="slidenum">
              <a:rPr lang="en-US">
                <a:solidFill>
                  <a:prstClr val="black"/>
                </a:solidFill>
              </a:rPr>
              <a:pPr/>
              <a:t>205</a:t>
            </a:fld>
            <a:endParaRPr lang="en-US">
              <a:solidFill>
                <a:prstClr val="black"/>
              </a:solidFill>
            </a:endParaRPr>
          </a:p>
        </p:txBody>
      </p:sp>
      <p:sp>
        <p:nvSpPr>
          <p:cNvPr id="222617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226179"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77ED930-542D-BB45-ADE8-87387879EDDA}" type="slidenum">
              <a:rPr lang="en-US">
                <a:solidFill>
                  <a:prstClr val="black"/>
                </a:solidFill>
              </a:rPr>
              <a:pPr/>
              <a:t>206</a:t>
            </a:fld>
            <a:endParaRPr lang="en-US">
              <a:solidFill>
                <a:prstClr val="black"/>
              </a:solidFill>
            </a:endParaRPr>
          </a:p>
        </p:txBody>
      </p:sp>
      <p:sp>
        <p:nvSpPr>
          <p:cNvPr id="806914"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806915"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p:spPr>
        <p:txBody>
          <a:bodyPr/>
          <a:lstStyle/>
          <a:p>
            <a:r>
              <a:rPr lang="en-US" u="sng">
                <a:latin typeface="Helvetica" charset="0"/>
              </a:rPr>
              <a:t>Intro to MPI</a:t>
            </a:r>
            <a:r>
              <a:rPr lang="en-US">
                <a:latin typeface="Helvetica" charset="0"/>
              </a:rPr>
              <a:t>: But do you identify with this?  How do you see the Spirit working in your life?</a:t>
            </a: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18E5398-570E-4143-A341-9F4D628DC0F5}" type="slidenum">
              <a:rPr lang="en-US">
                <a:solidFill>
                  <a:prstClr val="black"/>
                </a:solidFill>
              </a:rPr>
              <a:pPr/>
              <a:t>207</a:t>
            </a:fld>
            <a:endParaRPr lang="en-US">
              <a:solidFill>
                <a:prstClr val="black"/>
              </a:solidFill>
            </a:endParaRPr>
          </a:p>
        </p:txBody>
      </p:sp>
      <p:sp>
        <p:nvSpPr>
          <p:cNvPr id="48230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482307"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3CDA568-FF9B-324E-B29E-2524B5DF9C87}" type="slidenum">
              <a:rPr lang="en-US">
                <a:solidFill>
                  <a:prstClr val="black"/>
                </a:solidFill>
              </a:rPr>
              <a:pPr/>
              <a:t>208</a:t>
            </a:fld>
            <a:endParaRPr lang="en-US">
              <a:solidFill>
                <a:prstClr val="black"/>
              </a:solidFill>
            </a:endParaRPr>
          </a:p>
        </p:txBody>
      </p:sp>
      <p:sp>
        <p:nvSpPr>
          <p:cNvPr id="48537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485379"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4BAD0C2-6348-514E-BC4B-F64C8672A282}" type="slidenum">
              <a:rPr lang="en-US">
                <a:solidFill>
                  <a:prstClr val="black"/>
                </a:solidFill>
              </a:rPr>
              <a:pPr/>
              <a:t>209</a:t>
            </a:fld>
            <a:endParaRPr lang="en-US">
              <a:solidFill>
                <a:prstClr val="black"/>
              </a:solidFill>
            </a:endParaRPr>
          </a:p>
        </p:txBody>
      </p:sp>
      <p:sp>
        <p:nvSpPr>
          <p:cNvPr id="48742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487427"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484E095-DE3F-1643-BD81-49479C613E67}" type="slidenum">
              <a:rPr lang="en-US">
                <a:solidFill>
                  <a:prstClr val="black"/>
                </a:solidFill>
              </a:rPr>
              <a:pPr/>
              <a:t>210</a:t>
            </a:fld>
            <a:endParaRPr lang="en-US">
              <a:solidFill>
                <a:prstClr val="black"/>
              </a:solidFill>
            </a:endParaRPr>
          </a:p>
        </p:txBody>
      </p:sp>
      <p:sp>
        <p:nvSpPr>
          <p:cNvPr id="489474"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489475"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B80C7AAC-153D-814F-AF60-AEDC18AC3C4F}" type="slidenum">
              <a:rPr lang="en-US">
                <a:solidFill>
                  <a:prstClr val="black"/>
                </a:solidFill>
              </a:rPr>
              <a:pPr>
                <a:defRPr/>
              </a:pPr>
              <a:t>19</a:t>
            </a:fld>
            <a:endParaRPr lang="en-US">
              <a:solidFill>
                <a:prstClr val="black"/>
              </a:solidFill>
            </a:endParaRPr>
          </a:p>
        </p:txBody>
      </p:sp>
      <p:sp>
        <p:nvSpPr>
          <p:cNvPr id="1350658"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5065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C0CCBB8-CAF0-1043-BE7C-2EE7F2FB5E38}" type="slidenum">
              <a:rPr lang="en-US">
                <a:solidFill>
                  <a:prstClr val="black"/>
                </a:solidFill>
              </a:rPr>
              <a:pPr/>
              <a:t>211</a:t>
            </a:fld>
            <a:endParaRPr lang="en-US">
              <a:solidFill>
                <a:prstClr val="black"/>
              </a:solidFill>
            </a:endParaRPr>
          </a:p>
        </p:txBody>
      </p:sp>
      <p:sp>
        <p:nvSpPr>
          <p:cNvPr id="491522"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491523"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6642"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809ED8AA-78C9-4F4B-A7BD-608C4057F67C}" type="slidenum">
              <a:rPr lang="en-US" sz="1200" b="0" smtClean="0">
                <a:solidFill>
                  <a:prstClr val="black"/>
                </a:solidFill>
                <a:latin typeface="Arial" charset="0"/>
                <a:cs typeface="ＭＳ Ｐゴシック" charset="0"/>
              </a:rPr>
              <a:pPr algn="r"/>
              <a:t>212</a:t>
            </a:fld>
            <a:endParaRPr lang="en-US" sz="1200" b="0">
              <a:solidFill>
                <a:prstClr val="black"/>
              </a:solidFill>
              <a:latin typeface="Arial" charset="0"/>
              <a:cs typeface="ＭＳ Ｐゴシック" charset="0"/>
            </a:endParaRPr>
          </a:p>
        </p:txBody>
      </p:sp>
      <p:sp>
        <p:nvSpPr>
          <p:cNvPr id="496643" name="Rectangle 2"/>
          <p:cNvSpPr>
            <a:spLocks noGrp="1" noRot="1" noChangeAspect="1" noChangeArrowheads="1" noTextEdit="1"/>
          </p:cNvSpPr>
          <p:nvPr>
            <p:ph type="sldImg"/>
          </p:nvPr>
        </p:nvSpPr>
        <p:spPr>
          <a:xfrm>
            <a:off x="1143000" y="685800"/>
            <a:ext cx="4573588" cy="3429000"/>
          </a:xfrm>
          <a:ln/>
        </p:spPr>
      </p:sp>
      <p:sp>
        <p:nvSpPr>
          <p:cNvPr id="496644"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8690"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F909CDE3-619B-DB42-B551-CEA11AE34267}" type="slidenum">
              <a:rPr lang="en-US" sz="1200" b="0" smtClean="0">
                <a:solidFill>
                  <a:prstClr val="black"/>
                </a:solidFill>
                <a:latin typeface="Arial" charset="0"/>
                <a:cs typeface="ＭＳ Ｐゴシック" charset="0"/>
              </a:rPr>
              <a:pPr algn="r"/>
              <a:t>213</a:t>
            </a:fld>
            <a:endParaRPr lang="en-US" sz="1200" b="0">
              <a:solidFill>
                <a:prstClr val="black"/>
              </a:solidFill>
              <a:latin typeface="Arial" charset="0"/>
              <a:cs typeface="ＭＳ Ｐゴシック" charset="0"/>
            </a:endParaRPr>
          </a:p>
        </p:txBody>
      </p:sp>
      <p:sp>
        <p:nvSpPr>
          <p:cNvPr id="498691" name="Rectangle 2"/>
          <p:cNvSpPr>
            <a:spLocks noGrp="1" noRot="1" noChangeAspect="1" noChangeArrowheads="1" noTextEdit="1"/>
          </p:cNvSpPr>
          <p:nvPr>
            <p:ph type="sldImg"/>
          </p:nvPr>
        </p:nvSpPr>
        <p:spPr>
          <a:xfrm>
            <a:off x="1143000" y="685800"/>
            <a:ext cx="4573588" cy="3429000"/>
          </a:xfrm>
          <a:ln/>
        </p:spPr>
      </p:sp>
      <p:sp>
        <p:nvSpPr>
          <p:cNvPr id="498692"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2786"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0EEEAE17-822B-D342-ACFE-CA5D7AFE90D5}" type="slidenum">
              <a:rPr lang="en-US" sz="1200" b="0" smtClean="0">
                <a:solidFill>
                  <a:prstClr val="black"/>
                </a:solidFill>
                <a:latin typeface="Arial" charset="0"/>
                <a:cs typeface="ＭＳ Ｐゴシック" charset="0"/>
              </a:rPr>
              <a:pPr algn="r"/>
              <a:t>214</a:t>
            </a:fld>
            <a:endParaRPr lang="en-US" sz="1200" b="0">
              <a:solidFill>
                <a:prstClr val="black"/>
              </a:solidFill>
              <a:latin typeface="Arial" charset="0"/>
              <a:cs typeface="ＭＳ Ｐゴシック" charset="0"/>
            </a:endParaRPr>
          </a:p>
        </p:txBody>
      </p:sp>
      <p:sp>
        <p:nvSpPr>
          <p:cNvPr id="502787" name="Rectangle 2"/>
          <p:cNvSpPr>
            <a:spLocks noGrp="1" noRot="1" noChangeAspect="1" noChangeArrowheads="1" noTextEdit="1"/>
          </p:cNvSpPr>
          <p:nvPr>
            <p:ph type="sldImg"/>
          </p:nvPr>
        </p:nvSpPr>
        <p:spPr>
          <a:xfrm>
            <a:off x="1143000" y="685800"/>
            <a:ext cx="4573588" cy="3429000"/>
          </a:xfrm>
          <a:ln/>
        </p:spPr>
      </p:sp>
      <p:sp>
        <p:nvSpPr>
          <p:cNvPr id="502788"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5858"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80ABDE00-2AD7-8C4C-9BE1-4F3D2ED9E5AD}" type="slidenum">
              <a:rPr lang="en-US" sz="1200" b="0" smtClean="0">
                <a:solidFill>
                  <a:srgbClr val="000000"/>
                </a:solidFill>
                <a:cs typeface="ＭＳ Ｐゴシック" charset="0"/>
              </a:rPr>
              <a:pPr algn="r"/>
              <a:t>215</a:t>
            </a:fld>
            <a:endParaRPr lang="en-US" sz="1200" b="0">
              <a:solidFill>
                <a:srgbClr val="000000"/>
              </a:solidFill>
              <a:cs typeface="ＭＳ Ｐゴシック" charset="0"/>
            </a:endParaRPr>
          </a:p>
        </p:txBody>
      </p:sp>
      <p:sp>
        <p:nvSpPr>
          <p:cNvPr id="505859" name="Rectangle 2"/>
          <p:cNvSpPr>
            <a:spLocks noGrp="1" noRot="1" noChangeAspect="1" noChangeArrowheads="1" noTextEdit="1"/>
          </p:cNvSpPr>
          <p:nvPr>
            <p:ph type="sldImg"/>
          </p:nvPr>
        </p:nvSpPr>
        <p:spPr>
          <a:xfrm>
            <a:off x="1143000" y="685800"/>
            <a:ext cx="4573588" cy="3429000"/>
          </a:xfrm>
          <a:ln/>
        </p:spPr>
      </p:sp>
      <p:sp>
        <p:nvSpPr>
          <p:cNvPr id="505860"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0978"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BDE6F659-BD30-1742-9777-01387CAB0C99}" type="slidenum">
              <a:rPr lang="en-US" sz="1200" b="0" smtClean="0">
                <a:solidFill>
                  <a:srgbClr val="000000"/>
                </a:solidFill>
                <a:cs typeface="ＭＳ Ｐゴシック" charset="0"/>
              </a:rPr>
              <a:pPr algn="r"/>
              <a:t>216</a:t>
            </a:fld>
            <a:endParaRPr lang="en-US" sz="1200" b="0">
              <a:solidFill>
                <a:srgbClr val="000000"/>
              </a:solidFill>
              <a:cs typeface="ＭＳ Ｐゴシック" charset="0"/>
            </a:endParaRPr>
          </a:p>
        </p:txBody>
      </p:sp>
      <p:sp>
        <p:nvSpPr>
          <p:cNvPr id="510979" name="Rectangle 2"/>
          <p:cNvSpPr>
            <a:spLocks noGrp="1" noRot="1" noChangeAspect="1" noChangeArrowheads="1" noTextEdit="1"/>
          </p:cNvSpPr>
          <p:nvPr>
            <p:ph type="sldImg"/>
          </p:nvPr>
        </p:nvSpPr>
        <p:spPr>
          <a:xfrm>
            <a:off x="1143000" y="685800"/>
            <a:ext cx="4573588" cy="3429000"/>
          </a:xfrm>
          <a:ln/>
        </p:spPr>
      </p:sp>
      <p:sp>
        <p:nvSpPr>
          <p:cNvPr id="510980"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3026"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1866D095-B455-834E-B5B7-0E160D886740}" type="slidenum">
              <a:rPr lang="en-US" sz="1200" b="0" smtClean="0">
                <a:solidFill>
                  <a:prstClr val="black"/>
                </a:solidFill>
                <a:latin typeface="Arial" charset="0"/>
                <a:cs typeface="ＭＳ Ｐゴシック" charset="0"/>
              </a:rPr>
              <a:pPr algn="r"/>
              <a:t>217</a:t>
            </a:fld>
            <a:endParaRPr lang="en-US" sz="1200" b="0">
              <a:solidFill>
                <a:prstClr val="black"/>
              </a:solidFill>
              <a:latin typeface="Arial" charset="0"/>
              <a:cs typeface="ＭＳ Ｐゴシック" charset="0"/>
            </a:endParaRPr>
          </a:p>
        </p:txBody>
      </p:sp>
      <p:sp>
        <p:nvSpPr>
          <p:cNvPr id="513027" name="Rectangle 2"/>
          <p:cNvSpPr>
            <a:spLocks noGrp="1" noRot="1" noChangeAspect="1" noChangeArrowheads="1" noTextEdit="1"/>
          </p:cNvSpPr>
          <p:nvPr>
            <p:ph type="sldImg"/>
          </p:nvPr>
        </p:nvSpPr>
        <p:spPr>
          <a:xfrm>
            <a:off x="1143000" y="685800"/>
            <a:ext cx="4573588" cy="3429000"/>
          </a:xfrm>
          <a:ln/>
        </p:spPr>
      </p:sp>
      <p:sp>
        <p:nvSpPr>
          <p:cNvPr id="513028"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dirty="0">
                <a:latin typeface="Times New Roman" charset="0"/>
              </a:rPr>
              <a:t>The church is a body—not a building.</a:t>
            </a:r>
          </a:p>
          <a:p>
            <a:r>
              <a:rPr lang="en-US" b="1" dirty="0">
                <a:latin typeface="Times New Roman" charset="0"/>
              </a:rPr>
              <a:t>In ancient Athens, the citizens were very appreciative of their privilege to be a vital part of the city-state—and they recognized their responsibility as well.  When a herald would call a meeting of the citizens, each would close his shop, drop what he was doing, and walk out of the city, past the Acropolis and to the next hill for a meeting.  This group became known as the </a:t>
            </a:r>
            <a:r>
              <a:rPr lang="en-US" b="1" i="1" dirty="0">
                <a:latin typeface="Times New Roman" charset="0"/>
              </a:rPr>
              <a:t>ecclesia</a:t>
            </a:r>
            <a:r>
              <a:rPr lang="en-US" b="1" dirty="0">
                <a:latin typeface="Times New Roman" charset="0"/>
              </a:rPr>
              <a:t>, or </a:t>
            </a:r>
            <a:r>
              <a:rPr lang="ru-RU" altLang="ja-JP" b="1" dirty="0">
                <a:latin typeface="Times New Roman" charset="0"/>
              </a:rPr>
              <a:t>"</a:t>
            </a:r>
            <a:r>
              <a:rPr lang="en-US" b="1" dirty="0">
                <a:latin typeface="Times New Roman" charset="0"/>
              </a:rPr>
              <a:t>called out ones.</a:t>
            </a:r>
            <a:r>
              <a:rPr lang="ru-RU" altLang="ja-JP" b="1" dirty="0">
                <a:latin typeface="Times New Roman" charset="0"/>
              </a:rPr>
              <a:t>"</a:t>
            </a:r>
            <a:br>
              <a:rPr lang="en-US" b="1" dirty="0">
                <a:latin typeface="Times New Roman" charset="0"/>
              </a:rPr>
            </a:br>
            <a:r>
              <a:rPr lang="en-US" b="1" dirty="0">
                <a:latin typeface="Times New Roman" charset="0"/>
              </a:rPr>
              <a:t>Some citizens, of course, loved the </a:t>
            </a:r>
            <a:r>
              <a:rPr lang="en-US" b="1" i="1" dirty="0">
                <a:latin typeface="Times New Roman" charset="0"/>
              </a:rPr>
              <a:t>privileges</a:t>
            </a:r>
            <a:r>
              <a:rPr lang="en-US" b="1" dirty="0">
                <a:latin typeface="Times New Roman" charset="0"/>
              </a:rPr>
              <a:t> of being part of the city-state but felt no </a:t>
            </a:r>
            <a:r>
              <a:rPr lang="en-US" b="1" i="1" dirty="0">
                <a:latin typeface="Times New Roman" charset="0"/>
              </a:rPr>
              <a:t>responsibility</a:t>
            </a:r>
            <a:r>
              <a:rPr lang="en-US" b="1" dirty="0">
                <a:latin typeface="Times New Roman" charset="0"/>
              </a:rPr>
              <a:t> for it.  They left their shops open and refused to join the </a:t>
            </a:r>
            <a:r>
              <a:rPr lang="en-US" b="1" i="1" dirty="0">
                <a:latin typeface="Times New Roman" charset="0"/>
              </a:rPr>
              <a:t>ecclesia</a:t>
            </a:r>
            <a:r>
              <a:rPr lang="en-US" b="1" dirty="0">
                <a:latin typeface="Times New Roman" charset="0"/>
              </a:rPr>
              <a:t>, so the latter called them </a:t>
            </a:r>
            <a:r>
              <a:rPr lang="en-US" b="1" i="1" dirty="0" err="1">
                <a:latin typeface="Times New Roman" charset="0"/>
              </a:rPr>
              <a:t>idiotes</a:t>
            </a:r>
            <a:r>
              <a:rPr lang="en-US" b="1" dirty="0">
                <a:latin typeface="Times New Roman" charset="0"/>
              </a:rPr>
              <a:t>, or ones who did their own thing for selfish purposes.  We derive our English word </a:t>
            </a:r>
            <a:r>
              <a:rPr lang="ru-RU" altLang="ja-JP" b="1" dirty="0">
                <a:latin typeface="Times New Roman" charset="0"/>
              </a:rPr>
              <a:t>"</a:t>
            </a:r>
            <a:r>
              <a:rPr lang="en-US" b="1" dirty="0">
                <a:latin typeface="Times New Roman" charset="0"/>
              </a:rPr>
              <a:t>idiot</a:t>
            </a:r>
            <a:r>
              <a:rPr lang="ru-RU" altLang="ja-JP" b="1" dirty="0">
                <a:latin typeface="Times New Roman" charset="0"/>
              </a:rPr>
              <a:t>"</a:t>
            </a:r>
            <a:r>
              <a:rPr lang="en-US" b="1" dirty="0">
                <a:latin typeface="Times New Roman" charset="0"/>
              </a:rPr>
              <a:t> from this group of lazy people characterized by self concern and social irresponsibility (CHURCH definition of—</a:t>
            </a:r>
            <a:r>
              <a:rPr lang="ru-RU" altLang="ja-JP" b="1" dirty="0">
                <a:latin typeface="Times New Roman" charset="0"/>
              </a:rPr>
              <a:t>"</a:t>
            </a:r>
            <a:r>
              <a:rPr lang="en-US" b="1" dirty="0">
                <a:latin typeface="Times New Roman" charset="0"/>
              </a:rPr>
              <a:t>called out ones</a:t>
            </a:r>
            <a:r>
              <a:rPr lang="ru-RU" altLang="ja-JP" b="1" dirty="0">
                <a:latin typeface="Times New Roman" charset="0"/>
              </a:rPr>
              <a:t>"</a:t>
            </a:r>
            <a:r>
              <a:rPr lang="en-US" b="1" dirty="0">
                <a:latin typeface="Times New Roman" charset="0"/>
              </a:rPr>
              <a:t> by Stuart Briscoe, Singapore missionary retreat, 92).</a:t>
            </a:r>
          </a:p>
          <a:p>
            <a:r>
              <a:rPr lang="en-US" b="1" dirty="0">
                <a:latin typeface="Times New Roman" charset="0"/>
              </a:rPr>
              <a:t>For the first three centuries of Christianity, the body of believers was always called the </a:t>
            </a:r>
            <a:r>
              <a:rPr lang="en-US" b="1" i="1" dirty="0">
                <a:latin typeface="Times New Roman" charset="0"/>
              </a:rPr>
              <a:t>ecclesia</a:t>
            </a:r>
            <a:r>
              <a:rPr lang="en-US" b="1" dirty="0">
                <a:latin typeface="Times New Roman" charset="0"/>
              </a:rPr>
              <a:t>.  Only in the time of Constantine in the 4</a:t>
            </a:r>
            <a:r>
              <a:rPr lang="en-US" b="1" baseline="30000" dirty="0">
                <a:latin typeface="Times New Roman" charset="0"/>
              </a:rPr>
              <a:t>th</a:t>
            </a:r>
            <a:r>
              <a:rPr lang="en-US" b="1" dirty="0">
                <a:latin typeface="Times New Roman" charset="0"/>
              </a:rPr>
              <a:t> century did the term </a:t>
            </a:r>
            <a:r>
              <a:rPr lang="en-US" b="1" i="1" dirty="0" err="1">
                <a:latin typeface="Times New Roman" charset="0"/>
              </a:rPr>
              <a:t>kurioikos</a:t>
            </a:r>
            <a:r>
              <a:rPr lang="en-US" b="1" dirty="0">
                <a:latin typeface="Times New Roman" charset="0"/>
              </a:rPr>
              <a:t>, </a:t>
            </a:r>
            <a:r>
              <a:rPr lang="ru-RU" altLang="ja-JP" b="1" dirty="0">
                <a:latin typeface="Times New Roman" charset="0"/>
              </a:rPr>
              <a:t>"</a:t>
            </a:r>
            <a:r>
              <a:rPr lang="en-US" b="1" dirty="0">
                <a:latin typeface="Times New Roman" charset="0"/>
              </a:rPr>
              <a:t>house of the Lord,</a:t>
            </a:r>
            <a:r>
              <a:rPr lang="ru-RU" altLang="ja-JP" b="1" dirty="0">
                <a:latin typeface="Times New Roman" charset="0"/>
              </a:rPr>
              <a:t>"</a:t>
            </a:r>
            <a:r>
              <a:rPr lang="en-US" b="1" dirty="0">
                <a:latin typeface="Times New Roman" charset="0"/>
              </a:rPr>
              <a:t> come about, from which through the Latin we arrive at our English word </a:t>
            </a:r>
            <a:r>
              <a:rPr lang="ru-RU" altLang="ja-JP" b="1" dirty="0">
                <a:latin typeface="Times New Roman" charset="0"/>
              </a:rPr>
              <a:t>"</a:t>
            </a:r>
            <a:r>
              <a:rPr lang="en-US" b="1" dirty="0">
                <a:latin typeface="Times New Roman" charset="0"/>
              </a:rPr>
              <a:t>church.</a:t>
            </a:r>
            <a:r>
              <a:rPr lang="ru-RU" altLang="ja-JP" b="1" dirty="0">
                <a:latin typeface="Times New Roman" charset="0"/>
              </a:rPr>
              <a:t>"</a:t>
            </a:r>
            <a:r>
              <a:rPr lang="en-US" b="1" dirty="0">
                <a:latin typeface="Times New Roman" charset="0"/>
              </a:rPr>
              <a:t>  The early Christians never associated themselves with a building called the </a:t>
            </a:r>
            <a:r>
              <a:rPr lang="ru-RU" altLang="ja-JP" b="1" dirty="0">
                <a:latin typeface="Times New Roman" charset="0"/>
              </a:rPr>
              <a:t>"</a:t>
            </a:r>
            <a:r>
              <a:rPr lang="en-US" b="1" dirty="0">
                <a:latin typeface="Times New Roman" charset="0"/>
              </a:rPr>
              <a:t>church</a:t>
            </a:r>
            <a:r>
              <a:rPr lang="ru-RU" altLang="ja-JP" b="1" dirty="0">
                <a:latin typeface="Times New Roman" charset="0"/>
              </a:rPr>
              <a:t>"</a:t>
            </a:r>
            <a:r>
              <a:rPr lang="en-US" b="1" dirty="0">
                <a:latin typeface="Times New Roman" charset="0"/>
              </a:rPr>
              <a:t> (CHURCH body, not a building by W.A. Criswell at DTS chapel).  They saw themselves only as the </a:t>
            </a:r>
            <a:r>
              <a:rPr lang="en-US" b="1" i="1" dirty="0">
                <a:latin typeface="Times New Roman" charset="0"/>
              </a:rPr>
              <a:t>ecclesia</a:t>
            </a:r>
            <a:r>
              <a:rPr lang="en-US" b="1" dirty="0">
                <a:latin typeface="Times New Roman" charset="0"/>
              </a:rPr>
              <a:t>, or </a:t>
            </a:r>
            <a:r>
              <a:rPr lang="ru-RU" altLang="ja-JP" b="1" dirty="0">
                <a:latin typeface="Times New Roman" charset="0"/>
              </a:rPr>
              <a:t>"</a:t>
            </a:r>
            <a:r>
              <a:rPr lang="en-US" b="1" dirty="0">
                <a:latin typeface="Times New Roman" charset="0"/>
              </a:rPr>
              <a:t>called out ones</a:t>
            </a:r>
            <a:r>
              <a:rPr lang="ru-RU" altLang="ja-JP" b="1" dirty="0">
                <a:latin typeface="Times New Roman" charset="0"/>
              </a:rPr>
              <a:t>"</a:t>
            </a:r>
            <a:r>
              <a:rPr lang="en-US" b="1" dirty="0">
                <a:latin typeface="Times New Roman" charset="0"/>
              </a:rPr>
              <a:t>—called out from the world to be God</a:t>
            </a:r>
            <a:r>
              <a:rPr lang="uk-UA" altLang="ja-JP" b="1" dirty="0">
                <a:latin typeface="Times New Roman" charset="0"/>
              </a:rPr>
              <a:t>'</a:t>
            </a:r>
            <a:r>
              <a:rPr lang="en-US" b="1" dirty="0">
                <a:latin typeface="Times New Roman" charset="0"/>
              </a:rPr>
              <a:t>s own people!</a:t>
            </a: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18"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9D802CDB-255E-AF45-8FE4-C6A127DDC7A7}" type="slidenum">
              <a:rPr lang="en-US" sz="1200" b="0" smtClean="0">
                <a:solidFill>
                  <a:srgbClr val="000000"/>
                </a:solidFill>
                <a:latin typeface="Arial" charset="0"/>
                <a:cs typeface="ＭＳ Ｐゴシック" charset="0"/>
              </a:rPr>
              <a:pPr algn="r"/>
              <a:t>218</a:t>
            </a:fld>
            <a:endParaRPr lang="en-US" sz="1200" b="0">
              <a:solidFill>
                <a:srgbClr val="000000"/>
              </a:solidFill>
              <a:latin typeface="Arial" charset="0"/>
              <a:cs typeface="ＭＳ Ｐゴシック" charset="0"/>
            </a:endParaRPr>
          </a:p>
        </p:txBody>
      </p:sp>
      <p:sp>
        <p:nvSpPr>
          <p:cNvPr id="521219" name="Rectangle 1026"/>
          <p:cNvSpPr>
            <a:spLocks noGrp="1" noRot="1" noChangeAspect="1" noChangeArrowheads="1" noTextEdit="1"/>
          </p:cNvSpPr>
          <p:nvPr>
            <p:ph type="sldImg"/>
          </p:nvPr>
        </p:nvSpPr>
        <p:spPr>
          <a:xfrm>
            <a:off x="1143000" y="685800"/>
            <a:ext cx="4573588" cy="3429000"/>
          </a:xfrm>
          <a:ln/>
        </p:spPr>
      </p:sp>
      <p:sp>
        <p:nvSpPr>
          <p:cNvPr id="521220" name="Rectangle 1027"/>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b="1" dirty="0">
                <a:latin typeface="Times New Roman" charset="0"/>
              </a:rPr>
              <a:t>If you</a:t>
            </a:r>
            <a:r>
              <a:rPr lang="uk-UA" altLang="ja-JP" b="1" dirty="0">
                <a:latin typeface="Times New Roman" charset="0"/>
              </a:rPr>
              <a:t>'</a:t>
            </a:r>
            <a:r>
              <a:rPr lang="en-US" b="1" dirty="0">
                <a:latin typeface="Times New Roman" charset="0"/>
              </a:rPr>
              <a:t>re asked if you</a:t>
            </a:r>
            <a:r>
              <a:rPr lang="uk-UA" altLang="ja-JP" b="1" dirty="0">
                <a:latin typeface="Times New Roman" charset="0"/>
              </a:rPr>
              <a:t>'</a:t>
            </a:r>
            <a:r>
              <a:rPr lang="en-US" b="1" dirty="0" err="1">
                <a:latin typeface="Times New Roman" charset="0"/>
              </a:rPr>
              <a:t>ve</a:t>
            </a:r>
            <a:r>
              <a:rPr lang="en-US" b="1" dirty="0">
                <a:latin typeface="Times New Roman" charset="0"/>
              </a:rPr>
              <a:t> received the </a:t>
            </a:r>
            <a:r>
              <a:rPr lang="ru-RU" altLang="ja-JP" b="1" dirty="0">
                <a:latin typeface="Times New Roman" charset="0"/>
              </a:rPr>
              <a:t>"</a:t>
            </a:r>
            <a:r>
              <a:rPr lang="en-US" b="1" dirty="0">
                <a:latin typeface="Times New Roman" charset="0"/>
              </a:rPr>
              <a:t>baptism of the Spirit,</a:t>
            </a:r>
            <a:r>
              <a:rPr lang="ru-RU" altLang="ja-JP" b="1" dirty="0">
                <a:latin typeface="Times New Roman" charset="0"/>
              </a:rPr>
              <a:t>"</a:t>
            </a:r>
            <a:r>
              <a:rPr lang="en-US" b="1" dirty="0">
                <a:latin typeface="Times New Roman" charset="0"/>
              </a:rPr>
              <a:t> what will you say? </a:t>
            </a:r>
            <a:endParaRPr lang="en-US" dirty="0">
              <a:latin typeface="Times New Roman" charset="0"/>
            </a:endParaRPr>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3266"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EAAFD136-6D24-0247-BE2C-C5532EF4A09F}" type="slidenum">
              <a:rPr lang="en-US" sz="1200" b="0" smtClean="0">
                <a:solidFill>
                  <a:srgbClr val="000000"/>
                </a:solidFill>
                <a:latin typeface="Arial" charset="0"/>
                <a:cs typeface="ＭＳ Ｐゴシック" charset="0"/>
              </a:rPr>
              <a:pPr algn="r"/>
              <a:t>219</a:t>
            </a:fld>
            <a:endParaRPr lang="en-US" sz="1200" b="0">
              <a:solidFill>
                <a:srgbClr val="000000"/>
              </a:solidFill>
              <a:latin typeface="Arial" charset="0"/>
              <a:cs typeface="ＭＳ Ｐゴシック" charset="0"/>
            </a:endParaRPr>
          </a:p>
        </p:txBody>
      </p:sp>
      <p:sp>
        <p:nvSpPr>
          <p:cNvPr id="523267" name="Rectangle 2"/>
          <p:cNvSpPr>
            <a:spLocks noGrp="1" noRot="1" noChangeAspect="1" noChangeArrowheads="1" noTextEdit="1"/>
          </p:cNvSpPr>
          <p:nvPr>
            <p:ph type="sldImg"/>
          </p:nvPr>
        </p:nvSpPr>
        <p:spPr>
          <a:xfrm>
            <a:off x="1143000" y="685800"/>
            <a:ext cx="4573588" cy="3429000"/>
          </a:xfrm>
          <a:ln/>
        </p:spPr>
      </p:sp>
      <p:sp>
        <p:nvSpPr>
          <p:cNvPr id="523268"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dirty="0">
                <a:latin typeface="Times New Roman" charset="0"/>
              </a:rPr>
              <a:t>So many aberrations of this exist today—even </a:t>
            </a:r>
            <a:r>
              <a:rPr lang="ru-RU" altLang="ja-JP" b="1" dirty="0">
                <a:latin typeface="Times New Roman" charset="0"/>
              </a:rPr>
              <a:t>"</a:t>
            </a:r>
            <a:r>
              <a:rPr lang="en-US" b="1" dirty="0">
                <a:latin typeface="Times New Roman" charset="0"/>
              </a:rPr>
              <a:t>swimming in the Spirit</a:t>
            </a:r>
            <a:r>
              <a:rPr lang="ru-RU" altLang="ja-JP" b="1" dirty="0">
                <a:latin typeface="Times New Roman" charset="0"/>
              </a:rPr>
              <a:t>"</a:t>
            </a:r>
            <a:r>
              <a:rPr lang="en-US" b="1" dirty="0">
                <a:latin typeface="Times New Roman" charset="0"/>
              </a:rPr>
              <a:t>!</a:t>
            </a:r>
          </a:p>
          <a:p>
            <a:pPr eaLnBrk="1" hangingPunct="1"/>
            <a:r>
              <a:rPr lang="en-US" b="1" dirty="0" err="1">
                <a:solidFill>
                  <a:srgbClr val="0000CC"/>
                </a:solidFill>
                <a:latin typeface="Times New Roman" charset="0"/>
              </a:rPr>
              <a:t>www.ohiem.org</a:t>
            </a:r>
            <a:r>
              <a:rPr lang="en-US" b="1" dirty="0">
                <a:solidFill>
                  <a:srgbClr val="0000CC"/>
                </a:solidFill>
                <a:latin typeface="Times New Roman" charset="0"/>
              </a:rPr>
              <a:t>/ photo-album/</a:t>
            </a:r>
            <a:r>
              <a:rPr lang="en-US" b="1" dirty="0" err="1">
                <a:solidFill>
                  <a:srgbClr val="0000CC"/>
                </a:solidFill>
                <a:latin typeface="Times New Roman" charset="0"/>
              </a:rPr>
              <a:t>index.htm</a:t>
            </a:r>
            <a:endParaRPr lang="en-US" b="1" dirty="0">
              <a:solidFill>
                <a:srgbClr val="0000CC"/>
              </a:solidFill>
              <a:latin typeface="Times New Roman" charset="0"/>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5314" name="Slide Image Placeholder 1"/>
          <p:cNvSpPr>
            <a:spLocks noGrp="1" noRot="1" noChangeAspect="1" noTextEdit="1"/>
          </p:cNvSpPr>
          <p:nvPr>
            <p:ph type="sldImg"/>
          </p:nvPr>
        </p:nvSpPr>
        <p:spPr>
          <a:xfrm>
            <a:off x="1143000" y="685800"/>
            <a:ext cx="4573588" cy="3429000"/>
          </a:xfrm>
          <a:ln/>
        </p:spPr>
      </p:sp>
      <p:sp>
        <p:nvSpPr>
          <p:cNvPr id="525315" name="Notes Placeholder 2"/>
          <p:cNvSpPr>
            <a:spLocks noGrp="1"/>
          </p:cNvSpPr>
          <p:nvPr>
            <p:ph type="body" idx="1"/>
          </p:nvPr>
        </p:nvSpPr>
        <p:spPr>
          <a:xfrm>
            <a:off x="914508" y="4343363"/>
            <a:ext cx="5028986" cy="411546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dirty="0">
                <a:latin typeface="Times New Roman" charset="0"/>
              </a:rPr>
              <a:t>I say, </a:t>
            </a:r>
            <a:r>
              <a:rPr lang="ru-RU" altLang="ja-JP" b="1" dirty="0">
                <a:latin typeface="Times New Roman" charset="0"/>
              </a:rPr>
              <a:t>"</a:t>
            </a:r>
            <a:r>
              <a:rPr lang="en-US" b="1" dirty="0">
                <a:latin typeface="Times New Roman" charset="0"/>
              </a:rPr>
              <a:t>There</a:t>
            </a:r>
            <a:r>
              <a:rPr lang="uk-UA" altLang="ja-JP" b="1" dirty="0">
                <a:latin typeface="Times New Roman" charset="0"/>
              </a:rPr>
              <a:t>'</a:t>
            </a:r>
            <a:r>
              <a:rPr lang="en-US" b="1" dirty="0">
                <a:latin typeface="Times New Roman" charset="0"/>
              </a:rPr>
              <a:t>s no such thing as the baptism </a:t>
            </a:r>
            <a:r>
              <a:rPr lang="en-US" b="1" i="1" dirty="0">
                <a:latin typeface="Times New Roman" charset="0"/>
              </a:rPr>
              <a:t>of </a:t>
            </a:r>
            <a:r>
              <a:rPr lang="en-US" b="1" dirty="0">
                <a:latin typeface="Times New Roman" charset="0"/>
              </a:rPr>
              <a:t>the Spirit.  Scripture never once uses this phrase.  The Greek can be translated as </a:t>
            </a:r>
            <a:r>
              <a:rPr lang="ru-RU" altLang="ja-JP" b="1" dirty="0">
                <a:latin typeface="Times New Roman" charset="0"/>
              </a:rPr>
              <a:t>"</a:t>
            </a:r>
            <a:r>
              <a:rPr lang="en-US" b="1" dirty="0">
                <a:latin typeface="Times New Roman" charset="0"/>
              </a:rPr>
              <a:t>baptized </a:t>
            </a:r>
            <a:r>
              <a:rPr lang="en-US" b="1" i="1" dirty="0">
                <a:latin typeface="Times New Roman" charset="0"/>
              </a:rPr>
              <a:t>with</a:t>
            </a:r>
            <a:r>
              <a:rPr lang="en-US" b="1" dirty="0">
                <a:latin typeface="Times New Roman" charset="0"/>
              </a:rPr>
              <a:t>, </a:t>
            </a:r>
            <a:r>
              <a:rPr lang="en-US" b="1" i="1" dirty="0">
                <a:latin typeface="Times New Roman" charset="0"/>
              </a:rPr>
              <a:t>in</a:t>
            </a:r>
            <a:r>
              <a:rPr lang="en-US" b="1" dirty="0">
                <a:latin typeface="Times New Roman" charset="0"/>
              </a:rPr>
              <a:t>, or </a:t>
            </a:r>
            <a:r>
              <a:rPr lang="en-US" b="1" i="1" dirty="0">
                <a:latin typeface="Times New Roman" charset="0"/>
              </a:rPr>
              <a:t>by</a:t>
            </a:r>
            <a:r>
              <a:rPr lang="en-US" b="1" dirty="0">
                <a:latin typeface="Times New Roman" charset="0"/>
              </a:rPr>
              <a:t> the Spirit.</a:t>
            </a:r>
            <a:r>
              <a:rPr lang="ru-RU" altLang="ja-JP" b="1" dirty="0">
                <a:latin typeface="Times New Roman" charset="0"/>
              </a:rPr>
              <a:t>"</a:t>
            </a:r>
            <a:r>
              <a:rPr lang="en-US" b="1" dirty="0">
                <a:latin typeface="Times New Roman" charset="0"/>
              </a:rPr>
              <a:t>  But if you mean am I baptized </a:t>
            </a:r>
            <a:r>
              <a:rPr lang="en-US" b="1" i="1" dirty="0">
                <a:latin typeface="Times New Roman" charset="0"/>
              </a:rPr>
              <a:t>by</a:t>
            </a:r>
            <a:r>
              <a:rPr lang="en-US" b="1" dirty="0">
                <a:latin typeface="Times New Roman" charset="0"/>
              </a:rPr>
              <a:t> the Spirit, the answer is YES—every Christian has been baptized by the Spirit into the body of Christ.</a:t>
            </a:r>
            <a:r>
              <a:rPr lang="ru-RU" altLang="ja-JP" b="1" dirty="0">
                <a:latin typeface="Times New Roman" charset="0"/>
              </a:rPr>
              <a:t>"</a:t>
            </a:r>
            <a:endParaRPr lang="en-US" b="1" dirty="0">
              <a:latin typeface="Times New Roman" charset="0"/>
            </a:endParaRPr>
          </a:p>
        </p:txBody>
      </p:sp>
      <p:sp>
        <p:nvSpPr>
          <p:cNvPr id="525316" name="Slide Number Placeholder 3"/>
          <p:cNvSpPr txBox="1">
            <a:spLocks noGrp="1"/>
          </p:cNvSpPr>
          <p:nvPr/>
        </p:nvSpPr>
        <p:spPr bwMode="auto">
          <a:xfrm>
            <a:off x="3885453" y="8686726"/>
            <a:ext cx="2972547" cy="4572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F7C64C87-A61D-7041-9682-E507A4497AB9}" type="slidenum">
              <a:rPr lang="en-US" sz="1200" b="0" smtClean="0">
                <a:solidFill>
                  <a:prstClr val="black"/>
                </a:solidFill>
                <a:latin typeface="Arial" charset="0"/>
                <a:cs typeface="ＭＳ Ｐゴシック" charset="0"/>
              </a:rPr>
              <a:pPr algn="r"/>
              <a:t>220</a:t>
            </a:fld>
            <a:endParaRPr lang="en-US" sz="1200" b="0">
              <a:solidFill>
                <a:prstClr val="black"/>
              </a:solidFill>
              <a:latin typeface="Arial" charset="0"/>
              <a:cs typeface="ＭＳ Ｐゴシック"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265ACAA9-660C-4E40-AB35-F3D3B109E3EE}" type="slidenum">
              <a:rPr lang="en-US">
                <a:solidFill>
                  <a:prstClr val="black"/>
                </a:solidFill>
              </a:rPr>
              <a:pPr>
                <a:defRPr/>
              </a:pPr>
              <a:t>20</a:t>
            </a:fld>
            <a:endParaRPr lang="en-US">
              <a:solidFill>
                <a:prstClr val="black"/>
              </a:solidFill>
            </a:endParaRPr>
          </a:p>
        </p:txBody>
      </p:sp>
      <p:sp>
        <p:nvSpPr>
          <p:cNvPr id="1356802"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56803" name="Rectangle 3"/>
          <p:cNvSpPr>
            <a:spLocks noGrp="1" noChangeArrowheads="1"/>
          </p:cNvSpPr>
          <p:nvPr>
            <p:ph type="body" idx="1"/>
          </p:nvPr>
        </p:nvSpPr>
        <p:spPr>
          <a:xfrm>
            <a:off x="914400" y="4343400"/>
            <a:ext cx="5029200" cy="274638"/>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1026"/>
          <p:cNvSpPr>
            <a:spLocks noGrp="1" noRot="1" noChangeAspect="1" noChangeArrowheads="1" noTextEdit="1"/>
          </p:cNvSpPr>
          <p:nvPr>
            <p:ph type="sldImg"/>
          </p:nvPr>
        </p:nvSpPr>
        <p:spPr>
          <a:ln/>
        </p:spPr>
      </p:sp>
      <p:sp>
        <p:nvSpPr>
          <p:cNvPr id="179202"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386"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3E492D68-2485-F540-A6F1-10D7156ADB26}" type="slidenum">
              <a:rPr lang="en-US" sz="1200" b="0" smtClean="0">
                <a:solidFill>
                  <a:srgbClr val="000000"/>
                </a:solidFill>
                <a:latin typeface="Arial" charset="0"/>
                <a:cs typeface="ＭＳ Ｐゴシック" charset="0"/>
              </a:rPr>
              <a:pPr algn="r"/>
              <a:t>222</a:t>
            </a:fld>
            <a:endParaRPr lang="en-US" sz="1200" b="0">
              <a:solidFill>
                <a:srgbClr val="000000"/>
              </a:solidFill>
              <a:latin typeface="Arial" charset="0"/>
              <a:cs typeface="ＭＳ Ｐゴシック" charset="0"/>
            </a:endParaRPr>
          </a:p>
        </p:txBody>
      </p:sp>
      <p:sp>
        <p:nvSpPr>
          <p:cNvPr id="528387" name="Rectangle 2"/>
          <p:cNvSpPr>
            <a:spLocks noGrp="1" noRot="1" noChangeAspect="1" noChangeArrowheads="1" noTextEdit="1"/>
          </p:cNvSpPr>
          <p:nvPr>
            <p:ph type="sldImg"/>
          </p:nvPr>
        </p:nvSpPr>
        <p:spPr>
          <a:xfrm>
            <a:off x="1143000" y="685800"/>
            <a:ext cx="4573588" cy="3429000"/>
          </a:xfrm>
          <a:solidFill>
            <a:srgbClr val="FFFFFF"/>
          </a:solidFill>
          <a:ln/>
        </p:spPr>
      </p:sp>
      <p:sp>
        <p:nvSpPr>
          <p:cNvPr id="528388" name="Rectangle 3"/>
          <p:cNvSpPr>
            <a:spLocks noGrp="1" noChangeArrowheads="1"/>
          </p:cNvSpPr>
          <p:nvPr>
            <p:ph type="body" idx="1"/>
          </p:nvPr>
        </p:nvSpPr>
        <p:spPr>
          <a:xfrm>
            <a:off x="914508" y="4343363"/>
            <a:ext cx="5028986" cy="4115462"/>
          </a:xfrm>
          <a:solidFill>
            <a:srgbClr val="FFFFFF"/>
          </a:solidFill>
          <a:ln>
            <a:solidFill>
              <a:srgbClr val="000000"/>
            </a:solidFill>
          </a:ln>
        </p:spPr>
        <p:txBody>
          <a:bodyPr/>
          <a:lstStyle/>
          <a:p>
            <a:pPr marL="0" marR="0" indent="0" algn="l" defTabSz="914400" rtl="0" eaLnBrk="0" fontAlgn="base" latinLnBrk="0" hangingPunct="0">
              <a:lnSpc>
                <a:spcPct val="100000"/>
              </a:lnSpc>
              <a:spcBef>
                <a:spcPct val="0"/>
              </a:spcBef>
              <a:spcAft>
                <a:spcPct val="0"/>
              </a:spcAft>
              <a:buClrTx/>
              <a:buSzTx/>
              <a:buFontTx/>
              <a:buNone/>
              <a:tabLst/>
              <a:defRPr/>
            </a:pPr>
            <a:r>
              <a:rPr lang="en-US" sz="2400" dirty="0">
                <a:latin typeface="Times New Roman" charset="0"/>
              </a:rPr>
              <a:t>Different translations render 1</a:t>
            </a:r>
            <a:r>
              <a:rPr lang="en-US" sz="2400" baseline="0" dirty="0">
                <a:latin typeface="Times New Roman" charset="0"/>
              </a:rPr>
              <a:t> Cor. 12:13 </a:t>
            </a:r>
            <a:r>
              <a:rPr lang="ru-RU" altLang="ja-JP" sz="2400" dirty="0">
                <a:latin typeface="Times New Roman" charset="0"/>
              </a:rPr>
              <a:t>"</a:t>
            </a:r>
            <a:r>
              <a:rPr lang="en-US" sz="2400" dirty="0">
                <a:latin typeface="Times New Roman" charset="0"/>
              </a:rPr>
              <a:t>baptized </a:t>
            </a:r>
            <a:r>
              <a:rPr lang="en-US" sz="2400" i="1" dirty="0">
                <a:latin typeface="Times New Roman" charset="0"/>
              </a:rPr>
              <a:t>with</a:t>
            </a:r>
            <a:r>
              <a:rPr lang="en-US" sz="2400" dirty="0">
                <a:latin typeface="Times New Roman" charset="0"/>
              </a:rPr>
              <a:t>, </a:t>
            </a:r>
            <a:r>
              <a:rPr lang="en-US" sz="2400" i="1" dirty="0">
                <a:latin typeface="Times New Roman" charset="0"/>
              </a:rPr>
              <a:t>in</a:t>
            </a:r>
            <a:r>
              <a:rPr lang="en-US" sz="2400" dirty="0">
                <a:latin typeface="Times New Roman" charset="0"/>
              </a:rPr>
              <a:t>, or </a:t>
            </a:r>
            <a:r>
              <a:rPr lang="en-US" sz="2400" i="1" dirty="0">
                <a:latin typeface="Times New Roman" charset="0"/>
              </a:rPr>
              <a:t>by</a:t>
            </a:r>
            <a:r>
              <a:rPr lang="en-US" sz="2400" dirty="0">
                <a:latin typeface="Times New Roman" charset="0"/>
              </a:rPr>
              <a:t> the Spirit</a:t>
            </a:r>
            <a:r>
              <a:rPr lang="ru-RU" altLang="ja-JP" sz="2400" dirty="0">
                <a:latin typeface="Times New Roman" charset="0"/>
              </a:rPr>
              <a:t>"</a:t>
            </a:r>
            <a:r>
              <a:rPr lang="en-US" sz="2400" dirty="0">
                <a:latin typeface="Times New Roman" charset="0"/>
              </a:rPr>
              <a:t> while in the Gospels and Acts it</a:t>
            </a:r>
            <a:r>
              <a:rPr lang="uk-UA" altLang="ja-JP" sz="2400" dirty="0">
                <a:latin typeface="Times New Roman" charset="0"/>
              </a:rPr>
              <a:t>'</a:t>
            </a:r>
            <a:r>
              <a:rPr lang="en-US" sz="2400" dirty="0">
                <a:latin typeface="Times New Roman" charset="0"/>
              </a:rPr>
              <a:t>s always </a:t>
            </a:r>
            <a:r>
              <a:rPr lang="ru-RU" altLang="ja-JP" sz="2400" dirty="0">
                <a:latin typeface="Times New Roman" charset="0"/>
              </a:rPr>
              <a:t>"</a:t>
            </a:r>
            <a:r>
              <a:rPr lang="en-US" sz="2400" dirty="0">
                <a:latin typeface="Times New Roman" charset="0"/>
              </a:rPr>
              <a:t>baptized </a:t>
            </a:r>
            <a:r>
              <a:rPr lang="en-US" sz="2400" i="1" dirty="0">
                <a:latin typeface="Times New Roman" charset="0"/>
              </a:rPr>
              <a:t>with</a:t>
            </a:r>
            <a:r>
              <a:rPr lang="en-US" sz="2400" dirty="0">
                <a:latin typeface="Times New Roman" charset="0"/>
              </a:rPr>
              <a:t> the Spirit.</a:t>
            </a:r>
            <a:r>
              <a:rPr lang="ru-RU" altLang="ja-JP" sz="2400" dirty="0">
                <a:latin typeface="Times New Roman" charset="0"/>
              </a:rPr>
              <a:t>"</a:t>
            </a:r>
            <a:r>
              <a:rPr lang="en-US" sz="2400" dirty="0">
                <a:latin typeface="Times New Roman" charset="0"/>
              </a:rPr>
              <a:t>  Either way, all are baptized! This includes Jews and Greeks, slaves and free men.</a:t>
            </a:r>
            <a:endParaRPr lang="en-US" sz="4800" dirty="0">
              <a:latin typeface="Times New Roman" charset="0"/>
            </a:endParaRP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893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CBE7FF70-4FD0-B642-A37D-52A98FFB0F43}" type="slidenum">
              <a:rPr lang="en-US" sz="1200"/>
              <a:pPr eaLnBrk="1" hangingPunct="1"/>
              <a:t>223</a:t>
            </a:fld>
            <a:endParaRPr lang="en-US" sz="1200"/>
          </a:p>
        </p:txBody>
      </p:sp>
      <p:sp>
        <p:nvSpPr>
          <p:cNvPr id="508931" name="Rectangle 2"/>
          <p:cNvSpPr>
            <a:spLocks noGrp="1" noRot="1" noChangeAspect="1" noChangeArrowheads="1" noTextEdit="1"/>
          </p:cNvSpPr>
          <p:nvPr>
            <p:ph type="sldImg"/>
          </p:nvPr>
        </p:nvSpPr>
        <p:spPr>
          <a:ln/>
        </p:spPr>
      </p:sp>
      <p:sp>
        <p:nvSpPr>
          <p:cNvPr id="50893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302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4F532256-B38D-8342-B9B4-E69C18A739E9}" type="slidenum">
              <a:rPr lang="en-US" sz="1200">
                <a:solidFill>
                  <a:srgbClr val="000000"/>
                </a:solidFill>
              </a:rPr>
              <a:pPr eaLnBrk="1" hangingPunct="1"/>
              <a:t>224</a:t>
            </a:fld>
            <a:endParaRPr lang="en-US" sz="1200">
              <a:solidFill>
                <a:srgbClr val="000000"/>
              </a:solidFill>
            </a:endParaRPr>
          </a:p>
        </p:txBody>
      </p:sp>
      <p:sp>
        <p:nvSpPr>
          <p:cNvPr id="513027" name="Rectangle 2"/>
          <p:cNvSpPr>
            <a:spLocks noGrp="1" noRot="1" noChangeAspect="1" noChangeArrowheads="1" noTextEdit="1"/>
          </p:cNvSpPr>
          <p:nvPr>
            <p:ph type="sldImg"/>
          </p:nvPr>
        </p:nvSpPr>
        <p:spPr>
          <a:ln/>
        </p:spPr>
      </p:sp>
      <p:sp>
        <p:nvSpPr>
          <p:cNvPr id="51302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966246004"/>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302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4F532256-B38D-8342-B9B4-E69C18A739E9}" type="slidenum">
              <a:rPr lang="en-US" sz="1200">
                <a:solidFill>
                  <a:srgbClr val="000000"/>
                </a:solidFill>
              </a:rPr>
              <a:pPr eaLnBrk="1" hangingPunct="1"/>
              <a:t>225</a:t>
            </a:fld>
            <a:endParaRPr lang="en-US" sz="1200">
              <a:solidFill>
                <a:srgbClr val="000000"/>
              </a:solidFill>
            </a:endParaRPr>
          </a:p>
        </p:txBody>
      </p:sp>
      <p:sp>
        <p:nvSpPr>
          <p:cNvPr id="513027" name="Rectangle 2"/>
          <p:cNvSpPr>
            <a:spLocks noGrp="1" noRot="1" noChangeAspect="1" noChangeArrowheads="1" noTextEdit="1"/>
          </p:cNvSpPr>
          <p:nvPr>
            <p:ph type="sldImg"/>
          </p:nvPr>
        </p:nvSpPr>
        <p:spPr>
          <a:ln/>
        </p:spPr>
      </p:sp>
      <p:sp>
        <p:nvSpPr>
          <p:cNvPr id="51302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507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3C25FF14-E317-454D-BA6F-00FEBB8D1882}" type="slidenum">
              <a:rPr lang="en-US" sz="1200">
                <a:solidFill>
                  <a:srgbClr val="000000"/>
                </a:solidFill>
              </a:rPr>
              <a:pPr eaLnBrk="1" hangingPunct="1"/>
              <a:t>226</a:t>
            </a:fld>
            <a:endParaRPr lang="en-US" sz="1200">
              <a:solidFill>
                <a:srgbClr val="000000"/>
              </a:solidFill>
            </a:endParaRPr>
          </a:p>
        </p:txBody>
      </p:sp>
      <p:sp>
        <p:nvSpPr>
          <p:cNvPr id="515075" name="Rectangle 2"/>
          <p:cNvSpPr>
            <a:spLocks noGrp="1" noRot="1" noChangeAspect="1" noChangeArrowheads="1" noTextEdit="1"/>
          </p:cNvSpPr>
          <p:nvPr>
            <p:ph type="sldImg"/>
          </p:nvPr>
        </p:nvSpPr>
        <p:spPr>
          <a:ln/>
        </p:spPr>
      </p:sp>
      <p:sp>
        <p:nvSpPr>
          <p:cNvPr id="51507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3629026"/>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507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3C25FF14-E317-454D-BA6F-00FEBB8D1882}" type="slidenum">
              <a:rPr lang="en-US" sz="1200">
                <a:solidFill>
                  <a:srgbClr val="000000"/>
                </a:solidFill>
              </a:rPr>
              <a:pPr eaLnBrk="1" hangingPunct="1"/>
              <a:t>227</a:t>
            </a:fld>
            <a:endParaRPr lang="en-US" sz="1200">
              <a:solidFill>
                <a:srgbClr val="000000"/>
              </a:solidFill>
            </a:endParaRPr>
          </a:p>
        </p:txBody>
      </p:sp>
      <p:sp>
        <p:nvSpPr>
          <p:cNvPr id="515075" name="Rectangle 2"/>
          <p:cNvSpPr>
            <a:spLocks noGrp="1" noRot="1" noChangeAspect="1" noChangeArrowheads="1" noTextEdit="1"/>
          </p:cNvSpPr>
          <p:nvPr>
            <p:ph type="sldImg"/>
          </p:nvPr>
        </p:nvSpPr>
        <p:spPr>
          <a:ln/>
        </p:spPr>
      </p:sp>
      <p:sp>
        <p:nvSpPr>
          <p:cNvPr id="51507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82"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91113D98-44BD-1549-8453-0B3F8958ADD8}" type="slidenum">
              <a:rPr lang="en-US" sz="1200" b="0" smtClean="0">
                <a:solidFill>
                  <a:prstClr val="black"/>
                </a:solidFill>
                <a:latin typeface="Arial" charset="0"/>
                <a:cs typeface="ＭＳ Ｐゴシック" charset="0"/>
              </a:rPr>
              <a:pPr algn="r"/>
              <a:t>228</a:t>
            </a:fld>
            <a:endParaRPr lang="en-US" sz="1200" b="0">
              <a:solidFill>
                <a:prstClr val="black"/>
              </a:solidFill>
              <a:latin typeface="Arial" charset="0"/>
              <a:cs typeface="ＭＳ Ｐゴシック" charset="0"/>
            </a:endParaRPr>
          </a:p>
        </p:txBody>
      </p:sp>
      <p:sp>
        <p:nvSpPr>
          <p:cNvPr id="532483" name="Rectangle 2"/>
          <p:cNvSpPr>
            <a:spLocks noGrp="1" noRot="1" noChangeAspect="1" noChangeArrowheads="1" noTextEdit="1"/>
          </p:cNvSpPr>
          <p:nvPr>
            <p:ph type="sldImg"/>
          </p:nvPr>
        </p:nvSpPr>
        <p:spPr>
          <a:xfrm>
            <a:off x="1143000" y="685800"/>
            <a:ext cx="4573588" cy="3429000"/>
          </a:xfrm>
          <a:solidFill>
            <a:srgbClr val="FFFFFF"/>
          </a:solidFill>
          <a:ln/>
        </p:spPr>
      </p:sp>
      <p:sp>
        <p:nvSpPr>
          <p:cNvPr id="532484" name="Rectangle 3"/>
          <p:cNvSpPr>
            <a:spLocks noGrp="1" noChangeArrowheads="1"/>
          </p:cNvSpPr>
          <p:nvPr>
            <p:ph type="body" idx="1"/>
          </p:nvPr>
        </p:nvSpPr>
        <p:spPr>
          <a:xfrm>
            <a:off x="914508" y="4343363"/>
            <a:ext cx="5028986" cy="4115462"/>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1548F843-ADAF-C547-BA8C-662565C447FF}" type="slidenum">
              <a:rPr lang="en-US" sz="1200" b="0" smtClean="0">
                <a:solidFill>
                  <a:prstClr val="black"/>
                </a:solidFill>
                <a:latin typeface="Arial" charset="0"/>
                <a:cs typeface="ＭＳ Ｐゴシック" charset="0"/>
              </a:rPr>
              <a:pPr algn="r"/>
              <a:t>229</a:t>
            </a:fld>
            <a:endParaRPr lang="en-US" sz="1200" b="0">
              <a:solidFill>
                <a:prstClr val="black"/>
              </a:solidFill>
              <a:latin typeface="Arial" charset="0"/>
              <a:cs typeface="ＭＳ Ｐゴシック" charset="0"/>
            </a:endParaRPr>
          </a:p>
        </p:txBody>
      </p:sp>
      <p:sp>
        <p:nvSpPr>
          <p:cNvPr id="534531" name="Rectangle 2"/>
          <p:cNvSpPr>
            <a:spLocks noGrp="1" noRot="1" noChangeAspect="1" noChangeArrowheads="1" noTextEdit="1"/>
          </p:cNvSpPr>
          <p:nvPr>
            <p:ph type="sldImg"/>
          </p:nvPr>
        </p:nvSpPr>
        <p:spPr>
          <a:xfrm>
            <a:off x="1143000" y="685800"/>
            <a:ext cx="4573588" cy="3429000"/>
          </a:xfrm>
          <a:solidFill>
            <a:srgbClr val="FFFFFF"/>
          </a:solidFill>
          <a:ln/>
        </p:spPr>
      </p:sp>
      <p:sp>
        <p:nvSpPr>
          <p:cNvPr id="534532" name="Rectangle 3"/>
          <p:cNvSpPr>
            <a:spLocks noGrp="1" noChangeArrowheads="1"/>
          </p:cNvSpPr>
          <p:nvPr>
            <p:ph type="body" idx="1"/>
          </p:nvPr>
        </p:nvSpPr>
        <p:spPr>
          <a:xfrm>
            <a:off x="914508" y="4343363"/>
            <a:ext cx="5028986" cy="4115462"/>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6578"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5CFA446B-0610-AC4A-9CCF-3CD56205C140}" type="slidenum">
              <a:rPr lang="en-US" sz="1200" b="0" smtClean="0">
                <a:solidFill>
                  <a:prstClr val="black"/>
                </a:solidFill>
                <a:latin typeface="Arial" charset="0"/>
                <a:cs typeface="ＭＳ Ｐゴシック" charset="0"/>
              </a:rPr>
              <a:pPr algn="r"/>
              <a:t>230</a:t>
            </a:fld>
            <a:endParaRPr lang="en-US" sz="1200" b="0">
              <a:solidFill>
                <a:prstClr val="black"/>
              </a:solidFill>
              <a:latin typeface="Arial" charset="0"/>
              <a:cs typeface="ＭＳ Ｐゴシック" charset="0"/>
            </a:endParaRPr>
          </a:p>
        </p:txBody>
      </p:sp>
      <p:sp>
        <p:nvSpPr>
          <p:cNvPr id="536579" name="Rectangle 2"/>
          <p:cNvSpPr>
            <a:spLocks noGrp="1" noRot="1" noChangeAspect="1" noChangeArrowheads="1" noTextEdit="1"/>
          </p:cNvSpPr>
          <p:nvPr>
            <p:ph type="sldImg"/>
          </p:nvPr>
        </p:nvSpPr>
        <p:spPr>
          <a:xfrm>
            <a:off x="1143000" y="685800"/>
            <a:ext cx="4573588" cy="3429000"/>
          </a:xfrm>
          <a:solidFill>
            <a:srgbClr val="FFFFFF"/>
          </a:solidFill>
          <a:ln/>
        </p:spPr>
      </p:sp>
      <p:sp>
        <p:nvSpPr>
          <p:cNvPr id="536580" name="Rectangle 3"/>
          <p:cNvSpPr>
            <a:spLocks noGrp="1" noChangeArrowheads="1"/>
          </p:cNvSpPr>
          <p:nvPr>
            <p:ph type="body" idx="1"/>
          </p:nvPr>
        </p:nvSpPr>
        <p:spPr>
          <a:xfrm>
            <a:off x="914508" y="4343363"/>
            <a:ext cx="5028986" cy="4115462"/>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A152347-C468-814A-8FB9-54149FB65832}" type="slidenum">
              <a:rPr lang="en-US">
                <a:solidFill>
                  <a:prstClr val="black"/>
                </a:solidFill>
              </a:rPr>
              <a:pPr/>
              <a:t>3</a:t>
            </a:fld>
            <a:endParaRPr lang="en-US">
              <a:solidFill>
                <a:prstClr val="black"/>
              </a:solidFill>
            </a:endParaRPr>
          </a:p>
        </p:txBody>
      </p:sp>
      <p:sp>
        <p:nvSpPr>
          <p:cNvPr id="131686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316867"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E7077F5C-99DD-BE4D-85F6-8973C8ADE552}" type="slidenum">
              <a:rPr lang="en-US">
                <a:solidFill>
                  <a:prstClr val="black"/>
                </a:solidFill>
              </a:rPr>
              <a:pPr>
                <a:defRPr/>
              </a:pPr>
              <a:t>21</a:t>
            </a:fld>
            <a:endParaRPr lang="en-US">
              <a:solidFill>
                <a:prstClr val="black"/>
              </a:solidFill>
            </a:endParaRPr>
          </a:p>
        </p:txBody>
      </p:sp>
      <p:sp>
        <p:nvSpPr>
          <p:cNvPr id="1358850"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58851" name="Rectangle 3"/>
          <p:cNvSpPr>
            <a:spLocks noGrp="1" noChangeArrowheads="1"/>
          </p:cNvSpPr>
          <p:nvPr>
            <p:ph type="body" idx="1"/>
          </p:nvPr>
        </p:nvSpPr>
        <p:spPr>
          <a:xfrm>
            <a:off x="914400" y="4343400"/>
            <a:ext cx="5029200" cy="274638"/>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5794"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D24411A4-3F4C-C74C-915A-6C66F70746F1}" type="slidenum">
              <a:rPr lang="en-US" sz="1200" b="0" smtClean="0">
                <a:solidFill>
                  <a:prstClr val="black"/>
                </a:solidFill>
                <a:latin typeface="Arial" charset="0"/>
                <a:cs typeface="ＭＳ Ｐゴシック" charset="0"/>
              </a:rPr>
              <a:pPr algn="r"/>
              <a:t>233</a:t>
            </a:fld>
            <a:endParaRPr lang="en-US" sz="1200" b="0">
              <a:solidFill>
                <a:prstClr val="black"/>
              </a:solidFill>
              <a:latin typeface="Arial" charset="0"/>
              <a:cs typeface="ＭＳ Ｐゴシック" charset="0"/>
            </a:endParaRPr>
          </a:p>
        </p:txBody>
      </p:sp>
      <p:sp>
        <p:nvSpPr>
          <p:cNvPr id="545795" name="Rectangle 2"/>
          <p:cNvSpPr>
            <a:spLocks noGrp="1" noRot="1" noChangeAspect="1" noChangeArrowheads="1" noTextEdit="1"/>
          </p:cNvSpPr>
          <p:nvPr>
            <p:ph type="sldImg"/>
          </p:nvPr>
        </p:nvSpPr>
        <p:spPr>
          <a:xfrm>
            <a:off x="1143000" y="685800"/>
            <a:ext cx="4573588" cy="3429000"/>
          </a:xfrm>
          <a:ln/>
        </p:spPr>
      </p:sp>
      <p:sp>
        <p:nvSpPr>
          <p:cNvPr id="545796"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9890"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05EEE004-1DFB-E340-A305-6A8B286301AF}" type="slidenum">
              <a:rPr lang="en-US" sz="1200" b="0" smtClean="0">
                <a:solidFill>
                  <a:srgbClr val="000000"/>
                </a:solidFill>
                <a:cs typeface="ＭＳ Ｐゴシック" charset="0"/>
              </a:rPr>
              <a:pPr algn="r"/>
              <a:t>235</a:t>
            </a:fld>
            <a:endParaRPr lang="en-US" sz="1200" b="0">
              <a:solidFill>
                <a:srgbClr val="000000"/>
              </a:solidFill>
              <a:cs typeface="ＭＳ Ｐゴシック" charset="0"/>
            </a:endParaRPr>
          </a:p>
        </p:txBody>
      </p:sp>
      <p:sp>
        <p:nvSpPr>
          <p:cNvPr id="549891" name="Rectangle 2"/>
          <p:cNvSpPr>
            <a:spLocks noGrp="1" noRot="1" noChangeAspect="1" noChangeArrowheads="1" noTextEdit="1"/>
          </p:cNvSpPr>
          <p:nvPr>
            <p:ph type="sldImg"/>
          </p:nvPr>
        </p:nvSpPr>
        <p:spPr>
          <a:xfrm>
            <a:off x="1143000" y="685800"/>
            <a:ext cx="4573588" cy="3429000"/>
          </a:xfrm>
          <a:ln/>
        </p:spPr>
      </p:sp>
      <p:sp>
        <p:nvSpPr>
          <p:cNvPr id="549892"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1938"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10F7CB11-AFDA-7444-9C71-C304CAA21616}" type="slidenum">
              <a:rPr lang="en-US" sz="1200" b="0" smtClean="0">
                <a:solidFill>
                  <a:srgbClr val="000000"/>
                </a:solidFill>
                <a:cs typeface="ＭＳ Ｐゴシック" charset="0"/>
              </a:rPr>
              <a:pPr algn="r"/>
              <a:t>236</a:t>
            </a:fld>
            <a:endParaRPr lang="en-US" sz="1200" b="0">
              <a:solidFill>
                <a:srgbClr val="000000"/>
              </a:solidFill>
              <a:cs typeface="ＭＳ Ｐゴシック" charset="0"/>
            </a:endParaRPr>
          </a:p>
        </p:txBody>
      </p:sp>
      <p:sp>
        <p:nvSpPr>
          <p:cNvPr id="551939" name="Rectangle 2"/>
          <p:cNvSpPr>
            <a:spLocks noGrp="1" noRot="1" noChangeAspect="1" noChangeArrowheads="1" noTextEdit="1"/>
          </p:cNvSpPr>
          <p:nvPr>
            <p:ph type="sldImg"/>
          </p:nvPr>
        </p:nvSpPr>
        <p:spPr>
          <a:xfrm>
            <a:off x="1143000" y="685800"/>
            <a:ext cx="4573588" cy="3429000"/>
          </a:xfrm>
          <a:ln/>
        </p:spPr>
      </p:sp>
      <p:sp>
        <p:nvSpPr>
          <p:cNvPr id="551940"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3986"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B790B4DF-45F2-874D-8685-BE8111B24004}" type="slidenum">
              <a:rPr lang="en-US" sz="1200" b="0" smtClean="0">
                <a:solidFill>
                  <a:srgbClr val="000000"/>
                </a:solidFill>
                <a:cs typeface="ＭＳ Ｐゴシック" charset="0"/>
              </a:rPr>
              <a:pPr algn="r"/>
              <a:t>237</a:t>
            </a:fld>
            <a:endParaRPr lang="en-US" sz="1200" b="0">
              <a:solidFill>
                <a:srgbClr val="000000"/>
              </a:solidFill>
              <a:cs typeface="ＭＳ Ｐゴシック" charset="0"/>
            </a:endParaRPr>
          </a:p>
        </p:txBody>
      </p:sp>
      <p:sp>
        <p:nvSpPr>
          <p:cNvPr id="553987" name="Rectangle 2"/>
          <p:cNvSpPr>
            <a:spLocks noGrp="1" noRot="1" noChangeAspect="1" noChangeArrowheads="1" noTextEdit="1"/>
          </p:cNvSpPr>
          <p:nvPr>
            <p:ph type="sldImg"/>
          </p:nvPr>
        </p:nvSpPr>
        <p:spPr>
          <a:xfrm>
            <a:off x="1143000" y="685800"/>
            <a:ext cx="4573588" cy="3429000"/>
          </a:xfrm>
          <a:ln/>
        </p:spPr>
      </p:sp>
      <p:sp>
        <p:nvSpPr>
          <p:cNvPr id="553988"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6034"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9729A550-A23E-F148-A04B-B2C7C6403439}" type="slidenum">
              <a:rPr lang="en-US" sz="1200" b="0" smtClean="0">
                <a:solidFill>
                  <a:srgbClr val="000000"/>
                </a:solidFill>
                <a:cs typeface="ＭＳ Ｐゴシック" charset="0"/>
              </a:rPr>
              <a:pPr algn="r"/>
              <a:t>238</a:t>
            </a:fld>
            <a:endParaRPr lang="en-US" sz="1200" b="0">
              <a:solidFill>
                <a:srgbClr val="000000"/>
              </a:solidFill>
              <a:cs typeface="ＭＳ Ｐゴシック" charset="0"/>
            </a:endParaRPr>
          </a:p>
        </p:txBody>
      </p:sp>
      <p:sp>
        <p:nvSpPr>
          <p:cNvPr id="556035" name="Rectangle 2"/>
          <p:cNvSpPr>
            <a:spLocks noGrp="1" noRot="1" noChangeAspect="1" noChangeArrowheads="1" noTextEdit="1"/>
          </p:cNvSpPr>
          <p:nvPr>
            <p:ph type="sldImg"/>
          </p:nvPr>
        </p:nvSpPr>
        <p:spPr>
          <a:xfrm>
            <a:off x="1143000" y="685800"/>
            <a:ext cx="4573588" cy="3429000"/>
          </a:xfrm>
          <a:ln/>
        </p:spPr>
      </p:sp>
      <p:sp>
        <p:nvSpPr>
          <p:cNvPr id="556036"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8082"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CA999105-E63D-2148-A5B9-58774A54F70D}" type="slidenum">
              <a:rPr lang="en-US" sz="1200" b="0" smtClean="0">
                <a:solidFill>
                  <a:srgbClr val="000000"/>
                </a:solidFill>
                <a:cs typeface="ＭＳ Ｐゴシック" charset="0"/>
              </a:rPr>
              <a:pPr algn="r"/>
              <a:t>239</a:t>
            </a:fld>
            <a:endParaRPr lang="en-US" sz="1200" b="0">
              <a:solidFill>
                <a:srgbClr val="000000"/>
              </a:solidFill>
              <a:cs typeface="ＭＳ Ｐゴシック" charset="0"/>
            </a:endParaRPr>
          </a:p>
        </p:txBody>
      </p:sp>
      <p:sp>
        <p:nvSpPr>
          <p:cNvPr id="558083" name="Rectangle 2"/>
          <p:cNvSpPr>
            <a:spLocks noGrp="1" noRot="1" noChangeAspect="1" noChangeArrowheads="1" noTextEdit="1"/>
          </p:cNvSpPr>
          <p:nvPr>
            <p:ph type="sldImg"/>
          </p:nvPr>
        </p:nvSpPr>
        <p:spPr>
          <a:xfrm>
            <a:off x="1143000" y="685800"/>
            <a:ext cx="4573588" cy="3429000"/>
          </a:xfrm>
          <a:ln/>
        </p:spPr>
      </p:sp>
      <p:sp>
        <p:nvSpPr>
          <p:cNvPr id="558084"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0130"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4E7A47B3-B381-7A4B-82FB-D9559A3C08D5}" type="slidenum">
              <a:rPr lang="en-US" sz="1200" b="0" smtClean="0">
                <a:solidFill>
                  <a:srgbClr val="000000"/>
                </a:solidFill>
                <a:cs typeface="ＭＳ Ｐゴシック" charset="0"/>
              </a:rPr>
              <a:pPr algn="r"/>
              <a:t>240</a:t>
            </a:fld>
            <a:endParaRPr lang="en-US" sz="1200" b="0">
              <a:solidFill>
                <a:srgbClr val="000000"/>
              </a:solidFill>
              <a:cs typeface="ＭＳ Ｐゴシック" charset="0"/>
            </a:endParaRPr>
          </a:p>
        </p:txBody>
      </p:sp>
      <p:sp>
        <p:nvSpPr>
          <p:cNvPr id="560131" name="Rectangle 2"/>
          <p:cNvSpPr>
            <a:spLocks noGrp="1" noRot="1" noChangeAspect="1" noChangeArrowheads="1" noTextEdit="1"/>
          </p:cNvSpPr>
          <p:nvPr>
            <p:ph type="sldImg"/>
          </p:nvPr>
        </p:nvSpPr>
        <p:spPr>
          <a:xfrm>
            <a:off x="1143000" y="685800"/>
            <a:ext cx="4573588" cy="3429000"/>
          </a:xfrm>
          <a:ln/>
        </p:spPr>
      </p:sp>
      <p:sp>
        <p:nvSpPr>
          <p:cNvPr id="560132"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2178"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F0C425E5-C169-8048-B4F6-50A5C40EF7D6}" type="slidenum">
              <a:rPr lang="en-US" sz="1200" b="0" smtClean="0">
                <a:solidFill>
                  <a:prstClr val="black"/>
                </a:solidFill>
                <a:latin typeface="Arial" charset="0"/>
                <a:cs typeface="ＭＳ Ｐゴシック" charset="0"/>
              </a:rPr>
              <a:pPr algn="r"/>
              <a:t>241</a:t>
            </a:fld>
            <a:endParaRPr lang="en-US" sz="1200" b="0">
              <a:solidFill>
                <a:prstClr val="black"/>
              </a:solidFill>
              <a:latin typeface="Arial" charset="0"/>
              <a:cs typeface="ＭＳ Ｐゴシック" charset="0"/>
            </a:endParaRPr>
          </a:p>
        </p:txBody>
      </p:sp>
      <p:sp>
        <p:nvSpPr>
          <p:cNvPr id="562179" name="Rectangle 2"/>
          <p:cNvSpPr>
            <a:spLocks noGrp="1" noRot="1" noChangeAspect="1" noChangeArrowheads="1" noTextEdit="1"/>
          </p:cNvSpPr>
          <p:nvPr>
            <p:ph type="sldImg"/>
          </p:nvPr>
        </p:nvSpPr>
        <p:spPr>
          <a:xfrm>
            <a:off x="1143000" y="685800"/>
            <a:ext cx="4573588" cy="3429000"/>
          </a:xfrm>
          <a:ln/>
        </p:spPr>
      </p:sp>
      <p:sp>
        <p:nvSpPr>
          <p:cNvPr id="562180"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5250"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6CE82CE4-B026-DC49-93BB-8355663CE813}" type="slidenum">
              <a:rPr lang="en-US" sz="1200" b="0" smtClean="0">
                <a:solidFill>
                  <a:srgbClr val="000000"/>
                </a:solidFill>
                <a:cs typeface="ＭＳ Ｐゴシック" charset="0"/>
              </a:rPr>
              <a:pPr algn="r"/>
              <a:t>242</a:t>
            </a:fld>
            <a:endParaRPr lang="en-US" sz="1200" b="0">
              <a:solidFill>
                <a:srgbClr val="000000"/>
              </a:solidFill>
              <a:cs typeface="ＭＳ Ｐゴシック" charset="0"/>
            </a:endParaRPr>
          </a:p>
        </p:txBody>
      </p:sp>
      <p:sp>
        <p:nvSpPr>
          <p:cNvPr id="565251" name="Rectangle 2"/>
          <p:cNvSpPr>
            <a:spLocks noGrp="1" noRot="1" noChangeAspect="1" noChangeArrowheads="1" noTextEdit="1"/>
          </p:cNvSpPr>
          <p:nvPr>
            <p:ph type="sldImg"/>
          </p:nvPr>
        </p:nvSpPr>
        <p:spPr>
          <a:xfrm>
            <a:off x="1143000" y="685800"/>
            <a:ext cx="4573588" cy="3429000"/>
          </a:xfrm>
          <a:ln/>
        </p:spPr>
      </p:sp>
      <p:sp>
        <p:nvSpPr>
          <p:cNvPr id="565252"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7298"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AAEC9B0E-169D-564A-AB6F-24D163B356BB}" type="slidenum">
              <a:rPr lang="en-US" sz="1200" b="0" smtClean="0">
                <a:solidFill>
                  <a:srgbClr val="000000"/>
                </a:solidFill>
                <a:cs typeface="ＭＳ Ｐゴシック" charset="0"/>
              </a:rPr>
              <a:pPr algn="r"/>
              <a:t>243</a:t>
            </a:fld>
            <a:endParaRPr lang="en-US" sz="1200" b="0">
              <a:solidFill>
                <a:srgbClr val="000000"/>
              </a:solidFill>
              <a:cs typeface="ＭＳ Ｐゴシック" charset="0"/>
            </a:endParaRPr>
          </a:p>
        </p:txBody>
      </p:sp>
      <p:sp>
        <p:nvSpPr>
          <p:cNvPr id="567299" name="Rectangle 2"/>
          <p:cNvSpPr>
            <a:spLocks noGrp="1" noRot="1" noChangeAspect="1" noChangeArrowheads="1" noTextEdit="1"/>
          </p:cNvSpPr>
          <p:nvPr>
            <p:ph type="sldImg"/>
          </p:nvPr>
        </p:nvSpPr>
        <p:spPr>
          <a:xfrm>
            <a:off x="1143000" y="685800"/>
            <a:ext cx="4573588" cy="3429000"/>
          </a:xfrm>
          <a:ln/>
        </p:spPr>
      </p:sp>
      <p:sp>
        <p:nvSpPr>
          <p:cNvPr id="567300"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7D9F38F5-7006-D241-AA36-20963BAEADF2}" type="slidenum">
              <a:rPr lang="en-US">
                <a:solidFill>
                  <a:prstClr val="black"/>
                </a:solidFill>
              </a:rPr>
              <a:pPr>
                <a:defRPr/>
              </a:pPr>
              <a:t>22</a:t>
            </a:fld>
            <a:endParaRPr lang="en-US">
              <a:solidFill>
                <a:prstClr val="black"/>
              </a:solidFill>
            </a:endParaRPr>
          </a:p>
        </p:txBody>
      </p:sp>
      <p:sp>
        <p:nvSpPr>
          <p:cNvPr id="1361922"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61923" name="Rectangle 3"/>
          <p:cNvSpPr>
            <a:spLocks noGrp="1" noChangeArrowheads="1"/>
          </p:cNvSpPr>
          <p:nvPr>
            <p:ph type="body" idx="1"/>
          </p:nvPr>
        </p:nvSpPr>
        <p:spPr>
          <a:xfrm>
            <a:off x="914400" y="4343400"/>
            <a:ext cx="5029200" cy="274638"/>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9346"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7367AFD2-EC9C-4643-AB1A-A7DA03838ED4}" type="slidenum">
              <a:rPr lang="en-US" sz="1200" b="0" smtClean="0">
                <a:solidFill>
                  <a:srgbClr val="000000"/>
                </a:solidFill>
                <a:cs typeface="ＭＳ Ｐゴシック" charset="0"/>
              </a:rPr>
              <a:pPr algn="r"/>
              <a:t>244</a:t>
            </a:fld>
            <a:endParaRPr lang="en-US" sz="1200" b="0">
              <a:solidFill>
                <a:srgbClr val="000000"/>
              </a:solidFill>
              <a:cs typeface="ＭＳ Ｐゴシック" charset="0"/>
            </a:endParaRPr>
          </a:p>
        </p:txBody>
      </p:sp>
      <p:sp>
        <p:nvSpPr>
          <p:cNvPr id="569347" name="Rectangle 2"/>
          <p:cNvSpPr>
            <a:spLocks noGrp="1" noRot="1" noChangeAspect="1" noChangeArrowheads="1" noTextEdit="1"/>
          </p:cNvSpPr>
          <p:nvPr>
            <p:ph type="sldImg"/>
          </p:nvPr>
        </p:nvSpPr>
        <p:spPr>
          <a:xfrm>
            <a:off x="1143000" y="685800"/>
            <a:ext cx="4573588" cy="3429000"/>
          </a:xfrm>
          <a:ln/>
        </p:spPr>
      </p:sp>
      <p:sp>
        <p:nvSpPr>
          <p:cNvPr id="569348"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1394"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429CB128-6E50-9349-991C-1AA67974A171}" type="slidenum">
              <a:rPr lang="en-US" sz="1200" b="0" smtClean="0">
                <a:solidFill>
                  <a:prstClr val="black"/>
                </a:solidFill>
                <a:latin typeface="Arial" charset="0"/>
                <a:cs typeface="ＭＳ Ｐゴシック" charset="0"/>
              </a:rPr>
              <a:pPr algn="r"/>
              <a:t>245</a:t>
            </a:fld>
            <a:endParaRPr lang="en-US" sz="1200" b="0">
              <a:solidFill>
                <a:prstClr val="black"/>
              </a:solidFill>
              <a:latin typeface="Arial" charset="0"/>
              <a:cs typeface="ＭＳ Ｐゴシック" charset="0"/>
            </a:endParaRPr>
          </a:p>
        </p:txBody>
      </p:sp>
      <p:sp>
        <p:nvSpPr>
          <p:cNvPr id="571395" name="Rectangle 2"/>
          <p:cNvSpPr>
            <a:spLocks noGrp="1" noRot="1" noChangeAspect="1" noChangeArrowheads="1" noTextEdit="1"/>
          </p:cNvSpPr>
          <p:nvPr>
            <p:ph type="sldImg"/>
          </p:nvPr>
        </p:nvSpPr>
        <p:spPr>
          <a:xfrm>
            <a:off x="1143000" y="685800"/>
            <a:ext cx="4573588" cy="3429000"/>
          </a:xfrm>
          <a:ln/>
        </p:spPr>
      </p:sp>
      <p:sp>
        <p:nvSpPr>
          <p:cNvPr id="571396"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42"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FC01A92E-20DC-6F4E-A775-392B901E077A}" type="slidenum">
              <a:rPr lang="en-US" sz="1200" b="0" smtClean="0">
                <a:solidFill>
                  <a:prstClr val="black"/>
                </a:solidFill>
                <a:latin typeface="Arial" charset="0"/>
                <a:cs typeface="ＭＳ Ｐゴシック" charset="0"/>
              </a:rPr>
              <a:pPr algn="r"/>
              <a:t>246</a:t>
            </a:fld>
            <a:endParaRPr lang="en-US" sz="1200" b="0">
              <a:solidFill>
                <a:prstClr val="black"/>
              </a:solidFill>
              <a:latin typeface="Arial" charset="0"/>
              <a:cs typeface="ＭＳ Ｐゴシック" charset="0"/>
            </a:endParaRPr>
          </a:p>
        </p:txBody>
      </p:sp>
      <p:sp>
        <p:nvSpPr>
          <p:cNvPr id="573443" name="Rectangle 2"/>
          <p:cNvSpPr>
            <a:spLocks noGrp="1" noRot="1" noChangeAspect="1" noChangeArrowheads="1" noTextEdit="1"/>
          </p:cNvSpPr>
          <p:nvPr>
            <p:ph type="sldImg"/>
          </p:nvPr>
        </p:nvSpPr>
        <p:spPr>
          <a:xfrm>
            <a:off x="1143000" y="685800"/>
            <a:ext cx="4573588" cy="3429000"/>
          </a:xfrm>
          <a:ln/>
        </p:spPr>
      </p:sp>
      <p:sp>
        <p:nvSpPr>
          <p:cNvPr id="573444" name="Rectangle 3"/>
          <p:cNvSpPr>
            <a:spLocks noGrp="1" noChangeArrowheads="1"/>
          </p:cNvSpPr>
          <p:nvPr>
            <p:ph type="body" idx="1"/>
          </p:nvPr>
        </p:nvSpPr>
        <p:spPr>
          <a:xfrm>
            <a:off x="914508" y="4343363"/>
            <a:ext cx="5028986" cy="411546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2DE5314-33F4-BF4D-ABD6-4BC7875AA912}" type="slidenum">
              <a:rPr kumimoji="0" lang="en-US" sz="1200" b="1"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248</a:t>
            </a:fld>
            <a:endParaRPr kumimoji="0" lang="en-US" sz="12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62498" name="Rectangle 2"/>
          <p:cNvSpPr>
            <a:spLocks noGrp="1" noRot="1" noChangeAspect="1" noChangeArrowheads="1"/>
          </p:cNvSpPr>
          <p:nvPr>
            <p:ph type="sldImg"/>
          </p:nvPr>
        </p:nvSpPr>
        <p:spPr>
          <a:solidFill>
            <a:srgbClr val="FFFFFF"/>
          </a:solidFill>
          <a:ln/>
        </p:spPr>
      </p:sp>
      <p:sp>
        <p:nvSpPr>
          <p:cNvPr id="3624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DB23751-FE25-9743-8E21-C14320797C85}" type="slidenum">
              <a:rPr lang="en-US">
                <a:solidFill>
                  <a:prstClr val="black"/>
                </a:solidFill>
              </a:rPr>
              <a:pPr/>
              <a:t>249</a:t>
            </a:fld>
            <a:endParaRPr lang="en-US">
              <a:solidFill>
                <a:prstClr val="black"/>
              </a:solidFill>
            </a:endParaRPr>
          </a:p>
        </p:txBody>
      </p:sp>
      <p:sp>
        <p:nvSpPr>
          <p:cNvPr id="55705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557059"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176EF55-AA0D-C94E-907B-BFDD45F2DA56}" type="slidenum">
              <a:rPr lang="en-US">
                <a:solidFill>
                  <a:prstClr val="black"/>
                </a:solidFill>
              </a:rPr>
              <a:pPr/>
              <a:t>250</a:t>
            </a:fld>
            <a:endParaRPr lang="en-US">
              <a:solidFill>
                <a:prstClr val="black"/>
              </a:solidFill>
            </a:endParaRPr>
          </a:p>
        </p:txBody>
      </p:sp>
      <p:sp>
        <p:nvSpPr>
          <p:cNvPr id="67891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7891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C58F36C-A6D8-4E46-B9B8-937F6952A16D}" type="slidenum">
              <a:rPr lang="en-US">
                <a:solidFill>
                  <a:prstClr val="black"/>
                </a:solidFill>
              </a:rPr>
              <a:pPr/>
              <a:t>251</a:t>
            </a:fld>
            <a:endParaRPr lang="en-US">
              <a:solidFill>
                <a:prstClr val="black"/>
              </a:solidFill>
            </a:endParaRPr>
          </a:p>
        </p:txBody>
      </p:sp>
      <p:sp>
        <p:nvSpPr>
          <p:cNvPr id="67993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7993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2571354-C943-3A42-A5A3-7D3D4BABC088}" type="slidenum">
              <a:rPr lang="en-US">
                <a:solidFill>
                  <a:prstClr val="black"/>
                </a:solidFill>
              </a:rPr>
              <a:pPr/>
              <a:t>252</a:t>
            </a:fld>
            <a:endParaRPr lang="en-US">
              <a:solidFill>
                <a:prstClr val="black"/>
              </a:solidFill>
            </a:endParaRPr>
          </a:p>
        </p:txBody>
      </p:sp>
      <p:sp>
        <p:nvSpPr>
          <p:cNvPr id="68096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8096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F16851E-1873-F64D-B1AD-2CC0AC7F31B6}" type="slidenum">
              <a:rPr lang="en-US">
                <a:solidFill>
                  <a:prstClr val="black"/>
                </a:solidFill>
              </a:rPr>
              <a:pPr/>
              <a:t>253</a:t>
            </a:fld>
            <a:endParaRPr lang="en-US">
              <a:solidFill>
                <a:prstClr val="black"/>
              </a:solidFill>
            </a:endParaRPr>
          </a:p>
        </p:txBody>
      </p:sp>
      <p:sp>
        <p:nvSpPr>
          <p:cNvPr id="6819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8198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123B184-473C-BC43-A0EE-77CBFC2C35A0}" type="slidenum">
              <a:rPr lang="en-US">
                <a:solidFill>
                  <a:prstClr val="black"/>
                </a:solidFill>
              </a:rPr>
              <a:pPr/>
              <a:t>254</a:t>
            </a:fld>
            <a:endParaRPr lang="en-US">
              <a:solidFill>
                <a:prstClr val="black"/>
              </a:solidFill>
            </a:endParaRPr>
          </a:p>
        </p:txBody>
      </p:sp>
      <p:sp>
        <p:nvSpPr>
          <p:cNvPr id="683010"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8301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rtl="0" eaLnBrk="0" fontAlgn="base" hangingPunct="0">
              <a:spcBef>
                <a:spcPct val="30000"/>
              </a:spcBef>
              <a:spcAft>
                <a:spcPct val="0"/>
              </a:spcAft>
            </a:pPr>
            <a:r>
              <a:rPr lang="en-US" b="0"/>
              <a:t>"In Hebrews 4, the writer to the Hebrews explains that Christians enter into rest when they complete the lifelong work of committed discipleship. But like the exodus generation (and later Achan), not all Christians finish their work. A proper illustration of the relationship between the journeys of the children of Israel and the Christian life is suggested by [this] diagram" (Dillow, 140).</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b="0"/>
              <a:t>_______________________</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b="0"/>
              <a:t>NS-07-1Cor1-9—slide 129</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b="0"/>
              <a:t>NS-07-1Cor10-16—slide 23</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b="0"/>
              <a:t>NS-19-Hebrews-69</a:t>
            </a:r>
          </a:p>
          <a:p>
            <a:pPr algn="l" rtl="0" eaLnBrk="0" fontAlgn="base" hangingPunct="0">
              <a:spcBef>
                <a:spcPct val="30000"/>
              </a:spcBef>
              <a:spcAft>
                <a:spcPct val="0"/>
              </a:spcAft>
            </a:pPr>
            <a:endParaRPr lang="en-US"/>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92E4DE48-0630-E843-9A0A-AD2D8C0000D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3486020299"/>
      </p:ext>
    </p:extLst>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5B57236-F401-3746-8A4A-32D4E0FA6123}" type="slidenum">
              <a:rPr lang="en-US">
                <a:solidFill>
                  <a:prstClr val="black"/>
                </a:solidFill>
              </a:rPr>
              <a:pPr/>
              <a:t>255</a:t>
            </a:fld>
            <a:endParaRPr lang="en-US">
              <a:solidFill>
                <a:prstClr val="black"/>
              </a:solidFill>
            </a:endParaRPr>
          </a:p>
        </p:txBody>
      </p:sp>
      <p:sp>
        <p:nvSpPr>
          <p:cNvPr id="68403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8403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269430D-6DDF-A546-8FB5-7A1245454436}" type="slidenum">
              <a:rPr lang="en-US">
                <a:solidFill>
                  <a:prstClr val="black"/>
                </a:solidFill>
              </a:rPr>
              <a:pPr/>
              <a:t>256</a:t>
            </a:fld>
            <a:endParaRPr lang="en-US">
              <a:solidFill>
                <a:prstClr val="black"/>
              </a:solidFill>
            </a:endParaRPr>
          </a:p>
        </p:txBody>
      </p:sp>
      <p:sp>
        <p:nvSpPr>
          <p:cNvPr id="68505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8505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204D16C-6DB0-3346-A0F5-B76AA8FBE7B7}" type="slidenum">
              <a:rPr lang="en-US">
                <a:solidFill>
                  <a:prstClr val="black"/>
                </a:solidFill>
              </a:rPr>
              <a:pPr/>
              <a:t>257</a:t>
            </a:fld>
            <a:endParaRPr lang="en-US">
              <a:solidFill>
                <a:prstClr val="black"/>
              </a:solidFill>
            </a:endParaRPr>
          </a:p>
        </p:txBody>
      </p:sp>
      <p:sp>
        <p:nvSpPr>
          <p:cNvPr id="68608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8608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7C55654-5FB8-724B-9427-4148925A5B77}" type="slidenum">
              <a:rPr lang="en-US">
                <a:solidFill>
                  <a:prstClr val="black"/>
                </a:solidFill>
              </a:rPr>
              <a:pPr/>
              <a:t>258</a:t>
            </a:fld>
            <a:endParaRPr lang="en-US">
              <a:solidFill>
                <a:prstClr val="black"/>
              </a:solidFill>
            </a:endParaRPr>
          </a:p>
        </p:txBody>
      </p:sp>
      <p:sp>
        <p:nvSpPr>
          <p:cNvPr id="73625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736259"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585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eaLnBrk="0" hangingPunct="0">
              <a:defRPr sz="3400">
                <a:solidFill>
                  <a:srgbClr val="000000"/>
                </a:solidFill>
                <a:latin typeface="Times New Roman" charset="0"/>
                <a:ea typeface="ＭＳ Ｐゴシック" charset="0"/>
                <a:sym typeface="Times New Roman" charset="0"/>
              </a:defRPr>
            </a:lvl2pPr>
            <a:lvl3pPr marL="1143000" indent="-228600" eaLnBrk="0" hangingPunct="0">
              <a:defRPr sz="3400">
                <a:solidFill>
                  <a:srgbClr val="000000"/>
                </a:solidFill>
                <a:latin typeface="Times New Roman" charset="0"/>
                <a:ea typeface="ＭＳ Ｐゴシック" charset="0"/>
                <a:sym typeface="Times New Roman" charset="0"/>
              </a:defRPr>
            </a:lvl3pPr>
            <a:lvl4pPr marL="1600200" indent="-228600" eaLnBrk="0" hangingPunct="0">
              <a:defRPr sz="3400">
                <a:solidFill>
                  <a:srgbClr val="000000"/>
                </a:solidFill>
                <a:latin typeface="Times New Roman" charset="0"/>
                <a:ea typeface="ＭＳ Ｐゴシック" charset="0"/>
                <a:sym typeface="Times New Roman" charset="0"/>
              </a:defRPr>
            </a:lvl4pPr>
            <a:lvl5pPr marL="2057400" indent="-228600" eaLnBrk="0" hangingPunct="0">
              <a:defRPr sz="3400">
                <a:solidFill>
                  <a:srgbClr val="000000"/>
                </a:solidFill>
                <a:latin typeface="Times New Roman" charset="0"/>
                <a:ea typeface="ＭＳ Ｐゴシック" charset="0"/>
                <a:sym typeface="Times New Roman" charset="0"/>
              </a:defRPr>
            </a:lvl5pPr>
            <a:lvl6pPr marL="25146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r" eaLnBrk="1" hangingPunct="1"/>
            <a:fld id="{E324D894-6AE7-394D-92BA-6EE7ECA2360D}" type="slidenum">
              <a:rPr lang="en-US" altLang="zh-CN" sz="1200" b="0">
                <a:latin typeface="Arial" charset="0"/>
              </a:rPr>
              <a:pPr algn="r" eaLnBrk="1" hangingPunct="1"/>
              <a:t>259</a:t>
            </a:fld>
            <a:endParaRPr lang="en-US" altLang="zh-CN" sz="1200" b="0">
              <a:latin typeface="Arial" charset="0"/>
            </a:endParaRPr>
          </a:p>
        </p:txBody>
      </p:sp>
      <p:sp>
        <p:nvSpPr>
          <p:cNvPr id="1343491"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343492" name="Rectangle 3"/>
          <p:cNvSpPr>
            <a:spLocks noGrp="1" noChangeArrowheads="1"/>
          </p:cNvSpPr>
          <p:nvPr>
            <p:ph type="body" idx="1"/>
          </p:nvPr>
        </p:nvSpPr>
        <p:spPr/>
        <p:txBody>
          <a:bodyPr/>
          <a:lstStyle/>
          <a:p>
            <a:pPr eaLnBrk="1" hangingPunct="1">
              <a:defRPr/>
            </a:pPr>
            <a:endParaRPr lang="en-US" altLang="zh-CN"/>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7905"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eaLnBrk="0" hangingPunct="0">
              <a:defRPr sz="3400">
                <a:solidFill>
                  <a:srgbClr val="000000"/>
                </a:solidFill>
                <a:latin typeface="Times New Roman" charset="0"/>
                <a:ea typeface="ＭＳ Ｐゴシック" charset="0"/>
                <a:sym typeface="Times New Roman" charset="0"/>
              </a:defRPr>
            </a:lvl2pPr>
            <a:lvl3pPr marL="1143000" indent="-228600" eaLnBrk="0" hangingPunct="0">
              <a:defRPr sz="3400">
                <a:solidFill>
                  <a:srgbClr val="000000"/>
                </a:solidFill>
                <a:latin typeface="Times New Roman" charset="0"/>
                <a:ea typeface="ＭＳ Ｐゴシック" charset="0"/>
                <a:sym typeface="Times New Roman" charset="0"/>
              </a:defRPr>
            </a:lvl3pPr>
            <a:lvl4pPr marL="1600200" indent="-228600" eaLnBrk="0" hangingPunct="0">
              <a:defRPr sz="3400">
                <a:solidFill>
                  <a:srgbClr val="000000"/>
                </a:solidFill>
                <a:latin typeface="Times New Roman" charset="0"/>
                <a:ea typeface="ＭＳ Ｐゴシック" charset="0"/>
                <a:sym typeface="Times New Roman" charset="0"/>
              </a:defRPr>
            </a:lvl4pPr>
            <a:lvl5pPr marL="2057400" indent="-228600" eaLnBrk="0" hangingPunct="0">
              <a:defRPr sz="3400">
                <a:solidFill>
                  <a:srgbClr val="000000"/>
                </a:solidFill>
                <a:latin typeface="Times New Roman" charset="0"/>
                <a:ea typeface="ＭＳ Ｐゴシック" charset="0"/>
                <a:sym typeface="Times New Roman" charset="0"/>
              </a:defRPr>
            </a:lvl5pPr>
            <a:lvl6pPr marL="25146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r" eaLnBrk="1" hangingPunct="1"/>
            <a:fld id="{EAD89F47-E11A-B149-A90B-0236E5FF1C75}" type="slidenum">
              <a:rPr lang="en-US" altLang="zh-CN" sz="1200" b="0">
                <a:latin typeface="Arial" charset="0"/>
              </a:rPr>
              <a:pPr algn="r" eaLnBrk="1" hangingPunct="1"/>
              <a:t>260</a:t>
            </a:fld>
            <a:endParaRPr lang="en-US" altLang="zh-CN" sz="1200" b="0">
              <a:latin typeface="Arial" charset="0"/>
            </a:endParaRPr>
          </a:p>
        </p:txBody>
      </p:sp>
      <p:sp>
        <p:nvSpPr>
          <p:cNvPr id="1345539"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345540" name="Rectangle 3"/>
          <p:cNvSpPr>
            <a:spLocks noGrp="1" noChangeArrowheads="1"/>
          </p:cNvSpPr>
          <p:nvPr>
            <p:ph type="body" idx="1"/>
          </p:nvPr>
        </p:nvSpPr>
        <p:spPr/>
        <p:txBody>
          <a:bodyPr/>
          <a:lstStyle/>
          <a:p>
            <a:pPr eaLnBrk="1" hangingPunct="1">
              <a:defRPr/>
            </a:pPr>
            <a:endParaRPr lang="en-US" altLang="zh-CN"/>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995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eaLnBrk="0" hangingPunct="0">
              <a:defRPr sz="3400">
                <a:solidFill>
                  <a:srgbClr val="000000"/>
                </a:solidFill>
                <a:latin typeface="Times New Roman" charset="0"/>
                <a:ea typeface="ＭＳ Ｐゴシック" charset="0"/>
                <a:sym typeface="Times New Roman" charset="0"/>
              </a:defRPr>
            </a:lvl2pPr>
            <a:lvl3pPr marL="1143000" indent="-228600" eaLnBrk="0" hangingPunct="0">
              <a:defRPr sz="3400">
                <a:solidFill>
                  <a:srgbClr val="000000"/>
                </a:solidFill>
                <a:latin typeface="Times New Roman" charset="0"/>
                <a:ea typeface="ＭＳ Ｐゴシック" charset="0"/>
                <a:sym typeface="Times New Roman" charset="0"/>
              </a:defRPr>
            </a:lvl3pPr>
            <a:lvl4pPr marL="1600200" indent="-228600" eaLnBrk="0" hangingPunct="0">
              <a:defRPr sz="3400">
                <a:solidFill>
                  <a:srgbClr val="000000"/>
                </a:solidFill>
                <a:latin typeface="Times New Roman" charset="0"/>
                <a:ea typeface="ＭＳ Ｐゴシック" charset="0"/>
                <a:sym typeface="Times New Roman" charset="0"/>
              </a:defRPr>
            </a:lvl4pPr>
            <a:lvl5pPr marL="2057400" indent="-228600" eaLnBrk="0" hangingPunct="0">
              <a:defRPr sz="3400">
                <a:solidFill>
                  <a:srgbClr val="000000"/>
                </a:solidFill>
                <a:latin typeface="Times New Roman" charset="0"/>
                <a:ea typeface="ＭＳ Ｐゴシック" charset="0"/>
                <a:sym typeface="Times New Roman" charset="0"/>
              </a:defRPr>
            </a:lvl5pPr>
            <a:lvl6pPr marL="25146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r" eaLnBrk="1" hangingPunct="1"/>
            <a:fld id="{9FE2499B-96E7-714C-92D1-68ACC8152CFD}" type="slidenum">
              <a:rPr lang="en-US" altLang="zh-CN" sz="1200" b="0">
                <a:latin typeface="Arial" charset="0"/>
              </a:rPr>
              <a:pPr algn="r" eaLnBrk="1" hangingPunct="1"/>
              <a:t>261</a:t>
            </a:fld>
            <a:endParaRPr lang="en-US" altLang="zh-CN" sz="1200" b="0">
              <a:latin typeface="Arial" charset="0"/>
            </a:endParaRPr>
          </a:p>
        </p:txBody>
      </p:sp>
      <p:sp>
        <p:nvSpPr>
          <p:cNvPr id="1347587"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347588" name="Rectangle 3"/>
          <p:cNvSpPr>
            <a:spLocks noGrp="1" noChangeArrowheads="1"/>
          </p:cNvSpPr>
          <p:nvPr>
            <p:ph type="body" idx="1"/>
          </p:nvPr>
        </p:nvSpPr>
        <p:spPr/>
        <p:txBody>
          <a:bodyPr/>
          <a:lstStyle/>
          <a:p>
            <a:pPr eaLnBrk="1" hangingPunct="1">
              <a:defRPr/>
            </a:pPr>
            <a:endParaRPr lang="en-US" altLang="zh-CN"/>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0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eaLnBrk="0" hangingPunct="0">
              <a:defRPr sz="3400">
                <a:solidFill>
                  <a:srgbClr val="000000"/>
                </a:solidFill>
                <a:latin typeface="Times New Roman" charset="0"/>
                <a:ea typeface="ＭＳ Ｐゴシック" charset="0"/>
                <a:sym typeface="Times New Roman" charset="0"/>
              </a:defRPr>
            </a:lvl2pPr>
            <a:lvl3pPr marL="1143000" indent="-228600" eaLnBrk="0" hangingPunct="0">
              <a:defRPr sz="3400">
                <a:solidFill>
                  <a:srgbClr val="000000"/>
                </a:solidFill>
                <a:latin typeface="Times New Roman" charset="0"/>
                <a:ea typeface="ＭＳ Ｐゴシック" charset="0"/>
                <a:sym typeface="Times New Roman" charset="0"/>
              </a:defRPr>
            </a:lvl3pPr>
            <a:lvl4pPr marL="1600200" indent="-228600" eaLnBrk="0" hangingPunct="0">
              <a:defRPr sz="3400">
                <a:solidFill>
                  <a:srgbClr val="000000"/>
                </a:solidFill>
                <a:latin typeface="Times New Roman" charset="0"/>
                <a:ea typeface="ＭＳ Ｐゴシック" charset="0"/>
                <a:sym typeface="Times New Roman" charset="0"/>
              </a:defRPr>
            </a:lvl4pPr>
            <a:lvl5pPr marL="2057400" indent="-228600" eaLnBrk="0" hangingPunct="0">
              <a:defRPr sz="3400">
                <a:solidFill>
                  <a:srgbClr val="000000"/>
                </a:solidFill>
                <a:latin typeface="Times New Roman" charset="0"/>
                <a:ea typeface="ＭＳ Ｐゴシック" charset="0"/>
                <a:sym typeface="Times New Roman" charset="0"/>
              </a:defRPr>
            </a:lvl5pPr>
            <a:lvl6pPr marL="25146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r" eaLnBrk="1" hangingPunct="1"/>
            <a:fld id="{F8AC3C02-6FA3-9649-83AF-B42215C78EEB}" type="slidenum">
              <a:rPr lang="en-US" altLang="zh-CN" sz="1200" b="0">
                <a:latin typeface="Arial" charset="0"/>
              </a:rPr>
              <a:pPr algn="r" eaLnBrk="1" hangingPunct="1"/>
              <a:t>262</a:t>
            </a:fld>
            <a:endParaRPr lang="en-US" altLang="zh-CN" sz="1200" b="0">
              <a:latin typeface="Arial" charset="0"/>
            </a:endParaRPr>
          </a:p>
        </p:txBody>
      </p:sp>
      <p:sp>
        <p:nvSpPr>
          <p:cNvPr id="1349635"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349636" name="Rectangle 3"/>
          <p:cNvSpPr>
            <a:spLocks noGrp="1" noChangeArrowheads="1"/>
          </p:cNvSpPr>
          <p:nvPr>
            <p:ph type="body" idx="1"/>
          </p:nvPr>
        </p:nvSpPr>
        <p:spPr/>
        <p:txBody>
          <a:bodyPr/>
          <a:lstStyle/>
          <a:p>
            <a:pPr eaLnBrk="1" hangingPunct="1">
              <a:defRPr/>
            </a:pPr>
            <a:endParaRPr lang="en-US" altLang="zh-CN"/>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BFCAC2D-DF0B-2443-9EDD-CFE553E67DFC}" type="slidenum">
              <a:rPr lang="en-US">
                <a:solidFill>
                  <a:prstClr val="black"/>
                </a:solidFill>
              </a:rPr>
              <a:pPr/>
              <a:t>263</a:t>
            </a:fld>
            <a:endParaRPr lang="en-US">
              <a:solidFill>
                <a:prstClr val="black"/>
              </a:solidFill>
            </a:endParaRPr>
          </a:p>
        </p:txBody>
      </p:sp>
      <p:sp>
        <p:nvSpPr>
          <p:cNvPr id="69427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9427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572BDCC-8FF4-F141-BED4-E9DCC35319D5}" type="slidenum">
              <a:rPr lang="en-US">
                <a:solidFill>
                  <a:prstClr val="black"/>
                </a:solidFill>
              </a:rPr>
              <a:pPr/>
              <a:t>264</a:t>
            </a:fld>
            <a:endParaRPr lang="en-US">
              <a:solidFill>
                <a:prstClr val="black"/>
              </a:solidFill>
            </a:endParaRPr>
          </a:p>
        </p:txBody>
      </p:sp>
      <p:sp>
        <p:nvSpPr>
          <p:cNvPr id="70656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70656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3BAC758E-EC07-EC43-B9F0-C5DCEBC86A88}" type="slidenum">
              <a:rPr lang="en-US">
                <a:solidFill>
                  <a:prstClr val="black"/>
                </a:solidFill>
              </a:rPr>
              <a:pPr>
                <a:defRPr/>
              </a:pPr>
              <a:t>24</a:t>
            </a:fld>
            <a:endParaRPr lang="en-US">
              <a:solidFill>
                <a:prstClr val="black"/>
              </a:solidFill>
            </a:endParaRPr>
          </a:p>
        </p:txBody>
      </p:sp>
      <p:sp>
        <p:nvSpPr>
          <p:cNvPr id="1363970"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63971"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C12AE2C-1B08-B741-9F7D-462F63CFE77F}" type="slidenum">
              <a:rPr lang="en-US">
                <a:solidFill>
                  <a:prstClr val="black"/>
                </a:solidFill>
              </a:rPr>
              <a:pPr/>
              <a:t>265</a:t>
            </a:fld>
            <a:endParaRPr lang="en-US">
              <a:solidFill>
                <a:prstClr val="black"/>
              </a:solidFill>
            </a:endParaRPr>
          </a:p>
        </p:txBody>
      </p:sp>
      <p:sp>
        <p:nvSpPr>
          <p:cNvPr id="71577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71577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E7B3C2F-620E-E846-8B41-C3CC7762F9DC}" type="slidenum">
              <a:rPr lang="en-US">
                <a:solidFill>
                  <a:prstClr val="black"/>
                </a:solidFill>
              </a:rPr>
              <a:pPr/>
              <a:t>266</a:t>
            </a:fld>
            <a:endParaRPr lang="en-US">
              <a:solidFill>
                <a:prstClr val="black"/>
              </a:solidFill>
            </a:endParaRPr>
          </a:p>
        </p:txBody>
      </p:sp>
      <p:sp>
        <p:nvSpPr>
          <p:cNvPr id="713730"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71373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61E6782-6D92-F94B-8A2F-A94E17135912}" type="slidenum">
              <a:rPr lang="en-US">
                <a:solidFill>
                  <a:prstClr val="black"/>
                </a:solidFill>
              </a:rPr>
              <a:pPr/>
              <a:t>267</a:t>
            </a:fld>
            <a:endParaRPr lang="en-US">
              <a:solidFill>
                <a:prstClr val="black"/>
              </a:solidFill>
            </a:endParaRPr>
          </a:p>
        </p:txBody>
      </p:sp>
      <p:sp>
        <p:nvSpPr>
          <p:cNvPr id="69734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9734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73C4800-CB91-0240-A161-FB7DEB9CC04E}" type="slidenum">
              <a:rPr lang="en-US">
                <a:solidFill>
                  <a:prstClr val="black"/>
                </a:solidFill>
              </a:rPr>
              <a:pPr/>
              <a:t>268</a:t>
            </a:fld>
            <a:endParaRPr lang="en-US">
              <a:solidFill>
                <a:prstClr val="black"/>
              </a:solidFill>
            </a:endParaRPr>
          </a:p>
        </p:txBody>
      </p:sp>
      <p:sp>
        <p:nvSpPr>
          <p:cNvPr id="69529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9529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6D00EA0-0E73-874A-AD3A-9065B218A671}" type="slidenum">
              <a:rPr lang="en-US">
                <a:solidFill>
                  <a:prstClr val="black"/>
                </a:solidFill>
              </a:rPr>
              <a:pPr/>
              <a:t>269</a:t>
            </a:fld>
            <a:endParaRPr lang="en-US">
              <a:solidFill>
                <a:prstClr val="black"/>
              </a:solidFill>
            </a:endParaRPr>
          </a:p>
        </p:txBody>
      </p:sp>
      <p:sp>
        <p:nvSpPr>
          <p:cNvPr id="698370"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9837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23A1F9C-8477-544C-A699-F580B5A6AC67}" type="slidenum">
              <a:rPr lang="en-US">
                <a:solidFill>
                  <a:prstClr val="black"/>
                </a:solidFill>
              </a:rPr>
              <a:pPr/>
              <a:t>270</a:t>
            </a:fld>
            <a:endParaRPr lang="en-US">
              <a:solidFill>
                <a:prstClr val="black"/>
              </a:solidFill>
            </a:endParaRPr>
          </a:p>
        </p:txBody>
      </p:sp>
      <p:sp>
        <p:nvSpPr>
          <p:cNvPr id="708610"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708611"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3AAF40E-0E07-C244-8BAA-ECB6E0003D5A}" type="slidenum">
              <a:rPr lang="en-US">
                <a:solidFill>
                  <a:prstClr val="black"/>
                </a:solidFill>
              </a:rPr>
              <a:pPr/>
              <a:t>271</a:t>
            </a:fld>
            <a:endParaRPr lang="en-US">
              <a:solidFill>
                <a:prstClr val="black"/>
              </a:solidFill>
            </a:endParaRPr>
          </a:p>
        </p:txBody>
      </p:sp>
      <p:sp>
        <p:nvSpPr>
          <p:cNvPr id="73216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73216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DB21765-7EBB-EE40-9F09-4DEA15C2CFBC}" type="slidenum">
              <a:rPr lang="en-US">
                <a:solidFill>
                  <a:prstClr val="black"/>
                </a:solidFill>
              </a:rPr>
              <a:pPr/>
              <a:t>272</a:t>
            </a:fld>
            <a:endParaRPr lang="en-US">
              <a:solidFill>
                <a:prstClr val="black"/>
              </a:solidFill>
            </a:endParaRPr>
          </a:p>
        </p:txBody>
      </p:sp>
      <p:sp>
        <p:nvSpPr>
          <p:cNvPr id="69632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96323" name="Rectangle 3"/>
          <p:cNvSpPr>
            <a:spLocks noGrp="1" noChangeArrowheads="1"/>
          </p:cNvSpPr>
          <p:nvPr>
            <p:ph type="body" idx="1"/>
          </p:nvPr>
        </p:nvSpPr>
        <p:spPr/>
        <p:txBody>
          <a:bodyPr/>
          <a:lstStyle/>
          <a:p>
            <a:r>
              <a:rPr lang="ru-RU" altLang="ja-JP" dirty="0">
                <a:latin typeface="Arial"/>
              </a:rPr>
              <a:t>"</a:t>
            </a:r>
            <a:r>
              <a:rPr lang="en-US" dirty="0">
                <a:latin typeface="Times" charset="0"/>
              </a:rPr>
              <a:t>Love never gives up, never loses faith, is always hopeful, and endures through every circumstance</a:t>
            </a:r>
            <a:r>
              <a:rPr lang="ru-RU" altLang="ja-JP" dirty="0">
                <a:latin typeface="Arial"/>
              </a:rPr>
              <a:t>"</a:t>
            </a:r>
            <a:r>
              <a:rPr lang="en-US" dirty="0">
                <a:latin typeface="Times" charset="0"/>
              </a:rPr>
              <a:t> (NLT)</a:t>
            </a:r>
          </a:p>
        </p:txBody>
      </p:sp>
    </p:spTree>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CC72656-4616-B049-9E60-7FE550BC256B}" type="slidenum">
              <a:rPr lang="en-US">
                <a:solidFill>
                  <a:prstClr val="black"/>
                </a:solidFill>
              </a:rPr>
              <a:pPr/>
              <a:t>273</a:t>
            </a:fld>
            <a:endParaRPr lang="en-US">
              <a:solidFill>
                <a:prstClr val="black"/>
              </a:solidFill>
            </a:endParaRPr>
          </a:p>
        </p:txBody>
      </p:sp>
      <p:sp>
        <p:nvSpPr>
          <p:cNvPr id="69939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9939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6E4C85E-083A-774F-BB75-556CF88E0527}"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28002" name="Rectangle 2"/>
          <p:cNvSpPr>
            <a:spLocks noGrp="1" noRot="1" noChangeAspect="1" noChangeArrowheads="1" noTextEdit="1"/>
          </p:cNvSpPr>
          <p:nvPr>
            <p:ph type="sldImg"/>
          </p:nvPr>
        </p:nvSpPr>
        <p:spPr>
          <a:ln/>
        </p:spPr>
      </p:sp>
      <p:sp>
        <p:nvSpPr>
          <p:cNvPr id="1280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C785A895-B895-4A45-8AE5-EC150B5609EE}" type="slidenum">
              <a:rPr lang="en-US">
                <a:solidFill>
                  <a:prstClr val="black"/>
                </a:solidFill>
              </a:rPr>
              <a:pPr>
                <a:defRPr/>
              </a:pPr>
              <a:t>25</a:t>
            </a:fld>
            <a:endParaRPr lang="en-US">
              <a:solidFill>
                <a:prstClr val="black"/>
              </a:solidFill>
            </a:endParaRPr>
          </a:p>
        </p:txBody>
      </p:sp>
      <p:sp>
        <p:nvSpPr>
          <p:cNvPr id="1366018"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6601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1464DCF-BBAD-9A45-85EF-9DAEA8B17A1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30050" name="Rectangle 2"/>
          <p:cNvSpPr>
            <a:spLocks noGrp="1" noRot="1" noChangeAspect="1" noChangeArrowheads="1"/>
          </p:cNvSpPr>
          <p:nvPr>
            <p:ph type="sldImg"/>
          </p:nvPr>
        </p:nvSpPr>
        <p:spPr>
          <a:solidFill>
            <a:srgbClr val="FFFFFF"/>
          </a:solidFill>
          <a:ln/>
        </p:spPr>
      </p:sp>
      <p:sp>
        <p:nvSpPr>
          <p:cNvPr id="1300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7C95DA9-C04F-1641-A8E4-493AB80A3F1B}" type="slidenum">
              <a:rPr lang="en-US">
                <a:solidFill>
                  <a:prstClr val="black"/>
                </a:solidFill>
              </a:rPr>
              <a:pPr/>
              <a:t>276</a:t>
            </a:fld>
            <a:endParaRPr lang="en-US">
              <a:solidFill>
                <a:prstClr val="black"/>
              </a:solidFill>
            </a:endParaRPr>
          </a:p>
        </p:txBody>
      </p:sp>
      <p:sp>
        <p:nvSpPr>
          <p:cNvPr id="70041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70041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16F42AC-2D2D-CB44-A813-6AC84B8A76C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33122" name="Rectangle 2"/>
          <p:cNvSpPr>
            <a:spLocks noGrp="1" noRot="1" noChangeAspect="1" noChangeArrowheads="1"/>
          </p:cNvSpPr>
          <p:nvPr>
            <p:ph type="sldImg"/>
          </p:nvPr>
        </p:nvSpPr>
        <p:spPr>
          <a:solidFill>
            <a:srgbClr val="FFFFFF"/>
          </a:solidFill>
          <a:ln/>
        </p:spPr>
      </p:sp>
      <p:sp>
        <p:nvSpPr>
          <p:cNvPr id="133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15B88D6-71FB-BE4E-98C5-715C9DB51FB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35170" name="Rectangle 2"/>
          <p:cNvSpPr>
            <a:spLocks noGrp="1" noRot="1" noChangeAspect="1" noChangeArrowheads="1"/>
          </p:cNvSpPr>
          <p:nvPr>
            <p:ph type="sldImg"/>
          </p:nvPr>
        </p:nvSpPr>
        <p:spPr>
          <a:solidFill>
            <a:srgbClr val="FFFFFF"/>
          </a:solidFill>
          <a:ln/>
        </p:spPr>
      </p:sp>
      <p:sp>
        <p:nvSpPr>
          <p:cNvPr id="1351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34BF96E-2FDC-7E41-AA4D-D98BF1DD0E2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37218" name="Rectangle 2"/>
          <p:cNvSpPr>
            <a:spLocks noGrp="1" noRot="1" noChangeAspect="1" noChangeArrowheads="1"/>
          </p:cNvSpPr>
          <p:nvPr>
            <p:ph type="sldImg"/>
          </p:nvPr>
        </p:nvSpPr>
        <p:spPr>
          <a:solidFill>
            <a:srgbClr val="FFFFFF"/>
          </a:solidFill>
          <a:ln/>
        </p:spPr>
      </p:sp>
      <p:sp>
        <p:nvSpPr>
          <p:cNvPr id="1372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0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067C875-5EE3-0C42-9855-BA479E3C378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94210" name="Rectangle 2"/>
          <p:cNvSpPr>
            <a:spLocks noGrp="1" noRot="1" noChangeAspect="1" noChangeArrowheads="1" noTextEdit="1"/>
          </p:cNvSpPr>
          <p:nvPr>
            <p:ph type="sldImg"/>
          </p:nvPr>
        </p:nvSpPr>
        <p:spPr>
          <a:xfrm>
            <a:off x="1143000" y="685800"/>
            <a:ext cx="4573588" cy="3429000"/>
          </a:xfrm>
          <a:solidFill>
            <a:srgbClr val="FFFFFF"/>
          </a:solidFill>
          <a:ln/>
        </p:spPr>
      </p:sp>
      <p:sp>
        <p:nvSpPr>
          <p:cNvPr id="942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87D3BBF-66B6-6942-8EFF-FD8FB7B2B14C}" type="slidenum">
              <a:rPr lang="en-US">
                <a:solidFill>
                  <a:prstClr val="black"/>
                </a:solidFill>
              </a:rPr>
              <a:pPr/>
              <a:t>281</a:t>
            </a:fld>
            <a:endParaRPr lang="en-US">
              <a:solidFill>
                <a:prstClr val="black"/>
              </a:solidFill>
            </a:endParaRPr>
          </a:p>
        </p:txBody>
      </p:sp>
      <p:sp>
        <p:nvSpPr>
          <p:cNvPr id="73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73318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38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A1E9AA61-79F5-6144-A26F-0DF6DB7F6765}" type="slidenum">
              <a:rPr lang="en-US" sz="1200"/>
              <a:pPr eaLnBrk="1" hangingPunct="1"/>
              <a:t>282</a:t>
            </a:fld>
            <a:endParaRPr lang="en-US" sz="1200"/>
          </a:p>
        </p:txBody>
      </p:sp>
      <p:sp>
        <p:nvSpPr>
          <p:cNvPr id="528387" name="Rectangle 2"/>
          <p:cNvSpPr>
            <a:spLocks noGrp="1" noRot="1" noChangeAspect="1" noChangeArrowheads="1"/>
          </p:cNvSpPr>
          <p:nvPr>
            <p:ph type="sldImg"/>
          </p:nvPr>
        </p:nvSpPr>
        <p:spPr>
          <a:solidFill>
            <a:srgbClr val="FFFFFF"/>
          </a:solidFill>
          <a:ln/>
        </p:spPr>
      </p:sp>
      <p:sp>
        <p:nvSpPr>
          <p:cNvPr id="52838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82512F2-082B-714C-BE62-36425D8C431C}" type="slidenum">
              <a:rPr lang="en-US">
                <a:solidFill>
                  <a:prstClr val="black"/>
                </a:solidFill>
              </a:rPr>
              <a:pPr/>
              <a:t>283</a:t>
            </a:fld>
            <a:endParaRPr lang="en-US">
              <a:solidFill>
                <a:prstClr val="black"/>
              </a:solidFill>
            </a:endParaRPr>
          </a:p>
        </p:txBody>
      </p:sp>
      <p:sp>
        <p:nvSpPr>
          <p:cNvPr id="595970"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595971"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A5D1254-67F2-8E45-8768-C01BA65CDAC8}" type="slidenum">
              <a:rPr lang="en-US">
                <a:solidFill>
                  <a:prstClr val="black"/>
                </a:solidFill>
              </a:rPr>
              <a:pPr/>
              <a:t>284</a:t>
            </a:fld>
            <a:endParaRPr lang="en-US">
              <a:solidFill>
                <a:prstClr val="black"/>
              </a:solidFill>
            </a:endParaRPr>
          </a:p>
        </p:txBody>
      </p:sp>
      <p:sp>
        <p:nvSpPr>
          <p:cNvPr id="734210"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73421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B5311C40-DFB1-1F4B-A486-13F0D9A07E03}" type="slidenum">
              <a:rPr lang="en-US">
                <a:solidFill>
                  <a:prstClr val="black"/>
                </a:solidFill>
              </a:rPr>
              <a:pPr>
                <a:defRPr/>
              </a:pPr>
              <a:t>26</a:t>
            </a:fld>
            <a:endParaRPr lang="en-US">
              <a:solidFill>
                <a:prstClr val="black"/>
              </a:solidFill>
            </a:endParaRPr>
          </a:p>
        </p:txBody>
      </p:sp>
      <p:sp>
        <p:nvSpPr>
          <p:cNvPr id="1368066"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6806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1E24595-2081-A34E-8E8F-BD65F46475A7}" type="slidenum">
              <a:rPr kumimoji="0" lang="en-US" sz="1200" b="1"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285</a:t>
            </a:fld>
            <a:endParaRPr kumimoji="0" lang="en-US" sz="1200" b="1"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2838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528387"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964567128"/>
      </p:ext>
    </p:extLst>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05B018D-CA01-7C44-BB54-3B5A06D51F00}" type="slidenum">
              <a:rPr lang="en-US">
                <a:solidFill>
                  <a:prstClr val="black"/>
                </a:solidFill>
              </a:rPr>
              <a:pPr/>
              <a:t>286</a:t>
            </a:fld>
            <a:endParaRPr lang="en-US">
              <a:solidFill>
                <a:prstClr val="black"/>
              </a:solidFill>
            </a:endParaRPr>
          </a:p>
        </p:txBody>
      </p:sp>
      <p:sp>
        <p:nvSpPr>
          <p:cNvPr id="61440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61440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3D023FB-55F7-334F-B710-1ACEB55474C6}" type="slidenum">
              <a:rPr lang="en-US">
                <a:solidFill>
                  <a:prstClr val="black"/>
                </a:solidFill>
              </a:rPr>
              <a:pPr/>
              <a:t>287</a:t>
            </a:fld>
            <a:endParaRPr lang="en-US">
              <a:solidFill>
                <a:prstClr val="black"/>
              </a:solidFill>
            </a:endParaRPr>
          </a:p>
        </p:txBody>
      </p:sp>
      <p:sp>
        <p:nvSpPr>
          <p:cNvPr id="51200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51200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7A8FF43-53FD-9940-9F99-954C0C697EDE}" type="slidenum">
              <a:rPr lang="en-US">
                <a:solidFill>
                  <a:prstClr val="black"/>
                </a:solidFill>
              </a:rPr>
              <a:pPr/>
              <a:t>288</a:t>
            </a:fld>
            <a:endParaRPr lang="en-US">
              <a:solidFill>
                <a:prstClr val="black"/>
              </a:solidFill>
            </a:endParaRPr>
          </a:p>
        </p:txBody>
      </p:sp>
      <p:sp>
        <p:nvSpPr>
          <p:cNvPr id="422914"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422915"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fld id="{C4C760FF-B7C1-B149-A0B7-EFAC26109F32}" type="slidenum">
              <a:rPr lang="en-US" sz="1200" b="0" smtClean="0">
                <a:solidFill>
                  <a:srgbClr val="1F497D"/>
                </a:solidFill>
                <a:latin typeface="Times New Roman" charset="0"/>
                <a:ea typeface="Osaka" charset="0"/>
                <a:cs typeface="Osaka" charset="0"/>
              </a:rPr>
              <a:pPr algn="r"/>
              <a:t>290</a:t>
            </a:fld>
            <a:endParaRPr lang="en-US" sz="1200" b="0">
              <a:solidFill>
                <a:srgbClr val="1F497D"/>
              </a:solidFill>
              <a:latin typeface="Times New Roman" charset="0"/>
              <a:ea typeface="Osaka" charset="0"/>
              <a:cs typeface="Osaka" charset="0"/>
            </a:endParaRPr>
          </a:p>
        </p:txBody>
      </p:sp>
      <p:sp>
        <p:nvSpPr>
          <p:cNvPr id="289794" name="Rectangle 2"/>
          <p:cNvSpPr>
            <a:spLocks noGrp="1" noRot="1" noChangeAspect="1" noChangeArrowheads="1" noTextEdit="1"/>
          </p:cNvSpPr>
          <p:nvPr>
            <p:ph type="sldImg"/>
          </p:nvPr>
        </p:nvSpPr>
        <p:spPr>
          <a:solidFill>
            <a:srgbClr val="FFFFFF"/>
          </a:solidFill>
          <a:ln/>
        </p:spPr>
      </p:sp>
      <p:sp>
        <p:nvSpPr>
          <p:cNvPr id="289795" name="Rectangle 3"/>
          <p:cNvSpPr>
            <a:spLocks noGrp="1" noChangeArrowheads="1"/>
          </p:cNvSpPr>
          <p:nvPr>
            <p:ph type="body" idx="1"/>
          </p:nvPr>
        </p:nvSpPr>
        <p:spPr>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1"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fld id="{2877EFB0-1A89-B349-9B06-F9A5E9C983C8}" type="slidenum">
              <a:rPr lang="en-US" sz="1200" b="0" smtClean="0">
                <a:solidFill>
                  <a:srgbClr val="1F497D"/>
                </a:solidFill>
                <a:latin typeface="Times New Roman" charset="0"/>
                <a:ea typeface="Osaka" charset="0"/>
                <a:cs typeface="Osaka" charset="0"/>
              </a:rPr>
              <a:pPr algn="r"/>
              <a:t>291</a:t>
            </a:fld>
            <a:endParaRPr lang="en-US" sz="1200" b="0">
              <a:solidFill>
                <a:srgbClr val="1F497D"/>
              </a:solidFill>
              <a:latin typeface="Times New Roman" charset="0"/>
              <a:ea typeface="Osaka" charset="0"/>
              <a:cs typeface="Osaka" charset="0"/>
            </a:endParaRPr>
          </a:p>
        </p:txBody>
      </p:sp>
      <p:sp>
        <p:nvSpPr>
          <p:cNvPr id="291842" name="Rectangle 2"/>
          <p:cNvSpPr>
            <a:spLocks noGrp="1" noRot="1" noChangeAspect="1" noChangeArrowheads="1" noTextEdit="1"/>
          </p:cNvSpPr>
          <p:nvPr>
            <p:ph type="sldImg"/>
          </p:nvPr>
        </p:nvSpPr>
        <p:spPr>
          <a:solidFill>
            <a:srgbClr val="FFFFFF"/>
          </a:solidFill>
          <a:ln/>
        </p:spPr>
      </p:sp>
      <p:sp>
        <p:nvSpPr>
          <p:cNvPr id="291843" name="Rectangle 3"/>
          <p:cNvSpPr>
            <a:spLocks noGrp="1" noChangeArrowheads="1"/>
          </p:cNvSpPr>
          <p:nvPr>
            <p:ph type="body" idx="1"/>
          </p:nvPr>
        </p:nvSpPr>
        <p:spPr>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1026"/>
          <p:cNvSpPr>
            <a:spLocks noGrp="1" noRot="1" noChangeAspect="1" noChangeArrowheads="1" noTextEdit="1"/>
          </p:cNvSpPr>
          <p:nvPr>
            <p:ph type="sldImg"/>
          </p:nvPr>
        </p:nvSpPr>
        <p:spPr>
          <a:solidFill>
            <a:srgbClr val="FFFFFF"/>
          </a:solidFill>
          <a:ln/>
        </p:spPr>
      </p:sp>
      <p:sp>
        <p:nvSpPr>
          <p:cNvPr id="256002"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350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BF40BB4E-3581-2448-BDB1-A1662EF740E7}" type="slidenum">
              <a:rPr lang="en-US" sz="1200">
                <a:solidFill>
                  <a:srgbClr val="000000"/>
                </a:solidFill>
              </a:rPr>
              <a:pPr eaLnBrk="1" hangingPunct="1"/>
              <a:t>293</a:t>
            </a:fld>
            <a:endParaRPr lang="en-US" sz="1200">
              <a:solidFill>
                <a:srgbClr val="000000"/>
              </a:solidFill>
            </a:endParaRPr>
          </a:p>
        </p:txBody>
      </p:sp>
      <p:sp>
        <p:nvSpPr>
          <p:cNvPr id="533507" name="Rectangle 2"/>
          <p:cNvSpPr>
            <a:spLocks noGrp="1" noRot="1" noChangeAspect="1" noChangeArrowheads="1" noTextEdit="1"/>
          </p:cNvSpPr>
          <p:nvPr>
            <p:ph type="sldImg"/>
          </p:nvPr>
        </p:nvSpPr>
        <p:spPr>
          <a:ln/>
        </p:spPr>
      </p:sp>
      <p:sp>
        <p:nvSpPr>
          <p:cNvPr id="53350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55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48A2DB6F-B25F-0B43-8FC6-23F554964916}" type="slidenum">
              <a:rPr lang="en-US" sz="1200">
                <a:solidFill>
                  <a:srgbClr val="000000"/>
                </a:solidFill>
              </a:rPr>
              <a:pPr eaLnBrk="1" hangingPunct="1"/>
              <a:t>294</a:t>
            </a:fld>
            <a:endParaRPr lang="en-US" sz="1200">
              <a:solidFill>
                <a:srgbClr val="000000"/>
              </a:solidFill>
            </a:endParaRPr>
          </a:p>
        </p:txBody>
      </p:sp>
      <p:sp>
        <p:nvSpPr>
          <p:cNvPr id="535555" name="Rectangle 2"/>
          <p:cNvSpPr>
            <a:spLocks noGrp="1" noRot="1" noChangeAspect="1" noChangeArrowheads="1" noTextEdit="1"/>
          </p:cNvSpPr>
          <p:nvPr>
            <p:ph type="sldImg"/>
          </p:nvPr>
        </p:nvSpPr>
        <p:spPr>
          <a:ln/>
        </p:spPr>
      </p:sp>
      <p:sp>
        <p:nvSpPr>
          <p:cNvPr id="53555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5"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fld id="{2819B9BE-5CC2-9942-ACCA-69B4482EBE62}" type="slidenum">
              <a:rPr lang="en-US" sz="1200" b="0" smtClean="0">
                <a:solidFill>
                  <a:srgbClr val="1F497D"/>
                </a:solidFill>
                <a:latin typeface="Times New Roman" charset="0"/>
                <a:ea typeface="Osaka" charset="0"/>
                <a:cs typeface="Osaka" charset="0"/>
              </a:rPr>
              <a:pPr algn="r"/>
              <a:t>295</a:t>
            </a:fld>
            <a:endParaRPr lang="en-US" sz="1200" b="0">
              <a:solidFill>
                <a:srgbClr val="1F497D"/>
              </a:solidFill>
              <a:latin typeface="Times New Roman" charset="0"/>
              <a:ea typeface="Osaka" charset="0"/>
              <a:cs typeface="Osaka" charset="0"/>
            </a:endParaRPr>
          </a:p>
        </p:txBody>
      </p:sp>
      <p:sp>
        <p:nvSpPr>
          <p:cNvPr id="297986" name="Rectangle 2"/>
          <p:cNvSpPr>
            <a:spLocks noGrp="1" noRot="1" noChangeAspect="1" noChangeArrowheads="1" noTextEdit="1"/>
          </p:cNvSpPr>
          <p:nvPr>
            <p:ph type="sldImg"/>
          </p:nvPr>
        </p:nvSpPr>
        <p:spPr>
          <a:solidFill>
            <a:srgbClr val="FFFFFF"/>
          </a:solidFill>
          <a:ln/>
        </p:spPr>
      </p:sp>
      <p:sp>
        <p:nvSpPr>
          <p:cNvPr id="297987" name="Rectangle 3"/>
          <p:cNvSpPr>
            <a:spLocks noGrp="1" noChangeArrowheads="1"/>
          </p:cNvSpPr>
          <p:nvPr>
            <p:ph type="body" idx="1"/>
          </p:nvPr>
        </p:nvSpPr>
        <p:spPr>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34C7379-9A75-024D-B2F0-29356D552FE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16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160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3308606774"/>
      </p:ext>
    </p:extLst>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3"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fld id="{DA8F432C-38D4-3541-BC13-99E2F2054F28}" type="slidenum">
              <a:rPr lang="en-US" sz="1200" b="0" smtClean="0">
                <a:solidFill>
                  <a:srgbClr val="1F497D"/>
                </a:solidFill>
                <a:latin typeface="Times New Roman" charset="0"/>
                <a:ea typeface="Osaka" charset="0"/>
                <a:cs typeface="Osaka" charset="0"/>
              </a:rPr>
              <a:pPr algn="r"/>
              <a:t>296</a:t>
            </a:fld>
            <a:endParaRPr lang="en-US" sz="1200" b="0">
              <a:solidFill>
                <a:srgbClr val="1F497D"/>
              </a:solidFill>
              <a:latin typeface="Times New Roman" charset="0"/>
              <a:ea typeface="Osaka" charset="0"/>
              <a:cs typeface="Osaka" charset="0"/>
            </a:endParaRPr>
          </a:p>
        </p:txBody>
      </p:sp>
      <p:sp>
        <p:nvSpPr>
          <p:cNvPr id="300034" name="Rectangle 2"/>
          <p:cNvSpPr>
            <a:spLocks noGrp="1" noRot="1" noChangeAspect="1" noChangeArrowheads="1" noTextEdit="1"/>
          </p:cNvSpPr>
          <p:nvPr>
            <p:ph type="sldImg"/>
          </p:nvPr>
        </p:nvSpPr>
        <p:spPr>
          <a:solidFill>
            <a:srgbClr val="FFFFFF"/>
          </a:solidFill>
          <a:ln/>
        </p:spPr>
      </p:sp>
      <p:sp>
        <p:nvSpPr>
          <p:cNvPr id="300035" name="Rectangle 3"/>
          <p:cNvSpPr>
            <a:spLocks noGrp="1" noChangeArrowheads="1"/>
          </p:cNvSpPr>
          <p:nvPr>
            <p:ph type="body" idx="1"/>
          </p:nvPr>
        </p:nvSpPr>
        <p:spPr>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1"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fld id="{5BE698F7-20D8-E343-93D5-419EE66307BE}" type="slidenum">
              <a:rPr lang="en-US" sz="1200" b="0" smtClean="0">
                <a:solidFill>
                  <a:srgbClr val="1F497D"/>
                </a:solidFill>
                <a:latin typeface="Times New Roman" charset="0"/>
                <a:ea typeface="Osaka" charset="0"/>
                <a:cs typeface="Osaka" charset="0"/>
              </a:rPr>
              <a:pPr algn="r"/>
              <a:t>297</a:t>
            </a:fld>
            <a:endParaRPr lang="en-US" sz="1200" b="0">
              <a:solidFill>
                <a:srgbClr val="1F497D"/>
              </a:solidFill>
              <a:latin typeface="Times New Roman" charset="0"/>
              <a:ea typeface="Osaka" charset="0"/>
              <a:cs typeface="Osaka" charset="0"/>
            </a:endParaRPr>
          </a:p>
        </p:txBody>
      </p:sp>
      <p:sp>
        <p:nvSpPr>
          <p:cNvPr id="302082" name="Rectangle 2"/>
          <p:cNvSpPr>
            <a:spLocks noGrp="1" noRot="1" noChangeAspect="1" noChangeArrowheads="1" noTextEdit="1"/>
          </p:cNvSpPr>
          <p:nvPr>
            <p:ph type="sldImg"/>
          </p:nvPr>
        </p:nvSpPr>
        <p:spPr>
          <a:solidFill>
            <a:srgbClr val="FFFFFF"/>
          </a:solidFill>
          <a:ln/>
        </p:spPr>
      </p:sp>
      <p:sp>
        <p:nvSpPr>
          <p:cNvPr id="302083" name="Rectangle 3"/>
          <p:cNvSpPr>
            <a:spLocks noGrp="1" noChangeArrowheads="1"/>
          </p:cNvSpPr>
          <p:nvPr>
            <p:ph type="body" idx="1"/>
          </p:nvPr>
        </p:nvSpPr>
        <p:spPr>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29" name="Rectangle 2"/>
          <p:cNvSpPr>
            <a:spLocks noGrp="1" noRot="1" noChangeAspect="1" noChangeArrowheads="1"/>
          </p:cNvSpPr>
          <p:nvPr>
            <p:ph type="sldImg"/>
          </p:nvPr>
        </p:nvSpPr>
        <p:spPr>
          <a:solidFill>
            <a:srgbClr val="FFFFFF"/>
          </a:solidFill>
          <a:ln/>
        </p:spPr>
      </p:sp>
      <p:sp>
        <p:nvSpPr>
          <p:cNvPr id="30413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177"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fld id="{E650E896-979C-D840-8C55-18DB11A4DCF2}" type="slidenum">
              <a:rPr lang="en-US" sz="1200" b="0" smtClean="0">
                <a:solidFill>
                  <a:srgbClr val="1F497D"/>
                </a:solidFill>
                <a:latin typeface="Times New Roman" charset="0"/>
                <a:ea typeface="Osaka" charset="0"/>
                <a:cs typeface="Osaka" charset="0"/>
              </a:rPr>
              <a:pPr algn="r"/>
              <a:t>299</a:t>
            </a:fld>
            <a:endParaRPr lang="en-US" sz="1200" b="0">
              <a:solidFill>
                <a:srgbClr val="1F497D"/>
              </a:solidFill>
              <a:latin typeface="Times New Roman" charset="0"/>
              <a:ea typeface="Osaka" charset="0"/>
              <a:cs typeface="Osaka" charset="0"/>
            </a:endParaRPr>
          </a:p>
        </p:txBody>
      </p:sp>
      <p:sp>
        <p:nvSpPr>
          <p:cNvPr id="306178" name="Rectangle 2"/>
          <p:cNvSpPr>
            <a:spLocks noGrp="1" noRot="1" noChangeAspect="1" noChangeArrowheads="1" noTextEdit="1"/>
          </p:cNvSpPr>
          <p:nvPr>
            <p:ph type="sldImg"/>
          </p:nvPr>
        </p:nvSpPr>
        <p:spPr>
          <a:solidFill>
            <a:srgbClr val="FFFFFF"/>
          </a:solidFill>
          <a:ln/>
        </p:spPr>
      </p:sp>
      <p:sp>
        <p:nvSpPr>
          <p:cNvPr id="306179" name="Rectangle 3"/>
          <p:cNvSpPr>
            <a:spLocks noGrp="1" noChangeArrowheads="1"/>
          </p:cNvSpPr>
          <p:nvPr>
            <p:ph type="body" idx="1"/>
          </p:nvPr>
        </p:nvSpPr>
        <p:spPr>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fld id="{2CF03D39-C955-D840-A931-146DD1FD5977}" type="slidenum">
              <a:rPr lang="en-US" sz="1200" b="0" smtClean="0">
                <a:solidFill>
                  <a:srgbClr val="1F497D"/>
                </a:solidFill>
                <a:latin typeface="Times New Roman" charset="0"/>
                <a:ea typeface="Osaka" charset="0"/>
                <a:cs typeface="Osaka" charset="0"/>
              </a:rPr>
              <a:pPr algn="r"/>
              <a:t>300</a:t>
            </a:fld>
            <a:endParaRPr lang="en-US" sz="1200" b="0">
              <a:solidFill>
                <a:srgbClr val="1F497D"/>
              </a:solidFill>
              <a:latin typeface="Times New Roman" charset="0"/>
              <a:ea typeface="Osaka" charset="0"/>
              <a:cs typeface="Osaka" charset="0"/>
            </a:endParaRPr>
          </a:p>
        </p:txBody>
      </p:sp>
      <p:sp>
        <p:nvSpPr>
          <p:cNvPr id="308226" name="Rectangle 2"/>
          <p:cNvSpPr>
            <a:spLocks noGrp="1" noRot="1" noChangeAspect="1" noChangeArrowheads="1" noTextEdit="1"/>
          </p:cNvSpPr>
          <p:nvPr>
            <p:ph type="sldImg"/>
          </p:nvPr>
        </p:nvSpPr>
        <p:spPr>
          <a:solidFill>
            <a:srgbClr val="FFFFFF"/>
          </a:solidFill>
          <a:ln/>
        </p:spPr>
      </p:sp>
      <p:sp>
        <p:nvSpPr>
          <p:cNvPr id="308227" name="Rectangle 3"/>
          <p:cNvSpPr>
            <a:spLocks noGrp="1" noChangeArrowheads="1"/>
          </p:cNvSpPr>
          <p:nvPr>
            <p:ph type="body" idx="1"/>
          </p:nvPr>
        </p:nvSpPr>
        <p:spPr>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3"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fld id="{C74933FF-1B26-494D-A45B-A48905B39DDD}" type="slidenum">
              <a:rPr lang="en-US" sz="1200" b="0" smtClean="0">
                <a:solidFill>
                  <a:srgbClr val="1F497D"/>
                </a:solidFill>
                <a:latin typeface="Times New Roman" charset="0"/>
                <a:ea typeface="Osaka" charset="0"/>
                <a:cs typeface="Osaka" charset="0"/>
              </a:rPr>
              <a:pPr algn="r"/>
              <a:t>301</a:t>
            </a:fld>
            <a:endParaRPr lang="en-US" sz="1200" b="0">
              <a:solidFill>
                <a:srgbClr val="1F497D"/>
              </a:solidFill>
              <a:latin typeface="Times New Roman" charset="0"/>
              <a:ea typeface="Osaka" charset="0"/>
              <a:cs typeface="Osaka" charset="0"/>
            </a:endParaRPr>
          </a:p>
        </p:txBody>
      </p:sp>
      <p:sp>
        <p:nvSpPr>
          <p:cNvPr id="310274" name="Rectangle 2"/>
          <p:cNvSpPr>
            <a:spLocks noGrp="1" noRot="1" noChangeAspect="1" noChangeArrowheads="1" noTextEdit="1"/>
          </p:cNvSpPr>
          <p:nvPr>
            <p:ph type="sldImg"/>
          </p:nvPr>
        </p:nvSpPr>
        <p:spPr>
          <a:solidFill>
            <a:srgbClr val="FFFFFF"/>
          </a:solidFill>
          <a:ln/>
        </p:spPr>
      </p:sp>
      <p:sp>
        <p:nvSpPr>
          <p:cNvPr id="310275" name="Rectangle 3"/>
          <p:cNvSpPr>
            <a:spLocks noGrp="1" noChangeArrowheads="1"/>
          </p:cNvSpPr>
          <p:nvPr>
            <p:ph type="body" idx="1"/>
          </p:nvPr>
        </p:nvSpPr>
        <p:spPr>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fld id="{585057C6-C585-8545-BBB6-BE381E56A5FE}" type="slidenum">
              <a:rPr lang="en-US" sz="1200" b="0" smtClean="0">
                <a:solidFill>
                  <a:srgbClr val="1F497D"/>
                </a:solidFill>
                <a:latin typeface="Times New Roman" charset="0"/>
                <a:ea typeface="Osaka" charset="0"/>
                <a:cs typeface="Osaka" charset="0"/>
              </a:rPr>
              <a:pPr algn="r"/>
              <a:t>302</a:t>
            </a:fld>
            <a:endParaRPr lang="en-US" sz="1200" b="0">
              <a:solidFill>
                <a:srgbClr val="1F497D"/>
              </a:solidFill>
              <a:latin typeface="Times New Roman" charset="0"/>
              <a:ea typeface="Osaka" charset="0"/>
              <a:cs typeface="Osaka" charset="0"/>
            </a:endParaRPr>
          </a:p>
        </p:txBody>
      </p:sp>
      <p:sp>
        <p:nvSpPr>
          <p:cNvPr id="312322" name="Rectangle 2"/>
          <p:cNvSpPr>
            <a:spLocks noGrp="1" noRot="1" noChangeAspect="1" noChangeArrowheads="1" noTextEdit="1"/>
          </p:cNvSpPr>
          <p:nvPr>
            <p:ph type="sldImg"/>
          </p:nvPr>
        </p:nvSpPr>
        <p:spPr>
          <a:solidFill>
            <a:srgbClr val="FFFFFF"/>
          </a:solidFill>
          <a:ln/>
        </p:spPr>
      </p:sp>
      <p:sp>
        <p:nvSpPr>
          <p:cNvPr id="312323" name="Rectangle 3"/>
          <p:cNvSpPr>
            <a:spLocks noGrp="1" noChangeArrowheads="1"/>
          </p:cNvSpPr>
          <p:nvPr>
            <p:ph type="body" idx="1"/>
          </p:nvPr>
        </p:nvSpPr>
        <p:spPr>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fld id="{80D6ADF5-1ED4-D140-A247-E9939F8DD82A}" type="slidenum">
              <a:rPr lang="en-US" sz="1200" b="0" smtClean="0">
                <a:solidFill>
                  <a:srgbClr val="1F497D"/>
                </a:solidFill>
                <a:latin typeface="Times New Roman" charset="0"/>
                <a:ea typeface="Osaka" charset="0"/>
                <a:cs typeface="Osaka" charset="0"/>
              </a:rPr>
              <a:pPr algn="r"/>
              <a:t>303</a:t>
            </a:fld>
            <a:endParaRPr lang="en-US" sz="1200" b="0">
              <a:solidFill>
                <a:srgbClr val="1F497D"/>
              </a:solidFill>
              <a:latin typeface="Times New Roman" charset="0"/>
              <a:ea typeface="Osaka" charset="0"/>
              <a:cs typeface="Osaka" charset="0"/>
            </a:endParaRPr>
          </a:p>
        </p:txBody>
      </p:sp>
      <p:sp>
        <p:nvSpPr>
          <p:cNvPr id="314370" name="Rectangle 2"/>
          <p:cNvSpPr>
            <a:spLocks noGrp="1" noRot="1" noChangeAspect="1" noChangeArrowheads="1" noTextEdit="1"/>
          </p:cNvSpPr>
          <p:nvPr>
            <p:ph type="sldImg"/>
          </p:nvPr>
        </p:nvSpPr>
        <p:spPr>
          <a:solidFill>
            <a:srgbClr val="FFFFFF"/>
          </a:solidFill>
          <a:ln/>
        </p:spPr>
      </p:sp>
      <p:sp>
        <p:nvSpPr>
          <p:cNvPr id="314371" name="Rectangle 3"/>
          <p:cNvSpPr>
            <a:spLocks noGrp="1" noChangeArrowheads="1"/>
          </p:cNvSpPr>
          <p:nvPr>
            <p:ph type="body" idx="1"/>
          </p:nvPr>
        </p:nvSpPr>
        <p:spPr>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145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E3C02FA4-0232-4D48-8C48-758D653B3339}" type="slidenum">
              <a:rPr lang="en-US" sz="1200"/>
              <a:pPr eaLnBrk="1" hangingPunct="1"/>
              <a:t>305</a:t>
            </a:fld>
            <a:endParaRPr lang="en-US" sz="1200"/>
          </a:p>
        </p:txBody>
      </p:sp>
      <p:sp>
        <p:nvSpPr>
          <p:cNvPr id="531459" name="Rectangle 2"/>
          <p:cNvSpPr>
            <a:spLocks noGrp="1" noRot="1" noChangeAspect="1" noChangeArrowheads="1"/>
          </p:cNvSpPr>
          <p:nvPr>
            <p:ph type="sldImg"/>
          </p:nvPr>
        </p:nvSpPr>
        <p:spPr>
          <a:solidFill>
            <a:srgbClr val="FFFFFF"/>
          </a:solidFill>
          <a:ln/>
        </p:spPr>
      </p:sp>
      <p:sp>
        <p:nvSpPr>
          <p:cNvPr id="53146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55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48A2DB6F-B25F-0B43-8FC6-23F554964916}" type="slidenum">
              <a:rPr lang="en-US" sz="1200">
                <a:solidFill>
                  <a:srgbClr val="000000"/>
                </a:solidFill>
              </a:rPr>
              <a:pPr eaLnBrk="1" hangingPunct="1"/>
              <a:t>306</a:t>
            </a:fld>
            <a:endParaRPr lang="en-US" sz="1200">
              <a:solidFill>
                <a:srgbClr val="000000"/>
              </a:solidFill>
            </a:endParaRPr>
          </a:p>
        </p:txBody>
      </p:sp>
      <p:sp>
        <p:nvSpPr>
          <p:cNvPr id="535555" name="Rectangle 2"/>
          <p:cNvSpPr>
            <a:spLocks noGrp="1" noRot="1" noChangeAspect="1" noChangeArrowheads="1" noTextEdit="1"/>
          </p:cNvSpPr>
          <p:nvPr>
            <p:ph type="sldImg"/>
          </p:nvPr>
        </p:nvSpPr>
        <p:spPr>
          <a:ln/>
        </p:spPr>
      </p:sp>
      <p:sp>
        <p:nvSpPr>
          <p:cNvPr id="53555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r>
              <a:rPr lang="en-SG" sz="1200" b="0" i="0"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t>
            </a:r>
            <a:r>
              <a:rPr lang="en-US" dirty="0">
                <a:latin typeface="Arial" panose="020B0604020202020204" pitchFamily="34" charset="0"/>
                <a:cs typeface="Arial" panose="020B0604020202020204" pitchFamily="34" charset="0"/>
              </a:rPr>
              <a:t>The bronze serpent appears in dual form on the seal of the American Medical Association. </a:t>
            </a:r>
          </a:p>
        </p:txBody>
      </p:sp>
    </p:spTree>
    <p:extLst>
      <p:ext uri="{BB962C8B-B14F-4D97-AF65-F5344CB8AC3E}">
        <p14:creationId xmlns:p14="http://schemas.microsoft.com/office/powerpoint/2010/main" val="51446179"/>
      </p:ext>
    </p:extLst>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55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48A2DB6F-B25F-0B43-8FC6-23F554964916}" type="slidenum">
              <a:rPr lang="en-US" sz="1200">
                <a:solidFill>
                  <a:srgbClr val="000000"/>
                </a:solidFill>
              </a:rPr>
              <a:pPr eaLnBrk="1" hangingPunct="1"/>
              <a:t>307</a:t>
            </a:fld>
            <a:endParaRPr lang="en-US" sz="1200">
              <a:solidFill>
                <a:srgbClr val="000000"/>
              </a:solidFill>
            </a:endParaRPr>
          </a:p>
        </p:txBody>
      </p:sp>
      <p:sp>
        <p:nvSpPr>
          <p:cNvPr id="535555" name="Rectangle 2"/>
          <p:cNvSpPr>
            <a:spLocks noGrp="1" noRot="1" noChangeAspect="1" noChangeArrowheads="1" noTextEdit="1"/>
          </p:cNvSpPr>
          <p:nvPr>
            <p:ph type="sldImg"/>
          </p:nvPr>
        </p:nvSpPr>
        <p:spPr>
          <a:ln/>
        </p:spPr>
      </p:sp>
      <p:sp>
        <p:nvSpPr>
          <p:cNvPr id="53555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169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29E6B051-6C29-414F-91A8-6AB66FFED3D8}" type="slidenum">
              <a:rPr lang="en-US" sz="1200"/>
              <a:pPr eaLnBrk="1" hangingPunct="1"/>
              <a:t>308</a:t>
            </a:fld>
            <a:endParaRPr lang="en-US" sz="1200"/>
          </a:p>
        </p:txBody>
      </p:sp>
      <p:sp>
        <p:nvSpPr>
          <p:cNvPr id="541699" name="Rectangle 2"/>
          <p:cNvSpPr>
            <a:spLocks noGrp="1" noRot="1" noChangeAspect="1" noChangeArrowheads="1"/>
          </p:cNvSpPr>
          <p:nvPr>
            <p:ph type="sldImg"/>
          </p:nvPr>
        </p:nvSpPr>
        <p:spPr>
          <a:solidFill>
            <a:srgbClr val="FFFFFF"/>
          </a:solidFill>
          <a:ln/>
        </p:spPr>
      </p:sp>
      <p:sp>
        <p:nvSpPr>
          <p:cNvPr id="54170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55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48A2DB6F-B25F-0B43-8FC6-23F554964916}" type="slidenum">
              <a:rPr lang="en-US" sz="1200">
                <a:solidFill>
                  <a:srgbClr val="000000"/>
                </a:solidFill>
              </a:rPr>
              <a:pPr eaLnBrk="1" hangingPunct="1"/>
              <a:t>309</a:t>
            </a:fld>
            <a:endParaRPr lang="en-US" sz="1200">
              <a:solidFill>
                <a:srgbClr val="000000"/>
              </a:solidFill>
            </a:endParaRPr>
          </a:p>
        </p:txBody>
      </p:sp>
      <p:sp>
        <p:nvSpPr>
          <p:cNvPr id="535555" name="Rectangle 2"/>
          <p:cNvSpPr>
            <a:spLocks noGrp="1" noRot="1" noChangeAspect="1" noChangeArrowheads="1" noTextEdit="1"/>
          </p:cNvSpPr>
          <p:nvPr>
            <p:ph type="sldImg"/>
          </p:nvPr>
        </p:nvSpPr>
        <p:spPr>
          <a:ln/>
        </p:spPr>
      </p:sp>
      <p:sp>
        <p:nvSpPr>
          <p:cNvPr id="53555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55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48A2DB6F-B25F-0B43-8FC6-23F554964916}" type="slidenum">
              <a:rPr lang="en-US" sz="1200">
                <a:solidFill>
                  <a:srgbClr val="000000"/>
                </a:solidFill>
              </a:rPr>
              <a:pPr eaLnBrk="1" hangingPunct="1"/>
              <a:t>310</a:t>
            </a:fld>
            <a:endParaRPr lang="en-US" sz="1200">
              <a:solidFill>
                <a:srgbClr val="000000"/>
              </a:solidFill>
            </a:endParaRPr>
          </a:p>
        </p:txBody>
      </p:sp>
      <p:sp>
        <p:nvSpPr>
          <p:cNvPr id="535555" name="Rectangle 2"/>
          <p:cNvSpPr>
            <a:spLocks noGrp="1" noRot="1" noChangeAspect="1" noChangeArrowheads="1" noTextEdit="1"/>
          </p:cNvSpPr>
          <p:nvPr>
            <p:ph type="sldImg"/>
          </p:nvPr>
        </p:nvSpPr>
        <p:spPr>
          <a:ln/>
        </p:spPr>
      </p:sp>
      <p:sp>
        <p:nvSpPr>
          <p:cNvPr id="53555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9DA290B-D9C0-D54E-8CA1-D196FC5457E2}" type="slidenum">
              <a:rPr kumimoji="0" lang="en-US" sz="1200" b="0" i="0" u="none" strike="noStrike" kern="1200" cap="none" spc="0" normalizeH="0" baseline="0" noProof="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312</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41986" name="Rectangle 2"/>
          <p:cNvSpPr>
            <a:spLocks noGrp="1" noRot="1" noChangeAspect="1" noChangeArrowheads="1" noTextEdit="1"/>
          </p:cNvSpPr>
          <p:nvPr>
            <p:ph type="sldImg"/>
          </p:nvPr>
        </p:nvSpPr>
        <p:spPr>
          <a:ln/>
        </p:spPr>
      </p:sp>
      <p:sp>
        <p:nvSpPr>
          <p:cNvPr id="419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ヒラギノ角ゴ Pro W3" charset="0"/>
              <a:cs typeface="ヒラギノ角ゴ Pro W3" charset="0"/>
            </a:endParaRPr>
          </a:p>
        </p:txBody>
      </p:sp>
    </p:spTree>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Happy Earth Day 2022!</a:t>
            </a:r>
          </a:p>
          <a:p>
            <a:r>
              <a:rPr lang="en-US" dirty="0"/>
              <a:t>OK, well, that was yesterday—and you thought it was Eastern Good Friday!</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313</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2549500133"/>
      </p:ext>
    </p:extLst>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charset="0"/>
                <a:ea typeface="ヒラギノ角ゴ Pro W3" pitchFamily="80" charset="-128"/>
                <a:cs typeface="ヒラギノ角ゴ Pro W3" pitchFamily="-111" charset="-128"/>
              </a:rPr>
              <a:t>Blessed Easter to you! Not so for Shalom </a:t>
            </a:r>
            <a:r>
              <a:rPr lang="en-US" sz="1200" kern="1200" dirty="0" err="1">
                <a:solidFill>
                  <a:schemeClr val="tx1"/>
                </a:solidFill>
                <a:effectLst/>
                <a:latin typeface="Arial" charset="0"/>
                <a:ea typeface="ヒラギノ角ゴ Pro W3" pitchFamily="80" charset="-128"/>
                <a:cs typeface="ヒラギノ角ゴ Pro W3" pitchFamily="-111" charset="-128"/>
              </a:rPr>
              <a:t>Auslander</a:t>
            </a:r>
            <a:r>
              <a:rPr lang="en-US" sz="1200" kern="1200" dirty="0">
                <a:solidFill>
                  <a:schemeClr val="tx1"/>
                </a:solidFill>
                <a:effectLst/>
                <a:latin typeface="Arial" charset="0"/>
                <a:ea typeface="ヒラギノ角ゴ Pro W3" pitchFamily="80" charset="-128"/>
                <a:cs typeface="ヒラギノ角ゴ Pro W3" pitchFamily="-111" charset="-128"/>
              </a:rPr>
              <a:t> at the New York Times. His Passover article—same day as Western Good Friday this year—tells us to “Give Up God.”</a:t>
            </a:r>
            <a:r>
              <a:rPr lang="en-US" dirty="0">
                <a:effectLst/>
              </a:rPr>
              <a:t> Ironicly, his name, Shalom, means "peace," but he has no peace.</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314</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3315612674"/>
      </p:ext>
    </p:extLst>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SG" sz="1200" kern="1200" dirty="0">
                <a:solidFill>
                  <a:schemeClr val="tx1"/>
                </a:solidFill>
                <a:effectLst/>
                <a:latin typeface="Arial" charset="0"/>
                <a:ea typeface="ヒラギノ角ゴ Pro W3" pitchFamily="80" charset="-128"/>
                <a:cs typeface="ヒラギノ角ゴ Pro W3" pitchFamily="-111" charset="-128"/>
              </a:rPr>
              <a:t>Did you hear</a:t>
            </a:r>
            <a:r>
              <a:rPr lang="en-US" sz="1200" kern="1200" dirty="0">
                <a:solidFill>
                  <a:schemeClr val="tx1"/>
                </a:solidFill>
                <a:effectLst/>
                <a:latin typeface="Arial" charset="0"/>
                <a:ea typeface="ヒラギノ角ゴ Pro W3" pitchFamily="80" charset="-128"/>
                <a:cs typeface="ヒラギノ角ゴ Pro W3" pitchFamily="-111" charset="-128"/>
              </a:rPr>
              <a:t> about March 2013 at Florida Atlantic University?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315</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2025515634"/>
      </p:ext>
    </p:extLst>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charset="0"/>
                <a:ea typeface="ヒラギノ角ゴ Pro W3" pitchFamily="80" charset="-128"/>
                <a:cs typeface="ヒラギノ角ゴ Pro W3" pitchFamily="-111" charset="-128"/>
              </a:rPr>
              <a:t>Communications Professor Deandre Poole required students…</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316</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3518028940"/>
      </p:ext>
    </p:extLst>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charset="0"/>
                <a:ea typeface="ヒラギノ角ゴ Pro W3" pitchFamily="80" charset="-128"/>
                <a:cs typeface="ヒラギノ角ゴ Pro W3" pitchFamily="-111" charset="-128"/>
              </a:rPr>
              <a:t>…to stomp on a piece of paper with “Jesus” written on it to supposedly "discuss the importance of symbols in culture," but junior Ryan </a:t>
            </a:r>
            <a:r>
              <a:rPr lang="en-US" sz="1200" kern="1200" dirty="0" err="1">
                <a:solidFill>
                  <a:schemeClr val="tx1"/>
                </a:solidFill>
                <a:effectLst/>
                <a:latin typeface="Arial" charset="0"/>
                <a:ea typeface="ヒラギノ角ゴ Pro W3" pitchFamily="80" charset="-128"/>
                <a:cs typeface="ヒラギノ角ゴ Pro W3" pitchFamily="-111" charset="-128"/>
              </a:rPr>
              <a:t>Rotela</a:t>
            </a:r>
            <a:r>
              <a:rPr lang="en-US" sz="1200" kern="1200" dirty="0">
                <a:solidFill>
                  <a:schemeClr val="tx1"/>
                </a:solidFill>
                <a:effectLst/>
                <a:latin typeface="Arial" charset="0"/>
                <a:ea typeface="ヒラギノ角ゴ Pro W3" pitchFamily="80" charset="-128"/>
                <a:cs typeface="ヒラギノ角ゴ Pro W3" pitchFamily="-111" charset="-128"/>
              </a:rPr>
              <a:t> refused as it violated his religious beliefs.  Dr. Poole immediately suspended him and a big to-do resulted.  The school finally backed down after threats of legal action from the Christian Liberty Institute.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317</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115938776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4DCF3205-6F21-6E4B-8FEF-6C1A25094169}" type="slidenum">
              <a:rPr lang="en-US">
                <a:solidFill>
                  <a:prstClr val="black"/>
                </a:solidFill>
              </a:rPr>
              <a:pPr>
                <a:defRPr/>
              </a:pPr>
              <a:t>29</a:t>
            </a:fld>
            <a:endParaRPr lang="en-US">
              <a:solidFill>
                <a:prstClr val="black"/>
              </a:solidFill>
            </a:endParaRPr>
          </a:p>
        </p:txBody>
      </p:sp>
      <p:sp>
        <p:nvSpPr>
          <p:cNvPr id="1376258"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7625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charset="0"/>
                <a:ea typeface="ヒラギノ角ゴ Pro W3" pitchFamily="80" charset="-128"/>
                <a:cs typeface="ヒラギノ角ゴ Pro W3" pitchFamily="-111" charset="-128"/>
              </a:rPr>
              <a:t>The FAU became a FAUX PAUX.</a:t>
            </a:r>
            <a:r>
              <a:rPr lang="en-US" dirty="0">
                <a:effectLst/>
              </a:rPr>
              <a:t>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318</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687056788"/>
      </p:ext>
    </p:extLst>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charset="0"/>
                <a:ea typeface="ヒラギノ角ゴ Pro W3" pitchFamily="80" charset="-128"/>
                <a:cs typeface="ヒラギノ角ゴ Pro W3" pitchFamily="-111" charset="-128"/>
              </a:rPr>
              <a:t>Have you noticed that nearly every year there is an attack on Jesus in March?  </a:t>
            </a:r>
            <a:r>
              <a:rPr lang="en-US" sz="1200" i="1" kern="1200" dirty="0">
                <a:solidFill>
                  <a:schemeClr val="tx1"/>
                </a:solidFill>
                <a:effectLst/>
                <a:latin typeface="Arial" charset="0"/>
                <a:ea typeface="ヒラギノ角ゴ Pro W3" pitchFamily="80" charset="-128"/>
                <a:cs typeface="ヒラギノ角ゴ Pro W3" pitchFamily="-111" charset="-128"/>
              </a:rPr>
              <a:t>The Da Vinci Code</a:t>
            </a:r>
            <a:r>
              <a:rPr lang="en-US" sz="1200" kern="1200" dirty="0">
                <a:solidFill>
                  <a:schemeClr val="tx1"/>
                </a:solidFill>
                <a:effectLst/>
                <a:latin typeface="Arial" charset="0"/>
                <a:ea typeface="ヒラギノ角ゴ Pro W3" pitchFamily="80" charset="-128"/>
                <a:cs typeface="ヒラギノ角ゴ Pro W3" pitchFamily="-111" charset="-128"/>
              </a:rPr>
              <a:t> rolled off the presses in March, then years later the film came out in March.  </a:t>
            </a:r>
            <a:r>
              <a:rPr lang="en-US" sz="1200" i="1" kern="1200" dirty="0">
                <a:solidFill>
                  <a:schemeClr val="tx1"/>
                </a:solidFill>
                <a:effectLst/>
                <a:latin typeface="Arial" charset="0"/>
                <a:ea typeface="ヒラギノ角ゴ Pro W3" pitchFamily="80" charset="-128"/>
                <a:cs typeface="ヒラギノ角ゴ Pro W3" pitchFamily="-111" charset="-128"/>
              </a:rPr>
              <a:t>The Gospel of Judas</a:t>
            </a:r>
            <a:r>
              <a:rPr lang="en-US" sz="1200" kern="1200" dirty="0">
                <a:solidFill>
                  <a:schemeClr val="tx1"/>
                </a:solidFill>
                <a:effectLst/>
                <a:latin typeface="Arial" charset="0"/>
                <a:ea typeface="ヒラギノ角ゴ Pro W3" pitchFamily="80" charset="-128"/>
                <a:cs typeface="ヒラギノ角ゴ Pro W3" pitchFamily="-111" charset="-128"/>
              </a:rPr>
              <a:t> attacked Jesus in March too.  All of these are attacks on the death and resurrection of Jesus Christ.</a:t>
            </a:r>
            <a:r>
              <a:rPr lang="en-US" dirty="0">
                <a:effectLst/>
              </a:rPr>
              <a:t>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319</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883264138"/>
      </p:ext>
    </p:extLst>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Slide Image Placeholder 1"/>
          <p:cNvSpPr>
            <a:spLocks noGrp="1" noRot="1" noChangeAspect="1"/>
          </p:cNvSpPr>
          <p:nvPr>
            <p:ph type="sldImg"/>
          </p:nvPr>
        </p:nvSpPr>
        <p:spPr>
          <a:ln/>
        </p:spPr>
      </p:sp>
      <p:sp>
        <p:nvSpPr>
          <p:cNvPr id="50178"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sz="1200" kern="1200" dirty="0">
                <a:solidFill>
                  <a:schemeClr val="tx1"/>
                </a:solidFill>
                <a:effectLst/>
                <a:latin typeface="Arial" charset="0"/>
                <a:ea typeface="ヒラギノ角ゴ Pro W3" pitchFamily="80" charset="-128"/>
                <a:cs typeface="ヒラギノ角ゴ Pro W3" pitchFamily="-111" charset="-128"/>
              </a:rPr>
              <a:t>In 2007 the media at a news conference in New York photographed two ossuaries—these are chests made for human bones. Why?  Filmmaker James Cameron claimed that these ossuaries were found in a 2,000-year-old tomb in Jerusalem in 1980 and they may have held the bones of Jesus and “his wife,” Mary Magdalene. He claims that Jesus and Mary Magdalene may have even had a son named Judah</a:t>
            </a:r>
            <a:r>
              <a:rPr lang="en-US" dirty="0">
                <a:ea typeface="ヒラギノ角ゴ Pro W3" charset="0"/>
                <a:cs typeface="ヒラギノ角ゴ Pro W3" charset="0"/>
              </a:rPr>
              <a:t>.</a:t>
            </a:r>
          </a:p>
          <a:p>
            <a:endParaRPr lang="en-US" dirty="0">
              <a:ea typeface="ヒラギノ角ゴ Pro W3" charset="0"/>
              <a:cs typeface="ヒラギノ角ゴ Pro W3" charset="0"/>
            </a:endParaRPr>
          </a:p>
          <a:p>
            <a:r>
              <a:rPr lang="en-US" dirty="0">
                <a:ea typeface="ヒラギノ角ゴ Pro W3" charset="0"/>
                <a:cs typeface="ヒラギノ角ゴ Pro W3" charset="0"/>
              </a:rPr>
              <a:t>26 Feb 2007 REUTERS/Mike Segar</a:t>
            </a:r>
          </a:p>
        </p:txBody>
      </p:sp>
      <p:sp>
        <p:nvSpPr>
          <p:cNvPr id="50179"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74A208E-431C-D048-8118-5CBDF5DE3430}" type="slidenum">
              <a:rPr kumimoji="0" lang="en-US" sz="1200" b="0" i="0" u="none" strike="noStrike" kern="1200" cap="none" spc="0" normalizeH="0" baseline="0" noProof="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320</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 wonder if this concerns you.  Would it really matter to you personally if they did find Jesus’ body?  What would change in your life if this report was true?</a:t>
            </a:r>
          </a:p>
          <a:p>
            <a:r>
              <a:rPr lang="en-US" dirty="0"/>
              <a:t>Would a dead Jesus change how you spend your time?</a:t>
            </a:r>
          </a:p>
          <a:p>
            <a:r>
              <a:rPr lang="en-US" dirty="0"/>
              <a:t>Does the resurrection of Christ affect how you spend your money?</a:t>
            </a:r>
          </a:p>
          <a:p>
            <a:r>
              <a:rPr lang="en-US" dirty="0"/>
              <a:t>Would it affect your marriage?</a:t>
            </a:r>
          </a:p>
          <a:p>
            <a:r>
              <a:rPr lang="en-US" dirty="0"/>
              <a:t>What would change—for you—if anything?</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321</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2037979782"/>
      </p:ext>
    </p:extLst>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2" indent="0" algn="l" defTabSz="914400" rtl="0" eaLnBrk="0" fontAlgn="base" latinLnBrk="0" hangingPunct="0">
              <a:lnSpc>
                <a:spcPct val="100000"/>
              </a:lnSpc>
              <a:spcBef>
                <a:spcPct val="30000"/>
              </a:spcBef>
              <a:spcAft>
                <a:spcPct val="0"/>
              </a:spcAft>
              <a:buClrTx/>
              <a:buSzTx/>
              <a:buFontTx/>
              <a:buNone/>
              <a:tabLst/>
              <a:defRPr/>
            </a:pPr>
            <a:r>
              <a:rPr lang="en-US" dirty="0"/>
              <a:t>Of course, we know that Jesus did rise from the dead—like He said He would!</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US" dirty="0"/>
              <a:t>Did you hear that someone asked the owner of the tomb, Joseph of Arimathea, “That was a great tomb.  Why did you give it to someone else to be buried in?”</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US" dirty="0"/>
              <a:t>“Oh,” Joseph said, “He only needed it for the weekend.”</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US" dirty="0"/>
              <a:t>The resurrection is a fact!  But… </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322</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2582594271"/>
      </p:ext>
    </p:extLst>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Slide Image Placeholder 1"/>
          <p:cNvSpPr>
            <a:spLocks noGrp="1" noRot="1" noChangeAspect="1" noTextEdit="1"/>
          </p:cNvSpPr>
          <p:nvPr>
            <p:ph type="sldImg"/>
          </p:nvPr>
        </p:nvSpPr>
        <p:spPr>
          <a:ln/>
        </p:spPr>
      </p:sp>
      <p:sp>
        <p:nvSpPr>
          <p:cNvPr id="54274"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spcBef>
                <a:spcPct val="0"/>
              </a:spcBef>
            </a:pPr>
            <a:r>
              <a:rPr lang="en-US" sz="1200" kern="1200" dirty="0">
                <a:solidFill>
                  <a:schemeClr val="tx1"/>
                </a:solidFill>
                <a:effectLst/>
                <a:latin typeface="Arial" charset="0"/>
                <a:ea typeface="ヒラギノ角ゴ Pro W3" pitchFamily="80" charset="-128"/>
                <a:cs typeface="ヒラギノ角ゴ Pro W3" pitchFamily="-111" charset="-128"/>
              </a:rPr>
              <a:t>What’s so important about Christ’s resurrection?  Why should it matter to you and me that Jesus arose?</a:t>
            </a:r>
            <a:endParaRPr lang="en-US" dirty="0">
              <a:ea typeface="ヒラギノ角ゴ Pro W3" charset="0"/>
              <a:cs typeface="ヒラギノ角ゴ Pro W3" charset="0"/>
            </a:endParaRPr>
          </a:p>
        </p:txBody>
      </p:sp>
      <p:sp>
        <p:nvSpPr>
          <p:cNvPr id="54275"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1F05DC2-03B8-0448-A918-8CC0EACEF3FA}" type="slidenum">
              <a:rPr kumimoji="0" lang="en-US" sz="1200" b="0" i="0" u="none" strike="noStrike" kern="1200" cap="none" spc="0" normalizeH="0" baseline="0" noProof="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323</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8" name="Rectangle 7"/>
          <p:cNvSpPr>
            <a:spLocks noGrp="1" noChangeArrowheads="1"/>
          </p:cNvSpPr>
          <p:nvPr>
            <p:ph type="sldNum" sz="quarter" idx="5"/>
          </p:nvPr>
        </p:nvSpPr>
        <p:spPr/>
        <p:txBody>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5007DF3-68B0-104C-A2F8-1D04BFF94CFB}" type="slidenum">
              <a:rPr kumimoji="0" lang="en-US" sz="1200" b="1" i="0" u="none" strike="noStrike" kern="1200" cap="none" spc="0" normalizeH="0" baseline="0" noProof="0" smtClean="0">
                <a:ln>
                  <a:noFill/>
                </a:ln>
                <a:solidFill>
                  <a:srgbClr val="000000"/>
                </a:solidFill>
                <a:effectLst/>
                <a:uLnTx/>
                <a:uFillTx/>
                <a:latin typeface="26"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324</a:t>
            </a:fld>
            <a:endParaRPr kumimoji="0" lang="en-US" sz="1200" b="1"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387074" name="Rectangle 2"/>
          <p:cNvSpPr>
            <a:spLocks noGrp="1" noRot="1" noChangeAspect="1" noChangeArrowheads="1"/>
          </p:cNvSpPr>
          <p:nvPr>
            <p:ph type="sldImg"/>
          </p:nvPr>
        </p:nvSpPr>
        <p:spPr>
          <a:xfrm>
            <a:off x="838200" y="457200"/>
            <a:ext cx="5181600" cy="3886200"/>
          </a:xfrm>
          <a:solidFill>
            <a:srgbClr val="FFFFFF"/>
          </a:solidFill>
          <a:ln/>
        </p:spPr>
      </p:sp>
      <p:sp>
        <p:nvSpPr>
          <p:cNvPr id="387075" name="Rectangle 3"/>
          <p:cNvSpPr>
            <a:spLocks noGrp="1" noChangeArrowheads="1"/>
          </p:cNvSpPr>
          <p:nvPr>
            <p:ph type="body" idx="1"/>
          </p:nvPr>
        </p:nvSpPr>
        <p:spPr>
          <a:solidFill>
            <a:srgbClr val="FFFFFF"/>
          </a:solidFill>
          <a:ln>
            <a:solidFill>
              <a:srgbClr val="000000"/>
            </a:solidFill>
          </a:ln>
        </p:spPr>
        <p:txBody>
          <a:bodyPr/>
          <a:lstStyle/>
          <a:p>
            <a:pPr marL="0" marR="0" lvl="2" indent="0" algn="l" defTabSz="914400" rtl="0" eaLnBrk="1" fontAlgn="base" latinLnBrk="0" hangingPunct="1">
              <a:lnSpc>
                <a:spcPct val="100000"/>
              </a:lnSpc>
              <a:spcBef>
                <a:spcPct val="30000"/>
              </a:spcBef>
              <a:spcAft>
                <a:spcPct val="0"/>
              </a:spcAft>
              <a:buClrTx/>
              <a:buSzTx/>
              <a:buFontTx/>
              <a:buNone/>
              <a:tabLst/>
              <a:defRPr/>
            </a:pPr>
            <a:r>
              <a:rPr lang="en-US" dirty="0">
                <a:ea typeface="ヒラギノ角ゴ Pro W3" charset="0"/>
                <a:cs typeface="ヒラギノ角ゴ Pro W3" charset="0"/>
              </a:rPr>
              <a:t>Paul addressed this issue to some people who doubted the resurrection.</a:t>
            </a:r>
          </a:p>
          <a:p>
            <a:pPr eaLnBrk="1" hangingPunct="1"/>
            <a:endParaRPr lang="en-US" dirty="0">
              <a:ea typeface="ＭＳ Ｐゴシック" charset="0"/>
              <a:cs typeface="ＭＳ Ｐゴシック" charset="0"/>
            </a:endParaRPr>
          </a:p>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2397589946"/>
      </p:ext>
    </p:extLst>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8" name="Rectangle 7"/>
          <p:cNvSpPr>
            <a:spLocks noGrp="1" noChangeArrowheads="1"/>
          </p:cNvSpPr>
          <p:nvPr>
            <p:ph type="sldNum" sz="quarter" idx="5"/>
          </p:nvPr>
        </p:nvSpPr>
        <p:spPr/>
        <p:txBody>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5007DF3-68B0-104C-A2F8-1D04BFF94CFB}" type="slidenum">
              <a:rPr kumimoji="0" lang="en-US" sz="1200" b="1" i="0" u="none" strike="noStrike" kern="1200" cap="none" spc="0" normalizeH="0" baseline="0" noProof="0" smtClean="0">
                <a:ln>
                  <a:noFill/>
                </a:ln>
                <a:solidFill>
                  <a:srgbClr val="000000"/>
                </a:solidFill>
                <a:effectLst/>
                <a:uLnTx/>
                <a:uFillTx/>
                <a:latin typeface="26"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325</a:t>
            </a:fld>
            <a:endParaRPr kumimoji="0" lang="en-US" sz="1200" b="1"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387074" name="Rectangle 2"/>
          <p:cNvSpPr>
            <a:spLocks noGrp="1" noRot="1" noChangeAspect="1" noChangeArrowheads="1"/>
          </p:cNvSpPr>
          <p:nvPr>
            <p:ph type="sldImg"/>
          </p:nvPr>
        </p:nvSpPr>
        <p:spPr>
          <a:xfrm>
            <a:off x="838200" y="457200"/>
            <a:ext cx="5181600" cy="3886200"/>
          </a:xfrm>
          <a:solidFill>
            <a:srgbClr val="FFFFFF"/>
          </a:solidFill>
          <a:ln/>
        </p:spPr>
      </p:sp>
      <p:sp>
        <p:nvSpPr>
          <p:cNvPr id="387075" name="Rectangle 3"/>
          <p:cNvSpPr>
            <a:spLocks noGrp="1" noChangeArrowheads="1"/>
          </p:cNvSpPr>
          <p:nvPr>
            <p:ph type="body" idx="1"/>
          </p:nvPr>
        </p:nvSpPr>
        <p:spPr>
          <a:solidFill>
            <a:srgbClr val="FFFFFF"/>
          </a:solidFill>
          <a:ln>
            <a:solidFill>
              <a:srgbClr val="000000"/>
            </a:solidFill>
          </a:ln>
        </p:spPr>
        <p:txBody>
          <a:bodyPr/>
          <a:lstStyle/>
          <a:p>
            <a:pPr marL="0" marR="0" lvl="2" indent="0" algn="l" defTabSz="914400" rtl="0" eaLnBrk="1" fontAlgn="base" latinLnBrk="0" hangingPunct="1">
              <a:lnSpc>
                <a:spcPct val="100000"/>
              </a:lnSpc>
              <a:spcBef>
                <a:spcPct val="30000"/>
              </a:spcBef>
              <a:spcAft>
                <a:spcPct val="0"/>
              </a:spcAft>
              <a:buClrTx/>
              <a:buSzTx/>
              <a:buFontTx/>
              <a:buNone/>
              <a:tabLst/>
              <a:defRPr/>
            </a:pPr>
            <a:r>
              <a:rPr lang="en-US" dirty="0">
                <a:ea typeface="ヒラギノ角ゴ Pro W3" charset="0"/>
                <a:cs typeface="ヒラギノ角ゴ Pro W3" charset="0"/>
              </a:rPr>
              <a:t>They lived in ancient Corinth—a seaport city where a lot of ideas floated around.</a:t>
            </a:r>
          </a:p>
        </p:txBody>
      </p:sp>
    </p:spTree>
    <p:extLst>
      <p:ext uri="{BB962C8B-B14F-4D97-AF65-F5344CB8AC3E}">
        <p14:creationId xmlns:p14="http://schemas.microsoft.com/office/powerpoint/2010/main" val="174923587"/>
      </p:ext>
    </p:extLst>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A90EAB1-9AD7-3645-A315-C32C2E3BBC99}" type="slidenum">
              <a:rPr kumimoji="0" lang="en-US" sz="1200" b="0" i="0" u="none" strike="noStrike" kern="1200" cap="none" spc="0" normalizeH="0" baseline="0" noProof="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326</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58370" name="Rectangle 2"/>
          <p:cNvSpPr>
            <a:spLocks noGrp="1" noRot="1" noChangeAspect="1" noChangeArrowheads="1" noTextEdit="1"/>
          </p:cNvSpPr>
          <p:nvPr>
            <p:ph type="sldImg"/>
          </p:nvPr>
        </p:nvSpPr>
        <p:spPr>
          <a:ln/>
        </p:spPr>
      </p:sp>
      <p:sp>
        <p:nvSpPr>
          <p:cNvPr id="58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charset="0"/>
                <a:ea typeface="ヒラギノ角ゴ Pro W3" pitchFamily="80" charset="-128"/>
                <a:cs typeface="ヒラギノ角ゴ Pro W3" pitchFamily="-111" charset="-128"/>
              </a:rPr>
              <a:t>Nearby philosophies like Epicureanism and Stoicism influenced many people in Corinth to scoff at the idea of bodily existence after death, so some of the Corinthian Christians had even followed this line of doubt.</a:t>
            </a:r>
          </a:p>
          <a:p>
            <a:endParaRPr lang="en-US" sz="1200" kern="1200" dirty="0">
              <a:solidFill>
                <a:schemeClr val="tx1"/>
              </a:solidFill>
              <a:effectLst/>
              <a:latin typeface="Arial" charset="0"/>
              <a:ea typeface="ヒラギノ角ゴ Pro W3" pitchFamily="80" charset="-128"/>
              <a:cs typeface="ヒラギノ角ゴ Pro W3" charset="0"/>
            </a:endParaRPr>
          </a:p>
          <a:p>
            <a:r>
              <a:rPr lang="en-US" sz="1200" kern="1200">
                <a:solidFill>
                  <a:schemeClr val="tx1"/>
                </a:solidFill>
                <a:effectLst/>
                <a:latin typeface="Arial" charset="0"/>
                <a:ea typeface="ヒラギノ角ゴ Pro W3" pitchFamily="80" charset="-128"/>
                <a:cs typeface="ヒラギノ角ゴ Pro W3" charset="0"/>
              </a:rPr>
              <a:t>• Epicurus </a:t>
            </a:r>
            <a:r>
              <a:rPr lang="en-US" sz="1200" kern="1200" dirty="0">
                <a:solidFill>
                  <a:schemeClr val="tx1"/>
                </a:solidFill>
                <a:effectLst/>
                <a:latin typeface="Arial" charset="0"/>
                <a:ea typeface="ヒラギノ角ゴ Pro W3" pitchFamily="80" charset="-128"/>
                <a:cs typeface="ヒラギノ角ゴ Pro W3" charset="0"/>
              </a:rPr>
              <a:t>was known to have said, "Eat, drink, and be merry—for tomorrow we die!" He was saying that after death there is no accounting for our lives on earth—no resurrection.</a:t>
            </a:r>
            <a:endParaRPr lang="en-US" dirty="0">
              <a:ea typeface="ヒラギノ角ゴ Pro W3" charset="0"/>
              <a:cs typeface="ヒラギノ角ゴ Pro W3" charset="0"/>
            </a:endParaRPr>
          </a:p>
        </p:txBody>
      </p:sp>
    </p:spTree>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906730F-14DE-9D40-97EC-A82D22854405}" type="slidenum">
              <a:rPr kumimoji="0" lang="en-US" sz="1200" b="0" i="0" u="none" strike="noStrike" kern="1200" cap="none" spc="0" normalizeH="0" baseline="0" noProof="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327</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60418" name="Rectangle 2"/>
          <p:cNvSpPr>
            <a:spLocks noGrp="1" noRot="1" noChangeAspect="1" noChangeArrowheads="1" noTextEdit="1"/>
          </p:cNvSpPr>
          <p:nvPr>
            <p:ph type="sldImg"/>
          </p:nvPr>
        </p:nvSpPr>
        <p:spPr>
          <a:ln/>
        </p:spPr>
      </p:sp>
      <p:sp>
        <p:nvSpPr>
          <p:cNvPr id="6041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charset="0"/>
                <a:ea typeface="ヒラギノ角ゴ Pro W3" pitchFamily="80" charset="-128"/>
                <a:cs typeface="ヒラギノ角ゴ Pro W3" pitchFamily="-111" charset="-128"/>
              </a:rPr>
              <a:t>But Paul took this denial of the resurrection very seriously!  So let’s see </a:t>
            </a:r>
          </a:p>
          <a:p>
            <a:r>
              <a:rPr lang="en-US" sz="1200" kern="1200" dirty="0">
                <a:solidFill>
                  <a:schemeClr val="tx1"/>
                </a:solidFill>
                <a:effectLst/>
                <a:latin typeface="Arial" charset="0"/>
                <a:ea typeface="ヒラギノ角ゴ Pro W3" pitchFamily="80" charset="-128"/>
                <a:cs typeface="ヒラギノ角ゴ Pro W3" pitchFamily="-111" charset="-128"/>
              </a:rPr>
              <a:t>• three reasons</a:t>
            </a:r>
            <a:r>
              <a:rPr lang="en-US" sz="1200" i="1" kern="1200" dirty="0">
                <a:solidFill>
                  <a:schemeClr val="tx1"/>
                </a:solidFill>
                <a:effectLst/>
                <a:latin typeface="Arial" charset="0"/>
                <a:ea typeface="ヒラギノ角ゴ Pro W3" pitchFamily="80" charset="-128"/>
                <a:cs typeface="ヒラギノ角ゴ Pro W3" pitchFamily="-111" charset="-128"/>
              </a:rPr>
              <a:t> Paul says Christ’s resurrection is important</a:t>
            </a:r>
            <a:r>
              <a:rPr lang="en-US" sz="1200" kern="1200" dirty="0">
                <a:solidFill>
                  <a:schemeClr val="tx1"/>
                </a:solidFill>
                <a:effectLst/>
                <a:latin typeface="Arial" charset="0"/>
                <a:ea typeface="ヒラギノ角ゴ Pro W3" pitchFamily="80" charset="-128"/>
                <a:cs typeface="ヒラギノ角ゴ Pro W3" pitchFamily="-111" charset="-128"/>
              </a:rPr>
              <a:t> in 1 Corinthians 15.  First…</a:t>
            </a:r>
            <a:r>
              <a:rPr lang="en-US" dirty="0">
                <a:effectLst/>
              </a:rPr>
              <a:t> </a:t>
            </a:r>
            <a:endParaRPr lang="en-US" dirty="0">
              <a:ea typeface="ヒラギノ角ゴ Pro W3" charset="0"/>
              <a:cs typeface="ヒラギノ角ゴ Pro W3"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F1CADF16-529E-E346-963A-450F86AED98F}" type="slidenum">
              <a:rPr lang="en-US">
                <a:solidFill>
                  <a:prstClr val="black"/>
                </a:solidFill>
              </a:rPr>
              <a:pPr>
                <a:defRPr/>
              </a:pPr>
              <a:t>30</a:t>
            </a:fld>
            <a:endParaRPr lang="en-US">
              <a:solidFill>
                <a:prstClr val="black"/>
              </a:solidFill>
            </a:endParaRPr>
          </a:p>
        </p:txBody>
      </p:sp>
      <p:sp>
        <p:nvSpPr>
          <p:cNvPr id="1378306"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7830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80E330F-A07D-2A4D-86D1-BB3A307578E7}" type="slidenum">
              <a:rPr kumimoji="0" lang="en-US" sz="1200" b="0" i="0" u="none" strike="noStrike" kern="1200" cap="none" spc="0" normalizeH="0" baseline="0" noProof="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328</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62466" name="Rectangle 2"/>
          <p:cNvSpPr>
            <a:spLocks noGrp="1" noRot="1" noChangeAspect="1" noChangeArrowheads="1" noTextEdit="1"/>
          </p:cNvSpPr>
          <p:nvPr>
            <p:ph type="sldImg"/>
          </p:nvPr>
        </p:nvSpPr>
        <p:spPr>
          <a:ln/>
        </p:spPr>
      </p:sp>
      <p:sp>
        <p:nvSpPr>
          <p:cNvPr id="624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sz="1200" b="0" kern="1200" dirty="0">
                <a:solidFill>
                  <a:schemeClr val="tx1"/>
                </a:solidFill>
                <a:effectLst/>
                <a:latin typeface="Arial" charset="0"/>
                <a:ea typeface="ヒラギノ角ゴ Pro W3" pitchFamily="80" charset="-128"/>
                <a:cs typeface="ヒラギノ角ゴ Pro W3" pitchFamily="-111" charset="-128"/>
              </a:rPr>
              <a:t> [You don’t have the true message of salvation without a living Jesus!]</a:t>
            </a:r>
            <a:endParaRPr lang="en-US" b="0" dirty="0">
              <a:ea typeface="ヒラギノ角ゴ Pro W3" charset="0"/>
              <a:cs typeface="ヒラギノ角ゴ Pro W3" charset="0"/>
            </a:endParaRPr>
          </a:p>
        </p:txBody>
      </p:sp>
    </p:spTree>
    <p:extLst>
      <p:ext uri="{BB962C8B-B14F-4D97-AF65-F5344CB8AC3E}">
        <p14:creationId xmlns:p14="http://schemas.microsoft.com/office/powerpoint/2010/main" val="2336925382"/>
      </p:ext>
    </p:extLst>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gospel is so vital that our faith is founded on it (1-3a).</a:t>
            </a:r>
          </a:p>
          <a:p>
            <a:endParaRPr lang="en-US" dirty="0"/>
          </a:p>
          <a:p>
            <a:r>
              <a:rPr lang="en-US" dirty="0"/>
              <a:t>The Corinthians, like us, received the gospel for salvation (1-2).</a:t>
            </a:r>
          </a:p>
          <a:p>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The gospel was the most vital doctrine they knew (3a; NLT “</a:t>
            </a:r>
            <a:r>
              <a:rPr lang="en-US" sz="1200" kern="1200" dirty="0">
                <a:solidFill>
                  <a:schemeClr val="tx1"/>
                </a:solidFill>
                <a:effectLst/>
                <a:latin typeface="Arial" charset="0"/>
                <a:ea typeface="ヒラギノ角ゴ Pro W3" pitchFamily="80" charset="-128"/>
                <a:cs typeface="ヒラギノ角ゴ Pro W3" pitchFamily="-111" charset="-128"/>
              </a:rPr>
              <a:t>I passed on to you what was most important</a:t>
            </a:r>
            <a:r>
              <a:rPr lang="en-US" dirty="0"/>
              <a: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329</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1731384363"/>
      </p:ext>
    </p:extLst>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Is "gospel" a type of music?</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330</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657783695"/>
      </p:ext>
    </p:extLst>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gospel has three key elements (3b-8):</a:t>
            </a:r>
          </a:p>
          <a:p>
            <a:r>
              <a:rPr lang="en-US" dirty="0"/>
              <a:t>Christ’s death fulfilled Isaiah 53 to show He bore our sins rather than His own (3b).</a:t>
            </a:r>
          </a:p>
          <a:p>
            <a:r>
              <a:rPr lang="en-US" dirty="0"/>
              <a:t>Christ’s burial proved He really died (4a).</a:t>
            </a:r>
          </a:p>
          <a:p>
            <a:r>
              <a:rPr lang="en-US" dirty="0"/>
              <a:t>Christ’s resurrection and appearances proved Him to be the Messiah prophesied by the OT (4b-8).</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331</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1090363749"/>
      </p:ext>
    </p:extLst>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59E0FD9-2C67-0445-BAB9-8EEEE842FDBC}" type="slidenum">
              <a:rPr kumimoji="0" lang="en-US" sz="1200" b="0" i="0" u="none" strike="noStrike" kern="1200" cap="none" spc="0" normalizeH="0" baseline="0" noProof="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332</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67586" name="Rectangle 2"/>
          <p:cNvSpPr>
            <a:spLocks noGrp="1" noRot="1" noChangeAspect="1" noChangeArrowheads="1" noTextEdit="1"/>
          </p:cNvSpPr>
          <p:nvPr>
            <p:ph type="sldImg"/>
          </p:nvPr>
        </p:nvSpPr>
        <p:spPr>
          <a:ln/>
        </p:spPr>
      </p:sp>
      <p:sp>
        <p:nvSpPr>
          <p:cNvPr id="675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indent="0" algn="l" defTabSz="914400" rtl="0" eaLnBrk="1" fontAlgn="base" latinLnBrk="0" hangingPunct="1">
              <a:lnSpc>
                <a:spcPct val="100000"/>
              </a:lnSpc>
              <a:spcBef>
                <a:spcPct val="30000"/>
              </a:spcBef>
              <a:spcAft>
                <a:spcPct val="0"/>
              </a:spcAft>
              <a:buClrTx/>
              <a:buSzTx/>
              <a:buFontTx/>
              <a:buNone/>
              <a:tabLst/>
              <a:defRPr/>
            </a:pPr>
            <a:r>
              <a:rPr lang="en-US" dirty="0">
                <a:ea typeface="ヒラギノ角ゴ Pro W3" charset="0"/>
                <a:cs typeface="ヒラギノ角ゴ Pro W3" charset="0"/>
              </a:rPr>
              <a:t>The resurrection makes Jesus unique among the world’s religious leaders—not even ONE of them died and rose again!  All are either alive today or still dead.</a:t>
            </a:r>
          </a:p>
        </p:txBody>
      </p:sp>
    </p:spTree>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9337414-6DF9-1642-9D1F-D84BF7418CF6}" type="slidenum">
              <a:rPr kumimoji="0" lang="en-US" sz="1200" b="0" i="0" u="none" strike="noStrike" kern="1200" cap="none" spc="0" normalizeH="0" baseline="0" noProof="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333</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69634" name="Rectangle 2"/>
          <p:cNvSpPr>
            <a:spLocks noGrp="1" noRot="1" noChangeAspect="1" noChangeArrowheads="1" noTextEdit="1"/>
          </p:cNvSpPr>
          <p:nvPr>
            <p:ph type="sldImg"/>
          </p:nvPr>
        </p:nvSpPr>
        <p:spPr>
          <a:ln/>
        </p:spPr>
      </p:sp>
      <p:sp>
        <p:nvSpPr>
          <p:cNvPr id="696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sz="1200" kern="1200" dirty="0">
                <a:solidFill>
                  <a:schemeClr val="tx1"/>
                </a:solidFill>
                <a:effectLst/>
                <a:latin typeface="Arial" charset="0"/>
                <a:ea typeface="ヒラギノ角ゴ Pro W3" pitchFamily="80" charset="-128"/>
                <a:cs typeface="ヒラギノ角ゴ Pro W3" pitchFamily="-111" charset="-128"/>
              </a:rPr>
              <a:t>Paul confesses, "Last of all, as though I had been born at the wrong time, I also saw him" (15:8). In fact, Jesus proved his resurrection with at least 11 appearances.</a:t>
            </a:r>
          </a:p>
          <a:p>
            <a:pPr eaLnBrk="1" hangingPunct="1"/>
            <a:endParaRPr lang="en-US" sz="1200" kern="1200" dirty="0">
              <a:solidFill>
                <a:schemeClr val="tx1"/>
              </a:solidFill>
              <a:effectLst/>
              <a:latin typeface="Arial" charset="0"/>
              <a:ea typeface="ヒラギノ角ゴ Pro W3" pitchFamily="80" charset="-128"/>
              <a:cs typeface="ヒラギノ角ゴ Pro W3" pitchFamily="-111" charset="-128"/>
            </a:endParaRPr>
          </a:p>
          <a:p>
            <a:pPr eaLnBrk="1" hangingPunct="1"/>
            <a:r>
              <a:rPr lang="en-US" sz="1200" kern="1200" dirty="0">
                <a:solidFill>
                  <a:schemeClr val="tx1"/>
                </a:solidFill>
                <a:effectLst/>
                <a:latin typeface="Arial" charset="0"/>
                <a:ea typeface="ヒラギノ角ゴ Pro W3" pitchFamily="80" charset="-128"/>
                <a:cs typeface="ヒラギノ角ゴ Pro W3" pitchFamily="-111" charset="-128"/>
              </a:rPr>
              <a:t>OPTIONAL:</a:t>
            </a:r>
            <a:br>
              <a:rPr lang="en-US" sz="1200" kern="1200" dirty="0">
                <a:solidFill>
                  <a:schemeClr val="tx1"/>
                </a:solidFill>
                <a:effectLst/>
                <a:latin typeface="Arial" charset="0"/>
                <a:ea typeface="ヒラギノ角ゴ Pro W3" pitchFamily="80" charset="-128"/>
                <a:cs typeface="ヒラギノ角ゴ Pro W3" pitchFamily="-111" charset="-128"/>
              </a:rPr>
            </a:br>
            <a:r>
              <a:rPr lang="en-US" sz="1200" kern="1200" dirty="0">
                <a:solidFill>
                  <a:schemeClr val="tx1"/>
                </a:solidFill>
                <a:effectLst/>
                <a:latin typeface="Arial" charset="0"/>
                <a:ea typeface="ヒラギノ角ゴ Pro W3" pitchFamily="80" charset="-128"/>
                <a:cs typeface="ヒラギノ角ゴ Pro W3" pitchFamily="-111" charset="-128"/>
              </a:rPr>
              <a:t>Also, the gospel of Christ being alive today brings salvation to all who believe</a:t>
            </a:r>
            <a:r>
              <a:rPr lang="en-US" dirty="0">
                <a:effectLst/>
              </a:rPr>
              <a:t> </a:t>
            </a:r>
            <a:r>
              <a:rPr lang="en-US" sz="1200" kern="1200" dirty="0">
                <a:solidFill>
                  <a:schemeClr val="tx1"/>
                </a:solidFill>
                <a:effectLst/>
                <a:latin typeface="Arial" charset="0"/>
                <a:ea typeface="ヒラギノ角ゴ Pro W3" pitchFamily="80" charset="-128"/>
                <a:cs typeface="ヒラギノ角ゴ Pro W3" pitchFamily="-111" charset="-128"/>
              </a:rPr>
              <a:t>(9-11).</a:t>
            </a:r>
          </a:p>
          <a:p>
            <a:r>
              <a:rPr lang="en-US" sz="1200" b="1" kern="1200" dirty="0">
                <a:solidFill>
                  <a:schemeClr val="tx1"/>
                </a:solidFill>
                <a:effectLst/>
                <a:latin typeface="Arial" charset="0"/>
                <a:ea typeface="ヒラギノ角ゴ Pro W3" pitchFamily="80" charset="-128"/>
                <a:cs typeface="ヒラギノ角ゴ Pro W3" pitchFamily="-111" charset="-128"/>
              </a:rPr>
              <a:t>1Cor. 15:9-11 NLT</a:t>
            </a:r>
            <a:r>
              <a:rPr lang="en-US" sz="1200" kern="1200" dirty="0">
                <a:solidFill>
                  <a:schemeClr val="tx1"/>
                </a:solidFill>
                <a:effectLst/>
                <a:latin typeface="Arial" charset="0"/>
                <a:ea typeface="ヒラギノ角ゴ Pro W3" pitchFamily="80" charset="-128"/>
                <a:cs typeface="ヒラギノ角ゴ Pro W3" pitchFamily="-111" charset="-128"/>
              </a:rPr>
              <a:t>   </a:t>
            </a:r>
            <a:r>
              <a:rPr lang="en-US" sz="1200" b="1" kern="1200" baseline="30000" dirty="0">
                <a:solidFill>
                  <a:schemeClr val="tx1"/>
                </a:solidFill>
                <a:effectLst/>
                <a:latin typeface="Arial" charset="0"/>
                <a:ea typeface="ヒラギノ角ゴ Pro W3" pitchFamily="80" charset="-128"/>
                <a:cs typeface="ヒラギノ角ゴ Pro W3" pitchFamily="-111" charset="-128"/>
              </a:rPr>
              <a:t>9</a:t>
            </a:r>
            <a:r>
              <a:rPr lang="en-US" sz="1200" kern="1200" dirty="0">
                <a:solidFill>
                  <a:schemeClr val="tx1"/>
                </a:solidFill>
                <a:effectLst/>
                <a:latin typeface="Arial" charset="0"/>
                <a:ea typeface="ヒラギノ角ゴ Pro W3" pitchFamily="80" charset="-128"/>
                <a:cs typeface="ヒラギノ角ゴ Pro W3" pitchFamily="-111" charset="-128"/>
              </a:rPr>
              <a:t> For I am the least of all the apostles. In fact, I’m not even worthy to be called an apostle after the way I persecuted God’s church. </a:t>
            </a:r>
            <a:r>
              <a:rPr lang="en-US" sz="1200" b="1" kern="1200" baseline="30000" dirty="0">
                <a:solidFill>
                  <a:schemeClr val="tx1"/>
                </a:solidFill>
                <a:effectLst/>
                <a:latin typeface="Arial" charset="0"/>
                <a:ea typeface="ヒラギノ角ゴ Pro W3" pitchFamily="80" charset="-128"/>
                <a:cs typeface="ヒラギノ角ゴ Pro W3" pitchFamily="-111" charset="-128"/>
              </a:rPr>
              <a:t>10</a:t>
            </a:r>
            <a:r>
              <a:rPr lang="en-US" sz="1200" kern="1200" dirty="0">
                <a:solidFill>
                  <a:schemeClr val="tx1"/>
                </a:solidFill>
                <a:effectLst/>
                <a:latin typeface="Arial" charset="0"/>
                <a:ea typeface="ヒラギノ角ゴ Pro W3" pitchFamily="80" charset="-128"/>
                <a:cs typeface="ヒラギノ角ゴ Pro W3" pitchFamily="-111" charset="-128"/>
              </a:rPr>
              <a:t> But whatever I am now, it is all because God poured out his special favor on me—and not without results. For I have worked harder than any of the other apostles; yet it was not I but God who was working through me by his grace. </a:t>
            </a:r>
            <a:r>
              <a:rPr lang="en-US" sz="1200" b="1" kern="1200" baseline="30000" dirty="0">
                <a:solidFill>
                  <a:schemeClr val="tx1"/>
                </a:solidFill>
                <a:effectLst/>
                <a:latin typeface="Arial" charset="0"/>
                <a:ea typeface="ヒラギノ角ゴ Pro W3" pitchFamily="80" charset="-128"/>
                <a:cs typeface="ヒラギノ角ゴ Pro W3" pitchFamily="-111" charset="-128"/>
              </a:rPr>
              <a:t>11</a:t>
            </a:r>
            <a:r>
              <a:rPr lang="en-US" sz="1200" kern="1200" dirty="0">
                <a:solidFill>
                  <a:schemeClr val="tx1"/>
                </a:solidFill>
                <a:effectLst/>
                <a:latin typeface="Arial" charset="0"/>
                <a:ea typeface="ヒラギノ角ゴ Pro W3" pitchFamily="80" charset="-128"/>
                <a:cs typeface="ヒラギノ角ゴ Pro W3" pitchFamily="-111" charset="-128"/>
              </a:rPr>
              <a:t> So it makes no difference whether I preach or they preach, for we all preach the same message you have already believed.</a:t>
            </a:r>
          </a:p>
          <a:p>
            <a:pPr eaLnBrk="1" hangingPunct="1"/>
            <a:endParaRPr lang="en-US" dirty="0">
              <a:ea typeface="ヒラギノ角ゴ Pro W3" charset="0"/>
              <a:cs typeface="ヒラギノ角ゴ Pro W3" charset="0"/>
            </a:endParaRPr>
          </a:p>
        </p:txBody>
      </p:sp>
    </p:spTree>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Slide Image Placeholder 1"/>
          <p:cNvSpPr>
            <a:spLocks noGrp="1" noRot="1" noChangeAspect="1" noTextEdit="1"/>
          </p:cNvSpPr>
          <p:nvPr>
            <p:ph type="sldImg"/>
          </p:nvPr>
        </p:nvSpPr>
        <p:spPr>
          <a:ln/>
        </p:spPr>
      </p:sp>
      <p:sp>
        <p:nvSpPr>
          <p:cNvPr id="54274"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spcBef>
                <a:spcPct val="0"/>
              </a:spcBef>
            </a:pPr>
            <a:r>
              <a:rPr lang="en-US" sz="1200" kern="1200" dirty="0">
                <a:solidFill>
                  <a:schemeClr val="tx1"/>
                </a:solidFill>
                <a:effectLst/>
                <a:latin typeface="Arial" charset="0"/>
                <a:ea typeface="ヒラギノ角ゴ Pro W3" pitchFamily="80" charset="-128"/>
                <a:cs typeface="ヒラギノ角ゴ Pro W3" pitchFamily="-111" charset="-128"/>
              </a:rPr>
              <a:t>What’s so important about Christ’s resurrection?  Why should it matter to you and me that Jesus arose?</a:t>
            </a:r>
            <a:endParaRPr lang="en-US" dirty="0">
              <a:ea typeface="ヒラギノ角ゴ Pro W3" charset="0"/>
              <a:cs typeface="ヒラギノ角ゴ Pro W3" charset="0"/>
            </a:endParaRPr>
          </a:p>
        </p:txBody>
      </p:sp>
      <p:sp>
        <p:nvSpPr>
          <p:cNvPr id="54275"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1F05DC2-03B8-0448-A918-8CC0EACEF3FA}" type="slidenum">
              <a:rPr kumimoji="0" lang="en-US" sz="1200" b="0" i="0" u="none" strike="noStrike" kern="1200" cap="none" spc="0" normalizeH="0" baseline="0" noProof="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334</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589482360"/>
      </p:ext>
    </p:extLst>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80E330F-A07D-2A4D-86D1-BB3A307578E7}" type="slidenum">
              <a:rPr kumimoji="0" lang="en-US" sz="1200" b="0" i="0" u="none" strike="noStrike" kern="1200" cap="none" spc="0" normalizeH="0" baseline="0" noProof="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335</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62466" name="Rectangle 2"/>
          <p:cNvSpPr>
            <a:spLocks noGrp="1" noRot="1" noChangeAspect="1" noChangeArrowheads="1" noTextEdit="1"/>
          </p:cNvSpPr>
          <p:nvPr>
            <p:ph type="sldImg"/>
          </p:nvPr>
        </p:nvSpPr>
        <p:spPr>
          <a:ln/>
        </p:spPr>
      </p:sp>
      <p:sp>
        <p:nvSpPr>
          <p:cNvPr id="624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sz="1200" b="0" kern="1200" dirty="0">
                <a:solidFill>
                  <a:schemeClr val="tx1"/>
                </a:solidFill>
                <a:effectLst/>
                <a:latin typeface="Arial" charset="0"/>
                <a:ea typeface="ヒラギノ角ゴ Pro W3" pitchFamily="80" charset="-128"/>
                <a:cs typeface="ヒラギノ角ゴ Pro W3" pitchFamily="-111" charset="-128"/>
              </a:rPr>
              <a:t> [You don’t have the true message of salvation without a living Jesus!]</a:t>
            </a:r>
            <a:endParaRPr lang="en-US" b="0" dirty="0">
              <a:ea typeface="ヒラギノ角ゴ Pro W3" charset="0"/>
              <a:cs typeface="ヒラギノ角ゴ Pro W3" charset="0"/>
            </a:endParaRPr>
          </a:p>
        </p:txBody>
      </p:sp>
    </p:spTree>
    <p:extLst>
      <p:ext uri="{BB962C8B-B14F-4D97-AF65-F5344CB8AC3E}">
        <p14:creationId xmlns:p14="http://schemas.microsoft.com/office/powerpoint/2010/main" val="651237598"/>
      </p:ext>
    </p:extLst>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1E23818-67AB-8C49-99B9-D0C9B5C88E06}" type="slidenum">
              <a:rPr kumimoji="0" lang="en-US" sz="1200" b="0" i="0" u="none" strike="noStrike" kern="1200" cap="none" spc="0" normalizeH="0" baseline="0" noProof="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336</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73730" name="Rectangle 2"/>
          <p:cNvSpPr>
            <a:spLocks noGrp="1" noRot="1" noChangeAspect="1" noChangeArrowheads="1" noTextEdit="1"/>
          </p:cNvSpPr>
          <p:nvPr>
            <p:ph type="sldImg"/>
          </p:nvPr>
        </p:nvSpPr>
        <p:spPr>
          <a:ln/>
        </p:spPr>
      </p:sp>
      <p:sp>
        <p:nvSpPr>
          <p:cNvPr id="7373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sz="1200" b="0" kern="1200" dirty="0">
                <a:solidFill>
                  <a:schemeClr val="tx1"/>
                </a:solidFill>
                <a:effectLst/>
                <a:latin typeface="Arial" charset="0"/>
                <a:ea typeface="ヒラギノ角ゴ Pro W3" pitchFamily="80" charset="-128"/>
                <a:cs typeface="ヒラギノ角ゴ Pro W3" pitchFamily="-111" charset="-128"/>
              </a:rPr>
              <a:t> [Since Christ rose, you will too!]</a:t>
            </a:r>
            <a:endParaRPr lang="en-US" b="0" dirty="0">
              <a:ea typeface="ヒラギノ角ゴ Pro W3" charset="0"/>
              <a:cs typeface="ヒラギノ角ゴ Pro W3" charset="0"/>
            </a:endParaRPr>
          </a:p>
        </p:txBody>
      </p:sp>
    </p:spTree>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57E9740-7A61-7A42-9510-552CA225B521}" type="slidenum">
              <a:rPr kumimoji="0" lang="en-US" sz="1200" b="0" i="0" u="none" strike="noStrike" kern="1200" cap="none" spc="0" normalizeH="0" baseline="0" noProof="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337</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75778" name="Rectangle 2"/>
          <p:cNvSpPr>
            <a:spLocks noGrp="1" noRot="1" noChangeAspect="1" noChangeArrowheads="1" noTextEdit="1"/>
          </p:cNvSpPr>
          <p:nvPr>
            <p:ph type="sldImg"/>
          </p:nvPr>
        </p:nvSpPr>
        <p:spPr>
          <a:ln/>
        </p:spPr>
      </p:sp>
      <p:sp>
        <p:nvSpPr>
          <p:cNvPr id="757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sz="1200" b="0" kern="1200" dirty="0">
                <a:solidFill>
                  <a:schemeClr val="tx1"/>
                </a:solidFill>
                <a:effectLst/>
                <a:latin typeface="Arial" charset="0"/>
                <a:ea typeface="ヒラギノ角ゴ Pro W3" pitchFamily="80" charset="-128"/>
                <a:cs typeface="ヒラギノ角ゴ Pro W3" pitchFamily="-111" charset="-128"/>
              </a:rPr>
              <a:t>His resurrection gives us hope in our own resurrection (12-34).</a:t>
            </a:r>
            <a:r>
              <a:rPr lang="en-US" b="0" dirty="0">
                <a:effectLst/>
              </a:rPr>
              <a:t>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0" kern="1200" dirty="0">
                <a:solidFill>
                  <a:schemeClr val="tx1"/>
                </a:solidFill>
                <a:effectLst/>
                <a:latin typeface="Arial" charset="0"/>
                <a:ea typeface="ヒラギノ角ゴ Pro W3" pitchFamily="80" charset="-128"/>
                <a:cs typeface="ヒラギノ角ゴ Pro W3" pitchFamily="-111" charset="-128"/>
              </a:rPr>
              <a:t>Some Corinthians believed that Christ rose but believers won’t (</a:t>
            </a:r>
            <a:r>
              <a:rPr lang="en-US" sz="1200" b="0" u="sng" kern="1200" dirty="0">
                <a:solidFill>
                  <a:schemeClr val="tx1"/>
                </a:solidFill>
                <a:effectLst/>
                <a:latin typeface="Arial" charset="0"/>
                <a:ea typeface="ヒラギノ角ゴ Pro W3" pitchFamily="80" charset="-128"/>
                <a:cs typeface="ヒラギノ角ゴ Pro W3" pitchFamily="-111" charset="-128"/>
              </a:rPr>
              <a:t>12</a:t>
            </a:r>
            <a:r>
              <a:rPr lang="en-US" sz="1200" b="0" kern="1200" dirty="0">
                <a:solidFill>
                  <a:schemeClr val="tx1"/>
                </a:solidFill>
                <a:effectLst/>
                <a:latin typeface="Arial" charset="0"/>
                <a:ea typeface="ヒラギノ角ゴ Pro W3" pitchFamily="80" charset="-128"/>
                <a:cs typeface="ヒラギノ角ゴ Pro W3" pitchFamily="-111" charset="-128"/>
              </a:rPr>
              <a:t>).</a:t>
            </a:r>
          </a:p>
          <a:p>
            <a:endParaRPr lang="en-US" b="0" dirty="0">
              <a:ea typeface="ヒラギノ角ゴ Pro W3" charset="0"/>
              <a:cs typeface="ヒラギノ角ゴ Pro W3"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4BD7A48-B4EF-4843-815C-DB96A2BBBEF0}" type="slidenum">
              <a:rPr lang="en-US">
                <a:solidFill>
                  <a:prstClr val="black"/>
                </a:solidFill>
              </a:rPr>
              <a:pPr/>
              <a:t>4</a:t>
            </a:fld>
            <a:endParaRPr lang="en-US">
              <a:solidFill>
                <a:prstClr val="black"/>
              </a:solidFill>
            </a:endParaRPr>
          </a:p>
        </p:txBody>
      </p:sp>
      <p:sp>
        <p:nvSpPr>
          <p:cNvPr id="1320962"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320963"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2B4709A3-8837-FE48-A6F2-56EC4569F038}" type="slidenum">
              <a:rPr lang="en-US">
                <a:solidFill>
                  <a:prstClr val="black"/>
                </a:solidFill>
              </a:rPr>
              <a:pPr>
                <a:defRPr/>
              </a:pPr>
              <a:t>31</a:t>
            </a:fld>
            <a:endParaRPr lang="en-US">
              <a:solidFill>
                <a:prstClr val="black"/>
              </a:solidFill>
            </a:endParaRPr>
          </a:p>
        </p:txBody>
      </p:sp>
      <p:sp>
        <p:nvSpPr>
          <p:cNvPr id="1380354"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80355"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181E169-184D-3A43-9B24-35A02C21D00E}" type="slidenum">
              <a:rPr kumimoji="0" lang="en-US" sz="1200" b="0" i="0" u="none" strike="noStrike" kern="1200" cap="none" spc="0" normalizeH="0" baseline="0" noProof="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338</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77826" name="Rectangle 2"/>
          <p:cNvSpPr>
            <a:spLocks noGrp="1" noRot="1" noChangeAspect="1" noChangeArrowheads="1" noTextEdit="1"/>
          </p:cNvSpPr>
          <p:nvPr>
            <p:ph type="sldImg"/>
          </p:nvPr>
        </p:nvSpPr>
        <p:spPr>
          <a:ln/>
        </p:spPr>
      </p:sp>
      <p:sp>
        <p:nvSpPr>
          <p:cNvPr id="778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ea typeface="ヒラギノ角ゴ Pro W3" charset="0"/>
                <a:cs typeface="ヒラギノ角ゴ Pro W3" charset="0"/>
              </a:rPr>
              <a:t>If Christ didn’t rise, then we have no hope (13-19).</a:t>
            </a:r>
          </a:p>
          <a:p>
            <a:r>
              <a:rPr lang="en-US" dirty="0">
                <a:ea typeface="ヒラギノ角ゴ Pro W3" charset="0"/>
                <a:cs typeface="ヒラギノ角ゴ Pro W3" charset="0"/>
              </a:rPr>
              <a:t>• Our resurrection and Christ’s resurrection stand or fall together (13).</a:t>
            </a:r>
          </a:p>
          <a:p>
            <a:r>
              <a:rPr lang="en-US" dirty="0">
                <a:ea typeface="ヒラギノ角ゴ Pro W3" charset="0"/>
                <a:cs typeface="ヒラギノ角ゴ Pro W3" charset="0"/>
              </a:rPr>
              <a:t>• If Christ didn’t rise, then Christian preaching and faith are useless (14).</a:t>
            </a:r>
          </a:p>
          <a:p>
            <a:r>
              <a:rPr lang="en-US" dirty="0">
                <a:ea typeface="ヒラギノ角ゴ Pro W3" charset="0"/>
                <a:cs typeface="ヒラギノ角ゴ Pro W3" charset="0"/>
              </a:rPr>
              <a:t>Why?  Because Christians have always preached a living relationship with the person of Christ.  </a:t>
            </a:r>
          </a:p>
          <a:p>
            <a:r>
              <a:rPr lang="en-US" dirty="0">
                <a:ea typeface="ヒラギノ角ゴ Pro W3" charset="0"/>
                <a:cs typeface="ヒラギノ角ゴ Pro W3" charset="0"/>
              </a:rPr>
              <a:t>Have you ever had a relationship with a dead man?  So if Jesus is still dead, it would be useless to preach about knowing Him.</a:t>
            </a:r>
          </a:p>
          <a:p>
            <a:r>
              <a:rPr lang="en-US" dirty="0">
                <a:ea typeface="ヒラギノ角ゴ Pro W3" charset="0"/>
                <a:cs typeface="ヒラギノ角ゴ Pro W3" charset="0"/>
              </a:rPr>
              <a:t>• If Christ didn’t rise, then preachers are liars (15a-16).</a:t>
            </a:r>
          </a:p>
          <a:p>
            <a:r>
              <a:rPr lang="en-US" dirty="0">
                <a:ea typeface="ヒラギノ角ゴ Pro W3" charset="0"/>
                <a:cs typeface="ヒラギノ角ゴ Pro W3" charset="0"/>
              </a:rPr>
              <a:t>No other religion claims an empty tomb for its founder.  </a:t>
            </a:r>
          </a:p>
          <a:p>
            <a:r>
              <a:rPr lang="en-US" dirty="0">
                <a:ea typeface="ヒラギノ角ゴ Pro W3" charset="0"/>
                <a:cs typeface="ヒラギノ角ゴ Pro W3" charset="0"/>
              </a:rPr>
              <a:t>If this is false then Christians have deceived over a billion people to believe a lie.</a:t>
            </a:r>
          </a:p>
          <a:p>
            <a:r>
              <a:rPr lang="en-US" dirty="0">
                <a:ea typeface="ヒラギノ角ゴ Pro W3" charset="0"/>
                <a:cs typeface="ヒラギノ角ゴ Pro W3" charset="0"/>
              </a:rPr>
              <a:t>• If Christ didn’t rise, then you aren’t forgiven (17).  Why not?  Because the resurrection proves that Christ died for our sin rather than for His own.</a:t>
            </a:r>
          </a:p>
          <a:p>
            <a:r>
              <a:rPr lang="en-US" dirty="0">
                <a:ea typeface="ヒラギノ角ゴ Pro W3" charset="0"/>
                <a:cs typeface="ヒラギノ角ゴ Pro W3" charset="0"/>
              </a:rPr>
              <a:t>• If Christ didn’t rise, then dead believers are doomed to hell—because they never were forgiven (18).</a:t>
            </a:r>
          </a:p>
          <a:p>
            <a:endParaRPr lang="en-US" dirty="0">
              <a:ea typeface="ヒラギノ角ゴ Pro W3" charset="0"/>
              <a:cs typeface="ヒラギノ角ゴ Pro W3" charset="0"/>
            </a:endParaRPr>
          </a:p>
        </p:txBody>
      </p:sp>
    </p:spTree>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If Christ didn’t rise, then our hope lasts only for this life—because if our founder didn’t defeat death, then neither will we (19a)!</a:t>
            </a:r>
          </a:p>
          <a:p>
            <a:r>
              <a:rPr lang="en-US" dirty="0"/>
              <a:t>As a young man, D. L. Moody was called upon suddenly to preach a funeral sermon. (Tan 5021)</a:t>
            </a:r>
          </a:p>
          <a:p>
            <a:r>
              <a:rPr lang="en-US" dirty="0"/>
              <a:t>He hunted through all four gospels to find one of Christ’s funeral sermons—only to discover that Christ broke up every funeral He ever attended!  He raised each corpse back to life!</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339</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3451304184"/>
      </p:ext>
    </p:extLst>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EC16332-F5F7-CE49-AA0F-B29975D7BC91}" type="slidenum">
              <a:rPr kumimoji="0" lang="en-US" sz="1200" b="0" i="0" u="none" strike="noStrike" kern="1200" cap="none" spc="0" normalizeH="0" baseline="0" noProof="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340</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80898" name="Rectangle 2"/>
          <p:cNvSpPr>
            <a:spLocks noGrp="1" noRot="1" noChangeAspect="1" noChangeArrowheads="1" noTextEdit="1"/>
          </p:cNvSpPr>
          <p:nvPr>
            <p:ph type="sldImg"/>
          </p:nvPr>
        </p:nvSpPr>
        <p:spPr>
          <a:ln/>
        </p:spPr>
      </p:sp>
      <p:sp>
        <p:nvSpPr>
          <p:cNvPr id="8089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4" indent="0" algn="l" defTabSz="914400" rtl="0" eaLnBrk="0" fontAlgn="base" latinLnBrk="0" hangingPunct="0">
              <a:lnSpc>
                <a:spcPct val="100000"/>
              </a:lnSpc>
              <a:spcBef>
                <a:spcPct val="30000"/>
              </a:spcBef>
              <a:spcAft>
                <a:spcPct val="0"/>
              </a:spcAft>
              <a:buClrTx/>
              <a:buSzTx/>
              <a:buFontTx/>
              <a:buNone/>
              <a:tabLst/>
              <a:defRPr/>
            </a:pPr>
            <a:r>
              <a:rPr lang="en-US" dirty="0">
                <a:ea typeface="ヒラギノ角ゴ Pro W3" charset="0"/>
                <a:cs typeface="ヒラギノ角ゴ Pro W3" charset="0"/>
              </a:rPr>
              <a:t>If Christ didn’t rise, then we should be pitied more than anyone else (19b).</a:t>
            </a:r>
          </a:p>
          <a:p>
            <a:pPr marL="0" marR="0" lvl="4" indent="0" algn="l" defTabSz="914400" rtl="0" eaLnBrk="0" fontAlgn="base" latinLnBrk="0" hangingPunct="0">
              <a:lnSpc>
                <a:spcPct val="100000"/>
              </a:lnSpc>
              <a:spcBef>
                <a:spcPct val="30000"/>
              </a:spcBef>
              <a:spcAft>
                <a:spcPct val="0"/>
              </a:spcAft>
              <a:buClrTx/>
              <a:buSzTx/>
              <a:buFontTx/>
              <a:buNone/>
              <a:tabLst/>
              <a:defRPr/>
            </a:pPr>
            <a:r>
              <a:rPr lang="en-US" dirty="0">
                <a:ea typeface="ヒラギノ角ゴ Pro W3" charset="0"/>
                <a:cs typeface="ヒラギノ角ゴ Pro W3" charset="0"/>
              </a:rPr>
              <a:t>Nowadays 833 people are killed daily for believing in a risen Christ!</a:t>
            </a:r>
          </a:p>
          <a:p>
            <a:pPr marL="0" marR="0" lvl="4" indent="0" algn="l" defTabSz="914400" rtl="0" eaLnBrk="0" fontAlgn="base" latinLnBrk="0" hangingPunct="0">
              <a:lnSpc>
                <a:spcPct val="100000"/>
              </a:lnSpc>
              <a:spcBef>
                <a:spcPct val="30000"/>
              </a:spcBef>
              <a:spcAft>
                <a:spcPct val="0"/>
              </a:spcAft>
              <a:buClrTx/>
              <a:buSzTx/>
              <a:buFontTx/>
              <a:buNone/>
              <a:tabLst/>
              <a:defRPr/>
            </a:pPr>
            <a:r>
              <a:rPr lang="en-US" dirty="0">
                <a:ea typeface="ヒラギノ角ゴ Pro W3" charset="0"/>
                <a:cs typeface="ヒラギノ角ゴ Pro W3" charset="0"/>
              </a:rPr>
              <a:t>What a tragedy if there’s no bodily afterlife!</a:t>
            </a:r>
          </a:p>
          <a:p>
            <a:pPr marL="0" marR="0" lvl="4" indent="0" algn="l" defTabSz="914400" rtl="0" eaLnBrk="0" fontAlgn="base" latinLnBrk="0" hangingPunct="0">
              <a:lnSpc>
                <a:spcPct val="100000"/>
              </a:lnSpc>
              <a:spcBef>
                <a:spcPct val="30000"/>
              </a:spcBef>
              <a:spcAft>
                <a:spcPct val="0"/>
              </a:spcAft>
              <a:buClrTx/>
              <a:buSzTx/>
              <a:buFontTx/>
              <a:buNone/>
              <a:tabLst/>
              <a:defRPr/>
            </a:pPr>
            <a:endParaRPr lang="en-US" dirty="0">
              <a:ea typeface="ヒラギノ角ゴ Pro W3" charset="0"/>
              <a:cs typeface="ヒラギノ角ゴ Pro W3" charset="0"/>
            </a:endParaRPr>
          </a:p>
        </p:txBody>
      </p:sp>
    </p:spTree>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charset="0"/>
                <a:ea typeface="ヒラギノ角ゴ Pro W3" pitchFamily="80" charset="-128"/>
                <a:cs typeface="ヒラギノ角ゴ Pro W3" pitchFamily="-111" charset="-128"/>
              </a:rPr>
              <a:t>(So the risen Jesus gives us HOPE instead of hopelessness. But what other results come since Christ </a:t>
            </a:r>
            <a:r>
              <a:rPr lang="en-US" sz="1200" i="1" kern="1200" dirty="0">
                <a:solidFill>
                  <a:schemeClr val="tx1"/>
                </a:solidFill>
                <a:effectLst/>
                <a:latin typeface="Arial" charset="0"/>
                <a:ea typeface="ヒラギノ角ゴ Pro W3" pitchFamily="80" charset="-128"/>
                <a:cs typeface="ヒラギノ角ゴ Pro W3" pitchFamily="-111" charset="-128"/>
              </a:rPr>
              <a:t>did</a:t>
            </a:r>
            <a:r>
              <a:rPr lang="en-US" sz="1200" kern="1200" dirty="0">
                <a:solidFill>
                  <a:schemeClr val="tx1"/>
                </a:solidFill>
                <a:effectLst/>
                <a:latin typeface="Arial" charset="0"/>
                <a:ea typeface="ヒラギノ角ゴ Pro W3" pitchFamily="80" charset="-128"/>
                <a:cs typeface="ヒラギノ角ゴ Pro W3" pitchFamily="-111" charset="-128"/>
              </a:rPr>
              <a:t> rise?)</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341</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3270457024"/>
      </p:ext>
    </p:extLst>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charset="0"/>
                <a:ea typeface="ヒラギノ角ゴ Pro W3" pitchFamily="80" charset="-128"/>
                <a:cs typeface="ヒラギノ角ゴ Pro W3" pitchFamily="-111" charset="-128"/>
              </a:rPr>
              <a:t>Since Christ did rise, we will rise and reign with Him (20-28).</a:t>
            </a:r>
            <a:r>
              <a:rPr lang="en-US" dirty="0">
                <a:effectLst/>
              </a:rPr>
              <a:t>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342</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125115147"/>
      </p:ext>
    </p:extLst>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charset="0"/>
                <a:ea typeface="ヒラギノ角ゴ Pro W3" pitchFamily="80" charset="-128"/>
                <a:cs typeface="ヒラギノ角ゴ Pro W3" pitchFamily="-111" charset="-128"/>
              </a:rPr>
              <a:t>His resurrection </a:t>
            </a:r>
            <a:r>
              <a:rPr lang="en-US" sz="1200" i="1" kern="1200" dirty="0">
                <a:solidFill>
                  <a:schemeClr val="tx1"/>
                </a:solidFill>
                <a:effectLst/>
                <a:latin typeface="Arial" charset="0"/>
                <a:ea typeface="ヒラギノ角ゴ Pro W3" pitchFamily="80" charset="-128"/>
                <a:cs typeface="ヒラギノ角ゴ Pro W3" pitchFamily="-111" charset="-128"/>
              </a:rPr>
              <a:t>gives hope</a:t>
            </a:r>
            <a:r>
              <a:rPr lang="en-US" sz="1200" kern="1200" dirty="0">
                <a:solidFill>
                  <a:schemeClr val="tx1"/>
                </a:solidFill>
                <a:effectLst/>
                <a:latin typeface="Arial" charset="0"/>
                <a:ea typeface="ヒラギノ角ゴ Pro W3" pitchFamily="80" charset="-128"/>
                <a:cs typeface="ヒラギノ角ゴ Pro W3" pitchFamily="-111" charset="-128"/>
              </a:rPr>
              <a:t> that millions more will also rise at His return (</a:t>
            </a:r>
            <a:r>
              <a:rPr lang="en-US" sz="1200" u="sng" kern="1200" dirty="0">
                <a:solidFill>
                  <a:schemeClr val="tx1"/>
                </a:solidFill>
                <a:effectLst/>
                <a:latin typeface="Arial" charset="0"/>
                <a:ea typeface="ヒラギノ角ゴ Pro W3" pitchFamily="80" charset="-128"/>
                <a:cs typeface="ヒラギノ角ゴ Pro W3" pitchFamily="-111" charset="-128"/>
              </a:rPr>
              <a:t>20</a:t>
            </a:r>
            <a:r>
              <a:rPr lang="en-US" sz="1200" kern="1200" dirty="0">
                <a:solidFill>
                  <a:schemeClr val="tx1"/>
                </a:solidFill>
                <a:effectLst/>
                <a:latin typeface="Arial" charset="0"/>
                <a:ea typeface="ヒラギノ角ゴ Pro W3" pitchFamily="80" charset="-128"/>
                <a:cs typeface="ヒラギノ角ゴ Pro W3" pitchFamily="-111" charset="-128"/>
              </a:rPr>
              <a:t>-23)—</a:t>
            </a:r>
            <a:r>
              <a:rPr lang="en-US" dirty="0">
                <a:effectLst/>
              </a:rPr>
              <a:t>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343</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3182490888"/>
      </p:ext>
    </p:extLst>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1D8D73C-5229-3C42-81E4-63BC10A1F42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344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86018" name="Rectangle 2"/>
          <p:cNvSpPr>
            <a:spLocks noGrp="1" noRot="1" noChangeAspect="1" noChangeArrowheads="1" noTextEdit="1"/>
          </p:cNvSpPr>
          <p:nvPr>
            <p:ph type="sldImg"/>
          </p:nvPr>
        </p:nvSpPr>
        <p:spPr>
          <a:ln/>
        </p:spPr>
      </p:sp>
      <p:sp>
        <p:nvSpPr>
          <p:cNvPr id="8601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sz="1200" kern="1200" dirty="0">
                <a:solidFill>
                  <a:schemeClr val="tx1"/>
                </a:solidFill>
                <a:effectLst/>
                <a:latin typeface="Arial" charset="0"/>
                <a:ea typeface="ヒラギノ角ゴ Pro W3" pitchFamily="80" charset="-128"/>
                <a:cs typeface="ヒラギノ角ゴ Pro W3" pitchFamily="-111" charset="-128"/>
              </a:rPr>
              <a:t>—as the first fruit sheafs brought to Jerusalem…</a:t>
            </a:r>
            <a:endParaRPr lang="en-US" dirty="0">
              <a:ea typeface="ＭＳ Ｐゴシック" charset="0"/>
              <a:cs typeface="ＭＳ Ｐゴシック" charset="0"/>
            </a:endParaRPr>
          </a:p>
        </p:txBody>
      </p:sp>
    </p:spTree>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4F7C675-B4E7-8E45-BA65-E6AC9CF03F2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345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88066" name="Rectangle 2"/>
          <p:cNvSpPr>
            <a:spLocks noGrp="1" noRot="1" noChangeAspect="1" noChangeArrowheads="1" noTextEdit="1"/>
          </p:cNvSpPr>
          <p:nvPr>
            <p:ph type="sldImg"/>
          </p:nvPr>
        </p:nvSpPr>
        <p:spPr>
          <a:ln/>
        </p:spPr>
      </p:sp>
      <p:sp>
        <p:nvSpPr>
          <p:cNvPr id="880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sz="1200" kern="1200" dirty="0">
                <a:solidFill>
                  <a:schemeClr val="tx1"/>
                </a:solidFill>
                <a:effectLst/>
                <a:latin typeface="Arial" charset="0"/>
                <a:ea typeface="ヒラギノ角ゴ Pro W3" pitchFamily="80" charset="-128"/>
                <a:cs typeface="ヒラギノ角ゴ Pro W3" pitchFamily="-111" charset="-128"/>
              </a:rPr>
              <a:t>…so Jesus is the first raised!</a:t>
            </a:r>
            <a:r>
              <a:rPr lang="en-US" dirty="0">
                <a:effectLst/>
              </a:rPr>
              <a:t> </a:t>
            </a:r>
            <a:endParaRPr lang="en-US" dirty="0">
              <a:ea typeface="ＭＳ Ｐゴシック" charset="0"/>
              <a:cs typeface="ＭＳ Ｐゴシック" charset="0"/>
            </a:endParaRPr>
          </a:p>
        </p:txBody>
      </p:sp>
    </p:spTree>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charset="0"/>
                <a:ea typeface="ヒラギノ角ゴ Pro W3" pitchFamily="80" charset="-128"/>
                <a:cs typeface="ヒラギノ角ゴ Pro W3" pitchFamily="-111" charset="-128"/>
              </a:rPr>
              <a:t>His return </a:t>
            </a:r>
            <a:r>
              <a:rPr lang="en-US" sz="1200" i="1" kern="1200" dirty="0">
                <a:solidFill>
                  <a:schemeClr val="tx1"/>
                </a:solidFill>
                <a:effectLst/>
                <a:latin typeface="Arial" charset="0"/>
                <a:ea typeface="ヒラギノ角ゴ Pro W3" pitchFamily="80" charset="-128"/>
                <a:cs typeface="ヒラギノ角ゴ Pro W3" pitchFamily="-111" charset="-128"/>
              </a:rPr>
              <a:t>will result in His reign</a:t>
            </a:r>
            <a:r>
              <a:rPr lang="en-US" sz="1200" kern="1200" dirty="0">
                <a:solidFill>
                  <a:schemeClr val="tx1"/>
                </a:solidFill>
                <a:effectLst/>
                <a:latin typeface="Arial" charset="0"/>
                <a:ea typeface="ヒラギノ角ゴ Pro W3" pitchFamily="80" charset="-128"/>
                <a:cs typeface="ヒラギノ角ゴ Pro W3" pitchFamily="-111" charset="-128"/>
              </a:rPr>
              <a:t> until He subdues every power (24-27a).</a:t>
            </a:r>
            <a:r>
              <a:rPr lang="en-US" dirty="0">
                <a:effectLst/>
              </a:rPr>
              <a:t>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346</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462262757"/>
      </p:ext>
    </p:extLst>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charset="0"/>
                <a:ea typeface="ヒラギノ角ゴ Pro W3" pitchFamily="80" charset="-128"/>
                <a:cs typeface="ヒラギノ角ゴ Pro W3" pitchFamily="-111" charset="-128"/>
              </a:rPr>
              <a:t>Christ will then </a:t>
            </a:r>
            <a:r>
              <a:rPr lang="en-US" sz="1200" i="1" kern="1200" dirty="0">
                <a:solidFill>
                  <a:schemeClr val="tx1"/>
                </a:solidFill>
                <a:effectLst/>
                <a:latin typeface="Arial" charset="0"/>
                <a:ea typeface="ヒラギノ角ゴ Pro W3" pitchFamily="80" charset="-128"/>
                <a:cs typeface="ヒラギノ角ゴ Pro W3" pitchFamily="-111" charset="-128"/>
              </a:rPr>
              <a:t>hand His kingdom over</a:t>
            </a:r>
            <a:r>
              <a:rPr lang="en-US" sz="1200" kern="1200" dirty="0">
                <a:solidFill>
                  <a:schemeClr val="tx1"/>
                </a:solidFill>
                <a:effectLst/>
                <a:latin typeface="Arial" charset="0"/>
                <a:ea typeface="ヒラギノ角ゴ Pro W3" pitchFamily="80" charset="-128"/>
                <a:cs typeface="ヒラギノ角ゴ Pro W3" pitchFamily="-111" charset="-128"/>
              </a:rPr>
              <a:t> to the Father so that the Triune God will be shown sovereign over everything (27b-28).</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347</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206489731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3DED8934-A25B-654C-B415-E218CA0B19F9}" type="slidenum">
              <a:rPr lang="en-US">
                <a:solidFill>
                  <a:prstClr val="black"/>
                </a:solidFill>
              </a:rPr>
              <a:pPr>
                <a:defRPr/>
              </a:pPr>
              <a:t>32</a:t>
            </a:fld>
            <a:endParaRPr lang="en-US">
              <a:solidFill>
                <a:prstClr val="black"/>
              </a:solidFill>
            </a:endParaRPr>
          </a:p>
        </p:txBody>
      </p:sp>
      <p:sp>
        <p:nvSpPr>
          <p:cNvPr id="1382402"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82403"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45FEBED-40F4-6D44-B2A8-6D8BA822B9D4}" type="slidenum">
              <a:rPr kumimoji="0" lang="en-US" sz="1200" b="0" i="0" u="none" strike="noStrike" kern="1200" cap="none" spc="0" normalizeH="0" baseline="0" noProof="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348</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93186" name="Rectangle 2"/>
          <p:cNvSpPr>
            <a:spLocks noGrp="1" noRot="1" noChangeAspect="1" noChangeArrowheads="1" noTextEdit="1"/>
          </p:cNvSpPr>
          <p:nvPr>
            <p:ph type="sldImg"/>
          </p:nvPr>
        </p:nvSpPr>
        <p:spPr>
          <a:ln/>
        </p:spPr>
      </p:sp>
      <p:sp>
        <p:nvSpPr>
          <p:cNvPr id="931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ea typeface="ヒラギノ角ゴ Pro W3" charset="0"/>
                <a:cs typeface="ヒラギノ角ゴ Pro W3" charset="0"/>
              </a:rPr>
              <a:t>More dismal things result if Christ’s resurrection is false (29-32).</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ea typeface="ヒラギノ角ゴ Pro W3" charset="0"/>
                <a:cs typeface="ヒラギノ角ゴ Pro W3" charset="0"/>
              </a:rPr>
              <a:t>New Christians baptized in the name of believers who died did so in vain (29).  This probably refers to baptizing Christians for believers who had died—not to save them, but to take their places in the church.</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ea typeface="ヒラギノ角ゴ Pro W3" charset="0"/>
                <a:cs typeface="ヒラギノ角ゴ Pro W3" charset="0"/>
              </a:rPr>
              <a:t>Persecuted Christians should live for pleasure—if no resurrection  (30-32).</a:t>
            </a:r>
          </a:p>
          <a:p>
            <a:pPr marL="0" marR="0" lvl="3" indent="0" algn="l" defTabSz="914400" rtl="0" eaLnBrk="0" fontAlgn="base" latinLnBrk="0" hangingPunct="0">
              <a:lnSpc>
                <a:spcPct val="100000"/>
              </a:lnSpc>
              <a:spcBef>
                <a:spcPct val="30000"/>
              </a:spcBef>
              <a:spcAft>
                <a:spcPct val="0"/>
              </a:spcAft>
              <a:buClrTx/>
              <a:buSzTx/>
              <a:buFontTx/>
              <a:buNone/>
              <a:tabLst/>
              <a:defRPr/>
            </a:pPr>
            <a:endParaRPr lang="en-US" dirty="0">
              <a:ea typeface="ヒラギノ角ゴ Pro W3" charset="0"/>
              <a:cs typeface="ヒラギノ角ゴ Pro W3" charset="0"/>
            </a:endParaRPr>
          </a:p>
        </p:txBody>
      </p:sp>
    </p:spTree>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t>We should be ashamed to believe false teachers who deny the resurrection (33-34).</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t>We have all kinds of people around us who don’t believe in resurrection—they hold to reincarnation!</a:t>
            </a:r>
          </a:p>
          <a:p>
            <a:pPr marL="0" marR="0" lvl="3" indent="0" algn="l" defTabSz="914400" rtl="0" eaLnBrk="0" fontAlgn="base" latinLnBrk="0" hangingPunct="0">
              <a:lnSpc>
                <a:spcPct val="100000"/>
              </a:lnSpc>
              <a:spcBef>
                <a:spcPct val="30000"/>
              </a:spcBef>
              <a:spcAft>
                <a:spcPct val="0"/>
              </a:spcAft>
              <a:buClrTx/>
              <a:buSzTx/>
              <a:buFontTx/>
              <a:buNone/>
              <a:tabLst/>
              <a:defRP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349</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475604488"/>
      </p:ext>
    </p:extLst>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7" name="Slide Image Placeholder 1"/>
          <p:cNvSpPr>
            <a:spLocks noGrp="1" noRot="1" noChangeAspect="1"/>
          </p:cNvSpPr>
          <p:nvPr>
            <p:ph type="sldImg"/>
          </p:nvPr>
        </p:nvSpPr>
        <p:spPr>
          <a:ln/>
        </p:spPr>
      </p:sp>
      <p:sp>
        <p:nvSpPr>
          <p:cNvPr id="96258"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dirty="0">
                <a:ea typeface="ヒラギノ角ゴ Pro W3" charset="0"/>
                <a:cs typeface="ヒラギノ角ゴ Pro W3" charset="0"/>
              </a:rPr>
              <a:t>This struck me in 1997 when reading a website on how one’s religion helps him or her deal with a recent SilkAir MI185 crash. One respondent—president of the Singapore Buddhist Foundation—noted…</a:t>
            </a:r>
          </a:p>
          <a:p>
            <a:endParaRPr lang="en-US" dirty="0">
              <a:ea typeface="ヒラギノ角ゴ Pro W3" charset="0"/>
              <a:cs typeface="ヒラギノ角ゴ Pro W3" charset="0"/>
            </a:endParaRPr>
          </a:p>
          <a:p>
            <a:r>
              <a:rPr lang="en-US" dirty="0">
                <a:ea typeface="ヒラギノ角ゴ Pro W3" charset="0"/>
                <a:cs typeface="ヒラギノ角ゴ Pro W3" charset="0"/>
              </a:rPr>
              <a:t>_______</a:t>
            </a:r>
          </a:p>
          <a:p>
            <a:endParaRPr lang="en-US" dirty="0">
              <a:ea typeface="ヒラギノ角ゴ Pro W3" charset="0"/>
              <a:cs typeface="ヒラギノ角ゴ Pro W3" charset="0"/>
            </a:endParaRPr>
          </a:p>
          <a:p>
            <a:r>
              <a:rPr lang="en-US" dirty="0">
                <a:ea typeface="ヒラギノ角ゴ Pro W3" charset="0"/>
                <a:cs typeface="ヒラギノ角ゴ Pro W3" charset="0"/>
              </a:rPr>
              <a:t>On 19 December 1997, a SilkAir Boeing 737- 300 en route from Jakarta to Singapore crashed near Palembang, Sumatra. All 97 passengers on board, the five cabin crew, Captain </a:t>
            </a:r>
            <a:r>
              <a:rPr lang="en-US" dirty="0" err="1">
                <a:ea typeface="ヒラギノ角ゴ Pro W3" charset="0"/>
                <a:cs typeface="ヒラギノ角ゴ Pro W3" charset="0"/>
              </a:rPr>
              <a:t>Tsu</a:t>
            </a:r>
            <a:r>
              <a:rPr lang="en-US" dirty="0">
                <a:ea typeface="ヒラギノ角ゴ Pro W3" charset="0"/>
                <a:cs typeface="ヒラギノ角ゴ Pro W3" charset="0"/>
              </a:rPr>
              <a:t> Way Ming and co- pilot Duncan Ward died in the crash.  The Jakarta to Singapore flight never made it—and no one can say for sure why it crashed in Indonesia.</a:t>
            </a:r>
          </a:p>
        </p:txBody>
      </p:sp>
      <p:sp>
        <p:nvSpPr>
          <p:cNvPr id="96259"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1E04713-49D0-B54A-96F4-849B24699A90}" type="slidenum">
              <a:rPr kumimoji="0" lang="en-US" sz="1200" b="0" i="0" u="none" strike="noStrike" kern="1200" cap="none" spc="0" normalizeH="0" baseline="0" noProof="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350</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Slide Image Placeholder 1"/>
          <p:cNvSpPr>
            <a:spLocks noGrp="1" noRot="1" noChangeAspect="1"/>
          </p:cNvSpPr>
          <p:nvPr>
            <p:ph type="sldImg"/>
          </p:nvPr>
        </p:nvSpPr>
        <p:spPr>
          <a:ln/>
        </p:spPr>
      </p:sp>
      <p:sp>
        <p:nvSpPr>
          <p:cNvPr id="98306"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0" dirty="0">
                <a:ea typeface="ヒラギノ角ゴ Pro W3" charset="0"/>
                <a:cs typeface="ヒラギノ角ゴ Pro W3" charset="0"/>
              </a:rPr>
              <a:t>This viewpoint is filled with admirable compassion, but ultimately little hope—perhaps you</a:t>
            </a:r>
            <a:r>
              <a:rPr lang="fr-FR" altLang="ja-JP" b="0" dirty="0">
                <a:ea typeface="ヒラギノ角ゴ Pro W3" charset="0"/>
                <a:cs typeface="ヒラギノ角ゴ Pro W3" charset="0"/>
              </a:rPr>
              <a:t>'</a:t>
            </a:r>
            <a:r>
              <a:rPr lang="en-US" altLang="ja-JP" b="0" dirty="0" err="1">
                <a:ea typeface="ヒラギノ角ゴ Pro W3" charset="0"/>
                <a:cs typeface="ヒラギノ角ゴ Pro W3" charset="0"/>
              </a:rPr>
              <a:t>ll</a:t>
            </a:r>
            <a:r>
              <a:rPr lang="en-US" altLang="ja-JP" b="0" dirty="0">
                <a:ea typeface="ヒラギノ角ゴ Pro W3" charset="0"/>
                <a:cs typeface="ヒラギノ角ゴ Pro W3" charset="0"/>
              </a:rPr>
              <a:t> be an </a:t>
            </a:r>
            <a:r>
              <a:rPr lang="en-US" altLang="ja-JP" b="0" i="1" dirty="0">
                <a:ea typeface="ヒラギノ角ゴ Pro W3" charset="0"/>
                <a:cs typeface="ヒラギノ角ゴ Pro W3" charset="0"/>
              </a:rPr>
              <a:t>animal</a:t>
            </a:r>
            <a:r>
              <a:rPr lang="en-US" altLang="ja-JP" b="0" dirty="0">
                <a:ea typeface="ヒラギノ角ゴ Pro W3" charset="0"/>
                <a:cs typeface="ヒラギノ角ゴ Pro W3" charset="0"/>
              </a:rPr>
              <a:t> or human and </a:t>
            </a:r>
            <a:r>
              <a:rPr lang="en-US" altLang="ja-JP" b="0" i="1" dirty="0">
                <a:ea typeface="ヒラギノ角ゴ Pro W3" charset="0"/>
                <a:cs typeface="ヒラギノ角ゴ Pro W3" charset="0"/>
              </a:rPr>
              <a:t>possibly</a:t>
            </a:r>
            <a:r>
              <a:rPr lang="en-US" altLang="ja-JP" b="0" dirty="0">
                <a:ea typeface="ヒラギノ角ゴ Pro W3" charset="0"/>
                <a:cs typeface="ヒラギノ角ゴ Pro W3" charset="0"/>
              </a:rPr>
              <a:t> have a better next life?  Not much comfort indeed…</a:t>
            </a:r>
          </a:p>
          <a:p>
            <a:endParaRPr lang="en-US" b="0" dirty="0">
              <a:ea typeface="ヒラギノ角ゴ Pro W3" charset="0"/>
              <a:cs typeface="ヒラギノ角ゴ Pro W3" charset="0"/>
            </a:endParaRPr>
          </a:p>
        </p:txBody>
      </p:sp>
      <p:sp>
        <p:nvSpPr>
          <p:cNvPr id="98307"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B1AA9C1-FF71-2E49-847B-FF42C7753791}" type="slidenum">
              <a:rPr kumimoji="0" lang="en-US" sz="1200" b="0" i="0" u="none" strike="noStrike" kern="1200" cap="none" spc="0" normalizeH="0" baseline="0" noProof="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351</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Arial" charset="0"/>
                <a:ea typeface="ヒラギノ角ゴ Pro W3" pitchFamily="80" charset="-128"/>
                <a:cs typeface="ヒラギノ角ゴ Pro W3" pitchFamily="-111" charset="-128"/>
              </a:rPr>
              <a:t>(But what does the resurrection of Christ offer us instead?  Verses 35-57 show where it really gets good!  It says that…)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352</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1234393728"/>
      </p:ext>
    </p:extLst>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Jesus had a superior body after his resurrection—and so will we!</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353</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2690139890"/>
      </p:ext>
    </p:extLst>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0" kern="1200" dirty="0">
                <a:solidFill>
                  <a:schemeClr val="tx1"/>
                </a:solidFill>
                <a:effectLst/>
                <a:latin typeface="Arial" charset="0"/>
                <a:ea typeface="ヒラギノ角ゴ Pro W3" pitchFamily="80" charset="-128"/>
                <a:cs typeface="ヒラギノ角ゴ Pro W3" pitchFamily="-111" charset="-128"/>
              </a:rPr>
              <a:t>Since the resurrection is true, the next question is what kind of body it will be (35).</a:t>
            </a:r>
          </a:p>
          <a:p>
            <a:endParaRPr lang="en-US" b="0"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354</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967592644"/>
      </p:ext>
    </p:extLst>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Paul illustrates the superiority of the resurrected body three ways from nature (36-41)…</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356</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896307234"/>
      </p:ext>
    </p:extLst>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charset="0"/>
                <a:ea typeface="ヒラギノ角ゴ Pro W3" pitchFamily="80" charset="-128"/>
                <a:cs typeface="ヒラギノ角ゴ Pro W3" pitchFamily="-111" charset="-128"/>
              </a:rPr>
              <a:t>Plant life shows that the first body (the seed) is far inferior to the second body—the grown plant (</a:t>
            </a:r>
            <a:r>
              <a:rPr lang="en-US" sz="1200" u="sng" kern="1200" dirty="0">
                <a:solidFill>
                  <a:schemeClr val="tx1"/>
                </a:solidFill>
                <a:effectLst/>
                <a:latin typeface="Arial" charset="0"/>
                <a:ea typeface="ヒラギノ角ゴ Pro W3" pitchFamily="80" charset="-128"/>
                <a:cs typeface="ヒラギノ角ゴ Pro W3" pitchFamily="-111" charset="-128"/>
              </a:rPr>
              <a:t>36-38</a:t>
            </a:r>
            <a:r>
              <a:rPr lang="en-US" sz="1200" kern="1200" dirty="0">
                <a:solidFill>
                  <a:schemeClr val="tx1"/>
                </a:solidFill>
                <a:effectLst/>
                <a:latin typeface="Arial" charset="0"/>
                <a:ea typeface="ヒラギノ角ゴ Pro W3" pitchFamily="80" charset="-128"/>
                <a:cs typeface="ヒラギノ角ゴ Pro W3" pitchFamily="-111" charset="-128"/>
              </a:rPr>
              <a:t>).</a:t>
            </a:r>
            <a:r>
              <a:rPr lang="en-US" dirty="0">
                <a:effectLst/>
              </a:rPr>
              <a:t>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357</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1724301056"/>
      </p:ext>
    </p:extLst>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 In 1976 a seed was found inside an abbey wall in England </a:t>
            </a:r>
          </a:p>
          <a:p>
            <a:r>
              <a:rPr lang="en-US" dirty="0"/>
              <a:t>• from the year 1120.  </a:t>
            </a:r>
          </a:p>
          <a:p>
            <a:r>
              <a:rPr lang="en-US" dirty="0"/>
              <a:t>• That made it an 856-year old seed!  Someone planted it, </a:t>
            </a:r>
          </a:p>
          <a:p>
            <a:r>
              <a:rPr lang="en-US" dirty="0"/>
              <a:t>• and it grew into a beautiful rose bush!  Think of all that potential preserved in that dead seed!</a:t>
            </a:r>
          </a:p>
          <a:p>
            <a:r>
              <a:rPr lang="en-US" dirty="0"/>
              <a:t>Now think of our bodies as seeds.  Despite our age or form, at the resurrection we will “bloom” into the most beautiful bodies ever seen! </a:t>
            </a:r>
          </a:p>
          <a:p>
            <a:endParaRPr lang="en-US" dirty="0"/>
          </a:p>
          <a:p>
            <a:r>
              <a:rPr lang="en-US" dirty="0"/>
              <a:t>—Tan 5037</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358</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365952496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B3882A52-4913-F244-ACE1-2F7C5907EA77}" type="slidenum">
              <a:rPr lang="en-US">
                <a:solidFill>
                  <a:prstClr val="black"/>
                </a:solidFill>
              </a:rPr>
              <a:pPr>
                <a:defRPr/>
              </a:pPr>
              <a:t>33</a:t>
            </a:fld>
            <a:endParaRPr lang="en-US">
              <a:solidFill>
                <a:prstClr val="black"/>
              </a:solidFill>
            </a:endParaRPr>
          </a:p>
        </p:txBody>
      </p:sp>
      <p:sp>
        <p:nvSpPr>
          <p:cNvPr id="1384450"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84451"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t>Animal life shows that the flesh of each species differs from the others (39).</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t>In 1999 a dove flew into our yard with crippled wings and our dog devastated its back, pulling out about 50 feathers.  </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t>• It looked like a chicken ready for roasting!</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t>• One of our boys rescued it, though, and we nursed it back to health in a cage. Within two weeks all the feathers grew back and we saw it fly away to freedom.</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t>• God knows just what kind of skin to give the bird and the fish and us.</a:t>
            </a:r>
          </a:p>
          <a:p>
            <a:pPr marL="0" marR="0" lvl="3" indent="0" algn="l" defTabSz="914400" rtl="0" eaLnBrk="0" fontAlgn="base" latinLnBrk="0" hangingPunct="0">
              <a:lnSpc>
                <a:spcPct val="100000"/>
              </a:lnSpc>
              <a:spcBef>
                <a:spcPct val="30000"/>
              </a:spcBef>
              <a:spcAft>
                <a:spcPct val="0"/>
              </a:spcAft>
              <a:buClrTx/>
              <a:buSzTx/>
              <a:buFontTx/>
              <a:buNone/>
              <a:tabLst/>
              <a:defRP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359</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3836085403"/>
      </p:ext>
    </p:extLst>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Inanimate objects of the earth (mountains, canyons, seas?) are inferior in glory to heavenly bodies—sun, moon, stars (40-41).</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360</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2864555563"/>
      </p:ext>
    </p:extLst>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charset="0"/>
                <a:ea typeface="ヒラギノ角ゴ Pro W3" pitchFamily="80" charset="-128"/>
                <a:cs typeface="ヒラギノ角ゴ Pro W3" pitchFamily="-111" charset="-128"/>
              </a:rPr>
              <a:t>Paul elaborates on the superiority of the resurrected body over the earthly body (42-57).</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361</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2063217059"/>
      </p:ext>
    </p:extLst>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 Bodies that can die now will be raised as bodies that will never die (42).</a:t>
            </a:r>
          </a:p>
          <a:p>
            <a:r>
              <a:rPr lang="en-US" dirty="0"/>
              <a:t>• Sinful bodies will be raised as bodies that will never sin (43a).</a:t>
            </a:r>
          </a:p>
          <a:p>
            <a:r>
              <a:rPr lang="en-US" dirty="0"/>
              <a:t>• Weak bodies will be raised as powerful bodies—like the ant lifting many times its body weight (43b)!</a:t>
            </a:r>
          </a:p>
          <a:p>
            <a:r>
              <a:rPr lang="en-US" dirty="0"/>
              <a:t>• Physical bodies will be raised as spiritual bodies (44a).</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362</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1822436580"/>
      </p:ext>
    </p:extLst>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Imagine grieving caterpillars carrying a cocoon shell to its resting place.  </a:t>
            </a:r>
          </a:p>
          <a:p>
            <a:r>
              <a:rPr lang="en-US" dirty="0"/>
              <a:t>The poor, distressed caterpillars, clad in black raiment, weep as they trudge on, mourning the loss of their beloved friend.</a:t>
            </a:r>
          </a:p>
          <a:p>
            <a:r>
              <a:rPr lang="en-US" dirty="0"/>
              <a:t>• Yet above them flies the beautiful butterfly fluttering happily above the muck and mire of the earth—forever freed from its earthly shell! Tan 5035</a:t>
            </a:r>
          </a:p>
          <a:p>
            <a:r>
              <a:rPr lang="en-US" dirty="0"/>
              <a:t>That’s what it will be like to get these new bodies!</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363</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1363229200"/>
      </p:ext>
    </p:extLst>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Arial" charset="0"/>
                <a:ea typeface="ヒラギノ角ゴ Pro W3" pitchFamily="80" charset="-128"/>
                <a:cs typeface="ヒラギノ角ゴ Pro W3" pitchFamily="-111" charset="-128"/>
              </a:rPr>
              <a:t>(How quickly will you trade your earthly for your heavenly body?  Instantly!)</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364</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657641439"/>
      </p:ext>
    </p:extLst>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Sometimes babies have this verse on their clothes which is their promise in the church nursery: "We shall not all sleep—but we all shall be changed!"</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365</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675588055"/>
      </p:ext>
    </p:extLst>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3CDA189-A548-D444-A82F-293F7DF9057B}" type="slidenum">
              <a:rPr kumimoji="0" lang="en-US" sz="1200" b="0" i="0" u="none" strike="noStrike" kern="1200" cap="none" spc="0" normalizeH="0" baseline="0" noProof="0">
                <a:ln>
                  <a:noFill/>
                </a:ln>
                <a:solidFill>
                  <a:srgbClr val="000000"/>
                </a:solidFill>
                <a:effectLst/>
                <a:uLnTx/>
                <a:uFillTx/>
                <a:latin typeface="Times New Roman"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366</a:t>
            </a:fld>
            <a:endParaRPr kumimoji="0" lang="en-US" sz="1200" b="0" i="0" u="none" strike="noStrike" kern="1200" cap="none" spc="0" normalizeH="0" baseline="0" noProof="0">
              <a:ln>
                <a:noFill/>
              </a:ln>
              <a:solidFill>
                <a:srgbClr val="000000"/>
              </a:solidFill>
              <a:effectLst/>
              <a:uLnTx/>
              <a:uFillTx/>
              <a:latin typeface="Times New Roman" charset="0"/>
              <a:ea typeface="ヒラギノ角ゴ Pro W3" charset="0"/>
            </a:endParaRPr>
          </a:p>
        </p:txBody>
      </p:sp>
      <p:sp>
        <p:nvSpPr>
          <p:cNvPr id="113666" name="Rectangle 2"/>
          <p:cNvSpPr>
            <a:spLocks noGrp="1" noRot="1" noChangeAspect="1" noChangeArrowheads="1" noTextEdit="1"/>
          </p:cNvSpPr>
          <p:nvPr>
            <p:ph type="sldImg"/>
          </p:nvPr>
        </p:nvSpPr>
        <p:spPr>
          <a:ln/>
        </p:spPr>
      </p:sp>
      <p:sp>
        <p:nvSpPr>
          <p:cNvPr id="1136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latin typeface="Times New Roman" charset="0"/>
                <a:ea typeface="ヒラギノ角ゴ Pro W3" charset="0"/>
                <a:cs typeface="ヒラギノ角ゴ Pro W3" charset="0"/>
              </a:rPr>
              <a:t>In reality…death will be defeated at the Rapture so we can live with God eternally (50-52).</a:t>
            </a:r>
          </a:p>
          <a:p>
            <a:endParaRPr lang="en-US" dirty="0">
              <a:latin typeface="Times New Roman" charset="0"/>
              <a:ea typeface="ヒラギノ角ゴ Pro W3" charset="0"/>
              <a:cs typeface="ヒラギノ角ゴ Pro W3" charset="0"/>
            </a:endParaRPr>
          </a:p>
        </p:txBody>
      </p:sp>
    </p:spTree>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EB164DE-8088-1A4B-9019-215770BC42DC}" type="slidenum">
              <a:rPr kumimoji="0" lang="en-US" sz="1200" b="0" i="0" u="none" strike="noStrike" kern="1200" cap="none" spc="0" normalizeH="0" baseline="0" noProof="0">
                <a:ln>
                  <a:noFill/>
                </a:ln>
                <a:solidFill>
                  <a:srgbClr val="000000"/>
                </a:solidFill>
                <a:effectLst/>
                <a:uLnTx/>
                <a:uFillTx/>
                <a:latin typeface="Times New Roman"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367</a:t>
            </a:fld>
            <a:endParaRPr kumimoji="0" lang="en-US" sz="1200" b="0" i="0" u="none" strike="noStrike" kern="1200" cap="none" spc="0" normalizeH="0" baseline="0" noProof="0">
              <a:ln>
                <a:noFill/>
              </a:ln>
              <a:solidFill>
                <a:srgbClr val="000000"/>
              </a:solidFill>
              <a:effectLst/>
              <a:uLnTx/>
              <a:uFillTx/>
              <a:latin typeface="Times New Roman" charset="0"/>
              <a:ea typeface="ヒラギノ角ゴ Pro W3" charset="0"/>
            </a:endParaRPr>
          </a:p>
        </p:txBody>
      </p:sp>
      <p:sp>
        <p:nvSpPr>
          <p:cNvPr id="115714" name="Rectangle 2"/>
          <p:cNvSpPr>
            <a:spLocks noGrp="1" noRot="1" noChangeAspect="1" noChangeArrowheads="1" noTextEdit="1"/>
          </p:cNvSpPr>
          <p:nvPr>
            <p:ph type="sldImg"/>
          </p:nvPr>
        </p:nvSpPr>
        <p:spPr>
          <a:ln/>
        </p:spPr>
      </p:sp>
      <p:sp>
        <p:nvSpPr>
          <p:cNvPr id="1157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a typeface="ヒラギノ角ゴ Pro W3" charset="0"/>
              <a:cs typeface="ヒラギノ角ゴ Pro W3" charset="0"/>
            </a:endParaRPr>
          </a:p>
        </p:txBody>
      </p:sp>
    </p:spTree>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And we shall instantly be changed!</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368</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383764182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5371DEC7-2082-1241-8381-C1E0327F4E2A}" type="slidenum">
              <a:rPr lang="en-US">
                <a:solidFill>
                  <a:prstClr val="black"/>
                </a:solidFill>
              </a:rPr>
              <a:pPr>
                <a:defRPr/>
              </a:pPr>
              <a:t>34</a:t>
            </a:fld>
            <a:endParaRPr lang="en-US">
              <a:solidFill>
                <a:prstClr val="black"/>
              </a:solidFill>
            </a:endParaRPr>
          </a:p>
        </p:txBody>
      </p:sp>
      <p:sp>
        <p:nvSpPr>
          <p:cNvPr id="1388546"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8854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89A2AB5-7A00-C544-8E83-AE68C7370047}" type="slidenum">
              <a:rPr kumimoji="0" lang="en-US" sz="1200" b="0" i="0" u="none" strike="noStrike" kern="1200" cap="none" spc="0" normalizeH="0" baseline="0" noProof="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369</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118786" name="Rectangle 2"/>
          <p:cNvSpPr>
            <a:spLocks noGrp="1" noRot="1" noChangeAspect="1" noChangeArrowheads="1" noTextEdit="1"/>
          </p:cNvSpPr>
          <p:nvPr>
            <p:ph type="sldImg"/>
          </p:nvPr>
        </p:nvSpPr>
        <p:spPr>
          <a:ln/>
        </p:spPr>
      </p:sp>
      <p:sp>
        <p:nvSpPr>
          <p:cNvPr id="1187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ea typeface="ヒラギノ角ゴ Pro W3" charset="0"/>
                <a:cs typeface="ヒラギノ角ゴ Pro W3" charset="0"/>
              </a:rPr>
              <a:t>The sting of death finally will be defeated.</a:t>
            </a:r>
          </a:p>
        </p:txBody>
      </p:sp>
    </p:spTree>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kern="1200" dirty="0">
                <a:solidFill>
                  <a:schemeClr val="tx1"/>
                </a:solidFill>
                <a:effectLst/>
                <a:latin typeface="Arial" charset="0"/>
                <a:ea typeface="ヒラギノ角ゴ Pro W3" pitchFamily="80" charset="-128"/>
                <a:cs typeface="ヒラギノ角ゴ Pro W3" pitchFamily="-111" charset="-128"/>
              </a:rPr>
              <a:t> [Since we know we’ll rise </a:t>
            </a:r>
            <a:r>
              <a:rPr lang="en-US" sz="1200" b="0" i="1" kern="1200" dirty="0">
                <a:solidFill>
                  <a:schemeClr val="tx1"/>
                </a:solidFill>
                <a:effectLst/>
                <a:latin typeface="Arial" charset="0"/>
                <a:ea typeface="ヒラギノ角ゴ Pro W3" pitchFamily="80" charset="-128"/>
                <a:cs typeface="ヒラギノ角ゴ Pro W3" pitchFamily="-111" charset="-128"/>
              </a:rPr>
              <a:t>then</a:t>
            </a:r>
            <a:r>
              <a:rPr lang="en-US" sz="1200" b="0" kern="1200" dirty="0">
                <a:solidFill>
                  <a:schemeClr val="tx1"/>
                </a:solidFill>
                <a:effectLst/>
                <a:latin typeface="Arial" charset="0"/>
                <a:ea typeface="ヒラギノ角ゴ Pro W3" pitchFamily="80" charset="-128"/>
                <a:cs typeface="ヒラギノ角ゴ Pro W3" pitchFamily="-111" charset="-128"/>
              </a:rPr>
              <a:t>, we should rise to service </a:t>
            </a:r>
            <a:r>
              <a:rPr lang="en-US" sz="1200" b="0" i="1" kern="1200" dirty="0">
                <a:solidFill>
                  <a:schemeClr val="tx1"/>
                </a:solidFill>
                <a:effectLst/>
                <a:latin typeface="Arial" charset="0"/>
                <a:ea typeface="ヒラギノ角ゴ Pro W3" pitchFamily="80" charset="-128"/>
                <a:cs typeface="ヒラギノ角ゴ Pro W3" pitchFamily="-111" charset="-128"/>
              </a:rPr>
              <a:t>now</a:t>
            </a:r>
            <a:r>
              <a:rPr lang="en-US" sz="1200" b="0" kern="1200" dirty="0">
                <a:solidFill>
                  <a:schemeClr val="tx1"/>
                </a:solidFill>
                <a:effectLst/>
                <a:latin typeface="Arial" charset="0"/>
                <a:ea typeface="ヒラギノ角ゴ Pro W3" pitchFamily="80" charset="-128"/>
                <a:cs typeface="ヒラギノ角ゴ Pro W3" pitchFamily="-111" charset="-128"/>
              </a:rPr>
              <a:t>!]</a:t>
            </a:r>
          </a:p>
          <a:p>
            <a:endParaRPr lang="en-US" sz="1200" b="0" kern="1200" dirty="0">
              <a:solidFill>
                <a:schemeClr val="tx1"/>
              </a:solidFill>
              <a:effectLst/>
              <a:latin typeface="Arial" charset="0"/>
              <a:ea typeface="ヒラギノ角ゴ Pro W3" pitchFamily="80" charset="-128"/>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0" kern="1200" dirty="0">
                <a:solidFill>
                  <a:schemeClr val="tx1"/>
                </a:solidFill>
                <a:effectLst/>
                <a:latin typeface="Arial" charset="0"/>
                <a:ea typeface="ヒラギノ角ゴ Pro W3" pitchFamily="80" charset="-128"/>
              </a:rPr>
              <a:t>NIV </a:t>
            </a:r>
            <a:r>
              <a:rPr lang="en-US" sz="1200" kern="1200" dirty="0">
                <a:solidFill>
                  <a:schemeClr val="tx1"/>
                </a:solidFill>
                <a:effectLst/>
                <a:latin typeface="Arial" charset="0"/>
                <a:ea typeface="ヒラギノ角ゴ Pro W3" pitchFamily="80" charset="-128"/>
                <a:cs typeface="ヒラギノ角ゴ Pro W3" pitchFamily="-111" charset="-128"/>
              </a:rPr>
              <a:t>1Cor. 15:58     </a:t>
            </a:r>
            <a:r>
              <a:rPr lang="en-US" sz="1200" b="1" i="1" kern="1200" dirty="0">
                <a:solidFill>
                  <a:schemeClr val="tx1"/>
                </a:solidFill>
                <a:effectLst/>
                <a:latin typeface="Arial" charset="0"/>
                <a:ea typeface="ヒラギノ角ゴ Pro W3" pitchFamily="80" charset="-128"/>
                <a:cs typeface="ヒラギノ角ゴ Pro W3" pitchFamily="-111" charset="-128"/>
              </a:rPr>
              <a:t>Therefore, my dear brothers, stand firm.</a:t>
            </a:r>
            <a:r>
              <a:rPr lang="en-US" sz="1200" kern="1200" dirty="0">
                <a:solidFill>
                  <a:schemeClr val="tx1"/>
                </a:solidFill>
                <a:effectLst/>
                <a:latin typeface="Arial" charset="0"/>
                <a:ea typeface="ヒラギノ角ゴ Pro W3" pitchFamily="80" charset="-128"/>
                <a:cs typeface="ヒラギノ角ゴ Pro W3" pitchFamily="-111" charset="-128"/>
              </a:rPr>
              <a:t> Stand firm in what? In the resurrection!</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sz="1200" kern="1200" dirty="0">
              <a:solidFill>
                <a:schemeClr val="tx1"/>
              </a:solidFill>
              <a:effectLst/>
              <a:latin typeface="Arial" charset="0"/>
              <a:ea typeface="ヒラギノ角ゴ Pro W3" pitchFamily="80" charset="-128"/>
              <a:cs typeface="ヒラギノ角ゴ Pro W3" pitchFamily="-111" charset="-128"/>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i="1" kern="1200" dirty="0">
                <a:solidFill>
                  <a:schemeClr val="tx1"/>
                </a:solidFill>
                <a:effectLst/>
                <a:latin typeface="Arial" charset="0"/>
                <a:ea typeface="ヒラギノ角ゴ Pro W3" pitchFamily="80" charset="-128"/>
                <a:cs typeface="ヒラギノ角ゴ Pro W3" pitchFamily="-111" charset="-128"/>
              </a:rPr>
              <a:t>• Let nothing move you. </a:t>
            </a:r>
            <a:r>
              <a:rPr lang="en-US" sz="1200" kern="1200" dirty="0">
                <a:solidFill>
                  <a:schemeClr val="tx1"/>
                </a:solidFill>
                <a:effectLst/>
                <a:latin typeface="Arial" charset="0"/>
                <a:ea typeface="ヒラギノ角ゴ Pro W3" pitchFamily="80" charset="-128"/>
                <a:cs typeface="ヒラギノ角ゴ Pro W3" pitchFamily="-111" charset="-128"/>
              </a:rPr>
              <a:t>Does this mean to be stubborn about everything? No. Don't let anyone shake your belief in the risen Jesus.</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sz="1200" kern="1200" dirty="0">
              <a:solidFill>
                <a:schemeClr val="tx1"/>
              </a:solidFill>
              <a:effectLst/>
              <a:latin typeface="Arial" charset="0"/>
              <a:ea typeface="ヒラギノ角ゴ Pro W3" pitchFamily="80" charset="-128"/>
              <a:cs typeface="ヒラギノ角ゴ Pro W3" pitchFamily="-111" charset="-128"/>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i="1" kern="1200" dirty="0">
                <a:solidFill>
                  <a:schemeClr val="tx1"/>
                </a:solidFill>
                <a:effectLst/>
                <a:latin typeface="Arial" charset="0"/>
                <a:ea typeface="ヒラギノ角ゴ Pro W3" pitchFamily="80" charset="-128"/>
                <a:cs typeface="ヒラギノ角ゴ Pro W3" pitchFamily="-111" charset="-128"/>
              </a:rPr>
              <a:t>• Always give yourselves fully to the work of the Lord</a:t>
            </a:r>
            <a:r>
              <a:rPr lang="en-US" sz="1200" kern="1200" dirty="0">
                <a:solidFill>
                  <a:schemeClr val="tx1"/>
                </a:solidFill>
                <a:effectLst/>
                <a:latin typeface="Arial" charset="0"/>
                <a:ea typeface="ヒラギノ角ゴ Pro W3" pitchFamily="80" charset="-128"/>
                <a:cs typeface="ヒラギノ角ゴ Pro W3" pitchFamily="-111" charset="-128"/>
              </a:rPr>
              <a:t>—don't be half-hearted in serving Jesus.</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sz="1200" kern="1200" dirty="0">
              <a:solidFill>
                <a:schemeClr val="tx1"/>
              </a:solidFill>
              <a:effectLst/>
              <a:latin typeface="Arial" charset="0"/>
              <a:ea typeface="ヒラギノ角ゴ Pro W3" pitchFamily="80" charset="-128"/>
              <a:cs typeface="ヒラギノ角ゴ Pro W3" pitchFamily="-111" charset="-128"/>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i="1" kern="1200" dirty="0">
                <a:solidFill>
                  <a:schemeClr val="tx1"/>
                </a:solidFill>
                <a:effectLst/>
                <a:latin typeface="Arial" charset="0"/>
                <a:ea typeface="ヒラギノ角ゴ Pro W3" pitchFamily="80" charset="-128"/>
                <a:cs typeface="ヒラギノ角ゴ Pro W3" pitchFamily="-111" charset="-128"/>
              </a:rPr>
              <a:t>• because you know that your labor in the Lord is not in vain. </a:t>
            </a:r>
            <a:r>
              <a:rPr lang="en-US" sz="1200" kern="1200" dirty="0">
                <a:solidFill>
                  <a:schemeClr val="tx1"/>
                </a:solidFill>
                <a:effectLst/>
                <a:latin typeface="Arial" charset="0"/>
                <a:ea typeface="ヒラギノ角ゴ Pro W3" pitchFamily="80" charset="-128"/>
                <a:cs typeface="ヒラギノ角ゴ Pro W3" pitchFamily="-111" charset="-128"/>
              </a:rPr>
              <a:t>You support a truth—the resurrection of Jesus and your future resurrection—so you are not wasting your life to serve Christ. You will be rewarded.</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370</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4280119239"/>
      </p:ext>
    </p:extLst>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Slide Image Placeholder 1"/>
          <p:cNvSpPr>
            <a:spLocks noGrp="1" noRot="1" noChangeAspect="1" noTextEdit="1"/>
          </p:cNvSpPr>
          <p:nvPr>
            <p:ph type="sldImg"/>
          </p:nvPr>
        </p:nvSpPr>
        <p:spPr>
          <a:ln/>
        </p:spPr>
      </p:sp>
      <p:sp>
        <p:nvSpPr>
          <p:cNvPr id="54274"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spcBef>
                <a:spcPct val="0"/>
              </a:spcBef>
            </a:pPr>
            <a:r>
              <a:rPr lang="en-US" sz="1200" kern="1200" dirty="0">
                <a:solidFill>
                  <a:schemeClr val="tx1"/>
                </a:solidFill>
                <a:effectLst/>
                <a:latin typeface="Arial" charset="0"/>
                <a:ea typeface="ヒラギノ角ゴ Pro W3" pitchFamily="80" charset="-128"/>
                <a:cs typeface="ヒラギノ角ゴ Pro W3" pitchFamily="-111" charset="-128"/>
              </a:rPr>
              <a:t>What’s so important about Christ’s resurrection?  Why should it matter to you and me that Jesus arose?</a:t>
            </a:r>
            <a:endParaRPr lang="en-US" dirty="0">
              <a:ea typeface="ヒラギノ角ゴ Pro W3" charset="0"/>
              <a:cs typeface="ヒラギノ角ゴ Pro W3" charset="0"/>
            </a:endParaRPr>
          </a:p>
        </p:txBody>
      </p:sp>
      <p:sp>
        <p:nvSpPr>
          <p:cNvPr id="54275"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1F05DC2-03B8-0448-A918-8CC0EACEF3FA}" type="slidenum">
              <a:rPr kumimoji="0" lang="en-US" sz="1200" b="0" i="0" u="none" strike="noStrike" kern="1200" cap="none" spc="0" normalizeH="0" baseline="0" noProof="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371</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1122582843"/>
      </p:ext>
    </p:extLst>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FF5DBCE-D3EF-9249-8DA6-4DC4BF87B69F}" type="slidenum">
              <a:rPr kumimoji="0" lang="en-US" sz="1200" b="0" i="0" u="none" strike="noStrike" kern="1200" cap="none" spc="0" normalizeH="0" baseline="0" noProof="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372</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121858" name="Rectangle 2"/>
          <p:cNvSpPr>
            <a:spLocks noGrp="1" noRot="1" noChangeAspect="1" noChangeArrowheads="1" noTextEdit="1"/>
          </p:cNvSpPr>
          <p:nvPr>
            <p:ph type="sldImg"/>
          </p:nvPr>
        </p:nvSpPr>
        <p:spPr>
          <a:ln/>
        </p:spPr>
      </p:sp>
      <p:sp>
        <p:nvSpPr>
          <p:cNvPr id="1218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sz="1200" kern="1200" dirty="0">
                <a:solidFill>
                  <a:schemeClr val="tx1"/>
                </a:solidFill>
                <a:effectLst/>
                <a:latin typeface="Arial" charset="0"/>
                <a:ea typeface="ヒラギノ角ゴ Pro W3" pitchFamily="80" charset="-128"/>
                <a:cs typeface="ヒラギノ角ゴ Pro W3" pitchFamily="-111" charset="-128"/>
              </a:rPr>
              <a:t>Jesus is alive today—since he also will make us alive again after death, serve him now until death.</a:t>
            </a:r>
            <a:r>
              <a:rPr lang="en-US" dirty="0">
                <a:effectLst/>
              </a:rPr>
              <a:t> </a:t>
            </a:r>
            <a:endParaRPr lang="en-US" b="0" dirty="0">
              <a:ea typeface="ヒラギノ角ゴ Pro W3" charset="0"/>
              <a:cs typeface="ヒラギノ角ゴ Pro W3" charset="0"/>
            </a:endParaRPr>
          </a:p>
        </p:txBody>
      </p:sp>
    </p:spTree>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But what does a “resurrection life” look like?</a:t>
            </a:r>
          </a:p>
          <a:p>
            <a:r>
              <a:rPr lang="en-US" dirty="0"/>
              <a:t>Verse 58 says to “give yourself fully to the work of the Lord”!  Do you serve Him with all of your might?</a:t>
            </a:r>
          </a:p>
          <a:p>
            <a:r>
              <a:rPr lang="en-US" dirty="0"/>
              <a:t>“Resurrection life” has hope too. Don’t be like these Corinthians who lost hope (Gospel presentation).</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373</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653060550"/>
      </p:ext>
    </p:extLst>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235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254C6224-C992-E34F-83A7-91A0D87E3C47}" type="slidenum">
              <a:rPr lang="en-US" sz="1200">
                <a:solidFill>
                  <a:srgbClr val="000000"/>
                </a:solidFill>
              </a:rPr>
              <a:pPr eaLnBrk="1" hangingPunct="1"/>
              <a:t>375</a:t>
            </a:fld>
            <a:endParaRPr lang="en-US" sz="1200">
              <a:solidFill>
                <a:srgbClr val="000000"/>
              </a:solidFill>
            </a:endParaRPr>
          </a:p>
        </p:txBody>
      </p:sp>
      <p:sp>
        <p:nvSpPr>
          <p:cNvPr id="612355" name="Rectangle 2"/>
          <p:cNvSpPr>
            <a:spLocks noGrp="1" noRot="1" noChangeAspect="1" noChangeArrowheads="1"/>
          </p:cNvSpPr>
          <p:nvPr>
            <p:ph type="sldImg"/>
          </p:nvPr>
        </p:nvSpPr>
        <p:spPr>
          <a:solidFill>
            <a:srgbClr val="FFFFFF"/>
          </a:solidFill>
          <a:ln/>
        </p:spPr>
      </p:sp>
      <p:sp>
        <p:nvSpPr>
          <p:cNvPr id="61235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3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0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7C738E8F-7C95-BE45-A995-73E12A6792A4}" type="slidenum">
              <a:rPr lang="en-US" sz="1200">
                <a:solidFill>
                  <a:srgbClr val="000000"/>
                </a:solidFill>
              </a:rPr>
              <a:pPr eaLnBrk="1" hangingPunct="1"/>
              <a:t>376</a:t>
            </a:fld>
            <a:endParaRPr lang="en-US" sz="1200">
              <a:solidFill>
                <a:srgbClr val="000000"/>
              </a:solidFill>
            </a:endParaRPr>
          </a:p>
        </p:txBody>
      </p:sp>
      <p:sp>
        <p:nvSpPr>
          <p:cNvPr id="61440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r" eaLnBrk="1" hangingPunct="1"/>
            <a:fld id="{40C1DDB3-33CF-C74B-8A14-2B770F0F0A93}" type="slidenum">
              <a:rPr lang="en-US" sz="1200" b="0">
                <a:solidFill>
                  <a:srgbClr val="000000"/>
                </a:solidFill>
                <a:latin typeface="Times New Roman" charset="0"/>
              </a:rPr>
              <a:pPr algn="r" eaLnBrk="1" hangingPunct="1"/>
              <a:t>376</a:t>
            </a:fld>
            <a:endParaRPr lang="en-US" sz="1200" b="0">
              <a:solidFill>
                <a:srgbClr val="000000"/>
              </a:solidFill>
              <a:latin typeface="Times New Roman" charset="0"/>
            </a:endParaRPr>
          </a:p>
        </p:txBody>
      </p:sp>
      <p:sp>
        <p:nvSpPr>
          <p:cNvPr id="614404" name="Rectangle 2"/>
          <p:cNvSpPr>
            <a:spLocks noGrp="1" noRot="1" noChangeAspect="1" noChangeArrowheads="1" noTextEdit="1"/>
          </p:cNvSpPr>
          <p:nvPr>
            <p:ph type="sldImg"/>
          </p:nvPr>
        </p:nvSpPr>
        <p:spPr>
          <a:ln/>
        </p:spPr>
      </p:sp>
      <p:sp>
        <p:nvSpPr>
          <p:cNvPr id="614405"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3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566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56A813C4-30A1-0941-AE5B-849C380FB97C}" type="slidenum">
              <a:rPr lang="en-US" sz="1200">
                <a:solidFill>
                  <a:srgbClr val="000000"/>
                </a:solidFill>
              </a:rPr>
              <a:pPr eaLnBrk="1" hangingPunct="1"/>
              <a:t>378</a:t>
            </a:fld>
            <a:endParaRPr lang="en-US" sz="1200">
              <a:solidFill>
                <a:srgbClr val="000000"/>
              </a:solidFill>
            </a:endParaRPr>
          </a:p>
        </p:txBody>
      </p:sp>
      <p:sp>
        <p:nvSpPr>
          <p:cNvPr id="625667" name="Rectangle 2"/>
          <p:cNvSpPr>
            <a:spLocks noGrp="1" noRot="1" noChangeAspect="1" noChangeArrowheads="1"/>
          </p:cNvSpPr>
          <p:nvPr>
            <p:ph type="sldImg"/>
          </p:nvPr>
        </p:nvSpPr>
        <p:spPr>
          <a:solidFill>
            <a:srgbClr val="FFFFFF"/>
          </a:solidFill>
          <a:ln/>
        </p:spPr>
      </p:sp>
      <p:sp>
        <p:nvSpPr>
          <p:cNvPr id="62566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3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771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2F712B32-D7A6-8040-A175-25939ADF8296}" type="slidenum">
              <a:rPr lang="en-US" sz="1200">
                <a:solidFill>
                  <a:srgbClr val="000000"/>
                </a:solidFill>
              </a:rPr>
              <a:pPr eaLnBrk="1" hangingPunct="1"/>
              <a:t>379</a:t>
            </a:fld>
            <a:endParaRPr lang="en-US" sz="1200">
              <a:solidFill>
                <a:srgbClr val="000000"/>
              </a:solidFill>
            </a:endParaRPr>
          </a:p>
        </p:txBody>
      </p:sp>
      <p:sp>
        <p:nvSpPr>
          <p:cNvPr id="627715" name="Rectangle 1026"/>
          <p:cNvSpPr>
            <a:spLocks noGrp="1" noRot="1" noChangeAspect="1" noChangeArrowheads="1"/>
          </p:cNvSpPr>
          <p:nvPr>
            <p:ph type="sldImg"/>
          </p:nvPr>
        </p:nvSpPr>
        <p:spPr>
          <a:solidFill>
            <a:srgbClr val="FFFFFF"/>
          </a:solidFill>
          <a:ln/>
        </p:spPr>
      </p:sp>
      <p:sp>
        <p:nvSpPr>
          <p:cNvPr id="627716"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3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976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491A0043-FCAC-8048-9FD3-AE4CA5100BBF}" type="slidenum">
              <a:rPr lang="en-US" sz="1200">
                <a:solidFill>
                  <a:srgbClr val="000000"/>
                </a:solidFill>
              </a:rPr>
              <a:pPr eaLnBrk="1" hangingPunct="1"/>
              <a:t>380</a:t>
            </a:fld>
            <a:endParaRPr lang="en-US" sz="1200">
              <a:solidFill>
                <a:srgbClr val="000000"/>
              </a:solidFill>
            </a:endParaRPr>
          </a:p>
        </p:txBody>
      </p:sp>
      <p:sp>
        <p:nvSpPr>
          <p:cNvPr id="62976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r" eaLnBrk="1" hangingPunct="1"/>
            <a:fld id="{FC2101DD-4CA7-3B46-A77A-47B3D54A42C2}" type="slidenum">
              <a:rPr lang="en-US" sz="1200" b="0">
                <a:solidFill>
                  <a:srgbClr val="000000"/>
                </a:solidFill>
                <a:latin typeface="Times New Roman" charset="0"/>
              </a:rPr>
              <a:pPr algn="r" eaLnBrk="1" hangingPunct="1"/>
              <a:t>380</a:t>
            </a:fld>
            <a:endParaRPr lang="en-US" sz="1200" b="0">
              <a:solidFill>
                <a:srgbClr val="000000"/>
              </a:solidFill>
              <a:latin typeface="Times New Roman" charset="0"/>
            </a:endParaRPr>
          </a:p>
        </p:txBody>
      </p:sp>
      <p:sp>
        <p:nvSpPr>
          <p:cNvPr id="629764" name="Rectangle 2"/>
          <p:cNvSpPr>
            <a:spLocks noGrp="1" noRot="1" noChangeAspect="1" noChangeArrowheads="1" noTextEdit="1"/>
          </p:cNvSpPr>
          <p:nvPr>
            <p:ph type="sldImg"/>
          </p:nvPr>
        </p:nvSpPr>
        <p:spPr>
          <a:ln/>
        </p:spPr>
      </p:sp>
      <p:sp>
        <p:nvSpPr>
          <p:cNvPr id="629765"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Lst>
        </p:spPr>
        <p:txBody>
          <a:bodyPr/>
          <a:lstStyle/>
          <a:p>
            <a:pPr eaLnBrk="1" hangingPunct="1"/>
            <a:r>
              <a:rPr lang="en-US" dirty="0">
                <a:latin typeface="Arial" charset="0"/>
                <a:ea typeface="ＭＳ Ｐゴシック" charset="0"/>
                <a:cs typeface="ＭＳ Ｐゴシック" charset="0"/>
              </a:rPr>
              <a:t>What about our finances?  I</a:t>
            </a:r>
            <a:r>
              <a:rPr lang="uk-UA" altLang="ja-JP" dirty="0">
                <a:latin typeface="Arial" charset="0"/>
                <a:ea typeface="ＭＳ Ｐゴシック" charset="0"/>
                <a:cs typeface="ＭＳ Ｐゴシック" charset="0"/>
              </a:rPr>
              <a:t>'</a:t>
            </a:r>
            <a:r>
              <a:rPr lang="en-US" dirty="0" err="1">
                <a:latin typeface="Arial" charset="0"/>
                <a:ea typeface="ＭＳ Ｐゴシック" charset="0"/>
                <a:cs typeface="ＭＳ Ｐゴシック" charset="0"/>
              </a:rPr>
              <a:t>ll</a:t>
            </a:r>
            <a:r>
              <a:rPr lang="en-US" dirty="0">
                <a:latin typeface="Arial" charset="0"/>
                <a:ea typeface="ＭＳ Ｐゴシック" charset="0"/>
                <a:cs typeface="ＭＳ Ｐゴシック" charset="0"/>
              </a:rPr>
              <a:t> leave this report to our intern and treasurer, Manik Corea.</a:t>
            </a: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7023197B-599E-BB41-A667-4492CE58188F}" type="slidenum">
              <a:rPr lang="en-US">
                <a:solidFill>
                  <a:prstClr val="black"/>
                </a:solidFill>
              </a:rPr>
              <a:pPr>
                <a:defRPr/>
              </a:pPr>
              <a:t>35</a:t>
            </a:fld>
            <a:endParaRPr lang="en-US">
              <a:solidFill>
                <a:prstClr val="black"/>
              </a:solidFill>
            </a:endParaRPr>
          </a:p>
        </p:txBody>
      </p:sp>
      <p:sp>
        <p:nvSpPr>
          <p:cNvPr id="1392642"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92643"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590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FFE185E8-9B31-0C41-9D77-4A60E5F88A48}" type="slidenum">
              <a:rPr lang="en-US" sz="1200">
                <a:solidFill>
                  <a:srgbClr val="000000"/>
                </a:solidFill>
              </a:rPr>
              <a:pPr eaLnBrk="1" hangingPunct="1"/>
              <a:t>382</a:t>
            </a:fld>
            <a:endParaRPr lang="en-US" sz="1200">
              <a:solidFill>
                <a:srgbClr val="000000"/>
              </a:solidFill>
            </a:endParaRPr>
          </a:p>
        </p:txBody>
      </p:sp>
      <p:sp>
        <p:nvSpPr>
          <p:cNvPr id="63590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r" eaLnBrk="1" hangingPunct="1"/>
            <a:fld id="{301E7048-D11A-0644-86C5-9BA7148B380C}" type="slidenum">
              <a:rPr lang="en-US" sz="1200" b="0">
                <a:solidFill>
                  <a:srgbClr val="000000"/>
                </a:solidFill>
                <a:latin typeface="Times New Roman" charset="0"/>
              </a:rPr>
              <a:pPr algn="r" eaLnBrk="1" hangingPunct="1"/>
              <a:t>382</a:t>
            </a:fld>
            <a:endParaRPr lang="en-US" sz="1200" b="0">
              <a:solidFill>
                <a:srgbClr val="000000"/>
              </a:solidFill>
              <a:latin typeface="Times New Roman" charset="0"/>
            </a:endParaRPr>
          </a:p>
        </p:txBody>
      </p:sp>
      <p:sp>
        <p:nvSpPr>
          <p:cNvPr id="635908" name="Rectangle 2"/>
          <p:cNvSpPr>
            <a:spLocks noGrp="1" noRot="1" noChangeAspect="1" noChangeArrowheads="1" noTextEdit="1"/>
          </p:cNvSpPr>
          <p:nvPr>
            <p:ph type="sldImg"/>
          </p:nvPr>
        </p:nvSpPr>
        <p:spPr>
          <a:ln/>
        </p:spPr>
      </p:sp>
      <p:sp>
        <p:nvSpPr>
          <p:cNvPr id="635909"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3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102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2A3BF01E-1A6F-0C40-8FB3-FFF15E95A929}" type="slidenum">
              <a:rPr lang="en-US" sz="1200">
                <a:solidFill>
                  <a:srgbClr val="000000"/>
                </a:solidFill>
              </a:rPr>
              <a:pPr eaLnBrk="1" hangingPunct="1"/>
              <a:t>386</a:t>
            </a:fld>
            <a:endParaRPr lang="en-US" sz="1200">
              <a:solidFill>
                <a:srgbClr val="000000"/>
              </a:solidFill>
            </a:endParaRPr>
          </a:p>
        </p:txBody>
      </p:sp>
      <p:sp>
        <p:nvSpPr>
          <p:cNvPr id="64102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r" eaLnBrk="1" hangingPunct="1"/>
            <a:fld id="{C12A710A-AAE4-104C-9601-E679A7807981}" type="slidenum">
              <a:rPr lang="en-US" sz="1200" b="0">
                <a:solidFill>
                  <a:srgbClr val="000000"/>
                </a:solidFill>
                <a:latin typeface="Times New Roman" charset="0"/>
              </a:rPr>
              <a:pPr algn="r" eaLnBrk="1" hangingPunct="1"/>
              <a:t>386</a:t>
            </a:fld>
            <a:endParaRPr lang="en-US" sz="1200" b="0">
              <a:solidFill>
                <a:srgbClr val="000000"/>
              </a:solidFill>
              <a:latin typeface="Times New Roman" charset="0"/>
            </a:endParaRPr>
          </a:p>
        </p:txBody>
      </p:sp>
      <p:sp>
        <p:nvSpPr>
          <p:cNvPr id="641028" name="Rectangle 2"/>
          <p:cNvSpPr>
            <a:spLocks noGrp="1" noRot="1" noChangeAspect="1" noChangeArrowheads="1" noTextEdit="1"/>
          </p:cNvSpPr>
          <p:nvPr>
            <p:ph type="sldImg"/>
          </p:nvPr>
        </p:nvSpPr>
        <p:spPr>
          <a:ln/>
        </p:spPr>
      </p:sp>
      <p:sp>
        <p:nvSpPr>
          <p:cNvPr id="641029"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3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307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8796E8FC-6B9F-5247-B1F6-F73D0C763EC2}" type="slidenum">
              <a:rPr lang="en-US" sz="1200">
                <a:solidFill>
                  <a:srgbClr val="000000"/>
                </a:solidFill>
              </a:rPr>
              <a:pPr eaLnBrk="1" hangingPunct="1"/>
              <a:t>387</a:t>
            </a:fld>
            <a:endParaRPr lang="en-US" sz="1200">
              <a:solidFill>
                <a:srgbClr val="000000"/>
              </a:solidFill>
            </a:endParaRPr>
          </a:p>
        </p:txBody>
      </p:sp>
      <p:sp>
        <p:nvSpPr>
          <p:cNvPr id="643075"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r" eaLnBrk="1" hangingPunct="1"/>
            <a:fld id="{69DB9444-69B7-C04E-BDEE-0FA0CE9FC3CD}" type="slidenum">
              <a:rPr lang="en-US" sz="1200" b="0">
                <a:solidFill>
                  <a:srgbClr val="000000"/>
                </a:solidFill>
                <a:latin typeface="Times New Roman" charset="0"/>
              </a:rPr>
              <a:pPr algn="r" eaLnBrk="1" hangingPunct="1"/>
              <a:t>387</a:t>
            </a:fld>
            <a:endParaRPr lang="en-US" sz="1200" b="0">
              <a:solidFill>
                <a:srgbClr val="000000"/>
              </a:solidFill>
              <a:latin typeface="Times New Roman" charset="0"/>
            </a:endParaRPr>
          </a:p>
        </p:txBody>
      </p:sp>
      <p:sp>
        <p:nvSpPr>
          <p:cNvPr id="643076" name="Rectangle 2"/>
          <p:cNvSpPr>
            <a:spLocks noGrp="1" noRot="1" noChangeAspect="1" noChangeArrowheads="1"/>
          </p:cNvSpPr>
          <p:nvPr>
            <p:ph type="sldImg"/>
          </p:nvPr>
        </p:nvSpPr>
        <p:spPr>
          <a:solidFill>
            <a:srgbClr val="FFFFFF"/>
          </a:solidFill>
          <a:ln/>
        </p:spPr>
      </p:sp>
      <p:sp>
        <p:nvSpPr>
          <p:cNvPr id="643077" name="Rectangle 3"/>
          <p:cNvSpPr>
            <a:spLocks noGrp="1" noChangeArrowheads="1"/>
          </p:cNvSpPr>
          <p:nvPr>
            <p:ph type="body" idx="1"/>
          </p:nvPr>
        </p:nvSpPr>
        <p:spPr>
          <a:solidFill>
            <a:srgbClr val="FFFFFF"/>
          </a:solidFill>
          <a:ln>
            <a:solidFill>
              <a:srgbClr val="000000"/>
            </a:solidFill>
          </a:ln>
        </p:spPr>
        <p:txBody>
          <a:bodyPr/>
          <a:lstStyle/>
          <a:p>
            <a:pPr eaLnBrk="1" hangingPunct="1">
              <a:spcBef>
                <a:spcPct val="0"/>
              </a:spcBef>
            </a:pPr>
            <a:r>
              <a:rPr lang="en-US" sz="2400">
                <a:latin typeface="Arial" charset="0"/>
                <a:ea typeface="ＭＳ Ｐゴシック" charset="0"/>
                <a:cs typeface="ＭＳ Ｐゴシック" charset="0"/>
              </a:rPr>
              <a:t>Like a sports team needs a common goal, so do we.</a:t>
            </a:r>
          </a:p>
          <a:p>
            <a:pPr eaLnBrk="1" hangingPunct="1">
              <a:spcBef>
                <a:spcPct val="0"/>
              </a:spcBef>
            </a:pPr>
            <a:r>
              <a:rPr lang="en-US" sz="2400">
                <a:latin typeface="Arial" charset="0"/>
                <a:ea typeface="ＭＳ Ｐゴシック" charset="0"/>
                <a:cs typeface="ＭＳ Ｐゴシック" charset="0"/>
              </a:rPr>
              <a:t>Praise God for the unity of this body.  I have been a part of 13 churches in my 36 years as a Christian--and this is the most united!</a:t>
            </a:r>
          </a:p>
        </p:txBody>
      </p:sp>
    </p:spTree>
  </p:cSld>
  <p:clrMapOvr>
    <a:masterClrMapping/>
  </p:clrMapOvr>
</p:notes>
</file>

<file path=ppt/notesSlides/notesSlide3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1671450239"/>
      </p:ext>
    </p:extLst>
  </p:cSld>
  <p:clrMapOvr>
    <a:masterClrMapping/>
  </p:clrMapOvr>
</p:notes>
</file>

<file path=ppt/notesSlides/notesSlide3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latin typeface="Arial" panose="020B0604020202020204" pitchFamily="34" charset="0"/>
              <a:cs typeface="Arial" panose="020B0604020202020204" pitchFamily="34" charset="0"/>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en-US" sz="1200" dirty="0">
                <a:effectLst/>
                <a:latin typeface="Arial" panose="020B0604020202020204" pitchFamily="34" charset="0"/>
                <a:ea typeface="Times New Roman" panose="02020603050405020304" pitchFamily="18" charset="0"/>
                <a:cs typeface="Arial" panose="020B0604020202020204" pitchFamily="34" charset="0"/>
              </a:rPr>
              <a:t>What are some of the ways that God wants your life to escape the herd mentality? </a:t>
            </a:r>
          </a:p>
          <a:p>
            <a:pPr marL="0" marR="0" indent="0" algn="l" defTabSz="914400" rtl="0" eaLnBrk="0" fontAlgn="base" latinLnBrk="0" hangingPunct="0">
              <a:lnSpc>
                <a:spcPct val="100000"/>
              </a:lnSpc>
              <a:spcBef>
                <a:spcPct val="30000"/>
              </a:spcBef>
              <a:spcAft>
                <a:spcPct val="0"/>
              </a:spcAft>
              <a:buClrTx/>
              <a:buSzTx/>
              <a:buFontTx/>
              <a:buNone/>
              <a:tabLst/>
              <a:defRPr/>
            </a:pPr>
            <a:r>
              <a:rPr lang="en-US" sz="1200" dirty="0">
                <a:effectLst/>
                <a:latin typeface="Arial" panose="020B0604020202020204" pitchFamily="34" charset="0"/>
                <a:ea typeface="Times New Roman" panose="02020603050405020304" pitchFamily="18" charset="0"/>
                <a:cs typeface="Arial" panose="020B0604020202020204" pitchFamily="34" charset="0"/>
              </a:rPr>
              <a:t>How does Jesus desire you to rise above the fray?</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16910262"/>
      </p:ext>
    </p:extLst>
  </p:cSld>
  <p:clrMapOvr>
    <a:masterClrMapping/>
  </p:clrMapOvr>
</p:notes>
</file>

<file path=ppt/notesSlides/notesSlide3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310413917"/>
      </p:ext>
    </p:extLst>
  </p:cSld>
  <p:clrMapOvr>
    <a:masterClrMapping/>
  </p:clrMapOvr>
</p:notes>
</file>

<file path=ppt/notesSlides/notesSlide3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SG" dirty="0">
                <a:cs typeface="ＭＳ Ｐゴシック" charset="0"/>
              </a:rPr>
              <a:t>Said differently, do not divide the church, do not be immoral, and do not act only for your own benefit (restatement). </a:t>
            </a:r>
            <a:endParaRPr lang="en-US" dirty="0">
              <a:cs typeface="ＭＳ Ｐゴシック" charset="0"/>
            </a:endParaRPr>
          </a:p>
        </p:txBody>
      </p:sp>
    </p:spTree>
    <p:extLst>
      <p:ext uri="{BB962C8B-B14F-4D97-AF65-F5344CB8AC3E}">
        <p14:creationId xmlns:p14="http://schemas.microsoft.com/office/powerpoint/2010/main" val="360080332"/>
      </p:ext>
    </p:extLst>
  </p:cSld>
  <p:clrMapOvr>
    <a:masterClrMapping/>
  </p:clrMapOvr>
</p:notes>
</file>

<file path=ppt/notesSlides/notesSlide3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409504090"/>
      </p:ext>
    </p:extLst>
  </p:cSld>
  <p:clrMapOvr>
    <a:masterClrMapping/>
  </p:clrMapOvr>
</p:notes>
</file>

<file path=ppt/notesSlides/notesSlide3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3025475179"/>
      </p:ext>
    </p:extLst>
  </p:cSld>
  <p:clrMapOvr>
    <a:masterClrMapping/>
  </p:clrMapOvr>
</p:notes>
</file>

<file path=ppt/notesSlides/notesSlide3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921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5C39D7D7-3169-D547-B0DC-1CEC6E708FCB}" type="slidenum">
              <a:rPr lang="en-US" sz="1200">
                <a:solidFill>
                  <a:srgbClr val="000000"/>
                </a:solidFill>
              </a:rPr>
              <a:pPr eaLnBrk="1" hangingPunct="1"/>
              <a:t>398</a:t>
            </a:fld>
            <a:endParaRPr lang="en-US" sz="1200">
              <a:solidFill>
                <a:srgbClr val="000000"/>
              </a:solidFill>
            </a:endParaRPr>
          </a:p>
        </p:txBody>
      </p:sp>
      <p:sp>
        <p:nvSpPr>
          <p:cNvPr id="649219" name="Rectangle 2"/>
          <p:cNvSpPr>
            <a:spLocks noGrp="1" noRot="1" noChangeAspect="1" noChangeArrowheads="1"/>
          </p:cNvSpPr>
          <p:nvPr>
            <p:ph type="sldImg"/>
          </p:nvPr>
        </p:nvSpPr>
        <p:spPr>
          <a:solidFill>
            <a:srgbClr val="FFFFFF"/>
          </a:solidFill>
          <a:ln/>
        </p:spPr>
      </p:sp>
      <p:sp>
        <p:nvSpPr>
          <p:cNvPr id="64922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6A710012-6D3D-6D43-AA0C-9388FAEA03BC}" type="slidenum">
              <a:rPr lang="en-US">
                <a:solidFill>
                  <a:prstClr val="black"/>
                </a:solidFill>
              </a:rPr>
              <a:pPr>
                <a:defRPr/>
              </a:pPr>
              <a:t>36</a:t>
            </a:fld>
            <a:endParaRPr lang="en-US">
              <a:solidFill>
                <a:prstClr val="black"/>
              </a:solidFill>
            </a:endParaRPr>
          </a:p>
        </p:txBody>
      </p:sp>
      <p:sp>
        <p:nvSpPr>
          <p:cNvPr id="1396738"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9673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399</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sz="1200" b="0" dirty="0">
                <a:solidFill>
                  <a:srgbClr val="FFFFFF"/>
                </a:solidFill>
                <a:latin typeface="Arial" charset="0"/>
                <a:ea typeface="ＭＳ Ｐゴシック" charset="0"/>
              </a:rPr>
              <a:t>NT Survey (ns)</a:t>
            </a:r>
            <a:endParaRPr lang="en-US" b="0" dirty="0">
              <a:latin typeface="Arial" charset="0"/>
              <a:ea typeface="ＭＳ Ｐゴシック" charset="0"/>
              <a:cs typeface="ＭＳ Ｐゴシック"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9A7091DB-7908-0045-9EDB-B7C06BAE4316}" type="slidenum">
              <a:rPr lang="en-US">
                <a:solidFill>
                  <a:prstClr val="black"/>
                </a:solidFill>
              </a:rPr>
              <a:pPr>
                <a:defRPr/>
              </a:pPr>
              <a:t>37</a:t>
            </a:fld>
            <a:endParaRPr lang="en-US">
              <a:solidFill>
                <a:prstClr val="black"/>
              </a:solidFill>
            </a:endParaRPr>
          </a:p>
        </p:txBody>
      </p:sp>
      <p:sp>
        <p:nvSpPr>
          <p:cNvPr id="1398786"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9878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0394E44E-B1E1-2F4A-9914-E8E0DA33AC78}" type="slidenum">
              <a:rPr lang="en-US">
                <a:solidFill>
                  <a:prstClr val="black"/>
                </a:solidFill>
              </a:rPr>
              <a:pPr>
                <a:defRPr/>
              </a:pPr>
              <a:t>38</a:t>
            </a:fld>
            <a:endParaRPr lang="en-US">
              <a:solidFill>
                <a:prstClr val="black"/>
              </a:solidFill>
            </a:endParaRPr>
          </a:p>
        </p:txBody>
      </p:sp>
      <p:sp>
        <p:nvSpPr>
          <p:cNvPr id="1400834"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00835"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2E983436-2D9D-DF4C-9509-D67ACB046338}" type="slidenum">
              <a:rPr lang="en-US">
                <a:solidFill>
                  <a:prstClr val="black"/>
                </a:solidFill>
              </a:rPr>
              <a:pPr>
                <a:defRPr/>
              </a:pPr>
              <a:t>39</a:t>
            </a:fld>
            <a:endParaRPr lang="en-US">
              <a:solidFill>
                <a:prstClr val="black"/>
              </a:solidFill>
            </a:endParaRPr>
          </a:p>
        </p:txBody>
      </p:sp>
      <p:sp>
        <p:nvSpPr>
          <p:cNvPr id="1402882"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02883"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35262EBD-0E7C-244C-A900-E4E1E597137C}" type="slidenum">
              <a:rPr lang="en-US">
                <a:solidFill>
                  <a:prstClr val="black"/>
                </a:solidFill>
              </a:rPr>
              <a:pPr>
                <a:defRPr/>
              </a:pPr>
              <a:t>40</a:t>
            </a:fld>
            <a:endParaRPr lang="en-US">
              <a:solidFill>
                <a:prstClr val="black"/>
              </a:solidFill>
            </a:endParaRPr>
          </a:p>
        </p:txBody>
      </p:sp>
      <p:sp>
        <p:nvSpPr>
          <p:cNvPr id="1406978"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0697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B5C2445-BE51-F944-B8EE-D63853412043}" type="slidenum">
              <a:rPr lang="en-US">
                <a:solidFill>
                  <a:prstClr val="black"/>
                </a:solidFill>
              </a:rPr>
              <a:pPr/>
              <a:t>5</a:t>
            </a:fld>
            <a:endParaRPr lang="en-US">
              <a:solidFill>
                <a:prstClr val="black"/>
              </a:solidFill>
            </a:endParaRPr>
          </a:p>
        </p:txBody>
      </p:sp>
      <p:sp>
        <p:nvSpPr>
          <p:cNvPr id="1323010"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323011"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9DE42745-099C-644E-9839-E6EDB8292C0D}" type="slidenum">
              <a:rPr lang="en-US">
                <a:solidFill>
                  <a:prstClr val="black"/>
                </a:solidFill>
              </a:rPr>
              <a:pPr>
                <a:defRPr/>
              </a:pPr>
              <a:t>41</a:t>
            </a:fld>
            <a:endParaRPr lang="en-US">
              <a:solidFill>
                <a:prstClr val="black"/>
              </a:solidFill>
            </a:endParaRPr>
          </a:p>
        </p:txBody>
      </p:sp>
      <p:sp>
        <p:nvSpPr>
          <p:cNvPr id="1409026"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0902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78BCC377-5E91-D245-AFF8-7343E0ACDD02}" type="slidenum">
              <a:rPr lang="en-US">
                <a:solidFill>
                  <a:prstClr val="black"/>
                </a:solidFill>
              </a:rPr>
              <a:pPr>
                <a:defRPr/>
              </a:pPr>
              <a:t>42</a:t>
            </a:fld>
            <a:endParaRPr lang="en-US">
              <a:solidFill>
                <a:prstClr val="black"/>
              </a:solidFill>
            </a:endParaRPr>
          </a:p>
        </p:txBody>
      </p:sp>
      <p:sp>
        <p:nvSpPr>
          <p:cNvPr id="1411074"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11075"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2331FB58-0777-9A40-8409-5984E969B307}" type="slidenum">
              <a:rPr lang="en-US">
                <a:solidFill>
                  <a:prstClr val="black"/>
                </a:solidFill>
              </a:rPr>
              <a:pPr>
                <a:defRPr/>
              </a:pPr>
              <a:t>43</a:t>
            </a:fld>
            <a:endParaRPr lang="en-US">
              <a:solidFill>
                <a:prstClr val="black"/>
              </a:solidFill>
            </a:endParaRPr>
          </a:p>
        </p:txBody>
      </p:sp>
      <p:sp>
        <p:nvSpPr>
          <p:cNvPr id="1415170"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15171"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691A5DEA-4F91-E743-833E-C52068B31489}" type="slidenum">
              <a:rPr lang="en-US">
                <a:solidFill>
                  <a:prstClr val="black"/>
                </a:solidFill>
              </a:rPr>
              <a:pPr>
                <a:defRPr/>
              </a:pPr>
              <a:t>44</a:t>
            </a:fld>
            <a:endParaRPr lang="en-US">
              <a:solidFill>
                <a:prstClr val="black"/>
              </a:solidFill>
            </a:endParaRPr>
          </a:p>
        </p:txBody>
      </p:sp>
      <p:sp>
        <p:nvSpPr>
          <p:cNvPr id="1419266"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19267"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3606EC01-64D5-704C-B4FE-82ED1FAF7FB2}" type="slidenum">
              <a:rPr lang="en-US">
                <a:solidFill>
                  <a:prstClr val="black"/>
                </a:solidFill>
              </a:rPr>
              <a:pPr>
                <a:defRPr/>
              </a:pPr>
              <a:t>45</a:t>
            </a:fld>
            <a:endParaRPr lang="en-US">
              <a:solidFill>
                <a:prstClr val="black"/>
              </a:solidFill>
            </a:endParaRPr>
          </a:p>
        </p:txBody>
      </p:sp>
      <p:sp>
        <p:nvSpPr>
          <p:cNvPr id="1421314"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21315"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36BE5670-FE7B-AE40-ABA4-B1CB832F8822}" type="slidenum">
              <a:rPr lang="en-US">
                <a:solidFill>
                  <a:prstClr val="black"/>
                </a:solidFill>
              </a:rPr>
              <a:pPr>
                <a:defRPr/>
              </a:pPr>
              <a:t>46</a:t>
            </a:fld>
            <a:endParaRPr lang="en-US">
              <a:solidFill>
                <a:prstClr val="black"/>
              </a:solidFill>
            </a:endParaRPr>
          </a:p>
        </p:txBody>
      </p:sp>
      <p:sp>
        <p:nvSpPr>
          <p:cNvPr id="1423362"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23363"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2CDD732-F301-A94E-91C1-609FEFE19596}" type="slidenum">
              <a:rPr lang="en-US">
                <a:solidFill>
                  <a:prstClr val="black"/>
                </a:solidFill>
              </a:rPr>
              <a:pPr/>
              <a:t>47</a:t>
            </a:fld>
            <a:endParaRPr lang="en-US">
              <a:solidFill>
                <a:prstClr val="black"/>
              </a:solidFill>
            </a:endParaRPr>
          </a:p>
        </p:txBody>
      </p:sp>
      <p:sp>
        <p:nvSpPr>
          <p:cNvPr id="142745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427459"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F7829FC5-EEE3-4747-BC21-8392B38F6BDC}" type="slidenum">
              <a:rPr lang="en-US">
                <a:solidFill>
                  <a:prstClr val="black"/>
                </a:solidFill>
              </a:rPr>
              <a:pPr>
                <a:defRPr/>
              </a:pPr>
              <a:t>48</a:t>
            </a:fld>
            <a:endParaRPr lang="en-US">
              <a:solidFill>
                <a:prstClr val="black"/>
              </a:solidFill>
            </a:endParaRPr>
          </a:p>
        </p:txBody>
      </p:sp>
      <p:sp>
        <p:nvSpPr>
          <p:cNvPr id="1431554"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31555"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030502D0-8EBD-8C48-BB53-0C02807004F6}" type="slidenum">
              <a:rPr lang="en-US">
                <a:solidFill>
                  <a:prstClr val="black"/>
                </a:solidFill>
              </a:rPr>
              <a:pPr>
                <a:defRPr/>
              </a:pPr>
              <a:t>49</a:t>
            </a:fld>
            <a:endParaRPr lang="en-US">
              <a:solidFill>
                <a:prstClr val="black"/>
              </a:solidFill>
            </a:endParaRPr>
          </a:p>
        </p:txBody>
      </p:sp>
      <p:sp>
        <p:nvSpPr>
          <p:cNvPr id="1437698"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3769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09DB3341-7433-3949-9886-2852B4F769A4}" type="slidenum">
              <a:rPr lang="en-US">
                <a:solidFill>
                  <a:prstClr val="black"/>
                </a:solidFill>
              </a:rPr>
              <a:pPr>
                <a:defRPr/>
              </a:pPr>
              <a:t>50</a:t>
            </a:fld>
            <a:endParaRPr lang="en-US">
              <a:solidFill>
                <a:prstClr val="black"/>
              </a:solidFill>
            </a:endParaRPr>
          </a:p>
        </p:txBody>
      </p:sp>
      <p:sp>
        <p:nvSpPr>
          <p:cNvPr id="1439746"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3974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7FE7248-97FF-4845-97A6-FAE3DEA63D22}" type="slidenum">
              <a:rPr lang="en-US">
                <a:solidFill>
                  <a:prstClr val="black"/>
                </a:solidFill>
              </a:rPr>
              <a:pPr/>
              <a:t>6</a:t>
            </a:fld>
            <a:endParaRPr lang="en-US">
              <a:solidFill>
                <a:prstClr val="black"/>
              </a:solidFill>
            </a:endParaRPr>
          </a:p>
        </p:txBody>
      </p:sp>
      <p:sp>
        <p:nvSpPr>
          <p:cNvPr id="132505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325059"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C24E1744-41E0-6F4D-A9CD-FC660862F23C}" type="slidenum">
              <a:rPr lang="en-US">
                <a:solidFill>
                  <a:prstClr val="black"/>
                </a:solidFill>
              </a:rPr>
              <a:pPr>
                <a:defRPr/>
              </a:pPr>
              <a:t>51</a:t>
            </a:fld>
            <a:endParaRPr lang="en-US">
              <a:solidFill>
                <a:prstClr val="black"/>
              </a:solidFill>
            </a:endParaRPr>
          </a:p>
        </p:txBody>
      </p:sp>
      <p:sp>
        <p:nvSpPr>
          <p:cNvPr id="1439746"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3974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6751D3F3-FA3A-384A-AE81-B782EAB07C53}" type="slidenum">
              <a:rPr lang="en-US">
                <a:solidFill>
                  <a:prstClr val="black"/>
                </a:solidFill>
              </a:rPr>
              <a:pPr>
                <a:defRPr/>
              </a:pPr>
              <a:t>52</a:t>
            </a:fld>
            <a:endParaRPr lang="en-US">
              <a:solidFill>
                <a:prstClr val="black"/>
              </a:solidFill>
            </a:endParaRPr>
          </a:p>
        </p:txBody>
      </p:sp>
      <p:sp>
        <p:nvSpPr>
          <p:cNvPr id="1441794"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41795"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DD4C8947-F049-F14A-8FD5-768467B1DCBA}" type="slidenum">
              <a:rPr lang="en-US">
                <a:solidFill>
                  <a:prstClr val="black"/>
                </a:solidFill>
              </a:rPr>
              <a:pPr>
                <a:defRPr/>
              </a:pPr>
              <a:t>53</a:t>
            </a:fld>
            <a:endParaRPr lang="en-US">
              <a:solidFill>
                <a:prstClr val="black"/>
              </a:solidFill>
            </a:endParaRPr>
          </a:p>
        </p:txBody>
      </p:sp>
      <p:sp>
        <p:nvSpPr>
          <p:cNvPr id="1445890"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45891"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4E0B2BC9-BF8C-9348-B3D0-E8755CDA451F}" type="slidenum">
              <a:rPr lang="en-US">
                <a:solidFill>
                  <a:prstClr val="black"/>
                </a:solidFill>
              </a:rPr>
              <a:pPr>
                <a:defRPr/>
              </a:pPr>
              <a:t>54</a:t>
            </a:fld>
            <a:endParaRPr lang="en-US">
              <a:solidFill>
                <a:prstClr val="black"/>
              </a:solidFill>
            </a:endParaRPr>
          </a:p>
        </p:txBody>
      </p:sp>
      <p:sp>
        <p:nvSpPr>
          <p:cNvPr id="1447938"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4793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6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D5A44DAE-F4BA-8845-8C16-51F4D5BAF770}" type="slidenum">
              <a:rPr lang="en-US" sz="1200"/>
              <a:pPr eaLnBrk="1" hangingPunct="1"/>
              <a:t>57</a:t>
            </a:fld>
            <a:endParaRPr lang="en-US" sz="1200"/>
          </a:p>
        </p:txBody>
      </p:sp>
      <p:sp>
        <p:nvSpPr>
          <p:cNvPr id="399363" name="Rectangle 2"/>
          <p:cNvSpPr>
            <a:spLocks noGrp="1" noRot="1" noChangeAspect="1" noChangeArrowheads="1" noTextEdit="1"/>
          </p:cNvSpPr>
          <p:nvPr>
            <p:ph type="sldImg"/>
          </p:nvPr>
        </p:nvSpPr>
        <p:spPr>
          <a:ln/>
        </p:spPr>
      </p:sp>
      <p:sp>
        <p:nvSpPr>
          <p:cNvPr id="39936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141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C8C37F1D-09AF-A348-88F3-145AE67521F7}" type="slidenum">
              <a:rPr lang="en-US" sz="1200"/>
              <a:pPr eaLnBrk="1" hangingPunct="1"/>
              <a:t>58</a:t>
            </a:fld>
            <a:endParaRPr lang="en-US" sz="1200"/>
          </a:p>
        </p:txBody>
      </p:sp>
      <p:sp>
        <p:nvSpPr>
          <p:cNvPr id="401411" name="Rectangle 2"/>
          <p:cNvSpPr>
            <a:spLocks noGrp="1" noRot="1" noChangeAspect="1" noChangeArrowheads="1" noTextEdit="1"/>
          </p:cNvSpPr>
          <p:nvPr>
            <p:ph type="sldImg"/>
          </p:nvPr>
        </p:nvSpPr>
        <p:spPr>
          <a:ln/>
        </p:spPr>
      </p:sp>
      <p:sp>
        <p:nvSpPr>
          <p:cNvPr id="40141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377726F1-60EE-C041-BD02-D00BF7978F5C}" type="slidenum">
              <a:rPr lang="en-US" sz="1200" b="0" smtClean="0">
                <a:solidFill>
                  <a:prstClr val="black"/>
                </a:solidFill>
              </a:rPr>
              <a:pPr algn="r" eaLnBrk="0" hangingPunct="0"/>
              <a:t>59</a:t>
            </a:fld>
            <a:endParaRPr lang="en-US" sz="1200" b="0">
              <a:solidFill>
                <a:prstClr val="black"/>
              </a:solidFill>
            </a:endParaRPr>
          </a:p>
        </p:txBody>
      </p:sp>
      <p:sp>
        <p:nvSpPr>
          <p:cNvPr id="108546" name="Rectangle 2"/>
          <p:cNvSpPr>
            <a:spLocks noGrp="1" noRot="1" noChangeAspect="1" noChangeArrowheads="1"/>
          </p:cNvSpPr>
          <p:nvPr>
            <p:ph type="sldImg"/>
          </p:nvPr>
        </p:nvSpPr>
        <p:spPr>
          <a:solidFill>
            <a:srgbClr val="FFFFFF"/>
          </a:solidFill>
          <a:ln/>
        </p:spPr>
      </p:sp>
      <p:sp>
        <p:nvSpPr>
          <p:cNvPr id="10854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a:solidFill>
                  <a:srgbClr val="0000CC"/>
                </a:solidFill>
                <a:latin typeface="Arial-BoldMT" charset="0"/>
              </a:rPr>
              <a:t>www.work4women.org/multimedia/ photos.cfm</a:t>
            </a: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5AF4F3B3-0197-114C-8F6D-6807E7BAD23A}" type="slidenum">
              <a:rPr lang="en-US" sz="1200">
                <a:solidFill>
                  <a:prstClr val="black"/>
                </a:solidFill>
              </a:rPr>
              <a:pPr/>
              <a:t>60</a:t>
            </a:fld>
            <a:endParaRPr lang="en-US" sz="1200">
              <a:solidFill>
                <a:prstClr val="black"/>
              </a:solidFill>
            </a:endParaRPr>
          </a:p>
        </p:txBody>
      </p:sp>
      <p:sp>
        <p:nvSpPr>
          <p:cNvPr id="110594" name="Rectangle 2"/>
          <p:cNvSpPr>
            <a:spLocks noGrp="1" noRot="1" noChangeAspect="1" noChangeArrowheads="1"/>
          </p:cNvSpPr>
          <p:nvPr>
            <p:ph type="sldImg"/>
          </p:nvPr>
        </p:nvSpPr>
        <p:spPr>
          <a:solidFill>
            <a:srgbClr val="FFFFFF"/>
          </a:solidFill>
          <a:ln/>
        </p:spPr>
      </p:sp>
      <p:sp>
        <p:nvSpPr>
          <p:cNvPr id="1105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264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6AEBE7B-74C6-754D-BA85-945F46253A3C}" type="slidenum">
              <a:rPr lang="en-US" sz="1200">
                <a:solidFill>
                  <a:prstClr val="black"/>
                </a:solidFill>
              </a:rPr>
              <a:pPr/>
              <a:t>61</a:t>
            </a:fld>
            <a:endParaRPr lang="en-US" sz="1200">
              <a:solidFill>
                <a:prstClr val="black"/>
              </a:solidFill>
            </a:endParaRPr>
          </a:p>
        </p:txBody>
      </p:sp>
      <p:sp>
        <p:nvSpPr>
          <p:cNvPr id="112643" name="Text Box 2"/>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endParaRPr lang="en-US" b="0">
              <a:solidFill>
                <a:prstClr val="black"/>
              </a:solidFill>
            </a:endParaRPr>
          </a:p>
        </p:txBody>
      </p:sp>
      <p:sp>
        <p:nvSpPr>
          <p:cNvPr id="112644" name="Text Box 3"/>
          <p:cNvSpPr>
            <a:spLocks noGrp="1" noChangeArrowheads="1"/>
          </p:cNvSpPr>
          <p:nvPr>
            <p:ph type="body"/>
          </p:nvPr>
        </p:nvSpPr>
        <p:spPr>
          <a:xfrm>
            <a:off x="914400" y="4343400"/>
            <a:ext cx="5029200" cy="411638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pPr eaLnBrk="1" hangingPunct="1"/>
            <a:endParaRPr lang="en-US">
              <a:latin typeface="Calibri"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6AB835EA-65C1-7C45-B439-E0ED90758CD0}" type="slidenum">
              <a:rPr lang="en-US" sz="1200">
                <a:solidFill>
                  <a:prstClr val="black"/>
                </a:solidFill>
              </a:rPr>
              <a:pPr/>
              <a:t>62</a:t>
            </a:fld>
            <a:endParaRPr lang="en-US" sz="1200">
              <a:solidFill>
                <a:prstClr val="black"/>
              </a:solidFill>
            </a:endParaRPr>
          </a:p>
        </p:txBody>
      </p:sp>
      <p:sp>
        <p:nvSpPr>
          <p:cNvPr id="114690" name="Rectangle 2"/>
          <p:cNvSpPr>
            <a:spLocks noGrp="1" noRot="1" noChangeAspect="1" noChangeArrowheads="1" noTextEdit="1"/>
          </p:cNvSpPr>
          <p:nvPr>
            <p:ph type="sldImg"/>
          </p:nvPr>
        </p:nvSpPr>
        <p:spPr>
          <a:ln/>
        </p:spPr>
      </p:sp>
      <p:sp>
        <p:nvSpPr>
          <p:cNvPr id="1146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974CD12-7983-224C-925F-E39269E9DEF2}" type="slidenum">
              <a:rPr lang="en-US">
                <a:solidFill>
                  <a:prstClr val="black"/>
                </a:solidFill>
              </a:rPr>
              <a:pPr/>
              <a:t>7</a:t>
            </a:fld>
            <a:endParaRPr lang="en-US">
              <a:solidFill>
                <a:prstClr val="black"/>
              </a:solidFill>
            </a:endParaRPr>
          </a:p>
        </p:txBody>
      </p:sp>
      <p:sp>
        <p:nvSpPr>
          <p:cNvPr id="132710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327107"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23AFA6E-C205-1F47-A2BB-1CE4861F8302}" type="slidenum">
              <a:rPr lang="en-US" sz="1200">
                <a:solidFill>
                  <a:prstClr val="black"/>
                </a:solidFill>
              </a:rPr>
              <a:pPr/>
              <a:t>63</a:t>
            </a:fld>
            <a:endParaRPr lang="en-US" sz="1200">
              <a:solidFill>
                <a:prstClr val="black"/>
              </a:solidFill>
            </a:endParaRPr>
          </a:p>
        </p:txBody>
      </p:sp>
      <p:sp>
        <p:nvSpPr>
          <p:cNvPr id="118786" name="Rectangle 2"/>
          <p:cNvSpPr>
            <a:spLocks noGrp="1" noRot="1" noChangeAspect="1" noChangeArrowheads="1"/>
          </p:cNvSpPr>
          <p:nvPr>
            <p:ph type="sldImg"/>
          </p:nvPr>
        </p:nvSpPr>
        <p:spPr>
          <a:solidFill>
            <a:srgbClr val="FFFFFF"/>
          </a:solidFill>
          <a:ln/>
        </p:spPr>
      </p:sp>
      <p:sp>
        <p:nvSpPr>
          <p:cNvPr id="1187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08C31CB-D815-CB43-8426-CAC5F754D280}" type="slidenum">
              <a:rPr lang="en-US" sz="1200">
                <a:solidFill>
                  <a:prstClr val="black"/>
                </a:solidFill>
              </a:rPr>
              <a:pPr/>
              <a:t>64</a:t>
            </a:fld>
            <a:endParaRPr lang="en-US" sz="1200">
              <a:solidFill>
                <a:prstClr val="black"/>
              </a:solidFill>
            </a:endParaRPr>
          </a:p>
        </p:txBody>
      </p:sp>
      <p:sp>
        <p:nvSpPr>
          <p:cNvPr id="120834" name="Rectangle 2"/>
          <p:cNvSpPr>
            <a:spLocks noGrp="1" noRot="1" noChangeAspect="1" noChangeArrowheads="1"/>
          </p:cNvSpPr>
          <p:nvPr>
            <p:ph type="sldImg"/>
          </p:nvPr>
        </p:nvSpPr>
        <p:spPr>
          <a:solidFill>
            <a:srgbClr val="FFFFFF"/>
          </a:solidFill>
          <a:ln/>
        </p:spPr>
      </p:sp>
      <p:sp>
        <p:nvSpPr>
          <p:cNvPr id="1208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25131892-C365-EB4B-8FB0-3562BF2F06C8}" type="slidenum">
              <a:rPr lang="en-US" sz="1200">
                <a:solidFill>
                  <a:prstClr val="black"/>
                </a:solidFill>
              </a:rPr>
              <a:pPr/>
              <a:t>65</a:t>
            </a:fld>
            <a:endParaRPr lang="en-US" sz="1200">
              <a:solidFill>
                <a:prstClr val="black"/>
              </a:solidFill>
            </a:endParaRPr>
          </a:p>
        </p:txBody>
      </p:sp>
      <p:sp>
        <p:nvSpPr>
          <p:cNvPr id="122882" name="Rectangle 2"/>
          <p:cNvSpPr>
            <a:spLocks noGrp="1" noRot="1" noChangeAspect="1" noChangeArrowheads="1"/>
          </p:cNvSpPr>
          <p:nvPr>
            <p:ph type="sldImg"/>
          </p:nvPr>
        </p:nvSpPr>
        <p:spPr>
          <a:solidFill>
            <a:srgbClr val="FFFFFF"/>
          </a:solidFill>
          <a:ln/>
        </p:spPr>
      </p:sp>
      <p:sp>
        <p:nvSpPr>
          <p:cNvPr id="1228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B0CF76B-0D0C-3A4B-8914-2935844624BB}" type="slidenum">
              <a:rPr lang="en-US" sz="1200">
                <a:solidFill>
                  <a:prstClr val="black"/>
                </a:solidFill>
              </a:rPr>
              <a:pPr/>
              <a:t>66</a:t>
            </a:fld>
            <a:endParaRPr lang="en-US" sz="1200">
              <a:solidFill>
                <a:prstClr val="black"/>
              </a:solidFill>
            </a:endParaRPr>
          </a:p>
        </p:txBody>
      </p:sp>
      <p:sp>
        <p:nvSpPr>
          <p:cNvPr id="124930" name="Rectangle 2"/>
          <p:cNvSpPr>
            <a:spLocks noGrp="1" noRot="1" noChangeAspect="1" noChangeArrowheads="1"/>
          </p:cNvSpPr>
          <p:nvPr>
            <p:ph type="sldImg"/>
          </p:nvPr>
        </p:nvSpPr>
        <p:spPr>
          <a:solidFill>
            <a:srgbClr val="FFFFFF"/>
          </a:solidFill>
          <a:ln/>
        </p:spPr>
      </p:sp>
      <p:sp>
        <p:nvSpPr>
          <p:cNvPr id="1249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FD996435-3B79-C34E-9912-471051F05509}" type="slidenum">
              <a:rPr lang="en-US" sz="1200" b="0" smtClean="0">
                <a:solidFill>
                  <a:prstClr val="black"/>
                </a:solidFill>
              </a:rPr>
              <a:pPr algn="r" eaLnBrk="0" hangingPunct="0"/>
              <a:t>67</a:t>
            </a:fld>
            <a:endParaRPr lang="en-US" sz="1200" b="0">
              <a:solidFill>
                <a:prstClr val="black"/>
              </a:solidFill>
            </a:endParaRPr>
          </a:p>
        </p:txBody>
      </p:sp>
      <p:sp>
        <p:nvSpPr>
          <p:cNvPr id="126978" name="Rectangle 2"/>
          <p:cNvSpPr>
            <a:spLocks noGrp="1" noRot="1" noChangeAspect="1" noChangeArrowheads="1" noTextEdit="1"/>
          </p:cNvSpPr>
          <p:nvPr>
            <p:ph type="sldImg"/>
          </p:nvPr>
        </p:nvSpPr>
        <p:spPr>
          <a:ln/>
        </p:spPr>
      </p:sp>
      <p:sp>
        <p:nvSpPr>
          <p:cNvPr id="1269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A390CF98-0CE2-8945-BF50-062383E4950E}" type="slidenum">
              <a:rPr lang="en-US" sz="1200" b="0" smtClean="0">
                <a:solidFill>
                  <a:prstClr val="black"/>
                </a:solidFill>
              </a:rPr>
              <a:pPr algn="r" eaLnBrk="0" hangingPunct="0"/>
              <a:t>68</a:t>
            </a:fld>
            <a:endParaRPr lang="en-US" sz="1200" b="0">
              <a:solidFill>
                <a:prstClr val="black"/>
              </a:solidFill>
            </a:endParaRPr>
          </a:p>
        </p:txBody>
      </p:sp>
      <p:sp>
        <p:nvSpPr>
          <p:cNvPr id="129026" name="Rectangle 2"/>
          <p:cNvSpPr>
            <a:spLocks noGrp="1" noRot="1" noChangeAspect="1" noChangeArrowheads="1" noTextEdit="1"/>
          </p:cNvSpPr>
          <p:nvPr>
            <p:ph type="sldImg"/>
          </p:nvPr>
        </p:nvSpPr>
        <p:spPr>
          <a:ln/>
        </p:spPr>
      </p:sp>
      <p:sp>
        <p:nvSpPr>
          <p:cNvPr id="1290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15B1F4C5-CD0F-D040-ACB2-8168A336629A}" type="slidenum">
              <a:rPr lang="en-US" sz="1200" b="0" smtClean="0">
                <a:solidFill>
                  <a:prstClr val="black"/>
                </a:solidFill>
              </a:rPr>
              <a:pPr algn="r" eaLnBrk="0" hangingPunct="0"/>
              <a:t>69</a:t>
            </a:fld>
            <a:endParaRPr lang="en-US" sz="1200" b="0">
              <a:solidFill>
                <a:prstClr val="black"/>
              </a:solidFill>
            </a:endParaRPr>
          </a:p>
        </p:txBody>
      </p:sp>
      <p:sp>
        <p:nvSpPr>
          <p:cNvPr id="133122" name="Rectangle 2"/>
          <p:cNvSpPr>
            <a:spLocks noGrp="1" noRot="1" noChangeAspect="1" noChangeArrowheads="1"/>
          </p:cNvSpPr>
          <p:nvPr>
            <p:ph type="sldImg"/>
          </p:nvPr>
        </p:nvSpPr>
        <p:spPr>
          <a:solidFill>
            <a:srgbClr val="FFFFFF"/>
          </a:solidFill>
          <a:ln/>
        </p:spPr>
      </p:sp>
      <p:sp>
        <p:nvSpPr>
          <p:cNvPr id="133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99979B51-55CE-3E4E-9A82-1BE62F9283D0}" type="slidenum">
              <a:rPr lang="en-US" sz="1200" b="0" smtClean="0">
                <a:solidFill>
                  <a:prstClr val="black"/>
                </a:solidFill>
              </a:rPr>
              <a:pPr algn="r" eaLnBrk="0" hangingPunct="0"/>
              <a:t>70</a:t>
            </a:fld>
            <a:endParaRPr lang="en-US" sz="1200" b="0">
              <a:solidFill>
                <a:prstClr val="black"/>
              </a:solidFill>
            </a:endParaRPr>
          </a:p>
        </p:txBody>
      </p:sp>
      <p:sp>
        <p:nvSpPr>
          <p:cNvPr id="135170" name="Rectangle 2"/>
          <p:cNvSpPr>
            <a:spLocks noGrp="1" noRot="1" noChangeAspect="1" noChangeArrowheads="1" noTextEdit="1"/>
          </p:cNvSpPr>
          <p:nvPr>
            <p:ph type="sldImg"/>
          </p:nvPr>
        </p:nvSpPr>
        <p:spPr>
          <a:ln/>
        </p:spPr>
      </p:sp>
      <p:sp>
        <p:nvSpPr>
          <p:cNvPr id="1351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7" name="Rectangle 2"/>
          <p:cNvSpPr>
            <a:spLocks noGrp="1" noRot="1" noChangeAspect="1" noChangeArrowheads="1" noTextEdit="1"/>
          </p:cNvSpPr>
          <p:nvPr>
            <p:ph type="sldImg"/>
          </p:nvPr>
        </p:nvSpPr>
        <p:spPr>
          <a:ln/>
        </p:spPr>
      </p:sp>
      <p:sp>
        <p:nvSpPr>
          <p:cNvPr id="13721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Calibri"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5" name="Rectangle 2"/>
          <p:cNvSpPr>
            <a:spLocks noGrp="1" noRot="1" noChangeAspect="1" noChangeArrowheads="1"/>
          </p:cNvSpPr>
          <p:nvPr>
            <p:ph type="sldImg"/>
          </p:nvPr>
        </p:nvSpPr>
        <p:spPr>
          <a:solidFill>
            <a:srgbClr val="FFFFFF"/>
          </a:solidFill>
          <a:ln/>
        </p:spPr>
      </p:sp>
      <p:sp>
        <p:nvSpPr>
          <p:cNvPr id="13926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Calibri"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52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39BAAD78-30C0-5646-8124-9C33295F1D31}" type="slidenum">
              <a:rPr lang="en-US" sz="1200">
                <a:solidFill>
                  <a:srgbClr val="000000"/>
                </a:solidFill>
              </a:rPr>
              <a:pPr/>
              <a:t>8</a:t>
            </a:fld>
            <a:endParaRPr lang="en-US" sz="1200">
              <a:solidFill>
                <a:srgbClr val="000000"/>
              </a:solidFill>
            </a:endParaRPr>
          </a:p>
        </p:txBody>
      </p:sp>
      <p:sp>
        <p:nvSpPr>
          <p:cNvPr id="1035266" name="Rectangle 2"/>
          <p:cNvSpPr>
            <a:spLocks noGrp="1" noRot="1" noChangeAspect="1" noChangeArrowheads="1" noTextEdit="1"/>
          </p:cNvSpPr>
          <p:nvPr>
            <p:ph type="sldImg"/>
          </p:nvPr>
        </p:nvSpPr>
        <p:spPr>
          <a:ln/>
        </p:spPr>
      </p:sp>
      <p:sp>
        <p:nvSpPr>
          <p:cNvPr id="10352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133A4BF1-9BDF-6148-9C81-598961671155}" type="slidenum">
              <a:rPr lang="en-US" sz="1200" b="0" smtClean="0">
                <a:solidFill>
                  <a:prstClr val="black"/>
                </a:solidFill>
              </a:rPr>
              <a:pPr algn="r" eaLnBrk="0" hangingPunct="0"/>
              <a:t>73</a:t>
            </a:fld>
            <a:endParaRPr lang="en-US" sz="1200" b="0">
              <a:solidFill>
                <a:prstClr val="black"/>
              </a:solidFill>
            </a:endParaRPr>
          </a:p>
        </p:txBody>
      </p:sp>
      <p:sp>
        <p:nvSpPr>
          <p:cNvPr id="143362" name="Rectangle 2"/>
          <p:cNvSpPr>
            <a:spLocks noGrp="1" noRot="1" noChangeAspect="1" noChangeArrowheads="1" noTextEdit="1"/>
          </p:cNvSpPr>
          <p:nvPr>
            <p:ph type="sldImg"/>
          </p:nvPr>
        </p:nvSpPr>
        <p:spPr>
          <a:ln/>
        </p:spPr>
      </p:sp>
      <p:sp>
        <p:nvSpPr>
          <p:cNvPr id="14336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0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D72D1198-EED9-9044-946B-49B367946C4B}" type="slidenum">
              <a:rPr lang="en-US" sz="1200" b="0" smtClean="0">
                <a:solidFill>
                  <a:prstClr val="black"/>
                </a:solidFill>
              </a:rPr>
              <a:pPr algn="r" eaLnBrk="0" hangingPunct="0"/>
              <a:t>74</a:t>
            </a:fld>
            <a:endParaRPr lang="en-US" sz="1200" b="0">
              <a:solidFill>
                <a:prstClr val="black"/>
              </a:solidFill>
            </a:endParaRPr>
          </a:p>
        </p:txBody>
      </p:sp>
      <p:sp>
        <p:nvSpPr>
          <p:cNvPr id="145410" name="Rectangle 2"/>
          <p:cNvSpPr>
            <a:spLocks noGrp="1" noRot="1" noChangeAspect="1" noChangeArrowheads="1" noTextEdit="1"/>
          </p:cNvSpPr>
          <p:nvPr>
            <p:ph type="sldImg"/>
          </p:nvPr>
        </p:nvSpPr>
        <p:spPr>
          <a:ln/>
        </p:spPr>
      </p:sp>
      <p:sp>
        <p:nvSpPr>
          <p:cNvPr id="1454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4D2C4417-42B3-D44E-874D-C91E623ED1AE}" type="slidenum">
              <a:rPr lang="en-US" sz="1200" b="0" smtClean="0">
                <a:solidFill>
                  <a:prstClr val="black"/>
                </a:solidFill>
              </a:rPr>
              <a:pPr algn="r" eaLnBrk="0" hangingPunct="0"/>
              <a:t>75</a:t>
            </a:fld>
            <a:endParaRPr lang="en-US" sz="1200" b="0">
              <a:solidFill>
                <a:prstClr val="black"/>
              </a:solidFill>
            </a:endParaRPr>
          </a:p>
        </p:txBody>
      </p:sp>
      <p:sp>
        <p:nvSpPr>
          <p:cNvPr id="149506" name="Rectangle 2"/>
          <p:cNvSpPr>
            <a:spLocks noGrp="1" noRot="1" noChangeAspect="1" noChangeArrowheads="1" noTextEdit="1"/>
          </p:cNvSpPr>
          <p:nvPr>
            <p:ph type="sldImg"/>
          </p:nvPr>
        </p:nvSpPr>
        <p:spPr>
          <a:solidFill>
            <a:srgbClr val="FFFFFF"/>
          </a:solidFill>
          <a:ln/>
        </p:spPr>
      </p:sp>
      <p:sp>
        <p:nvSpPr>
          <p:cNvPr id="14950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CE15A2CB-94EF-524F-992D-BA5C4CB540CC}" type="slidenum">
              <a:rPr lang="en-US" sz="1200" b="0" smtClean="0">
                <a:solidFill>
                  <a:prstClr val="black"/>
                </a:solidFill>
              </a:rPr>
              <a:pPr algn="r" eaLnBrk="0" hangingPunct="0"/>
              <a:t>76</a:t>
            </a:fld>
            <a:endParaRPr lang="en-US" sz="1200" b="0">
              <a:solidFill>
                <a:prstClr val="black"/>
              </a:solidFill>
            </a:endParaRPr>
          </a:p>
        </p:txBody>
      </p:sp>
      <p:sp>
        <p:nvSpPr>
          <p:cNvPr id="147458" name="Rectangle 2"/>
          <p:cNvSpPr>
            <a:spLocks noGrp="1" noRot="1" noChangeAspect="1" noChangeArrowheads="1" noTextEdit="1"/>
          </p:cNvSpPr>
          <p:nvPr>
            <p:ph type="sldImg"/>
          </p:nvPr>
        </p:nvSpPr>
        <p:spPr>
          <a:solidFill>
            <a:srgbClr val="FFFFFF"/>
          </a:solidFill>
          <a:ln/>
        </p:spPr>
      </p:sp>
      <p:sp>
        <p:nvSpPr>
          <p:cNvPr id="1474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C2641BCD-A869-C642-BE5C-B48D374A1E9A}" type="slidenum">
              <a:rPr lang="en-US" sz="1200" b="0" smtClean="0">
                <a:solidFill>
                  <a:prstClr val="black"/>
                </a:solidFill>
              </a:rPr>
              <a:pPr algn="r" eaLnBrk="0" hangingPunct="0"/>
              <a:t>77</a:t>
            </a:fld>
            <a:endParaRPr lang="en-US" sz="1200" b="0">
              <a:solidFill>
                <a:prstClr val="black"/>
              </a:solidFill>
            </a:endParaRPr>
          </a:p>
        </p:txBody>
      </p:sp>
      <p:sp>
        <p:nvSpPr>
          <p:cNvPr id="151554" name="Rectangle 2"/>
          <p:cNvSpPr>
            <a:spLocks noGrp="1" noRot="1" noChangeAspect="1" noChangeArrowheads="1" noTextEdit="1"/>
          </p:cNvSpPr>
          <p:nvPr>
            <p:ph type="sldImg"/>
          </p:nvPr>
        </p:nvSpPr>
        <p:spPr>
          <a:ln/>
        </p:spPr>
      </p:sp>
      <p:sp>
        <p:nvSpPr>
          <p:cNvPr id="15155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C920D6F8-71EA-6047-8495-7D0C78F50D50}" type="slidenum">
              <a:rPr lang="en-US" sz="1200" b="0" smtClean="0">
                <a:solidFill>
                  <a:prstClr val="black"/>
                </a:solidFill>
              </a:rPr>
              <a:pPr algn="r" eaLnBrk="0" hangingPunct="0"/>
              <a:t>78</a:t>
            </a:fld>
            <a:endParaRPr lang="en-US" sz="1200" b="0">
              <a:solidFill>
                <a:prstClr val="black"/>
              </a:solidFill>
            </a:endParaRPr>
          </a:p>
        </p:txBody>
      </p:sp>
      <p:sp>
        <p:nvSpPr>
          <p:cNvPr id="153602" name="Rectangle 2"/>
          <p:cNvSpPr>
            <a:spLocks noGrp="1" noRot="1" noChangeAspect="1" noChangeArrowheads="1" noTextEdit="1"/>
          </p:cNvSpPr>
          <p:nvPr>
            <p:ph type="sldImg"/>
          </p:nvPr>
        </p:nvSpPr>
        <p:spPr>
          <a:ln/>
        </p:spPr>
      </p:sp>
      <p:sp>
        <p:nvSpPr>
          <p:cNvPr id="1536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BE2515F3-67AE-DB4A-8A9D-7DD1764BA240}" type="slidenum">
              <a:rPr lang="en-US" sz="1200" b="0" smtClean="0">
                <a:solidFill>
                  <a:prstClr val="black"/>
                </a:solidFill>
              </a:rPr>
              <a:pPr algn="r" eaLnBrk="0" hangingPunct="0"/>
              <a:t>79</a:t>
            </a:fld>
            <a:endParaRPr lang="en-US" sz="1200" b="0">
              <a:solidFill>
                <a:prstClr val="black"/>
              </a:solidFill>
            </a:endParaRPr>
          </a:p>
        </p:txBody>
      </p:sp>
      <p:sp>
        <p:nvSpPr>
          <p:cNvPr id="155650" name="Rectangle 2"/>
          <p:cNvSpPr>
            <a:spLocks noGrp="1" noRot="1" noChangeAspect="1" noChangeArrowheads="1" noTextEdit="1"/>
          </p:cNvSpPr>
          <p:nvPr>
            <p:ph type="sldImg"/>
          </p:nvPr>
        </p:nvSpPr>
        <p:spPr>
          <a:ln/>
        </p:spPr>
      </p:sp>
      <p:sp>
        <p:nvSpPr>
          <p:cNvPr id="1556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C6833A00-C7A1-E94B-8B30-0E838B068BF8}" type="slidenum">
              <a:rPr lang="en-US" sz="1200" b="0" smtClean="0">
                <a:solidFill>
                  <a:prstClr val="black"/>
                </a:solidFill>
              </a:rPr>
              <a:pPr algn="r" eaLnBrk="0" hangingPunct="0"/>
              <a:t>80</a:t>
            </a:fld>
            <a:endParaRPr lang="en-US" sz="1200" b="0">
              <a:solidFill>
                <a:prstClr val="black"/>
              </a:solidFill>
            </a:endParaRPr>
          </a:p>
        </p:txBody>
      </p:sp>
      <p:sp>
        <p:nvSpPr>
          <p:cNvPr id="163842" name="Rectangle 2"/>
          <p:cNvSpPr>
            <a:spLocks noGrp="1" noRot="1" noChangeAspect="1" noChangeArrowheads="1" noTextEdit="1"/>
          </p:cNvSpPr>
          <p:nvPr>
            <p:ph type="sldImg"/>
          </p:nvPr>
        </p:nvSpPr>
        <p:spPr>
          <a:ln/>
        </p:spPr>
      </p:sp>
      <p:sp>
        <p:nvSpPr>
          <p:cNvPr id="1638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60056A0-6D12-E94F-9A3D-878098CD2EE1}" type="slidenum">
              <a:rPr lang="en-US" sz="1200">
                <a:solidFill>
                  <a:prstClr val="black"/>
                </a:solidFill>
              </a:rPr>
              <a:pPr/>
              <a:t>81</a:t>
            </a:fld>
            <a:endParaRPr lang="en-US" sz="1200">
              <a:solidFill>
                <a:prstClr val="black"/>
              </a:solidFill>
            </a:endParaRPr>
          </a:p>
        </p:txBody>
      </p:sp>
      <p:sp>
        <p:nvSpPr>
          <p:cNvPr id="165890" name="Rectangle 2"/>
          <p:cNvSpPr>
            <a:spLocks noGrp="1" noRot="1" noChangeAspect="1" noChangeArrowheads="1"/>
          </p:cNvSpPr>
          <p:nvPr>
            <p:ph type="sldImg"/>
          </p:nvPr>
        </p:nvSpPr>
        <p:spPr>
          <a:solidFill>
            <a:srgbClr val="FFFFFF"/>
          </a:solidFill>
          <a:ln/>
        </p:spPr>
      </p:sp>
      <p:sp>
        <p:nvSpPr>
          <p:cNvPr id="1658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5"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57346"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atin typeface="Calibri" charset="0"/>
                <a:ea typeface="ＭＳ Ｐゴシック" charset="0"/>
                <a:cs typeface="ＭＳ Ｐゴシック" charset="0"/>
              </a:rPr>
              <a:t>Egalitarians see no difference between men and women in their roles in the church so that women may serve equally as pastors, elders, etc.</a:t>
            </a:r>
          </a:p>
          <a:p>
            <a:r>
              <a:rPr lang="en-US">
                <a:latin typeface="Calibri" charset="0"/>
                <a:ea typeface="ＭＳ Ｐゴシック" charset="0"/>
                <a:cs typeface="ＭＳ Ｐゴシック" charset="0"/>
              </a:rPr>
              <a:t>Complementarians see women as complementing man</a:t>
            </a:r>
            <a:r>
              <a:rPr lang="uk-UA">
                <a:latin typeface="Calibri" charset="0"/>
                <a:ea typeface="ＭＳ Ｐゴシック" charset="0"/>
                <a:cs typeface="ＭＳ Ｐゴシック" charset="0"/>
              </a:rPr>
              <a:t>'</a:t>
            </a:r>
            <a:r>
              <a:rPr lang="en-US">
                <a:latin typeface="Calibri" charset="0"/>
                <a:ea typeface="ＭＳ Ｐゴシック" charset="0"/>
                <a:cs typeface="ＭＳ Ｐゴシック" charset="0"/>
              </a:rPr>
              <a:t>s leadership roles as elders/pastors but not holding these positions themselves.</a:t>
            </a:r>
          </a:p>
        </p:txBody>
      </p:sp>
      <p:sp>
        <p:nvSpPr>
          <p:cNvPr id="57347"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3D8B50B-EE24-6A47-A4FE-1A4E4F4ECE76}" type="slidenum">
              <a:rPr kumimoji="0" lang="en-US" sz="1200" b="0" i="0" u="none" strike="noStrike" kern="1200" cap="none" spc="0" normalizeH="0" baseline="0" noProof="0">
                <a:ln>
                  <a:noFill/>
                </a:ln>
                <a:solidFill>
                  <a:srgbClr val="EEECE1"/>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82</a:t>
            </a:fld>
            <a:endParaRPr kumimoji="0" lang="en-US" sz="1200" b="0" i="0" u="none" strike="noStrike" kern="1200" cap="none" spc="0" normalizeH="0" baseline="0" noProof="0">
              <a:ln>
                <a:noFill/>
              </a:ln>
              <a:solidFill>
                <a:srgbClr val="EEECE1"/>
              </a:solidFill>
              <a:effectLst/>
              <a:uLnTx/>
              <a:uFillTx/>
              <a:latin typeface="Arial" charset="0"/>
              <a:ea typeface="ＭＳ Ｐゴシック" charset="0"/>
              <a:cs typeface="Arial"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AC096E8-14A6-7544-98AB-A87368512E44}" type="slidenum">
              <a:rPr lang="en-US">
                <a:solidFill>
                  <a:prstClr val="black"/>
                </a:solidFill>
              </a:rPr>
              <a:pPr/>
              <a:t>9</a:t>
            </a:fld>
            <a:endParaRPr lang="en-US">
              <a:solidFill>
                <a:prstClr val="black"/>
              </a:solidFill>
            </a:endParaRPr>
          </a:p>
        </p:txBody>
      </p:sp>
      <p:sp>
        <p:nvSpPr>
          <p:cNvPr id="1333250"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333251"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6B2DDB73-D4A8-CE44-9B50-6212DF32C6C3}" type="slidenum">
              <a:rPr lang="en-US" sz="1200" b="0" smtClean="0">
                <a:solidFill>
                  <a:prstClr val="black"/>
                </a:solidFill>
              </a:rPr>
              <a:pPr algn="r" eaLnBrk="0" hangingPunct="0"/>
              <a:t>85</a:t>
            </a:fld>
            <a:endParaRPr lang="en-US" sz="1200" b="0">
              <a:solidFill>
                <a:prstClr val="black"/>
              </a:solidFill>
            </a:endParaRPr>
          </a:p>
        </p:txBody>
      </p:sp>
      <p:sp>
        <p:nvSpPr>
          <p:cNvPr id="167938" name="Rectangle 2"/>
          <p:cNvSpPr>
            <a:spLocks noGrp="1" noRot="1" noChangeAspect="1" noChangeArrowheads="1" noTextEdit="1"/>
          </p:cNvSpPr>
          <p:nvPr>
            <p:ph type="sldImg"/>
          </p:nvPr>
        </p:nvSpPr>
        <p:spPr>
          <a:ln/>
        </p:spPr>
      </p:sp>
      <p:sp>
        <p:nvSpPr>
          <p:cNvPr id="16793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3BFF4453-D226-4B4F-B605-E1CC1857AD2D}" type="slidenum">
              <a:rPr lang="en-US" sz="1200">
                <a:solidFill>
                  <a:srgbClr val="000000"/>
                </a:solidFill>
              </a:rPr>
              <a:pPr/>
              <a:t>86</a:t>
            </a:fld>
            <a:endParaRPr lang="en-US" sz="1200">
              <a:solidFill>
                <a:srgbClr val="000000"/>
              </a:solidFill>
            </a:endParaRPr>
          </a:p>
        </p:txBody>
      </p:sp>
      <p:sp>
        <p:nvSpPr>
          <p:cNvPr id="169986" name="Rectangle 2"/>
          <p:cNvSpPr>
            <a:spLocks noGrp="1" noRot="1" noChangeAspect="1" noChangeArrowheads="1"/>
          </p:cNvSpPr>
          <p:nvPr>
            <p:ph type="sldImg"/>
          </p:nvPr>
        </p:nvSpPr>
        <p:spPr>
          <a:solidFill>
            <a:srgbClr val="FFFFFF"/>
          </a:solidFill>
          <a:ln/>
        </p:spPr>
      </p:sp>
      <p:sp>
        <p:nvSpPr>
          <p:cNvPr id="1699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CDAF83E-5576-FE4B-B693-E2455954C58B}" type="slidenum">
              <a:rPr lang="en-US" sz="1200">
                <a:solidFill>
                  <a:prstClr val="black"/>
                </a:solidFill>
              </a:rPr>
              <a:pPr/>
              <a:t>87</a:t>
            </a:fld>
            <a:endParaRPr lang="en-US" sz="1200">
              <a:solidFill>
                <a:prstClr val="black"/>
              </a:solidFill>
            </a:endParaRPr>
          </a:p>
        </p:txBody>
      </p:sp>
      <p:sp>
        <p:nvSpPr>
          <p:cNvPr id="172034" name="Rectangle 2"/>
          <p:cNvSpPr>
            <a:spLocks noGrp="1" noRot="1" noChangeAspect="1" noChangeArrowheads="1" noTextEdit="1"/>
          </p:cNvSpPr>
          <p:nvPr>
            <p:ph type="sldImg"/>
          </p:nvPr>
        </p:nvSpPr>
        <p:spPr>
          <a:ln/>
        </p:spPr>
      </p:sp>
      <p:sp>
        <p:nvSpPr>
          <p:cNvPr id="1720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8D41BAD5-0DE9-9940-9B0B-D85F96E6540F}" type="slidenum">
              <a:rPr lang="en-US" sz="1200">
                <a:solidFill>
                  <a:prstClr val="black"/>
                </a:solidFill>
              </a:rPr>
              <a:pPr/>
              <a:t>88</a:t>
            </a:fld>
            <a:endParaRPr lang="en-US" sz="1200">
              <a:solidFill>
                <a:prstClr val="black"/>
              </a:solidFill>
            </a:endParaRPr>
          </a:p>
        </p:txBody>
      </p:sp>
      <p:sp>
        <p:nvSpPr>
          <p:cNvPr id="174082" name="Rectangle 2"/>
          <p:cNvSpPr>
            <a:spLocks noGrp="1" noRot="1" noChangeAspect="1" noChangeArrowheads="1"/>
          </p:cNvSpPr>
          <p:nvPr>
            <p:ph type="sldImg"/>
          </p:nvPr>
        </p:nvSpPr>
        <p:spPr>
          <a:solidFill>
            <a:srgbClr val="FFFFFF"/>
          </a:solidFill>
          <a:ln/>
        </p:spPr>
      </p:sp>
      <p:sp>
        <p:nvSpPr>
          <p:cNvPr id="1740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2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34D547DC-5817-184F-B10D-FEF3F706B173}" type="slidenum">
              <a:rPr lang="en-US" sz="1200" b="0" smtClean="0">
                <a:solidFill>
                  <a:prstClr val="black"/>
                </a:solidFill>
              </a:rPr>
              <a:pPr algn="r" eaLnBrk="0" hangingPunct="0"/>
              <a:t>89</a:t>
            </a:fld>
            <a:endParaRPr lang="en-US" sz="1200" b="0">
              <a:solidFill>
                <a:prstClr val="black"/>
              </a:solidFill>
            </a:endParaRPr>
          </a:p>
        </p:txBody>
      </p:sp>
      <p:sp>
        <p:nvSpPr>
          <p:cNvPr id="176130" name="Rectangle 2"/>
          <p:cNvSpPr>
            <a:spLocks noGrp="1" noRot="1" noChangeAspect="1" noChangeArrowheads="1" noTextEdit="1"/>
          </p:cNvSpPr>
          <p:nvPr>
            <p:ph type="sldImg"/>
          </p:nvPr>
        </p:nvSpPr>
        <p:spPr>
          <a:ln/>
        </p:spPr>
      </p:sp>
      <p:sp>
        <p:nvSpPr>
          <p:cNvPr id="17613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7" name="Rectangle 2"/>
          <p:cNvSpPr>
            <a:spLocks noGrp="1" noRot="1" noChangeAspect="1" noChangeArrowheads="1"/>
          </p:cNvSpPr>
          <p:nvPr>
            <p:ph type="sldImg"/>
          </p:nvPr>
        </p:nvSpPr>
        <p:spPr>
          <a:xfrm>
            <a:off x="1131888" y="703263"/>
            <a:ext cx="4586287" cy="3440112"/>
          </a:xfrm>
          <a:solidFill>
            <a:srgbClr val="FFFFFF"/>
          </a:solidFill>
          <a:ln/>
        </p:spPr>
      </p:sp>
      <p:sp>
        <p:nvSpPr>
          <p:cNvPr id="178178" name="Rectangle 3"/>
          <p:cNvSpPr>
            <a:spLocks noGrp="1" noChangeArrowheads="1"/>
          </p:cNvSpPr>
          <p:nvPr>
            <p:ph type="body" idx="1"/>
          </p:nvPr>
        </p:nvSpPr>
        <p:spPr>
          <a:xfrm>
            <a:off x="923925" y="4352925"/>
            <a:ext cx="5000625" cy="4075113"/>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US" sz="2400">
              <a:latin typeface="Arial"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5" name="Rectangle 2"/>
          <p:cNvSpPr>
            <a:spLocks noGrp="1" noRot="1" noChangeAspect="1" noChangeArrowheads="1"/>
          </p:cNvSpPr>
          <p:nvPr>
            <p:ph type="sldImg"/>
          </p:nvPr>
        </p:nvSpPr>
        <p:spPr>
          <a:solidFill>
            <a:srgbClr val="FFFFFF"/>
          </a:solidFill>
          <a:ln/>
        </p:spPr>
      </p:sp>
      <p:sp>
        <p:nvSpPr>
          <p:cNvPr id="18022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Calibri"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4FC8D810-A38C-4A45-B4CF-57DB800C8843}" type="slidenum">
              <a:rPr lang="en-US" sz="1200" b="0" smtClean="0">
                <a:solidFill>
                  <a:prstClr val="black"/>
                </a:solidFill>
              </a:rPr>
              <a:pPr algn="r" eaLnBrk="0" hangingPunct="0"/>
              <a:t>92</a:t>
            </a:fld>
            <a:endParaRPr lang="en-US" sz="1200" b="0">
              <a:solidFill>
                <a:prstClr val="black"/>
              </a:solidFill>
            </a:endParaRPr>
          </a:p>
        </p:txBody>
      </p:sp>
      <p:sp>
        <p:nvSpPr>
          <p:cNvPr id="182274" name="Rectangle 2"/>
          <p:cNvSpPr>
            <a:spLocks noGrp="1" noRot="1" noChangeAspect="1" noChangeArrowheads="1" noTextEdit="1"/>
          </p:cNvSpPr>
          <p:nvPr>
            <p:ph type="sldImg"/>
          </p:nvPr>
        </p:nvSpPr>
        <p:spPr>
          <a:ln/>
        </p:spPr>
      </p:sp>
      <p:sp>
        <p:nvSpPr>
          <p:cNvPr id="18227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119F69C3-B783-7A46-A85F-3DC31BDCEAA1}" type="slidenum">
              <a:rPr lang="en-US" sz="1200" b="0" smtClean="0">
                <a:solidFill>
                  <a:prstClr val="black"/>
                </a:solidFill>
              </a:rPr>
              <a:pPr algn="r" eaLnBrk="0" hangingPunct="0"/>
              <a:t>93</a:t>
            </a:fld>
            <a:endParaRPr lang="en-US" sz="1200" b="0">
              <a:solidFill>
                <a:prstClr val="black"/>
              </a:solidFill>
            </a:endParaRPr>
          </a:p>
        </p:txBody>
      </p:sp>
      <p:sp>
        <p:nvSpPr>
          <p:cNvPr id="184322" name="Rectangle 2"/>
          <p:cNvSpPr>
            <a:spLocks noGrp="1" noRot="1" noChangeAspect="1" noChangeArrowheads="1" noTextEdit="1"/>
          </p:cNvSpPr>
          <p:nvPr>
            <p:ph type="sldImg"/>
          </p:nvPr>
        </p:nvSpPr>
        <p:spPr>
          <a:ln/>
        </p:spPr>
      </p:sp>
      <p:sp>
        <p:nvSpPr>
          <p:cNvPr id="18432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9F36E777-1202-7748-886A-F6EB8043657A}" type="slidenum">
              <a:rPr lang="en-US" sz="1200" b="0" smtClean="0">
                <a:solidFill>
                  <a:prstClr val="black"/>
                </a:solidFill>
              </a:rPr>
              <a:pPr algn="r" eaLnBrk="0" hangingPunct="0"/>
              <a:t>94</a:t>
            </a:fld>
            <a:endParaRPr lang="en-US" sz="1200" b="0">
              <a:solidFill>
                <a:prstClr val="black"/>
              </a:solidFill>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69084E5-8D1C-6343-A84A-A3B4E2058E70}" type="slidenum">
              <a:rPr lang="en-US">
                <a:solidFill>
                  <a:prstClr val="black"/>
                </a:solidFill>
              </a:rPr>
              <a:pPr/>
              <a:t>10</a:t>
            </a:fld>
            <a:endParaRPr lang="en-US">
              <a:solidFill>
                <a:prstClr val="black"/>
              </a:solidFill>
            </a:endParaRPr>
          </a:p>
        </p:txBody>
      </p:sp>
      <p:sp>
        <p:nvSpPr>
          <p:cNvPr id="133529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335299"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FDCAB4D7-8912-2048-BDBB-80DF96147425}" type="slidenum">
              <a:rPr lang="en-US" sz="1200" b="0" smtClean="0">
                <a:solidFill>
                  <a:prstClr val="black"/>
                </a:solidFill>
              </a:rPr>
              <a:pPr algn="r" eaLnBrk="0" hangingPunct="0"/>
              <a:t>95</a:t>
            </a:fld>
            <a:endParaRPr lang="en-US" sz="1200" b="0">
              <a:solidFill>
                <a:prstClr val="black"/>
              </a:solidFill>
            </a:endParaRPr>
          </a:p>
        </p:txBody>
      </p:sp>
      <p:sp>
        <p:nvSpPr>
          <p:cNvPr id="188418" name="Rectangle 2"/>
          <p:cNvSpPr>
            <a:spLocks noGrp="1" noRot="1" noChangeAspect="1" noChangeArrowheads="1" noTextEdit="1"/>
          </p:cNvSpPr>
          <p:nvPr>
            <p:ph type="sldImg"/>
          </p:nvPr>
        </p:nvSpPr>
        <p:spPr>
          <a:ln/>
        </p:spPr>
      </p:sp>
      <p:sp>
        <p:nvSpPr>
          <p:cNvPr id="18841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78C9425A-D34C-014F-B17F-960B3A2CBD49}" type="slidenum">
              <a:rPr lang="en-US" sz="1200" b="0" smtClean="0">
                <a:solidFill>
                  <a:prstClr val="black"/>
                </a:solidFill>
              </a:rPr>
              <a:pPr algn="r" eaLnBrk="0" hangingPunct="0"/>
              <a:t>96</a:t>
            </a:fld>
            <a:endParaRPr lang="en-US" sz="1200" b="0">
              <a:solidFill>
                <a:prstClr val="black"/>
              </a:solidFill>
            </a:endParaRPr>
          </a:p>
        </p:txBody>
      </p:sp>
      <p:sp>
        <p:nvSpPr>
          <p:cNvPr id="190466" name="Rectangle 2"/>
          <p:cNvSpPr>
            <a:spLocks noGrp="1" noRot="1" noChangeAspect="1" noChangeArrowheads="1" noTextEdit="1"/>
          </p:cNvSpPr>
          <p:nvPr>
            <p:ph type="sldImg"/>
          </p:nvPr>
        </p:nvSpPr>
        <p:spPr>
          <a:ln/>
        </p:spPr>
      </p:sp>
      <p:sp>
        <p:nvSpPr>
          <p:cNvPr id="1904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BA3F82F5-BD81-C644-B505-AE42A3AE96CF}" type="slidenum">
              <a:rPr lang="en-US" sz="1200">
                <a:solidFill>
                  <a:prstClr val="black"/>
                </a:solidFill>
              </a:rPr>
              <a:pPr/>
              <a:t>97</a:t>
            </a:fld>
            <a:endParaRPr lang="en-US" sz="1200">
              <a:solidFill>
                <a:prstClr val="black"/>
              </a:solidFill>
            </a:endParaRPr>
          </a:p>
        </p:txBody>
      </p:sp>
      <p:sp>
        <p:nvSpPr>
          <p:cNvPr id="192514" name="Rectangle 2"/>
          <p:cNvSpPr>
            <a:spLocks noGrp="1" noRot="1" noChangeAspect="1" noChangeArrowheads="1" noTextEdit="1"/>
          </p:cNvSpPr>
          <p:nvPr>
            <p:ph type="sldImg"/>
          </p:nvPr>
        </p:nvSpPr>
        <p:spPr>
          <a:ln/>
        </p:spPr>
      </p:sp>
      <p:sp>
        <p:nvSpPr>
          <p:cNvPr id="1925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E50DA4A1-79DF-9E43-B259-284B62BFF40B}" type="slidenum">
              <a:rPr lang="en-US" sz="1200" b="0" smtClean="0">
                <a:solidFill>
                  <a:prstClr val="black"/>
                </a:solidFill>
              </a:rPr>
              <a:pPr algn="r" eaLnBrk="0" hangingPunct="0"/>
              <a:t>98</a:t>
            </a:fld>
            <a:endParaRPr lang="en-US" sz="1200" b="0">
              <a:solidFill>
                <a:prstClr val="black"/>
              </a:solidFill>
            </a:endParaRPr>
          </a:p>
        </p:txBody>
      </p:sp>
      <p:sp>
        <p:nvSpPr>
          <p:cNvPr id="200706" name="Rectangle 2"/>
          <p:cNvSpPr>
            <a:spLocks noGrp="1" noRot="1" noChangeAspect="1" noChangeArrowheads="1" noTextEdit="1"/>
          </p:cNvSpPr>
          <p:nvPr>
            <p:ph type="sldImg"/>
          </p:nvPr>
        </p:nvSpPr>
        <p:spPr>
          <a:ln/>
        </p:spPr>
      </p:sp>
      <p:sp>
        <p:nvSpPr>
          <p:cNvPr id="20070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6EF9E058-73D8-B447-90C4-14CF8696D37B}" type="slidenum">
              <a:rPr lang="en-US" sz="1200" b="0" smtClean="0">
                <a:solidFill>
                  <a:prstClr val="black"/>
                </a:solidFill>
              </a:rPr>
              <a:pPr algn="r" eaLnBrk="0" hangingPunct="0"/>
              <a:t>99</a:t>
            </a:fld>
            <a:endParaRPr lang="en-US" sz="1200" b="0">
              <a:solidFill>
                <a:prstClr val="black"/>
              </a:solidFill>
            </a:endParaRPr>
          </a:p>
        </p:txBody>
      </p:sp>
      <p:sp>
        <p:nvSpPr>
          <p:cNvPr id="202754" name="Rectangle 2"/>
          <p:cNvSpPr>
            <a:spLocks noGrp="1" noRot="1" noChangeAspect="1" noChangeArrowheads="1" noTextEdit="1"/>
          </p:cNvSpPr>
          <p:nvPr>
            <p:ph type="sldImg"/>
          </p:nvPr>
        </p:nvSpPr>
        <p:spPr>
          <a:ln/>
        </p:spPr>
      </p:sp>
      <p:sp>
        <p:nvSpPr>
          <p:cNvPr id="20275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2424C53C-09F6-1A47-B8EB-FFB879740FA6}" type="slidenum">
              <a:rPr lang="en-US" sz="1200" b="0" smtClean="0">
                <a:solidFill>
                  <a:prstClr val="black"/>
                </a:solidFill>
              </a:rPr>
              <a:pPr algn="r" eaLnBrk="0" hangingPunct="0"/>
              <a:t>100</a:t>
            </a:fld>
            <a:endParaRPr lang="en-US" sz="1200" b="0">
              <a:solidFill>
                <a:prstClr val="black"/>
              </a:solidFill>
            </a:endParaRPr>
          </a:p>
        </p:txBody>
      </p:sp>
      <p:sp>
        <p:nvSpPr>
          <p:cNvPr id="204802" name="Rectangle 2"/>
          <p:cNvSpPr>
            <a:spLocks noGrp="1" noRot="1" noChangeAspect="1" noChangeArrowheads="1" noTextEdit="1"/>
          </p:cNvSpPr>
          <p:nvPr>
            <p:ph type="sldImg"/>
          </p:nvPr>
        </p:nvSpPr>
        <p:spPr>
          <a:ln/>
        </p:spPr>
      </p:sp>
      <p:sp>
        <p:nvSpPr>
          <p:cNvPr id="2048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4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250DC1AA-537B-7643-975C-4AB7C3A01207}" type="slidenum">
              <a:rPr lang="en-US" sz="1200" b="0" smtClean="0">
                <a:solidFill>
                  <a:prstClr val="black"/>
                </a:solidFill>
              </a:rPr>
              <a:pPr algn="r" eaLnBrk="0" hangingPunct="0"/>
              <a:t>101</a:t>
            </a:fld>
            <a:endParaRPr lang="en-US" sz="1200" b="0">
              <a:solidFill>
                <a:prstClr val="black"/>
              </a:solidFill>
            </a:endParaRPr>
          </a:p>
        </p:txBody>
      </p:sp>
      <p:sp>
        <p:nvSpPr>
          <p:cNvPr id="206850" name="Rectangle 2"/>
          <p:cNvSpPr>
            <a:spLocks noGrp="1" noRot="1" noChangeAspect="1" noChangeArrowheads="1" noTextEdit="1"/>
          </p:cNvSpPr>
          <p:nvPr>
            <p:ph type="sldImg"/>
          </p:nvPr>
        </p:nvSpPr>
        <p:spPr>
          <a:ln/>
        </p:spPr>
      </p:sp>
      <p:sp>
        <p:nvSpPr>
          <p:cNvPr id="2068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E1AE2963-04E5-9944-AB2F-0785039CBD36}" type="slidenum">
              <a:rPr lang="en-US" sz="1200" b="0" smtClean="0">
                <a:solidFill>
                  <a:prstClr val="black"/>
                </a:solidFill>
              </a:rPr>
              <a:pPr algn="r" eaLnBrk="0" hangingPunct="0"/>
              <a:t>102</a:t>
            </a:fld>
            <a:endParaRPr lang="en-US" sz="1200" b="0">
              <a:solidFill>
                <a:prstClr val="black"/>
              </a:solidFill>
            </a:endParaRPr>
          </a:p>
        </p:txBody>
      </p:sp>
      <p:sp>
        <p:nvSpPr>
          <p:cNvPr id="208898" name="Rectangle 2"/>
          <p:cNvSpPr>
            <a:spLocks noGrp="1" noRot="1" noChangeAspect="1" noChangeArrowheads="1" noTextEdit="1"/>
          </p:cNvSpPr>
          <p:nvPr>
            <p:ph type="sldImg"/>
          </p:nvPr>
        </p:nvSpPr>
        <p:spPr>
          <a:ln/>
        </p:spPr>
      </p:sp>
      <p:sp>
        <p:nvSpPr>
          <p:cNvPr id="20889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C2F0A884-03E2-7A43-8352-6EEAE7330248}" type="slidenum">
              <a:rPr lang="en-US" sz="1200" b="0" smtClean="0">
                <a:solidFill>
                  <a:prstClr val="black"/>
                </a:solidFill>
              </a:rPr>
              <a:pPr algn="r" eaLnBrk="0" hangingPunct="0"/>
              <a:t>103</a:t>
            </a:fld>
            <a:endParaRPr lang="en-US" sz="1200" b="0">
              <a:solidFill>
                <a:prstClr val="black"/>
              </a:solidFill>
            </a:endParaRPr>
          </a:p>
        </p:txBody>
      </p:sp>
      <p:sp>
        <p:nvSpPr>
          <p:cNvPr id="210946" name="Rectangle 2"/>
          <p:cNvSpPr>
            <a:spLocks noGrp="1" noRot="1" noChangeAspect="1" noChangeArrowheads="1" noTextEdit="1"/>
          </p:cNvSpPr>
          <p:nvPr>
            <p:ph type="sldImg"/>
          </p:nvPr>
        </p:nvSpPr>
        <p:spPr>
          <a:ln/>
        </p:spPr>
      </p:sp>
      <p:sp>
        <p:nvSpPr>
          <p:cNvPr id="2109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2631165D-A818-D94C-A655-2B117885CCC0}" type="slidenum">
              <a:rPr lang="en-US" sz="1200" b="0" smtClean="0">
                <a:solidFill>
                  <a:prstClr val="black"/>
                </a:solidFill>
              </a:rPr>
              <a:pPr algn="r" eaLnBrk="0" hangingPunct="0"/>
              <a:t>104</a:t>
            </a:fld>
            <a:endParaRPr lang="en-US" sz="1200" b="0">
              <a:solidFill>
                <a:prstClr val="black"/>
              </a:solidFill>
            </a:endParaRPr>
          </a:p>
        </p:txBody>
      </p:sp>
      <p:sp>
        <p:nvSpPr>
          <p:cNvPr id="212994" name="Rectangle 2"/>
          <p:cNvSpPr>
            <a:spLocks noGrp="1" noRot="1" noChangeAspect="1" noChangeArrowheads="1" noTextEdit="1"/>
          </p:cNvSpPr>
          <p:nvPr>
            <p:ph type="sldImg"/>
          </p:nvPr>
        </p:nvSpPr>
        <p:spPr>
          <a:ln/>
        </p:spPr>
      </p:sp>
      <p:sp>
        <p:nvSpPr>
          <p:cNvPr id="21299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emf"/><Relationship Id="rId1" Type="http://schemas.openxmlformats.org/officeDocument/2006/relationships/slideMaster" Target="../slideMasters/slideMaster39.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67.xml"/><Relationship Id="rId4" Type="http://schemas.openxmlformats.org/officeDocument/2006/relationships/image" Target="../media/image3.png"/></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6.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70.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73.xml"/><Relationship Id="rId4" Type="http://schemas.openxmlformats.org/officeDocument/2006/relationships/image" Target="../media/image3.png"/></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2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84.xml"/><Relationship Id="rId4" Type="http://schemas.openxmlformats.org/officeDocument/2006/relationships/image" Target="../media/image3.png"/></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6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88.xml"/><Relationship Id="rId4" Type="http://schemas.openxmlformats.org/officeDocument/2006/relationships/image" Target="../media/image3.png"/></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a:lvl1pPr>
          </a:lstStyle>
          <a:p>
            <a:pPr>
              <a:defRPr/>
            </a:pPr>
            <a:endParaRPr lang="en-US"/>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a:lvl1pPr>
          </a:lstStyle>
          <a:p>
            <a:pPr>
              <a:defRPr/>
            </a:pPr>
            <a:endParaRPr lang="en-US"/>
          </a:p>
        </p:txBody>
      </p:sp>
      <p:sp>
        <p:nvSpPr>
          <p:cNvPr id="10" name="Rectangle 6"/>
          <p:cNvSpPr>
            <a:spLocks noGrp="1" noChangeArrowheads="1"/>
          </p:cNvSpPr>
          <p:nvPr>
            <p:ph type="sldNum" sz="quarter" idx="12"/>
          </p:nvPr>
        </p:nvSpPr>
        <p:spPr/>
        <p:txBody>
          <a:bodyPr anchorCtr="0"/>
          <a:lstStyle>
            <a:lvl1pPr>
              <a:defRPr/>
            </a:lvl1pPr>
          </a:lstStyle>
          <a:p>
            <a:fld id="{4FF9F589-DBBC-D840-9619-94C112D0505C}" type="slidenum">
              <a:rPr lang="en-US"/>
              <a:pPr/>
              <a:t>‹#›</a:t>
            </a:fld>
            <a:endParaRPr lang="en-US"/>
          </a:p>
        </p:txBody>
      </p:sp>
    </p:spTree>
    <p:extLst>
      <p:ext uri="{BB962C8B-B14F-4D97-AF65-F5344CB8AC3E}">
        <p14:creationId xmlns:p14="http://schemas.microsoft.com/office/powerpoint/2010/main" val="376315929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3A7C00DC-59BE-2A42-BA00-1FF444172BE3}" type="slidenum">
              <a:rPr lang="en-US"/>
              <a:pPr/>
              <a:t>‹#›</a:t>
            </a:fld>
            <a:endParaRPr lang="en-US"/>
          </a:p>
        </p:txBody>
      </p:sp>
    </p:spTree>
    <p:extLst>
      <p:ext uri="{BB962C8B-B14F-4D97-AF65-F5344CB8AC3E}">
        <p14:creationId xmlns:p14="http://schemas.microsoft.com/office/powerpoint/2010/main" val="1965846003"/>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3F26003C-001A-1347-93DD-5E890E62839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96750630"/>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572E2A40-BEEC-CE42-BE94-F4DF54628F3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40506412"/>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8" name="Footer Placeholder 7"/>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9" name="Slide Number Placeholder 8"/>
          <p:cNvSpPr>
            <a:spLocks noGrp="1"/>
          </p:cNvSpPr>
          <p:nvPr>
            <p:ph type="sldNum" sz="quarter" idx="12"/>
          </p:nvPr>
        </p:nvSpPr>
        <p:spPr/>
        <p:txBody>
          <a:bodyPr/>
          <a:lstStyle>
            <a:lvl1pPr>
              <a:defRPr/>
            </a:lvl1pPr>
          </a:lstStyle>
          <a:p>
            <a:fld id="{7DF7BE94-0D84-2A41-91C0-1C81CF05175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6114298"/>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4" name="Footer Placeholder 3"/>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5" name="Slide Number Placeholder 4"/>
          <p:cNvSpPr>
            <a:spLocks noGrp="1"/>
          </p:cNvSpPr>
          <p:nvPr>
            <p:ph type="sldNum" sz="quarter" idx="12"/>
          </p:nvPr>
        </p:nvSpPr>
        <p:spPr/>
        <p:txBody>
          <a:bodyPr/>
          <a:lstStyle>
            <a:lvl1pPr>
              <a:defRPr/>
            </a:lvl1pPr>
          </a:lstStyle>
          <a:p>
            <a:fld id="{12C8795B-454F-B343-BC49-15A6DE61006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6662917"/>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3" name="Footer Placeholder 2"/>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4" name="Slide Number Placeholder 3"/>
          <p:cNvSpPr>
            <a:spLocks noGrp="1"/>
          </p:cNvSpPr>
          <p:nvPr>
            <p:ph type="sldNum" sz="quarter" idx="12"/>
          </p:nvPr>
        </p:nvSpPr>
        <p:spPr/>
        <p:txBody>
          <a:bodyPr/>
          <a:lstStyle>
            <a:lvl1pPr>
              <a:defRPr/>
            </a:lvl1pPr>
          </a:lstStyle>
          <a:p>
            <a:fld id="{603CBD7A-BB87-364C-A419-8C2630432F5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66226805"/>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C3057784-603E-B340-B464-5DF018F9BDF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04190954"/>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50C07B11-37C1-044C-9299-054D73D6AAD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72917969"/>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A3D649D0-D44E-5440-89F3-5AC4666F054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75231748"/>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787BD992-24AD-4847-8874-39E3E472819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13860814"/>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Arial"/>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2D9C16E0-BA46-BC45-90A8-778549C539FB}" type="slidenum">
              <a:rPr lang="en-US">
                <a:latin typeface="Arial"/>
              </a:rPr>
              <a:pPr/>
              <a:t>‹#›</a:t>
            </a:fld>
            <a:endParaRPr lang="en-US">
              <a:latin typeface="Arial"/>
            </a:endParaRPr>
          </a:p>
        </p:txBody>
      </p:sp>
    </p:spTree>
    <p:extLst>
      <p:ext uri="{BB962C8B-B14F-4D97-AF65-F5344CB8AC3E}">
        <p14:creationId xmlns:p14="http://schemas.microsoft.com/office/powerpoint/2010/main" val="158573809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0E6FB605-B809-724A-B092-8A37D33D3B0F}" type="slidenum">
              <a:rPr lang="en-US"/>
              <a:pPr/>
              <a:t>‹#›</a:t>
            </a:fld>
            <a:endParaRPr lang="en-US"/>
          </a:p>
        </p:txBody>
      </p:sp>
    </p:spTree>
    <p:extLst>
      <p:ext uri="{BB962C8B-B14F-4D97-AF65-F5344CB8AC3E}">
        <p14:creationId xmlns:p14="http://schemas.microsoft.com/office/powerpoint/2010/main" val="3894461422"/>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D15A43E7-1D05-D747-9DFC-F839261F9282}" type="slidenum">
              <a:rPr lang="en-US">
                <a:latin typeface="Arial"/>
              </a:rPr>
              <a:pPr/>
              <a:t>‹#›</a:t>
            </a:fld>
            <a:endParaRPr lang="en-US">
              <a:latin typeface="Arial"/>
            </a:endParaRPr>
          </a:p>
        </p:txBody>
      </p:sp>
    </p:spTree>
    <p:extLst>
      <p:ext uri="{BB962C8B-B14F-4D97-AF65-F5344CB8AC3E}">
        <p14:creationId xmlns:p14="http://schemas.microsoft.com/office/powerpoint/2010/main" val="2484987688"/>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Arial"/>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661FA6CE-142A-9F4D-B5B4-33B6E4D1F785}" type="slidenum">
              <a:rPr lang="en-US">
                <a:latin typeface="Arial"/>
              </a:rPr>
              <a:pPr/>
              <a:t>‹#›</a:t>
            </a:fld>
            <a:endParaRPr lang="en-US">
              <a:latin typeface="Arial"/>
            </a:endParaRPr>
          </a:p>
        </p:txBody>
      </p:sp>
    </p:spTree>
    <p:extLst>
      <p:ext uri="{BB962C8B-B14F-4D97-AF65-F5344CB8AC3E}">
        <p14:creationId xmlns:p14="http://schemas.microsoft.com/office/powerpoint/2010/main" val="193239099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pPr>
              <a:defRPr/>
            </a:pPr>
            <a:endParaRPr lang="en-US">
              <a:latin typeface="Arial"/>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05F4C069-6740-284B-8B3B-41CFD700E611}" type="slidenum">
              <a:rPr lang="en-US">
                <a:latin typeface="Arial"/>
              </a:rPr>
              <a:pPr/>
              <a:t>‹#›</a:t>
            </a:fld>
            <a:endParaRPr lang="en-US">
              <a:latin typeface="Arial"/>
            </a:endParaRPr>
          </a:p>
        </p:txBody>
      </p:sp>
    </p:spTree>
    <p:extLst>
      <p:ext uri="{BB962C8B-B14F-4D97-AF65-F5344CB8AC3E}">
        <p14:creationId xmlns:p14="http://schemas.microsoft.com/office/powerpoint/2010/main" val="1719271443"/>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pPr>
              <a:defRPr/>
            </a:pPr>
            <a:endParaRPr lang="en-US">
              <a:latin typeface="Arial"/>
              <a:ea typeface="ＭＳ Ｐゴシック"/>
            </a:endParaRPr>
          </a:p>
        </p:txBody>
      </p:sp>
      <p:sp>
        <p:nvSpPr>
          <p:cNvPr id="8" name="Footer Placeholder 7"/>
          <p:cNvSpPr>
            <a:spLocks noGrp="1"/>
          </p:cNvSpPr>
          <p:nvPr>
            <p:ph type="ftr" sz="quarter" idx="11"/>
          </p:nvPr>
        </p:nvSpPr>
        <p:spPr/>
        <p:txBody>
          <a:bodyPr/>
          <a:lstStyle>
            <a:lvl1pPr>
              <a:defRPr/>
            </a:lvl1pPr>
          </a:lstStyle>
          <a:p>
            <a:pPr>
              <a:defRPr/>
            </a:pPr>
            <a:endParaRPr lang="en-US">
              <a:latin typeface="Arial"/>
              <a:ea typeface="ＭＳ Ｐゴシック"/>
            </a:endParaRPr>
          </a:p>
        </p:txBody>
      </p:sp>
      <p:sp>
        <p:nvSpPr>
          <p:cNvPr id="9" name="Slide Number Placeholder 8"/>
          <p:cNvSpPr>
            <a:spLocks noGrp="1"/>
          </p:cNvSpPr>
          <p:nvPr>
            <p:ph type="sldNum" sz="quarter" idx="12"/>
          </p:nvPr>
        </p:nvSpPr>
        <p:spPr/>
        <p:txBody>
          <a:bodyPr/>
          <a:lstStyle>
            <a:lvl1pPr>
              <a:defRPr/>
            </a:lvl1pPr>
          </a:lstStyle>
          <a:p>
            <a:fld id="{6F3AD63D-FE69-9A45-A0D6-2395B52B2EB7}" type="slidenum">
              <a:rPr lang="en-US">
                <a:latin typeface="Arial"/>
              </a:rPr>
              <a:pPr/>
              <a:t>‹#›</a:t>
            </a:fld>
            <a:endParaRPr lang="en-US">
              <a:latin typeface="Arial"/>
            </a:endParaRPr>
          </a:p>
        </p:txBody>
      </p:sp>
    </p:spTree>
    <p:extLst>
      <p:ext uri="{BB962C8B-B14F-4D97-AF65-F5344CB8AC3E}">
        <p14:creationId xmlns:p14="http://schemas.microsoft.com/office/powerpoint/2010/main" val="237831156"/>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latin typeface="Arial"/>
              <a:ea typeface="ＭＳ Ｐゴシック"/>
            </a:endParaRPr>
          </a:p>
        </p:txBody>
      </p:sp>
      <p:sp>
        <p:nvSpPr>
          <p:cNvPr id="4" name="Footer Placeholder 3"/>
          <p:cNvSpPr>
            <a:spLocks noGrp="1"/>
          </p:cNvSpPr>
          <p:nvPr>
            <p:ph type="ftr" sz="quarter" idx="11"/>
          </p:nvPr>
        </p:nvSpPr>
        <p:spPr/>
        <p:txBody>
          <a:bodyPr/>
          <a:lstStyle>
            <a:lvl1pPr>
              <a:defRPr/>
            </a:lvl1pPr>
          </a:lstStyle>
          <a:p>
            <a:pPr>
              <a:defRPr/>
            </a:pPr>
            <a:endParaRPr lang="en-US">
              <a:latin typeface="Arial"/>
              <a:ea typeface="ＭＳ Ｐゴシック"/>
            </a:endParaRPr>
          </a:p>
        </p:txBody>
      </p:sp>
      <p:sp>
        <p:nvSpPr>
          <p:cNvPr id="5" name="Slide Number Placeholder 4"/>
          <p:cNvSpPr>
            <a:spLocks noGrp="1"/>
          </p:cNvSpPr>
          <p:nvPr>
            <p:ph type="sldNum" sz="quarter" idx="12"/>
          </p:nvPr>
        </p:nvSpPr>
        <p:spPr/>
        <p:txBody>
          <a:bodyPr/>
          <a:lstStyle>
            <a:lvl1pPr>
              <a:defRPr/>
            </a:lvl1pPr>
          </a:lstStyle>
          <a:p>
            <a:fld id="{57D65FA8-BEFB-8D4C-825D-1AA1D2784052}" type="slidenum">
              <a:rPr lang="en-US">
                <a:latin typeface="Arial"/>
              </a:rPr>
              <a:pPr/>
              <a:t>‹#›</a:t>
            </a:fld>
            <a:endParaRPr lang="en-US">
              <a:latin typeface="Arial"/>
            </a:endParaRPr>
          </a:p>
        </p:txBody>
      </p:sp>
    </p:spTree>
    <p:extLst>
      <p:ext uri="{BB962C8B-B14F-4D97-AF65-F5344CB8AC3E}">
        <p14:creationId xmlns:p14="http://schemas.microsoft.com/office/powerpoint/2010/main" val="2402702175"/>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latin typeface="Arial"/>
              <a:ea typeface="ＭＳ Ｐゴシック"/>
            </a:endParaRPr>
          </a:p>
        </p:txBody>
      </p:sp>
      <p:sp>
        <p:nvSpPr>
          <p:cNvPr id="3" name="Footer Placeholder 2"/>
          <p:cNvSpPr>
            <a:spLocks noGrp="1"/>
          </p:cNvSpPr>
          <p:nvPr>
            <p:ph type="ftr" sz="quarter" idx="11"/>
          </p:nvPr>
        </p:nvSpPr>
        <p:spPr/>
        <p:txBody>
          <a:bodyPr/>
          <a:lstStyle>
            <a:lvl1pPr>
              <a:defRPr/>
            </a:lvl1pPr>
          </a:lstStyle>
          <a:p>
            <a:pPr>
              <a:defRPr/>
            </a:pPr>
            <a:endParaRPr lang="en-US">
              <a:latin typeface="Arial"/>
              <a:ea typeface="ＭＳ Ｐゴシック"/>
            </a:endParaRPr>
          </a:p>
        </p:txBody>
      </p:sp>
      <p:sp>
        <p:nvSpPr>
          <p:cNvPr id="4" name="Slide Number Placeholder 3"/>
          <p:cNvSpPr>
            <a:spLocks noGrp="1"/>
          </p:cNvSpPr>
          <p:nvPr>
            <p:ph type="sldNum" sz="quarter" idx="12"/>
          </p:nvPr>
        </p:nvSpPr>
        <p:spPr/>
        <p:txBody>
          <a:bodyPr/>
          <a:lstStyle>
            <a:lvl1pPr>
              <a:defRPr/>
            </a:lvl1pPr>
          </a:lstStyle>
          <a:p>
            <a:fld id="{6AF820A6-F8E7-4843-A663-62444BC2FA5C}" type="slidenum">
              <a:rPr lang="en-US">
                <a:latin typeface="Arial"/>
              </a:rPr>
              <a:pPr/>
              <a:t>‹#›</a:t>
            </a:fld>
            <a:endParaRPr lang="en-US">
              <a:latin typeface="Arial"/>
            </a:endParaRPr>
          </a:p>
        </p:txBody>
      </p:sp>
    </p:spTree>
    <p:extLst>
      <p:ext uri="{BB962C8B-B14F-4D97-AF65-F5344CB8AC3E}">
        <p14:creationId xmlns:p14="http://schemas.microsoft.com/office/powerpoint/2010/main" val="2764854265"/>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Arial"/>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2DA0FB46-6C87-A64E-AB97-ABE13DF91729}" type="slidenum">
              <a:rPr lang="en-US">
                <a:latin typeface="Arial"/>
              </a:rPr>
              <a:pPr/>
              <a:t>‹#›</a:t>
            </a:fld>
            <a:endParaRPr lang="en-US">
              <a:latin typeface="Arial"/>
            </a:endParaRPr>
          </a:p>
        </p:txBody>
      </p:sp>
    </p:spTree>
    <p:extLst>
      <p:ext uri="{BB962C8B-B14F-4D97-AF65-F5344CB8AC3E}">
        <p14:creationId xmlns:p14="http://schemas.microsoft.com/office/powerpoint/2010/main" val="4117726773"/>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Arial"/>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14C130CE-4CC2-8F45-90C4-1C5BF864BDB8}" type="slidenum">
              <a:rPr lang="en-US">
                <a:latin typeface="Arial"/>
              </a:rPr>
              <a:pPr/>
              <a:t>‹#›</a:t>
            </a:fld>
            <a:endParaRPr lang="en-US">
              <a:latin typeface="Arial"/>
            </a:endParaRPr>
          </a:p>
        </p:txBody>
      </p:sp>
    </p:spTree>
    <p:extLst>
      <p:ext uri="{BB962C8B-B14F-4D97-AF65-F5344CB8AC3E}">
        <p14:creationId xmlns:p14="http://schemas.microsoft.com/office/powerpoint/2010/main" val="2627341349"/>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13309D4A-D63A-4D46-AC1B-2A3CF145036F}" type="slidenum">
              <a:rPr lang="en-US">
                <a:latin typeface="Arial"/>
              </a:rPr>
              <a:pPr/>
              <a:t>‹#›</a:t>
            </a:fld>
            <a:endParaRPr lang="en-US">
              <a:latin typeface="Arial"/>
            </a:endParaRPr>
          </a:p>
        </p:txBody>
      </p:sp>
    </p:spTree>
    <p:extLst>
      <p:ext uri="{BB962C8B-B14F-4D97-AF65-F5344CB8AC3E}">
        <p14:creationId xmlns:p14="http://schemas.microsoft.com/office/powerpoint/2010/main" val="2635515338"/>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EE3C5FEB-82FE-964C-B021-42E42833B181}" type="slidenum">
              <a:rPr lang="en-US">
                <a:latin typeface="Arial"/>
              </a:rPr>
              <a:pPr/>
              <a:t>‹#›</a:t>
            </a:fld>
            <a:endParaRPr lang="en-US">
              <a:latin typeface="Arial"/>
            </a:endParaRPr>
          </a:p>
        </p:txBody>
      </p:sp>
    </p:spTree>
    <p:extLst>
      <p:ext uri="{BB962C8B-B14F-4D97-AF65-F5344CB8AC3E}">
        <p14:creationId xmlns:p14="http://schemas.microsoft.com/office/powerpoint/2010/main" val="232248209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fld id="{FFA047B3-64B2-504F-895F-3797501B454A}" type="datetime1">
              <a:rPr lang="en-US"/>
              <a:pPr/>
              <a:t>2/26/26</a:t>
            </a:fld>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fld id="{89774C26-4AE4-3744-8720-B33D46001111}" type="slidenum">
              <a:rPr lang="en-US"/>
              <a:pPr/>
              <a:t>‹#›</a:t>
            </a:fld>
            <a:endParaRPr lang="en-US"/>
          </a:p>
        </p:txBody>
      </p:sp>
    </p:spTree>
    <p:extLst>
      <p:ext uri="{BB962C8B-B14F-4D97-AF65-F5344CB8AC3E}">
        <p14:creationId xmlns:p14="http://schemas.microsoft.com/office/powerpoint/2010/main" val="1435416659"/>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Date Placeholder 3"/>
          <p:cNvSpPr>
            <a:spLocks noGrp="1"/>
          </p:cNvSpPr>
          <p:nvPr>
            <p:ph type="dt" sz="quarter" idx="10"/>
          </p:nvPr>
        </p:nvSpPr>
        <p:spPr/>
        <p:txBody>
          <a:bodyPr/>
          <a:lstStyle>
            <a:lvl1pPr>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8FDE86DF-DE13-5142-AD4D-0A3E1339F665}" type="slidenum">
              <a:rPr lang="en-US"/>
              <a:pPr/>
              <a:t>‹#›</a:t>
            </a:fld>
            <a:endParaRPr lang="en-US"/>
          </a:p>
        </p:txBody>
      </p:sp>
    </p:spTree>
    <p:extLst>
      <p:ext uri="{BB962C8B-B14F-4D97-AF65-F5344CB8AC3E}">
        <p14:creationId xmlns:p14="http://schemas.microsoft.com/office/powerpoint/2010/main" val="1272789939"/>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quarter" idx="10"/>
          </p:nvPr>
        </p:nvSpPr>
        <p:spPr/>
        <p:txBody>
          <a:bodyPr/>
          <a:lstStyle>
            <a:lvl1pPr>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1041A013-34CE-DF46-80BD-FCA1F46815EA}" type="slidenum">
              <a:rPr lang="en-US"/>
              <a:pPr/>
              <a:t>‹#›</a:t>
            </a:fld>
            <a:endParaRPr lang="en-US"/>
          </a:p>
        </p:txBody>
      </p:sp>
    </p:spTree>
    <p:extLst>
      <p:ext uri="{BB962C8B-B14F-4D97-AF65-F5344CB8AC3E}">
        <p14:creationId xmlns:p14="http://schemas.microsoft.com/office/powerpoint/2010/main" val="1687407293"/>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Date Placeholder 3"/>
          <p:cNvSpPr>
            <a:spLocks noGrp="1"/>
          </p:cNvSpPr>
          <p:nvPr>
            <p:ph type="dt" sz="quarter" idx="10"/>
          </p:nvPr>
        </p:nvSpPr>
        <p:spPr/>
        <p:txBody>
          <a:bodyPr/>
          <a:lstStyle>
            <a:lvl1pPr>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F526A827-1FDE-DC48-B64B-C27300069D60}" type="slidenum">
              <a:rPr lang="en-US"/>
              <a:pPr/>
              <a:t>‹#›</a:t>
            </a:fld>
            <a:endParaRPr lang="en-US"/>
          </a:p>
        </p:txBody>
      </p:sp>
    </p:spTree>
    <p:extLst>
      <p:ext uri="{BB962C8B-B14F-4D97-AF65-F5344CB8AC3E}">
        <p14:creationId xmlns:p14="http://schemas.microsoft.com/office/powerpoint/2010/main" val="1834726938"/>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quarter" idx="10"/>
          </p:nvPr>
        </p:nvSpPr>
        <p:spPr/>
        <p:txBody>
          <a:bodyPr/>
          <a:lstStyle>
            <a:lvl1pPr>
              <a:defRPr/>
            </a:lvl1pPr>
          </a:lstStyle>
          <a:p>
            <a:pPr>
              <a:defRPr/>
            </a:pPr>
            <a:endParaRPr lang="en-US">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5966001B-24CF-654C-9C01-A3F785B2051E}" type="slidenum">
              <a:rPr lang="en-US"/>
              <a:pPr/>
              <a:t>‹#›</a:t>
            </a:fld>
            <a:endParaRPr lang="en-US"/>
          </a:p>
        </p:txBody>
      </p:sp>
    </p:spTree>
    <p:extLst>
      <p:ext uri="{BB962C8B-B14F-4D97-AF65-F5344CB8AC3E}">
        <p14:creationId xmlns:p14="http://schemas.microsoft.com/office/powerpoint/2010/main" val="1998984597"/>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quarter" idx="10"/>
          </p:nvPr>
        </p:nvSpPr>
        <p:spPr/>
        <p:txBody>
          <a:bodyPr/>
          <a:lstStyle>
            <a:lvl1pPr>
              <a:defRPr/>
            </a:lvl1pPr>
          </a:lstStyle>
          <a:p>
            <a:pPr>
              <a:defRPr/>
            </a:pPr>
            <a:endParaRPr lang="en-US">
              <a:latin typeface="Times New Roman"/>
              <a:ea typeface="ＭＳ Ｐゴシック"/>
            </a:endParaRPr>
          </a:p>
        </p:txBody>
      </p:sp>
      <p:sp>
        <p:nvSpPr>
          <p:cNvPr id="8" name="Footer Placeholder 7"/>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9" name="Slide Number Placeholder 8"/>
          <p:cNvSpPr>
            <a:spLocks noGrp="1"/>
          </p:cNvSpPr>
          <p:nvPr>
            <p:ph type="sldNum" sz="quarter" idx="12"/>
          </p:nvPr>
        </p:nvSpPr>
        <p:spPr/>
        <p:txBody>
          <a:bodyPr/>
          <a:lstStyle>
            <a:lvl1pPr>
              <a:defRPr/>
            </a:lvl1pPr>
          </a:lstStyle>
          <a:p>
            <a:fld id="{643BD033-1754-B44C-9B50-EF43F819F908}" type="slidenum">
              <a:rPr lang="en-US"/>
              <a:pPr/>
              <a:t>‹#›</a:t>
            </a:fld>
            <a:endParaRPr lang="en-US"/>
          </a:p>
        </p:txBody>
      </p:sp>
    </p:spTree>
    <p:extLst>
      <p:ext uri="{BB962C8B-B14F-4D97-AF65-F5344CB8AC3E}">
        <p14:creationId xmlns:p14="http://schemas.microsoft.com/office/powerpoint/2010/main" val="3338163394"/>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quarter" idx="10"/>
          </p:nvPr>
        </p:nvSpPr>
        <p:spPr/>
        <p:txBody>
          <a:bodyPr/>
          <a:lstStyle>
            <a:lvl1pPr>
              <a:defRPr/>
            </a:lvl1pPr>
          </a:lstStyle>
          <a:p>
            <a:pPr>
              <a:defRPr/>
            </a:pPr>
            <a:endParaRPr lang="en-US">
              <a:latin typeface="Times New Roman"/>
              <a:ea typeface="ＭＳ Ｐゴシック"/>
            </a:endParaRPr>
          </a:p>
        </p:txBody>
      </p:sp>
      <p:sp>
        <p:nvSpPr>
          <p:cNvPr id="4" name="Footer Placeholder 3"/>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5" name="Slide Number Placeholder 4"/>
          <p:cNvSpPr>
            <a:spLocks noGrp="1"/>
          </p:cNvSpPr>
          <p:nvPr>
            <p:ph type="sldNum" sz="quarter" idx="12"/>
          </p:nvPr>
        </p:nvSpPr>
        <p:spPr/>
        <p:txBody>
          <a:bodyPr/>
          <a:lstStyle>
            <a:lvl1pPr>
              <a:defRPr/>
            </a:lvl1pPr>
          </a:lstStyle>
          <a:p>
            <a:fld id="{A54200B3-326D-1849-8CED-61E23B8B444A}" type="slidenum">
              <a:rPr lang="en-US"/>
              <a:pPr/>
              <a:t>‹#›</a:t>
            </a:fld>
            <a:endParaRPr lang="en-US"/>
          </a:p>
        </p:txBody>
      </p:sp>
    </p:spTree>
    <p:extLst>
      <p:ext uri="{BB962C8B-B14F-4D97-AF65-F5344CB8AC3E}">
        <p14:creationId xmlns:p14="http://schemas.microsoft.com/office/powerpoint/2010/main" val="202349661"/>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quarter" idx="10"/>
          </p:nvPr>
        </p:nvSpPr>
        <p:spPr/>
        <p:txBody>
          <a:bodyPr/>
          <a:lstStyle>
            <a:lvl1pPr>
              <a:defRPr/>
            </a:lvl1pPr>
          </a:lstStyle>
          <a:p>
            <a:pPr>
              <a:defRPr/>
            </a:pPr>
            <a:endParaRPr lang="en-US">
              <a:latin typeface="Times New Roman"/>
              <a:ea typeface="ＭＳ Ｐゴシック"/>
            </a:endParaRPr>
          </a:p>
        </p:txBody>
      </p:sp>
      <p:sp>
        <p:nvSpPr>
          <p:cNvPr id="3" name="Footer Placeholder 2"/>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4" name="Slide Number Placeholder 3"/>
          <p:cNvSpPr>
            <a:spLocks noGrp="1"/>
          </p:cNvSpPr>
          <p:nvPr>
            <p:ph type="sldNum" sz="quarter" idx="12"/>
          </p:nvPr>
        </p:nvSpPr>
        <p:spPr/>
        <p:txBody>
          <a:bodyPr/>
          <a:lstStyle>
            <a:lvl1pPr>
              <a:defRPr/>
            </a:lvl1pPr>
          </a:lstStyle>
          <a:p>
            <a:fld id="{59BDDD77-02B7-F043-AB0C-133E9FE10BFE}" type="slidenum">
              <a:rPr lang="en-US"/>
              <a:pPr/>
              <a:t>‹#›</a:t>
            </a:fld>
            <a:endParaRPr lang="en-US"/>
          </a:p>
        </p:txBody>
      </p:sp>
    </p:spTree>
    <p:extLst>
      <p:ext uri="{BB962C8B-B14F-4D97-AF65-F5344CB8AC3E}">
        <p14:creationId xmlns:p14="http://schemas.microsoft.com/office/powerpoint/2010/main" val="3163354927"/>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quarter" idx="10"/>
          </p:nvPr>
        </p:nvSpPr>
        <p:spPr/>
        <p:txBody>
          <a:bodyPr/>
          <a:lstStyle>
            <a:lvl1pPr>
              <a:defRPr/>
            </a:lvl1pPr>
          </a:lstStyle>
          <a:p>
            <a:pPr>
              <a:defRPr/>
            </a:pPr>
            <a:endParaRPr lang="en-US">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BE5132A9-9B3C-EE41-BA30-028B369D69CE}" type="slidenum">
              <a:rPr lang="en-US"/>
              <a:pPr/>
              <a:t>‹#›</a:t>
            </a:fld>
            <a:endParaRPr lang="en-US"/>
          </a:p>
        </p:txBody>
      </p:sp>
    </p:spTree>
    <p:extLst>
      <p:ext uri="{BB962C8B-B14F-4D97-AF65-F5344CB8AC3E}">
        <p14:creationId xmlns:p14="http://schemas.microsoft.com/office/powerpoint/2010/main" val="2703190391"/>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quarter" idx="10"/>
          </p:nvPr>
        </p:nvSpPr>
        <p:spPr/>
        <p:txBody>
          <a:bodyPr/>
          <a:lstStyle>
            <a:lvl1pPr>
              <a:defRPr/>
            </a:lvl1pPr>
          </a:lstStyle>
          <a:p>
            <a:pPr>
              <a:defRPr/>
            </a:pPr>
            <a:endParaRPr lang="en-US">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F6CB876F-E295-9342-A3FE-768F0A877272}" type="slidenum">
              <a:rPr lang="en-US"/>
              <a:pPr/>
              <a:t>‹#›</a:t>
            </a:fld>
            <a:endParaRPr lang="en-US"/>
          </a:p>
        </p:txBody>
      </p:sp>
    </p:spTree>
    <p:extLst>
      <p:ext uri="{BB962C8B-B14F-4D97-AF65-F5344CB8AC3E}">
        <p14:creationId xmlns:p14="http://schemas.microsoft.com/office/powerpoint/2010/main" val="3099596417"/>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quarter" idx="10"/>
          </p:nvPr>
        </p:nvSpPr>
        <p:spPr/>
        <p:txBody>
          <a:bodyPr/>
          <a:lstStyle>
            <a:lvl1pPr>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829D8DB8-A652-AC4A-9E71-E16BC194F111}" type="slidenum">
              <a:rPr lang="en-US"/>
              <a:pPr/>
              <a:t>‹#›</a:t>
            </a:fld>
            <a:endParaRPr lang="en-US"/>
          </a:p>
        </p:txBody>
      </p:sp>
    </p:spTree>
    <p:extLst>
      <p:ext uri="{BB962C8B-B14F-4D97-AF65-F5344CB8AC3E}">
        <p14:creationId xmlns:p14="http://schemas.microsoft.com/office/powerpoint/2010/main" val="264790719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fld id="{F42F9606-2737-164F-95EE-50BD441DC2D5}" type="datetime1">
              <a:rPr lang="en-US"/>
              <a:pPr/>
              <a:t>2/26/26</a:t>
            </a:fld>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fld id="{BAE9008B-88ED-8C46-9918-95A1EA55E02B}" type="slidenum">
              <a:rPr lang="en-US"/>
              <a:pPr/>
              <a:t>‹#›</a:t>
            </a:fld>
            <a:endParaRPr lang="en-US"/>
          </a:p>
        </p:txBody>
      </p:sp>
    </p:spTree>
    <p:extLst>
      <p:ext uri="{BB962C8B-B14F-4D97-AF65-F5344CB8AC3E}">
        <p14:creationId xmlns:p14="http://schemas.microsoft.com/office/powerpoint/2010/main" val="3657550030"/>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quarter" idx="10"/>
          </p:nvPr>
        </p:nvSpPr>
        <p:spPr/>
        <p:txBody>
          <a:bodyPr/>
          <a:lstStyle>
            <a:lvl1pPr>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23BFE488-7444-D444-822D-916A8F57B8A2}" type="slidenum">
              <a:rPr lang="en-US"/>
              <a:pPr/>
              <a:t>‹#›</a:t>
            </a:fld>
            <a:endParaRPr lang="en-US"/>
          </a:p>
        </p:txBody>
      </p:sp>
    </p:spTree>
    <p:extLst>
      <p:ext uri="{BB962C8B-B14F-4D97-AF65-F5344CB8AC3E}">
        <p14:creationId xmlns:p14="http://schemas.microsoft.com/office/powerpoint/2010/main" val="3990299931"/>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Arial"/>
              <a:ea typeface="Osaka"/>
              <a:cs typeface="Osaka"/>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a:ea typeface="Osaka"/>
              <a:cs typeface="Osaka"/>
            </a:endParaRPr>
          </a:p>
        </p:txBody>
      </p:sp>
      <p:sp>
        <p:nvSpPr>
          <p:cNvPr id="6" name="Slide Number Placeholder 5"/>
          <p:cNvSpPr>
            <a:spLocks noGrp="1"/>
          </p:cNvSpPr>
          <p:nvPr>
            <p:ph type="sldNum" sz="quarter" idx="12"/>
          </p:nvPr>
        </p:nvSpPr>
        <p:spPr/>
        <p:txBody>
          <a:bodyPr/>
          <a:lstStyle>
            <a:lvl1pPr>
              <a:defRPr/>
            </a:lvl1pPr>
          </a:lstStyle>
          <a:p>
            <a:fld id="{D9DFE8A7-E623-7A49-BE6D-22253347541E}" type="slidenum">
              <a:rPr lang="en-US">
                <a:latin typeface="Arial"/>
                <a:ea typeface="Osaka"/>
                <a:cs typeface="Osaka"/>
              </a:rPr>
              <a:pPr/>
              <a:t>‹#›</a:t>
            </a:fld>
            <a:endParaRPr lang="en-US">
              <a:latin typeface="Arial"/>
              <a:ea typeface="Osaka"/>
              <a:cs typeface="Osaka"/>
            </a:endParaRPr>
          </a:p>
        </p:txBody>
      </p:sp>
    </p:spTree>
    <p:extLst>
      <p:ext uri="{BB962C8B-B14F-4D97-AF65-F5344CB8AC3E}">
        <p14:creationId xmlns:p14="http://schemas.microsoft.com/office/powerpoint/2010/main" val="2831173841"/>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a:ea typeface="Osaka"/>
              <a:cs typeface="Osaka"/>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a:ea typeface="Osaka"/>
              <a:cs typeface="Osaka"/>
            </a:endParaRPr>
          </a:p>
        </p:txBody>
      </p:sp>
      <p:sp>
        <p:nvSpPr>
          <p:cNvPr id="6" name="Slide Number Placeholder 5"/>
          <p:cNvSpPr>
            <a:spLocks noGrp="1"/>
          </p:cNvSpPr>
          <p:nvPr>
            <p:ph type="sldNum" sz="quarter" idx="12"/>
          </p:nvPr>
        </p:nvSpPr>
        <p:spPr/>
        <p:txBody>
          <a:bodyPr/>
          <a:lstStyle>
            <a:lvl1pPr>
              <a:defRPr/>
            </a:lvl1pPr>
          </a:lstStyle>
          <a:p>
            <a:fld id="{0436B559-4679-7D48-A8BC-D8601CD03B7F}" type="slidenum">
              <a:rPr lang="en-US">
                <a:latin typeface="Arial"/>
                <a:ea typeface="Osaka"/>
                <a:cs typeface="Osaka"/>
              </a:rPr>
              <a:pPr/>
              <a:t>‹#›</a:t>
            </a:fld>
            <a:endParaRPr lang="en-US">
              <a:latin typeface="Arial"/>
              <a:ea typeface="Osaka"/>
              <a:cs typeface="Osaka"/>
            </a:endParaRPr>
          </a:p>
        </p:txBody>
      </p:sp>
    </p:spTree>
    <p:extLst>
      <p:ext uri="{BB962C8B-B14F-4D97-AF65-F5344CB8AC3E}">
        <p14:creationId xmlns:p14="http://schemas.microsoft.com/office/powerpoint/2010/main" val="3336960540"/>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Arial"/>
              <a:ea typeface="Osaka"/>
              <a:cs typeface="Osaka"/>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a:ea typeface="Osaka"/>
              <a:cs typeface="Osaka"/>
            </a:endParaRPr>
          </a:p>
        </p:txBody>
      </p:sp>
      <p:sp>
        <p:nvSpPr>
          <p:cNvPr id="6" name="Slide Number Placeholder 5"/>
          <p:cNvSpPr>
            <a:spLocks noGrp="1"/>
          </p:cNvSpPr>
          <p:nvPr>
            <p:ph type="sldNum" sz="quarter" idx="12"/>
          </p:nvPr>
        </p:nvSpPr>
        <p:spPr/>
        <p:txBody>
          <a:bodyPr/>
          <a:lstStyle>
            <a:lvl1pPr>
              <a:defRPr/>
            </a:lvl1pPr>
          </a:lstStyle>
          <a:p>
            <a:fld id="{7DC25D51-3278-B24E-B1E2-D9B0B1205E91}" type="slidenum">
              <a:rPr lang="en-US">
                <a:latin typeface="Arial"/>
                <a:ea typeface="Osaka"/>
                <a:cs typeface="Osaka"/>
              </a:rPr>
              <a:pPr/>
              <a:t>‹#›</a:t>
            </a:fld>
            <a:endParaRPr lang="en-US">
              <a:latin typeface="Arial"/>
              <a:ea typeface="Osaka"/>
              <a:cs typeface="Osaka"/>
            </a:endParaRPr>
          </a:p>
        </p:txBody>
      </p:sp>
    </p:spTree>
    <p:extLst>
      <p:ext uri="{BB962C8B-B14F-4D97-AF65-F5344CB8AC3E}">
        <p14:creationId xmlns:p14="http://schemas.microsoft.com/office/powerpoint/2010/main" val="4132416504"/>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pPr>
              <a:defRPr/>
            </a:pPr>
            <a:endParaRPr lang="en-US">
              <a:latin typeface="Arial"/>
              <a:ea typeface="Osaka"/>
              <a:cs typeface="Osaka"/>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a:ea typeface="Osaka"/>
              <a:cs typeface="Osaka"/>
            </a:endParaRPr>
          </a:p>
        </p:txBody>
      </p:sp>
      <p:sp>
        <p:nvSpPr>
          <p:cNvPr id="7" name="Slide Number Placeholder 6"/>
          <p:cNvSpPr>
            <a:spLocks noGrp="1"/>
          </p:cNvSpPr>
          <p:nvPr>
            <p:ph type="sldNum" sz="quarter" idx="12"/>
          </p:nvPr>
        </p:nvSpPr>
        <p:spPr/>
        <p:txBody>
          <a:bodyPr/>
          <a:lstStyle>
            <a:lvl1pPr>
              <a:defRPr/>
            </a:lvl1pPr>
          </a:lstStyle>
          <a:p>
            <a:fld id="{D8C58D25-F0B4-CB47-9F74-699E0C4F3C7F}" type="slidenum">
              <a:rPr lang="en-US">
                <a:latin typeface="Arial"/>
                <a:ea typeface="Osaka"/>
                <a:cs typeface="Osaka"/>
              </a:rPr>
              <a:pPr/>
              <a:t>‹#›</a:t>
            </a:fld>
            <a:endParaRPr lang="en-US">
              <a:latin typeface="Arial"/>
              <a:ea typeface="Osaka"/>
              <a:cs typeface="Osaka"/>
            </a:endParaRPr>
          </a:p>
        </p:txBody>
      </p:sp>
    </p:spTree>
    <p:extLst>
      <p:ext uri="{BB962C8B-B14F-4D97-AF65-F5344CB8AC3E}">
        <p14:creationId xmlns:p14="http://schemas.microsoft.com/office/powerpoint/2010/main" val="891218147"/>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pPr>
              <a:defRPr/>
            </a:pPr>
            <a:endParaRPr lang="en-US">
              <a:latin typeface="Arial"/>
              <a:ea typeface="Osaka"/>
              <a:cs typeface="Osaka"/>
            </a:endParaRPr>
          </a:p>
        </p:txBody>
      </p:sp>
      <p:sp>
        <p:nvSpPr>
          <p:cNvPr id="8" name="Footer Placeholder 7"/>
          <p:cNvSpPr>
            <a:spLocks noGrp="1"/>
          </p:cNvSpPr>
          <p:nvPr>
            <p:ph type="ftr" sz="quarter" idx="11"/>
          </p:nvPr>
        </p:nvSpPr>
        <p:spPr/>
        <p:txBody>
          <a:bodyPr/>
          <a:lstStyle>
            <a:lvl1pPr>
              <a:defRPr/>
            </a:lvl1pPr>
          </a:lstStyle>
          <a:p>
            <a:pPr>
              <a:defRPr/>
            </a:pPr>
            <a:endParaRPr lang="en-US">
              <a:latin typeface="Arial"/>
              <a:ea typeface="Osaka"/>
              <a:cs typeface="Osaka"/>
            </a:endParaRPr>
          </a:p>
        </p:txBody>
      </p:sp>
      <p:sp>
        <p:nvSpPr>
          <p:cNvPr id="9" name="Slide Number Placeholder 8"/>
          <p:cNvSpPr>
            <a:spLocks noGrp="1"/>
          </p:cNvSpPr>
          <p:nvPr>
            <p:ph type="sldNum" sz="quarter" idx="12"/>
          </p:nvPr>
        </p:nvSpPr>
        <p:spPr/>
        <p:txBody>
          <a:bodyPr/>
          <a:lstStyle>
            <a:lvl1pPr>
              <a:defRPr/>
            </a:lvl1pPr>
          </a:lstStyle>
          <a:p>
            <a:fld id="{7D1B7E0C-06D2-8F43-9DB3-40E4E1865CA6}" type="slidenum">
              <a:rPr lang="en-US">
                <a:latin typeface="Arial"/>
                <a:ea typeface="Osaka"/>
                <a:cs typeface="Osaka"/>
              </a:rPr>
              <a:pPr/>
              <a:t>‹#›</a:t>
            </a:fld>
            <a:endParaRPr lang="en-US">
              <a:latin typeface="Arial"/>
              <a:ea typeface="Osaka"/>
              <a:cs typeface="Osaka"/>
            </a:endParaRPr>
          </a:p>
        </p:txBody>
      </p:sp>
    </p:spTree>
    <p:extLst>
      <p:ext uri="{BB962C8B-B14F-4D97-AF65-F5344CB8AC3E}">
        <p14:creationId xmlns:p14="http://schemas.microsoft.com/office/powerpoint/2010/main" val="2088139275"/>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latin typeface="Arial"/>
              <a:ea typeface="Osaka"/>
              <a:cs typeface="Osaka"/>
            </a:endParaRPr>
          </a:p>
        </p:txBody>
      </p:sp>
      <p:sp>
        <p:nvSpPr>
          <p:cNvPr id="4" name="Footer Placeholder 3"/>
          <p:cNvSpPr>
            <a:spLocks noGrp="1"/>
          </p:cNvSpPr>
          <p:nvPr>
            <p:ph type="ftr" sz="quarter" idx="11"/>
          </p:nvPr>
        </p:nvSpPr>
        <p:spPr/>
        <p:txBody>
          <a:bodyPr/>
          <a:lstStyle>
            <a:lvl1pPr>
              <a:defRPr/>
            </a:lvl1pPr>
          </a:lstStyle>
          <a:p>
            <a:pPr>
              <a:defRPr/>
            </a:pPr>
            <a:endParaRPr lang="en-US">
              <a:latin typeface="Arial"/>
              <a:ea typeface="Osaka"/>
              <a:cs typeface="Osaka"/>
            </a:endParaRPr>
          </a:p>
        </p:txBody>
      </p:sp>
      <p:sp>
        <p:nvSpPr>
          <p:cNvPr id="5" name="Slide Number Placeholder 4"/>
          <p:cNvSpPr>
            <a:spLocks noGrp="1"/>
          </p:cNvSpPr>
          <p:nvPr>
            <p:ph type="sldNum" sz="quarter" idx="12"/>
          </p:nvPr>
        </p:nvSpPr>
        <p:spPr/>
        <p:txBody>
          <a:bodyPr/>
          <a:lstStyle>
            <a:lvl1pPr>
              <a:defRPr/>
            </a:lvl1pPr>
          </a:lstStyle>
          <a:p>
            <a:fld id="{A00209FC-5570-B249-B654-D9F9A9C585C2}" type="slidenum">
              <a:rPr lang="en-US">
                <a:latin typeface="Arial"/>
                <a:ea typeface="Osaka"/>
                <a:cs typeface="Osaka"/>
              </a:rPr>
              <a:pPr/>
              <a:t>‹#›</a:t>
            </a:fld>
            <a:endParaRPr lang="en-US">
              <a:latin typeface="Arial"/>
              <a:ea typeface="Osaka"/>
              <a:cs typeface="Osaka"/>
            </a:endParaRPr>
          </a:p>
        </p:txBody>
      </p:sp>
    </p:spTree>
    <p:extLst>
      <p:ext uri="{BB962C8B-B14F-4D97-AF65-F5344CB8AC3E}">
        <p14:creationId xmlns:p14="http://schemas.microsoft.com/office/powerpoint/2010/main" val="1400404404"/>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latin typeface="Arial"/>
              <a:ea typeface="Osaka"/>
              <a:cs typeface="Osaka"/>
            </a:endParaRPr>
          </a:p>
        </p:txBody>
      </p:sp>
      <p:sp>
        <p:nvSpPr>
          <p:cNvPr id="3" name="Footer Placeholder 2"/>
          <p:cNvSpPr>
            <a:spLocks noGrp="1"/>
          </p:cNvSpPr>
          <p:nvPr>
            <p:ph type="ftr" sz="quarter" idx="11"/>
          </p:nvPr>
        </p:nvSpPr>
        <p:spPr/>
        <p:txBody>
          <a:bodyPr/>
          <a:lstStyle>
            <a:lvl1pPr>
              <a:defRPr/>
            </a:lvl1pPr>
          </a:lstStyle>
          <a:p>
            <a:pPr>
              <a:defRPr/>
            </a:pPr>
            <a:endParaRPr lang="en-US">
              <a:latin typeface="Arial"/>
              <a:ea typeface="Osaka"/>
              <a:cs typeface="Osaka"/>
            </a:endParaRPr>
          </a:p>
        </p:txBody>
      </p:sp>
      <p:sp>
        <p:nvSpPr>
          <p:cNvPr id="4" name="Slide Number Placeholder 3"/>
          <p:cNvSpPr>
            <a:spLocks noGrp="1"/>
          </p:cNvSpPr>
          <p:nvPr>
            <p:ph type="sldNum" sz="quarter" idx="12"/>
          </p:nvPr>
        </p:nvSpPr>
        <p:spPr/>
        <p:txBody>
          <a:bodyPr/>
          <a:lstStyle>
            <a:lvl1pPr>
              <a:defRPr/>
            </a:lvl1pPr>
          </a:lstStyle>
          <a:p>
            <a:fld id="{4127F4B4-AD1E-3848-B875-1A99F62DCF15}" type="slidenum">
              <a:rPr lang="en-US">
                <a:latin typeface="Arial"/>
                <a:ea typeface="Osaka"/>
                <a:cs typeface="Osaka"/>
              </a:rPr>
              <a:pPr/>
              <a:t>‹#›</a:t>
            </a:fld>
            <a:endParaRPr lang="en-US">
              <a:latin typeface="Arial"/>
              <a:ea typeface="Osaka"/>
              <a:cs typeface="Osaka"/>
            </a:endParaRPr>
          </a:p>
        </p:txBody>
      </p:sp>
    </p:spTree>
    <p:extLst>
      <p:ext uri="{BB962C8B-B14F-4D97-AF65-F5344CB8AC3E}">
        <p14:creationId xmlns:p14="http://schemas.microsoft.com/office/powerpoint/2010/main" val="929554236"/>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Arial"/>
              <a:ea typeface="Osaka"/>
              <a:cs typeface="Osaka"/>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a:ea typeface="Osaka"/>
              <a:cs typeface="Osaka"/>
            </a:endParaRPr>
          </a:p>
        </p:txBody>
      </p:sp>
      <p:sp>
        <p:nvSpPr>
          <p:cNvPr id="7" name="Slide Number Placeholder 6"/>
          <p:cNvSpPr>
            <a:spLocks noGrp="1"/>
          </p:cNvSpPr>
          <p:nvPr>
            <p:ph type="sldNum" sz="quarter" idx="12"/>
          </p:nvPr>
        </p:nvSpPr>
        <p:spPr/>
        <p:txBody>
          <a:bodyPr/>
          <a:lstStyle>
            <a:lvl1pPr>
              <a:defRPr/>
            </a:lvl1pPr>
          </a:lstStyle>
          <a:p>
            <a:fld id="{2A4A491A-EAEC-4444-A51D-1923D6E825E1}" type="slidenum">
              <a:rPr lang="en-US">
                <a:latin typeface="Arial"/>
                <a:ea typeface="Osaka"/>
                <a:cs typeface="Osaka"/>
              </a:rPr>
              <a:pPr/>
              <a:t>‹#›</a:t>
            </a:fld>
            <a:endParaRPr lang="en-US">
              <a:latin typeface="Arial"/>
              <a:ea typeface="Osaka"/>
              <a:cs typeface="Osaka"/>
            </a:endParaRPr>
          </a:p>
        </p:txBody>
      </p:sp>
    </p:spTree>
    <p:extLst>
      <p:ext uri="{BB962C8B-B14F-4D97-AF65-F5344CB8AC3E}">
        <p14:creationId xmlns:p14="http://schemas.microsoft.com/office/powerpoint/2010/main" val="385240257"/>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Arial"/>
              <a:ea typeface="Osaka"/>
              <a:cs typeface="Osaka"/>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a:ea typeface="Osaka"/>
              <a:cs typeface="Osaka"/>
            </a:endParaRPr>
          </a:p>
        </p:txBody>
      </p:sp>
      <p:sp>
        <p:nvSpPr>
          <p:cNvPr id="7" name="Slide Number Placeholder 6"/>
          <p:cNvSpPr>
            <a:spLocks noGrp="1"/>
          </p:cNvSpPr>
          <p:nvPr>
            <p:ph type="sldNum" sz="quarter" idx="12"/>
          </p:nvPr>
        </p:nvSpPr>
        <p:spPr/>
        <p:txBody>
          <a:bodyPr/>
          <a:lstStyle>
            <a:lvl1pPr>
              <a:defRPr/>
            </a:lvl1pPr>
          </a:lstStyle>
          <a:p>
            <a:fld id="{C319518A-959A-524B-AA4D-B1558B50FC91}" type="slidenum">
              <a:rPr lang="en-US">
                <a:latin typeface="Arial"/>
                <a:ea typeface="Osaka"/>
                <a:cs typeface="Osaka"/>
              </a:rPr>
              <a:pPr/>
              <a:t>‹#›</a:t>
            </a:fld>
            <a:endParaRPr lang="en-US">
              <a:latin typeface="Arial"/>
              <a:ea typeface="Osaka"/>
              <a:cs typeface="Osaka"/>
            </a:endParaRPr>
          </a:p>
        </p:txBody>
      </p:sp>
    </p:spTree>
    <p:extLst>
      <p:ext uri="{BB962C8B-B14F-4D97-AF65-F5344CB8AC3E}">
        <p14:creationId xmlns:p14="http://schemas.microsoft.com/office/powerpoint/2010/main" val="178669720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b="1"/>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1"/>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1"/>
            </a:lvl1pPr>
          </a:lstStyle>
          <a:p>
            <a:fld id="{342E08F6-C8B1-954B-B817-BA346C5D04B3}" type="slidenum">
              <a:rPr lang="en-US"/>
              <a:pPr/>
              <a:t>‹#›</a:t>
            </a:fld>
            <a:endParaRPr lang="en-US"/>
          </a:p>
        </p:txBody>
      </p:sp>
    </p:spTree>
    <p:extLst>
      <p:ext uri="{BB962C8B-B14F-4D97-AF65-F5344CB8AC3E}">
        <p14:creationId xmlns:p14="http://schemas.microsoft.com/office/powerpoint/2010/main" val="1763439268"/>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a:ea typeface="Osaka"/>
              <a:cs typeface="Osaka"/>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a:ea typeface="Osaka"/>
              <a:cs typeface="Osaka"/>
            </a:endParaRPr>
          </a:p>
        </p:txBody>
      </p:sp>
      <p:sp>
        <p:nvSpPr>
          <p:cNvPr id="6" name="Slide Number Placeholder 5"/>
          <p:cNvSpPr>
            <a:spLocks noGrp="1"/>
          </p:cNvSpPr>
          <p:nvPr>
            <p:ph type="sldNum" sz="quarter" idx="12"/>
          </p:nvPr>
        </p:nvSpPr>
        <p:spPr/>
        <p:txBody>
          <a:bodyPr/>
          <a:lstStyle>
            <a:lvl1pPr>
              <a:defRPr/>
            </a:lvl1pPr>
          </a:lstStyle>
          <a:p>
            <a:fld id="{F12D02FB-EDC5-DA43-996F-B91169467193}" type="slidenum">
              <a:rPr lang="en-US">
                <a:latin typeface="Arial"/>
                <a:ea typeface="Osaka"/>
                <a:cs typeface="Osaka"/>
              </a:rPr>
              <a:pPr/>
              <a:t>‹#›</a:t>
            </a:fld>
            <a:endParaRPr lang="en-US">
              <a:latin typeface="Arial"/>
              <a:ea typeface="Osaka"/>
              <a:cs typeface="Osaka"/>
            </a:endParaRPr>
          </a:p>
        </p:txBody>
      </p:sp>
    </p:spTree>
    <p:extLst>
      <p:ext uri="{BB962C8B-B14F-4D97-AF65-F5344CB8AC3E}">
        <p14:creationId xmlns:p14="http://schemas.microsoft.com/office/powerpoint/2010/main" val="2497612096"/>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a:ea typeface="Osaka"/>
              <a:cs typeface="Osaka"/>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a:ea typeface="Osaka"/>
              <a:cs typeface="Osaka"/>
            </a:endParaRPr>
          </a:p>
        </p:txBody>
      </p:sp>
      <p:sp>
        <p:nvSpPr>
          <p:cNvPr id="6" name="Slide Number Placeholder 5"/>
          <p:cNvSpPr>
            <a:spLocks noGrp="1"/>
          </p:cNvSpPr>
          <p:nvPr>
            <p:ph type="sldNum" sz="quarter" idx="12"/>
          </p:nvPr>
        </p:nvSpPr>
        <p:spPr/>
        <p:txBody>
          <a:bodyPr/>
          <a:lstStyle>
            <a:lvl1pPr>
              <a:defRPr/>
            </a:lvl1pPr>
          </a:lstStyle>
          <a:p>
            <a:fld id="{3BC7F01E-7342-D44D-B23B-AF7D44F36D76}" type="slidenum">
              <a:rPr lang="en-US">
                <a:latin typeface="Arial"/>
                <a:ea typeface="Osaka"/>
                <a:cs typeface="Osaka"/>
              </a:rPr>
              <a:pPr/>
              <a:t>‹#›</a:t>
            </a:fld>
            <a:endParaRPr lang="en-US">
              <a:latin typeface="Arial"/>
              <a:ea typeface="Osaka"/>
              <a:cs typeface="Osaka"/>
            </a:endParaRPr>
          </a:p>
        </p:txBody>
      </p:sp>
    </p:spTree>
    <p:extLst>
      <p:ext uri="{BB962C8B-B14F-4D97-AF65-F5344CB8AC3E}">
        <p14:creationId xmlns:p14="http://schemas.microsoft.com/office/powerpoint/2010/main" val="457718577"/>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13556C7E-048B-B940-B4AA-5B9C8B5F5038}" type="slidenum">
              <a:rPr lang="en-US"/>
              <a:pPr/>
              <a:t>‹#›</a:t>
            </a:fld>
            <a:endParaRPr lang="en-US"/>
          </a:p>
        </p:txBody>
      </p:sp>
    </p:spTree>
    <p:extLst>
      <p:ext uri="{BB962C8B-B14F-4D97-AF65-F5344CB8AC3E}">
        <p14:creationId xmlns:p14="http://schemas.microsoft.com/office/powerpoint/2010/main" val="254338872"/>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C098F38F-97DE-9F41-876E-D94C60F0E92B}" type="slidenum">
              <a:rPr lang="en-US"/>
              <a:pPr/>
              <a:t>‹#›</a:t>
            </a:fld>
            <a:endParaRPr lang="en-US"/>
          </a:p>
        </p:txBody>
      </p:sp>
    </p:spTree>
    <p:extLst>
      <p:ext uri="{BB962C8B-B14F-4D97-AF65-F5344CB8AC3E}">
        <p14:creationId xmlns:p14="http://schemas.microsoft.com/office/powerpoint/2010/main" val="1310812167"/>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2B0CF740-B78C-5049-A253-647F41B0D8B8}" type="slidenum">
              <a:rPr lang="en-US"/>
              <a:pPr/>
              <a:t>‹#›</a:t>
            </a:fld>
            <a:endParaRPr lang="en-US"/>
          </a:p>
        </p:txBody>
      </p:sp>
    </p:spTree>
    <p:extLst>
      <p:ext uri="{BB962C8B-B14F-4D97-AF65-F5344CB8AC3E}">
        <p14:creationId xmlns:p14="http://schemas.microsoft.com/office/powerpoint/2010/main" val="3272592692"/>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pPr>
              <a:defRPr/>
            </a:pPr>
            <a:endParaRPr lang="en-US">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4E461317-6AA8-1840-9D62-8470C8867013}" type="slidenum">
              <a:rPr lang="en-US"/>
              <a:pPr/>
              <a:t>‹#›</a:t>
            </a:fld>
            <a:endParaRPr lang="en-US"/>
          </a:p>
        </p:txBody>
      </p:sp>
    </p:spTree>
    <p:extLst>
      <p:ext uri="{BB962C8B-B14F-4D97-AF65-F5344CB8AC3E}">
        <p14:creationId xmlns:p14="http://schemas.microsoft.com/office/powerpoint/2010/main" val="1802400081"/>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pPr>
              <a:defRPr/>
            </a:pPr>
            <a:endParaRPr lang="en-US">
              <a:ea typeface="ＭＳ Ｐゴシック"/>
            </a:endParaRPr>
          </a:p>
        </p:txBody>
      </p:sp>
      <p:sp>
        <p:nvSpPr>
          <p:cNvPr id="8" name="Footer Placeholder 7"/>
          <p:cNvSpPr>
            <a:spLocks noGrp="1"/>
          </p:cNvSpPr>
          <p:nvPr>
            <p:ph type="ftr" sz="quarter" idx="11"/>
          </p:nvPr>
        </p:nvSpPr>
        <p:spPr/>
        <p:txBody>
          <a:bodyPr/>
          <a:lstStyle>
            <a:lvl1pPr>
              <a:defRPr/>
            </a:lvl1pPr>
          </a:lstStyle>
          <a:p>
            <a:pPr>
              <a:defRPr/>
            </a:pPr>
            <a:endParaRPr lang="en-US">
              <a:ea typeface="ＭＳ Ｐゴシック"/>
            </a:endParaRPr>
          </a:p>
        </p:txBody>
      </p:sp>
      <p:sp>
        <p:nvSpPr>
          <p:cNvPr id="9" name="Slide Number Placeholder 8"/>
          <p:cNvSpPr>
            <a:spLocks noGrp="1"/>
          </p:cNvSpPr>
          <p:nvPr>
            <p:ph type="sldNum" sz="quarter" idx="12"/>
          </p:nvPr>
        </p:nvSpPr>
        <p:spPr/>
        <p:txBody>
          <a:bodyPr/>
          <a:lstStyle>
            <a:lvl1pPr>
              <a:defRPr/>
            </a:lvl1pPr>
          </a:lstStyle>
          <a:p>
            <a:fld id="{7E43419D-A4C9-4645-BCC4-E8B157EA7407}" type="slidenum">
              <a:rPr lang="en-US"/>
              <a:pPr/>
              <a:t>‹#›</a:t>
            </a:fld>
            <a:endParaRPr lang="en-US"/>
          </a:p>
        </p:txBody>
      </p:sp>
    </p:spTree>
    <p:extLst>
      <p:ext uri="{BB962C8B-B14F-4D97-AF65-F5344CB8AC3E}">
        <p14:creationId xmlns:p14="http://schemas.microsoft.com/office/powerpoint/2010/main" val="871287332"/>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ea typeface="ＭＳ Ｐゴシック"/>
            </a:endParaRPr>
          </a:p>
        </p:txBody>
      </p:sp>
      <p:sp>
        <p:nvSpPr>
          <p:cNvPr id="4" name="Footer Placeholder 3"/>
          <p:cNvSpPr>
            <a:spLocks noGrp="1"/>
          </p:cNvSpPr>
          <p:nvPr>
            <p:ph type="ftr" sz="quarter" idx="11"/>
          </p:nvPr>
        </p:nvSpPr>
        <p:spPr/>
        <p:txBody>
          <a:bodyPr/>
          <a:lstStyle>
            <a:lvl1pPr>
              <a:defRPr/>
            </a:lvl1pPr>
          </a:lstStyle>
          <a:p>
            <a:pPr>
              <a:defRPr/>
            </a:pPr>
            <a:endParaRPr lang="en-US">
              <a:ea typeface="ＭＳ Ｐゴシック"/>
            </a:endParaRPr>
          </a:p>
        </p:txBody>
      </p:sp>
      <p:sp>
        <p:nvSpPr>
          <p:cNvPr id="5" name="Slide Number Placeholder 4"/>
          <p:cNvSpPr>
            <a:spLocks noGrp="1"/>
          </p:cNvSpPr>
          <p:nvPr>
            <p:ph type="sldNum" sz="quarter" idx="12"/>
          </p:nvPr>
        </p:nvSpPr>
        <p:spPr/>
        <p:txBody>
          <a:bodyPr/>
          <a:lstStyle>
            <a:lvl1pPr>
              <a:defRPr/>
            </a:lvl1pPr>
          </a:lstStyle>
          <a:p>
            <a:fld id="{4F08C5D0-83C3-504D-8B92-C96EBBBBE631}" type="slidenum">
              <a:rPr lang="en-US"/>
              <a:pPr/>
              <a:t>‹#›</a:t>
            </a:fld>
            <a:endParaRPr lang="en-US"/>
          </a:p>
        </p:txBody>
      </p:sp>
    </p:spTree>
    <p:extLst>
      <p:ext uri="{BB962C8B-B14F-4D97-AF65-F5344CB8AC3E}">
        <p14:creationId xmlns:p14="http://schemas.microsoft.com/office/powerpoint/2010/main" val="816963682"/>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ea typeface="ＭＳ Ｐゴシック"/>
            </a:endParaRPr>
          </a:p>
        </p:txBody>
      </p:sp>
      <p:sp>
        <p:nvSpPr>
          <p:cNvPr id="3" name="Footer Placeholder 2"/>
          <p:cNvSpPr>
            <a:spLocks noGrp="1"/>
          </p:cNvSpPr>
          <p:nvPr>
            <p:ph type="ftr" sz="quarter" idx="11"/>
          </p:nvPr>
        </p:nvSpPr>
        <p:spPr/>
        <p:txBody>
          <a:bodyPr/>
          <a:lstStyle>
            <a:lvl1pPr>
              <a:defRPr/>
            </a:lvl1pPr>
          </a:lstStyle>
          <a:p>
            <a:pPr>
              <a:defRPr/>
            </a:pPr>
            <a:endParaRPr lang="en-US">
              <a:ea typeface="ＭＳ Ｐゴシック"/>
            </a:endParaRPr>
          </a:p>
        </p:txBody>
      </p:sp>
      <p:sp>
        <p:nvSpPr>
          <p:cNvPr id="4" name="Slide Number Placeholder 3"/>
          <p:cNvSpPr>
            <a:spLocks noGrp="1"/>
          </p:cNvSpPr>
          <p:nvPr>
            <p:ph type="sldNum" sz="quarter" idx="12"/>
          </p:nvPr>
        </p:nvSpPr>
        <p:spPr/>
        <p:txBody>
          <a:bodyPr/>
          <a:lstStyle>
            <a:lvl1pPr>
              <a:defRPr/>
            </a:lvl1pPr>
          </a:lstStyle>
          <a:p>
            <a:fld id="{7D14B7CE-A61A-684B-A020-767C8909F98F}" type="slidenum">
              <a:rPr lang="en-US"/>
              <a:pPr/>
              <a:t>‹#›</a:t>
            </a:fld>
            <a:endParaRPr lang="en-US"/>
          </a:p>
        </p:txBody>
      </p:sp>
    </p:spTree>
    <p:extLst>
      <p:ext uri="{BB962C8B-B14F-4D97-AF65-F5344CB8AC3E}">
        <p14:creationId xmlns:p14="http://schemas.microsoft.com/office/powerpoint/2010/main" val="2495162753"/>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88D1BD38-5095-9041-873D-A742A23660B8}" type="slidenum">
              <a:rPr lang="en-US"/>
              <a:pPr/>
              <a:t>‹#›</a:t>
            </a:fld>
            <a:endParaRPr lang="en-US"/>
          </a:p>
        </p:txBody>
      </p:sp>
    </p:spTree>
    <p:extLst>
      <p:ext uri="{BB962C8B-B14F-4D97-AF65-F5344CB8AC3E}">
        <p14:creationId xmlns:p14="http://schemas.microsoft.com/office/powerpoint/2010/main" val="13099492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b="1"/>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b="1"/>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b="1"/>
            </a:lvl1pPr>
          </a:lstStyle>
          <a:p>
            <a:fld id="{FFF32D39-12CA-E541-ADC0-EAD4AB8C9968}" type="slidenum">
              <a:rPr lang="en-US"/>
              <a:pPr/>
              <a:t>‹#›</a:t>
            </a:fld>
            <a:endParaRPr lang="en-US"/>
          </a:p>
        </p:txBody>
      </p:sp>
    </p:spTree>
    <p:extLst>
      <p:ext uri="{BB962C8B-B14F-4D97-AF65-F5344CB8AC3E}">
        <p14:creationId xmlns:p14="http://schemas.microsoft.com/office/powerpoint/2010/main" val="2500526760"/>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A212BA84-1F89-434E-960F-6516B76B5F59}" type="slidenum">
              <a:rPr lang="en-US"/>
              <a:pPr/>
              <a:t>‹#›</a:t>
            </a:fld>
            <a:endParaRPr lang="en-US"/>
          </a:p>
        </p:txBody>
      </p:sp>
    </p:spTree>
    <p:extLst>
      <p:ext uri="{BB962C8B-B14F-4D97-AF65-F5344CB8AC3E}">
        <p14:creationId xmlns:p14="http://schemas.microsoft.com/office/powerpoint/2010/main" val="2426167266"/>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07D8169F-E29C-FC49-AA63-3FC51E261D76}" type="slidenum">
              <a:rPr lang="en-US"/>
              <a:pPr/>
              <a:t>‹#›</a:t>
            </a:fld>
            <a:endParaRPr lang="en-US"/>
          </a:p>
        </p:txBody>
      </p:sp>
    </p:spTree>
    <p:extLst>
      <p:ext uri="{BB962C8B-B14F-4D97-AF65-F5344CB8AC3E}">
        <p14:creationId xmlns:p14="http://schemas.microsoft.com/office/powerpoint/2010/main" val="4017666889"/>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FAB04D40-B3E6-C945-A342-76D39202A5D6}" type="slidenum">
              <a:rPr lang="en-US"/>
              <a:pPr/>
              <a:t>‹#›</a:t>
            </a:fld>
            <a:endParaRPr lang="en-US"/>
          </a:p>
        </p:txBody>
      </p:sp>
    </p:spTree>
    <p:extLst>
      <p:ext uri="{BB962C8B-B14F-4D97-AF65-F5344CB8AC3E}">
        <p14:creationId xmlns:p14="http://schemas.microsoft.com/office/powerpoint/2010/main" val="3714545270"/>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33A6E9D2-4057-0D4B-941B-C59A090FA4B9}"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3859404277"/>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012D2BA5-5B91-634C-B518-75FE93FF2230}"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3471428506"/>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4D4C0195-A181-914D-BBAF-B21091E65DCB}"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1687680767"/>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89BE8FA8-1758-4D4F-A86E-42E6FF743479}"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596546551"/>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8" name="Footer Placeholder 7"/>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9" name="Slide Number Placeholder 8"/>
          <p:cNvSpPr>
            <a:spLocks noGrp="1"/>
          </p:cNvSpPr>
          <p:nvPr>
            <p:ph type="sldNum" sz="quarter" idx="12"/>
          </p:nvPr>
        </p:nvSpPr>
        <p:spPr/>
        <p:txBody>
          <a:bodyPr/>
          <a:lstStyle>
            <a:lvl1pPr>
              <a:defRPr/>
            </a:lvl1pPr>
          </a:lstStyle>
          <a:p>
            <a:fld id="{32EA2FC1-B2AE-D042-A1FA-6EF9D624E879}"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3754485415"/>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4" name="Footer Placeholder 3"/>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5" name="Slide Number Placeholder 4"/>
          <p:cNvSpPr>
            <a:spLocks noGrp="1"/>
          </p:cNvSpPr>
          <p:nvPr>
            <p:ph type="sldNum" sz="quarter" idx="12"/>
          </p:nvPr>
        </p:nvSpPr>
        <p:spPr/>
        <p:txBody>
          <a:bodyPr/>
          <a:lstStyle>
            <a:lvl1pPr>
              <a:defRPr/>
            </a:lvl1pPr>
          </a:lstStyle>
          <a:p>
            <a:fld id="{86CF7527-4986-F94D-A36B-F0E3373AB281}"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2089976757"/>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3" name="Footer Placeholder 2"/>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4" name="Slide Number Placeholder 3"/>
          <p:cNvSpPr>
            <a:spLocks noGrp="1"/>
          </p:cNvSpPr>
          <p:nvPr>
            <p:ph type="sldNum" sz="quarter" idx="12"/>
          </p:nvPr>
        </p:nvSpPr>
        <p:spPr/>
        <p:txBody>
          <a:bodyPr/>
          <a:lstStyle>
            <a:lvl1pPr>
              <a:defRPr/>
            </a:lvl1pPr>
          </a:lstStyle>
          <a:p>
            <a:fld id="{43BE9268-D072-6949-A521-72BEDAC60D36}"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312186270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Rectangle 1028"/>
          <p:cNvSpPr>
            <a:spLocks noGrp="1" noChangeArrowheads="1"/>
          </p:cNvSpPr>
          <p:nvPr>
            <p:ph type="dt" sz="half" idx="10"/>
          </p:nvPr>
        </p:nvSpPr>
        <p:spPr/>
        <p:txBody>
          <a:bodyPr/>
          <a:lstStyle>
            <a:lvl1pPr algn="ctr">
              <a:defRPr b="1"/>
            </a:lvl1pPr>
          </a:lstStyle>
          <a:p>
            <a:pPr>
              <a:defRPr/>
            </a:pPr>
            <a:endParaRPr lang="en-US"/>
          </a:p>
        </p:txBody>
      </p:sp>
      <p:sp>
        <p:nvSpPr>
          <p:cNvPr id="5" name="Rectangle 1029"/>
          <p:cNvSpPr>
            <a:spLocks noGrp="1" noChangeArrowheads="1"/>
          </p:cNvSpPr>
          <p:nvPr>
            <p:ph type="ftr" sz="quarter" idx="11"/>
          </p:nvPr>
        </p:nvSpPr>
        <p:spPr/>
        <p:txBody>
          <a:bodyPr/>
          <a:lstStyle>
            <a:lvl1pPr>
              <a:defRPr b="1"/>
            </a:lvl1pPr>
          </a:lstStyle>
          <a:p>
            <a:pPr>
              <a:defRPr/>
            </a:pPr>
            <a:endParaRPr lang="en-US"/>
          </a:p>
        </p:txBody>
      </p:sp>
      <p:sp>
        <p:nvSpPr>
          <p:cNvPr id="6" name="Rectangle 1030"/>
          <p:cNvSpPr>
            <a:spLocks noGrp="1" noChangeArrowheads="1"/>
          </p:cNvSpPr>
          <p:nvPr>
            <p:ph type="sldNum" sz="quarter" idx="12"/>
          </p:nvPr>
        </p:nvSpPr>
        <p:spPr/>
        <p:txBody>
          <a:bodyPr/>
          <a:lstStyle>
            <a:lvl1pPr>
              <a:defRPr b="1"/>
            </a:lvl1pPr>
          </a:lstStyle>
          <a:p>
            <a:fld id="{E26CD484-6A7F-2B40-8D41-7447CDEC46D8}" type="slidenum">
              <a:rPr lang="en-US"/>
              <a:pPr/>
              <a:t>‹#›</a:t>
            </a:fld>
            <a:endParaRPr lang="en-US"/>
          </a:p>
        </p:txBody>
      </p:sp>
    </p:spTree>
    <p:extLst>
      <p:ext uri="{BB962C8B-B14F-4D97-AF65-F5344CB8AC3E}">
        <p14:creationId xmlns:p14="http://schemas.microsoft.com/office/powerpoint/2010/main" val="4198063532"/>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895BF39A-9E59-7545-8258-A254CE9F3C61}"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3404858541"/>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30844ED1-B85A-8541-B8E3-5C75875F34FC}"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940315852"/>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0A67CAAE-E6DC-6F41-A7B1-4CF0A0309D7B}"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3772152133"/>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2E8FFC74-C508-0941-AA10-752B4A7F4371}"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2389979465"/>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58844CDF-18AD-2347-9498-4DACA8E5AEBE}" type="slidenum">
              <a:rPr lang="en-US"/>
              <a:pPr/>
              <a:t>‹#›</a:t>
            </a:fld>
            <a:endParaRPr lang="en-US"/>
          </a:p>
        </p:txBody>
      </p:sp>
    </p:spTree>
    <p:extLst>
      <p:ext uri="{BB962C8B-B14F-4D97-AF65-F5344CB8AC3E}">
        <p14:creationId xmlns:p14="http://schemas.microsoft.com/office/powerpoint/2010/main" val="4213475257"/>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757DA685-342F-5B4F-AC9C-327A26211FC3}" type="slidenum">
              <a:rPr lang="en-US"/>
              <a:pPr/>
              <a:t>‹#›</a:t>
            </a:fld>
            <a:endParaRPr lang="en-US"/>
          </a:p>
        </p:txBody>
      </p:sp>
    </p:spTree>
    <p:extLst>
      <p:ext uri="{BB962C8B-B14F-4D97-AF65-F5344CB8AC3E}">
        <p14:creationId xmlns:p14="http://schemas.microsoft.com/office/powerpoint/2010/main" val="1063477543"/>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7C5CBE28-5D25-AD4A-BE90-0D513D7207DF}" type="slidenum">
              <a:rPr lang="en-US"/>
              <a:pPr/>
              <a:t>‹#›</a:t>
            </a:fld>
            <a:endParaRPr lang="en-US"/>
          </a:p>
        </p:txBody>
      </p:sp>
    </p:spTree>
    <p:extLst>
      <p:ext uri="{BB962C8B-B14F-4D97-AF65-F5344CB8AC3E}">
        <p14:creationId xmlns:p14="http://schemas.microsoft.com/office/powerpoint/2010/main" val="4162178108"/>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4C075E74-C4B4-7D4F-8F20-7B493CED2358}" type="slidenum">
              <a:rPr lang="en-US"/>
              <a:pPr/>
              <a:t>‹#›</a:t>
            </a:fld>
            <a:endParaRPr lang="en-US"/>
          </a:p>
        </p:txBody>
      </p:sp>
    </p:spTree>
    <p:extLst>
      <p:ext uri="{BB962C8B-B14F-4D97-AF65-F5344CB8AC3E}">
        <p14:creationId xmlns:p14="http://schemas.microsoft.com/office/powerpoint/2010/main" val="4284813646"/>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8" name="Footer Placeholder 7"/>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9" name="Slide Number Placeholder 8"/>
          <p:cNvSpPr>
            <a:spLocks noGrp="1"/>
          </p:cNvSpPr>
          <p:nvPr>
            <p:ph type="sldNum" sz="quarter" idx="12"/>
          </p:nvPr>
        </p:nvSpPr>
        <p:spPr/>
        <p:txBody>
          <a:bodyPr/>
          <a:lstStyle>
            <a:lvl1pPr>
              <a:defRPr/>
            </a:lvl1pPr>
          </a:lstStyle>
          <a:p>
            <a:fld id="{5D5DDE6B-F7EE-804E-BEF0-9C63090CAF45}" type="slidenum">
              <a:rPr lang="en-US"/>
              <a:pPr/>
              <a:t>‹#›</a:t>
            </a:fld>
            <a:endParaRPr lang="en-US"/>
          </a:p>
        </p:txBody>
      </p:sp>
    </p:spTree>
    <p:extLst>
      <p:ext uri="{BB962C8B-B14F-4D97-AF65-F5344CB8AC3E}">
        <p14:creationId xmlns:p14="http://schemas.microsoft.com/office/powerpoint/2010/main" val="226608384"/>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4" name="Footer Placeholder 3"/>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5" name="Slide Number Placeholder 4"/>
          <p:cNvSpPr>
            <a:spLocks noGrp="1"/>
          </p:cNvSpPr>
          <p:nvPr>
            <p:ph type="sldNum" sz="quarter" idx="12"/>
          </p:nvPr>
        </p:nvSpPr>
        <p:spPr/>
        <p:txBody>
          <a:bodyPr/>
          <a:lstStyle>
            <a:lvl1pPr>
              <a:defRPr/>
            </a:lvl1pPr>
          </a:lstStyle>
          <a:p>
            <a:fld id="{2086D1A7-A39A-0244-8134-E462C3399466}" type="slidenum">
              <a:rPr lang="en-US"/>
              <a:pPr/>
              <a:t>‹#›</a:t>
            </a:fld>
            <a:endParaRPr lang="en-US"/>
          </a:p>
        </p:txBody>
      </p:sp>
    </p:spTree>
    <p:extLst>
      <p:ext uri="{BB962C8B-B14F-4D97-AF65-F5344CB8AC3E}">
        <p14:creationId xmlns:p14="http://schemas.microsoft.com/office/powerpoint/2010/main" val="70585005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a:lvl1pPr>
          </a:lstStyle>
          <a:p>
            <a:pPr>
              <a:defRPr/>
            </a:pPr>
            <a:endParaRPr lang="en-US"/>
          </a:p>
        </p:txBody>
      </p:sp>
      <p:sp>
        <p:nvSpPr>
          <p:cNvPr id="3" name="Rectangle 5"/>
          <p:cNvSpPr>
            <a:spLocks noGrp="1" noChangeArrowheads="1"/>
          </p:cNvSpPr>
          <p:nvPr>
            <p:ph type="ftr" sz="quarter" idx="11"/>
          </p:nvPr>
        </p:nvSpPr>
        <p:spPr/>
        <p:txBody>
          <a:bodyPr/>
          <a:lstStyle>
            <a:lvl1pPr>
              <a:defRPr b="1"/>
            </a:lvl1pPr>
          </a:lstStyle>
          <a:p>
            <a:pPr>
              <a:defRPr/>
            </a:pPr>
            <a:endParaRPr lang="en-US"/>
          </a:p>
        </p:txBody>
      </p:sp>
      <p:sp>
        <p:nvSpPr>
          <p:cNvPr id="4" name="Rectangle 6"/>
          <p:cNvSpPr>
            <a:spLocks noGrp="1" noChangeArrowheads="1"/>
          </p:cNvSpPr>
          <p:nvPr>
            <p:ph type="sldNum" sz="quarter" idx="12"/>
          </p:nvPr>
        </p:nvSpPr>
        <p:spPr/>
        <p:txBody>
          <a:bodyPr/>
          <a:lstStyle>
            <a:lvl1pPr>
              <a:defRPr b="1"/>
            </a:lvl1pPr>
          </a:lstStyle>
          <a:p>
            <a:fld id="{CE7F9D0E-1AFD-7645-8F40-E42AC894555C}" type="slidenum">
              <a:rPr lang="en-US"/>
              <a:pPr/>
              <a:t>‹#›</a:t>
            </a:fld>
            <a:endParaRPr lang="en-US"/>
          </a:p>
        </p:txBody>
      </p:sp>
    </p:spTree>
    <p:extLst>
      <p:ext uri="{BB962C8B-B14F-4D97-AF65-F5344CB8AC3E}">
        <p14:creationId xmlns:p14="http://schemas.microsoft.com/office/powerpoint/2010/main" val="1684884212"/>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3" name="Footer Placeholder 2"/>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4" name="Slide Number Placeholder 3"/>
          <p:cNvSpPr>
            <a:spLocks noGrp="1"/>
          </p:cNvSpPr>
          <p:nvPr>
            <p:ph type="sldNum" sz="quarter" idx="12"/>
          </p:nvPr>
        </p:nvSpPr>
        <p:spPr/>
        <p:txBody>
          <a:bodyPr/>
          <a:lstStyle>
            <a:lvl1pPr>
              <a:defRPr/>
            </a:lvl1pPr>
          </a:lstStyle>
          <a:p>
            <a:fld id="{23054F90-0464-D54C-A110-0614333A2726}" type="slidenum">
              <a:rPr lang="en-US"/>
              <a:pPr/>
              <a:t>‹#›</a:t>
            </a:fld>
            <a:endParaRPr lang="en-US"/>
          </a:p>
        </p:txBody>
      </p:sp>
    </p:spTree>
    <p:extLst>
      <p:ext uri="{BB962C8B-B14F-4D97-AF65-F5344CB8AC3E}">
        <p14:creationId xmlns:p14="http://schemas.microsoft.com/office/powerpoint/2010/main" val="848809061"/>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8BA49DB7-D4BA-1641-AE73-3722905D1D0E}" type="slidenum">
              <a:rPr lang="en-US"/>
              <a:pPr/>
              <a:t>‹#›</a:t>
            </a:fld>
            <a:endParaRPr lang="en-US"/>
          </a:p>
        </p:txBody>
      </p:sp>
    </p:spTree>
    <p:extLst>
      <p:ext uri="{BB962C8B-B14F-4D97-AF65-F5344CB8AC3E}">
        <p14:creationId xmlns:p14="http://schemas.microsoft.com/office/powerpoint/2010/main" val="2264537248"/>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FB25B506-B6D5-3343-A079-F8D2F64181CE}" type="slidenum">
              <a:rPr lang="en-US"/>
              <a:pPr/>
              <a:t>‹#›</a:t>
            </a:fld>
            <a:endParaRPr lang="en-US"/>
          </a:p>
        </p:txBody>
      </p:sp>
    </p:spTree>
    <p:extLst>
      <p:ext uri="{BB962C8B-B14F-4D97-AF65-F5344CB8AC3E}">
        <p14:creationId xmlns:p14="http://schemas.microsoft.com/office/powerpoint/2010/main" val="3974650446"/>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F6E6B6C7-EE70-F14C-A2E8-C1B73AD9BE2B}" type="slidenum">
              <a:rPr lang="en-US"/>
              <a:pPr/>
              <a:t>‹#›</a:t>
            </a:fld>
            <a:endParaRPr lang="en-US"/>
          </a:p>
        </p:txBody>
      </p:sp>
    </p:spTree>
    <p:extLst>
      <p:ext uri="{BB962C8B-B14F-4D97-AF65-F5344CB8AC3E}">
        <p14:creationId xmlns:p14="http://schemas.microsoft.com/office/powerpoint/2010/main" val="1716104258"/>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AB982A42-A500-7741-9F89-3273819FA77B}" type="slidenum">
              <a:rPr lang="en-US"/>
              <a:pPr/>
              <a:t>‹#›</a:t>
            </a:fld>
            <a:endParaRPr lang="en-US"/>
          </a:p>
        </p:txBody>
      </p:sp>
    </p:spTree>
    <p:extLst>
      <p:ext uri="{BB962C8B-B14F-4D97-AF65-F5344CB8AC3E}">
        <p14:creationId xmlns:p14="http://schemas.microsoft.com/office/powerpoint/2010/main" val="151271393"/>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6C23BC27-DE7A-4B41-AF4A-BE62DEF2AFD4}"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1099059884"/>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544EE353-C04D-3C4F-9B75-902BD7C017AC}"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1723862056"/>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95D3EC47-10F0-594C-82A2-4EBE6DB49681}"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1414465035"/>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E1F24264-E019-4042-B81C-51C91E1A9753}"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682441590"/>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8" name="Footer Placeholder 7"/>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9" name="Slide Number Placeholder 8"/>
          <p:cNvSpPr>
            <a:spLocks noGrp="1"/>
          </p:cNvSpPr>
          <p:nvPr>
            <p:ph type="sldNum" sz="quarter" idx="12"/>
          </p:nvPr>
        </p:nvSpPr>
        <p:spPr/>
        <p:txBody>
          <a:bodyPr/>
          <a:lstStyle>
            <a:lvl1pPr>
              <a:defRPr/>
            </a:lvl1pPr>
          </a:lstStyle>
          <a:p>
            <a:fld id="{9A2FC87F-F327-004C-BF44-7FEC1F20D543}"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385658889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fld id="{3AF5DA18-D48E-CC43-883C-DF917E2B35C3}" type="slidenum">
              <a:rPr lang="en-US"/>
              <a:pPr/>
              <a:t>‹#›</a:t>
            </a:fld>
            <a:endParaRPr lang="en-US"/>
          </a:p>
        </p:txBody>
      </p:sp>
    </p:spTree>
    <p:extLst>
      <p:ext uri="{BB962C8B-B14F-4D97-AF65-F5344CB8AC3E}">
        <p14:creationId xmlns:p14="http://schemas.microsoft.com/office/powerpoint/2010/main" val="3676093932"/>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4" name="Footer Placeholder 3"/>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5" name="Slide Number Placeholder 4"/>
          <p:cNvSpPr>
            <a:spLocks noGrp="1"/>
          </p:cNvSpPr>
          <p:nvPr>
            <p:ph type="sldNum" sz="quarter" idx="12"/>
          </p:nvPr>
        </p:nvSpPr>
        <p:spPr/>
        <p:txBody>
          <a:bodyPr/>
          <a:lstStyle>
            <a:lvl1pPr>
              <a:defRPr/>
            </a:lvl1pPr>
          </a:lstStyle>
          <a:p>
            <a:fld id="{AF5E87FB-8131-DB4D-A432-874BF1BB10EF}"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820588530"/>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3" name="Footer Placeholder 2"/>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4" name="Slide Number Placeholder 3"/>
          <p:cNvSpPr>
            <a:spLocks noGrp="1"/>
          </p:cNvSpPr>
          <p:nvPr>
            <p:ph type="sldNum" sz="quarter" idx="12"/>
          </p:nvPr>
        </p:nvSpPr>
        <p:spPr/>
        <p:txBody>
          <a:bodyPr/>
          <a:lstStyle>
            <a:lvl1pPr>
              <a:defRPr/>
            </a:lvl1pPr>
          </a:lstStyle>
          <a:p>
            <a:fld id="{D318A5C7-A116-8241-8F80-E838D840BB70}"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193037374"/>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6323F9E3-9377-1C45-985F-9E04A5608E01}"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144601825"/>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40771B9A-D89D-6A4B-AC3F-A7A09D26AEA9}"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1473908965"/>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51BF8CFF-C400-7B44-AD97-9FCDB0F91983}"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4122017025"/>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C011D048-FDFA-CA49-A9F7-45D62A8A7B1F}"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1153357728"/>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EE321BC8-1198-F94B-9350-E12957A5970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7579832"/>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6EE3644D-26A0-8046-B62C-FE75D49A372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51446620"/>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65694B00-89BB-384B-91B8-46863657CB9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83517093"/>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972DD88A-95FB-8E45-AABE-C15811358A8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5117492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a:lvl1pPr>
          </a:lstStyle>
          <a:p>
            <a:pPr>
              <a:defRPr/>
            </a:pPr>
            <a:endParaRPr lang="en-US"/>
          </a:p>
        </p:txBody>
      </p:sp>
      <p:sp>
        <p:nvSpPr>
          <p:cNvPr id="3" name="Rectangle 5"/>
          <p:cNvSpPr>
            <a:spLocks noGrp="1" noChangeArrowheads="1"/>
          </p:cNvSpPr>
          <p:nvPr>
            <p:ph type="ftr" sz="quarter" idx="11"/>
          </p:nvPr>
        </p:nvSpPr>
        <p:spPr/>
        <p:txBody>
          <a:bodyPr/>
          <a:lstStyle>
            <a:lvl1pPr>
              <a:defRPr b="1"/>
            </a:lvl1pPr>
          </a:lstStyle>
          <a:p>
            <a:pPr>
              <a:defRPr/>
            </a:pPr>
            <a:endParaRPr lang="en-US"/>
          </a:p>
        </p:txBody>
      </p:sp>
      <p:sp>
        <p:nvSpPr>
          <p:cNvPr id="4" name="Rectangle 6"/>
          <p:cNvSpPr>
            <a:spLocks noGrp="1" noChangeArrowheads="1"/>
          </p:cNvSpPr>
          <p:nvPr>
            <p:ph type="sldNum" sz="quarter" idx="12"/>
          </p:nvPr>
        </p:nvSpPr>
        <p:spPr/>
        <p:txBody>
          <a:bodyPr/>
          <a:lstStyle>
            <a:lvl1pPr>
              <a:defRPr b="1"/>
            </a:lvl1pPr>
          </a:lstStyle>
          <a:p>
            <a:fld id="{6E7F5B5A-96AA-C149-8832-5D6130B12371}" type="slidenum">
              <a:rPr lang="en-US"/>
              <a:pPr/>
              <a:t>‹#›</a:t>
            </a:fld>
            <a:endParaRPr lang="en-US"/>
          </a:p>
        </p:txBody>
      </p:sp>
    </p:spTree>
    <p:extLst>
      <p:ext uri="{BB962C8B-B14F-4D97-AF65-F5344CB8AC3E}">
        <p14:creationId xmlns:p14="http://schemas.microsoft.com/office/powerpoint/2010/main" val="2935463658"/>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F169DAAC-3E5E-974C-A294-0F805B1FC42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00539282"/>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DE37016F-89FD-4B41-B08C-75AAB5234EB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21465325"/>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FF8898D2-568B-B741-89BD-2B89D67BE62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73740417"/>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86360BDF-FEF2-7B49-9DB9-0BA0613A4C5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31934886"/>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BBE00525-184B-F542-8861-5DAF315771C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09477992"/>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F884F862-09DA-4F4C-8AB3-D31422557F0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80241185"/>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F64C5F3C-FC22-4A4E-82A9-4CACB4298AE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00742986"/>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926357792"/>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174393929"/>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02126195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CD677A7B-80D2-CA4B-BADA-6AA28C80E447}" type="slidenum">
              <a:rPr lang="en-US"/>
              <a:pPr/>
              <a:t>‹#›</a:t>
            </a:fld>
            <a:endParaRPr lang="en-US"/>
          </a:p>
        </p:txBody>
      </p:sp>
    </p:spTree>
    <p:extLst>
      <p:ext uri="{BB962C8B-B14F-4D97-AF65-F5344CB8AC3E}">
        <p14:creationId xmlns:p14="http://schemas.microsoft.com/office/powerpoint/2010/main" val="359814352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p:txBody>
          <a:bodyPr/>
          <a:lstStyle>
            <a:lvl1pPr algn="ctr">
              <a:defRPr/>
            </a:lvl1pPr>
          </a:lstStyle>
          <a:p>
            <a:pPr>
              <a:defRPr/>
            </a:pPr>
            <a:endParaRPr lang="en-US"/>
          </a:p>
        </p:txBody>
      </p:sp>
      <p:sp>
        <p:nvSpPr>
          <p:cNvPr id="4" name="Rectangle 24"/>
          <p:cNvSpPr>
            <a:spLocks noGrp="1" noChangeArrowheads="1"/>
          </p:cNvSpPr>
          <p:nvPr>
            <p:ph type="ftr" sz="quarter" idx="11"/>
          </p:nvPr>
        </p:nvSpPr>
        <p:spPr/>
        <p:txBody>
          <a:bodyPr/>
          <a:lstStyle>
            <a:lvl1pPr>
              <a:defRPr/>
            </a:lvl1pPr>
          </a:lstStyle>
          <a:p>
            <a:pPr>
              <a:defRPr/>
            </a:pPr>
            <a:endParaRPr lang="en-US"/>
          </a:p>
        </p:txBody>
      </p:sp>
      <p:sp>
        <p:nvSpPr>
          <p:cNvPr id="5" name="Rectangle 25"/>
          <p:cNvSpPr>
            <a:spLocks noGrp="1" noChangeArrowheads="1"/>
          </p:cNvSpPr>
          <p:nvPr>
            <p:ph type="sldNum" sz="quarter" idx="12"/>
          </p:nvPr>
        </p:nvSpPr>
        <p:spPr/>
        <p:txBody>
          <a:bodyPr/>
          <a:lstStyle>
            <a:lvl1pPr>
              <a:defRPr/>
            </a:lvl1pPr>
          </a:lstStyle>
          <a:p>
            <a:fld id="{4330DC4B-500B-7E48-BE97-43C5A315299A}" type="slidenum">
              <a:rPr lang="en-US"/>
              <a:pPr/>
              <a:t>‹#›</a:t>
            </a:fld>
            <a:endParaRPr lang="en-US"/>
          </a:p>
        </p:txBody>
      </p:sp>
    </p:spTree>
    <p:extLst>
      <p:ext uri="{BB962C8B-B14F-4D97-AF65-F5344CB8AC3E}">
        <p14:creationId xmlns:p14="http://schemas.microsoft.com/office/powerpoint/2010/main" val="2113547100"/>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3002865777"/>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Slide Number Placeholder 7"/>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261488916"/>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74379588"/>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Slide Number Placeholder 2"/>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131552365"/>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265668334"/>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591423055"/>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2071940579"/>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382852572"/>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591874" name="Rectangle 2"/>
          <p:cNvSpPr>
            <a:spLocks noGrp="1" noChangeArrowheads="1"/>
          </p:cNvSpPr>
          <p:nvPr>
            <p:ph type="ctrTitle"/>
          </p:nvPr>
        </p:nvSpPr>
        <p:spPr>
          <a:xfrm>
            <a:off x="685800" y="2514600"/>
            <a:ext cx="7772400" cy="1371600"/>
          </a:xfrm>
        </p:spPr>
        <p:txBody>
          <a:bodyPr/>
          <a:lstStyle>
            <a:lvl1pPr>
              <a:defRPr/>
            </a:lvl1pPr>
          </a:lstStyle>
          <a:p>
            <a:pPr lvl="0"/>
            <a:r>
              <a:rPr lang="en-US" noProof="0"/>
              <a:t>Click to edit Master title style</a:t>
            </a:r>
          </a:p>
        </p:txBody>
      </p:sp>
      <p:sp>
        <p:nvSpPr>
          <p:cNvPr id="591875" name="Rectangle 3"/>
          <p:cNvSpPr>
            <a:spLocks noGrp="1" noChangeArrowheads="1"/>
          </p:cNvSpPr>
          <p:nvPr>
            <p:ph type="subTitle" idx="1"/>
          </p:nvPr>
        </p:nvSpPr>
        <p:spPr>
          <a:xfrm>
            <a:off x="1371600" y="4343400"/>
            <a:ext cx="6400800" cy="1447800"/>
          </a:xfrm>
        </p:spPr>
        <p:txBody>
          <a:bodyPr/>
          <a:lstStyle>
            <a:lvl1pPr marL="0" indent="0" algn="ctr">
              <a:buFont typeface="Wingdings" charset="0"/>
              <a:buNone/>
              <a:defRPr sz="2800"/>
            </a:lvl1pPr>
          </a:lstStyle>
          <a:p>
            <a:pPr lvl="0"/>
            <a:r>
              <a:rPr lang="en-US" noProof="0"/>
              <a:t>Click to edit Master subtitle style</a:t>
            </a:r>
          </a:p>
        </p:txBody>
      </p:sp>
      <p:sp>
        <p:nvSpPr>
          <p:cNvPr id="591876" name="Rectangle 4"/>
          <p:cNvSpPr>
            <a:spLocks noGrp="1" noChangeArrowheads="1"/>
          </p:cNvSpPr>
          <p:nvPr>
            <p:ph type="dt" sz="half" idx="2"/>
          </p:nvPr>
        </p:nvSpPr>
        <p:spPr/>
        <p:txBody>
          <a:bodyPr/>
          <a:lstStyle>
            <a:lvl1pPr>
              <a:defRPr/>
            </a:lvl1pPr>
          </a:lstStyle>
          <a:p>
            <a:endParaRPr lang="en-US">
              <a:solidFill>
                <a:srgbClr val="FFFFFF"/>
              </a:solidFill>
              <a:latin typeface="Tahoma"/>
            </a:endParaRPr>
          </a:p>
        </p:txBody>
      </p:sp>
      <p:sp>
        <p:nvSpPr>
          <p:cNvPr id="591877" name="Rectangle 5"/>
          <p:cNvSpPr>
            <a:spLocks noGrp="1" noChangeArrowheads="1"/>
          </p:cNvSpPr>
          <p:nvPr>
            <p:ph type="ftr" sz="quarter" idx="3"/>
          </p:nvPr>
        </p:nvSpPr>
        <p:spPr/>
        <p:txBody>
          <a:bodyPr/>
          <a:lstStyle>
            <a:lvl1pPr>
              <a:defRPr/>
            </a:lvl1pPr>
          </a:lstStyle>
          <a:p>
            <a:endParaRPr lang="en-US">
              <a:solidFill>
                <a:srgbClr val="FFFFFF"/>
              </a:solidFill>
              <a:latin typeface="Tahoma"/>
            </a:endParaRPr>
          </a:p>
        </p:txBody>
      </p:sp>
      <p:sp>
        <p:nvSpPr>
          <p:cNvPr id="591878" name="Rectangle 6"/>
          <p:cNvSpPr>
            <a:spLocks noGrp="1" noChangeArrowheads="1"/>
          </p:cNvSpPr>
          <p:nvPr>
            <p:ph type="sldNum" sz="quarter" idx="4"/>
          </p:nvPr>
        </p:nvSpPr>
        <p:spPr/>
        <p:txBody>
          <a:bodyPr/>
          <a:lstStyle>
            <a:lvl1pPr>
              <a:defRPr/>
            </a:lvl1pPr>
          </a:lstStyle>
          <a:p>
            <a:fld id="{E986F8BC-1553-174F-8F36-E32D1A7F4DE9}"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3215650822"/>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6" name="Slide Number Placeholder 5"/>
          <p:cNvSpPr>
            <a:spLocks noGrp="1"/>
          </p:cNvSpPr>
          <p:nvPr>
            <p:ph type="sldNum" sz="quarter" idx="12"/>
          </p:nvPr>
        </p:nvSpPr>
        <p:spPr/>
        <p:txBody>
          <a:bodyPr/>
          <a:lstStyle>
            <a:lvl1pPr>
              <a:defRPr/>
            </a:lvl1pPr>
          </a:lstStyle>
          <a:p>
            <a:fld id="{46941D38-252D-F044-BF04-53B01501CFEF}"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134021406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EAFA3FF4-958C-9C46-A1DB-51F948B8F7D3}"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3292984352"/>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6" name="Slide Number Placeholder 5"/>
          <p:cNvSpPr>
            <a:spLocks noGrp="1"/>
          </p:cNvSpPr>
          <p:nvPr>
            <p:ph type="sldNum" sz="quarter" idx="12"/>
          </p:nvPr>
        </p:nvSpPr>
        <p:spPr/>
        <p:txBody>
          <a:bodyPr/>
          <a:lstStyle>
            <a:lvl1pPr>
              <a:defRPr/>
            </a:lvl1pPr>
          </a:lstStyle>
          <a:p>
            <a:fld id="{1CFB9275-D4D7-784A-832B-04E4C2AE81F9}"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880116156"/>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6" name="Footer Placeholder 5"/>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7" name="Slide Number Placeholder 6"/>
          <p:cNvSpPr>
            <a:spLocks noGrp="1"/>
          </p:cNvSpPr>
          <p:nvPr>
            <p:ph type="sldNum" sz="quarter" idx="12"/>
          </p:nvPr>
        </p:nvSpPr>
        <p:spPr/>
        <p:txBody>
          <a:bodyPr/>
          <a:lstStyle>
            <a:lvl1pPr>
              <a:defRPr/>
            </a:lvl1pPr>
          </a:lstStyle>
          <a:p>
            <a:fld id="{C6292A7A-A2E5-2F4F-B85D-E9BD0B9E8DC8}"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1456114347"/>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8" name="Footer Placeholder 7"/>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9" name="Slide Number Placeholder 8"/>
          <p:cNvSpPr>
            <a:spLocks noGrp="1"/>
          </p:cNvSpPr>
          <p:nvPr>
            <p:ph type="sldNum" sz="quarter" idx="12"/>
          </p:nvPr>
        </p:nvSpPr>
        <p:spPr/>
        <p:txBody>
          <a:bodyPr/>
          <a:lstStyle>
            <a:lvl1pPr>
              <a:defRPr/>
            </a:lvl1pPr>
          </a:lstStyle>
          <a:p>
            <a:fld id="{6FB19DB9-F105-A848-A464-303B4A7BFA0B}"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1141577115"/>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4" name="Footer Placeholder 3"/>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5" name="Slide Number Placeholder 4"/>
          <p:cNvSpPr>
            <a:spLocks noGrp="1"/>
          </p:cNvSpPr>
          <p:nvPr>
            <p:ph type="sldNum" sz="quarter" idx="12"/>
          </p:nvPr>
        </p:nvSpPr>
        <p:spPr/>
        <p:txBody>
          <a:bodyPr/>
          <a:lstStyle>
            <a:lvl1pPr>
              <a:defRPr/>
            </a:lvl1pPr>
          </a:lstStyle>
          <a:p>
            <a:fld id="{88EAD172-4009-A64A-973B-E95B20978170}"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444682292"/>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3" name="Footer Placeholder 2"/>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4" name="Slide Number Placeholder 3"/>
          <p:cNvSpPr>
            <a:spLocks noGrp="1"/>
          </p:cNvSpPr>
          <p:nvPr>
            <p:ph type="sldNum" sz="quarter" idx="12"/>
          </p:nvPr>
        </p:nvSpPr>
        <p:spPr/>
        <p:txBody>
          <a:bodyPr/>
          <a:lstStyle>
            <a:lvl1pPr>
              <a:defRPr/>
            </a:lvl1pPr>
          </a:lstStyle>
          <a:p>
            <a:fld id="{EFEA25C9-4DD5-C14D-B607-579A2B49E0DB}"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255184333"/>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6" name="Footer Placeholder 5"/>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7" name="Slide Number Placeholder 6"/>
          <p:cNvSpPr>
            <a:spLocks noGrp="1"/>
          </p:cNvSpPr>
          <p:nvPr>
            <p:ph type="sldNum" sz="quarter" idx="12"/>
          </p:nvPr>
        </p:nvSpPr>
        <p:spPr/>
        <p:txBody>
          <a:bodyPr/>
          <a:lstStyle>
            <a:lvl1pPr>
              <a:defRPr/>
            </a:lvl1pPr>
          </a:lstStyle>
          <a:p>
            <a:fld id="{1496245A-9E7C-BC4F-9CF4-5A45317EE01F}"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1347098474"/>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6" name="Footer Placeholder 5"/>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7" name="Slide Number Placeholder 6"/>
          <p:cNvSpPr>
            <a:spLocks noGrp="1"/>
          </p:cNvSpPr>
          <p:nvPr>
            <p:ph type="sldNum" sz="quarter" idx="12"/>
          </p:nvPr>
        </p:nvSpPr>
        <p:spPr/>
        <p:txBody>
          <a:bodyPr/>
          <a:lstStyle>
            <a:lvl1pPr>
              <a:defRPr/>
            </a:lvl1pPr>
          </a:lstStyle>
          <a:p>
            <a:fld id="{FCD86C16-807A-E04B-8992-15462CC28BBC}"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577382784"/>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6" name="Slide Number Placeholder 5"/>
          <p:cNvSpPr>
            <a:spLocks noGrp="1"/>
          </p:cNvSpPr>
          <p:nvPr>
            <p:ph type="sldNum" sz="quarter" idx="12"/>
          </p:nvPr>
        </p:nvSpPr>
        <p:spPr/>
        <p:txBody>
          <a:bodyPr/>
          <a:lstStyle>
            <a:lvl1pPr>
              <a:defRPr/>
            </a:lvl1pPr>
          </a:lstStyle>
          <a:p>
            <a:fld id="{BB061B2B-AA6B-DB4A-9E10-968CE94801F6}"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733092515"/>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6" name="Slide Number Placeholder 5"/>
          <p:cNvSpPr>
            <a:spLocks noGrp="1"/>
          </p:cNvSpPr>
          <p:nvPr>
            <p:ph type="sldNum" sz="quarter" idx="12"/>
          </p:nvPr>
        </p:nvSpPr>
        <p:spPr/>
        <p:txBody>
          <a:bodyPr/>
          <a:lstStyle>
            <a:lvl1pPr>
              <a:defRPr/>
            </a:lvl1pPr>
          </a:lstStyle>
          <a:p>
            <a:fld id="{B22FCC2D-CCD1-294D-934D-2E0909B52656}"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4287134259"/>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354" y="2130848"/>
            <a:ext cx="7773293" cy="1470049"/>
          </a:xfrm>
        </p:spPr>
        <p:txBody>
          <a:bodyPr/>
          <a:lstStyle/>
          <a:p>
            <a:r>
              <a:rPr lang="en-US"/>
              <a:t>Click to edit Master title style</a:t>
            </a:r>
          </a:p>
        </p:txBody>
      </p:sp>
      <p:sp>
        <p:nvSpPr>
          <p:cNvPr id="3" name="Subtitle 2"/>
          <p:cNvSpPr>
            <a:spLocks noGrp="1"/>
          </p:cNvSpPr>
          <p:nvPr>
            <p:ph type="subTitle" idx="1"/>
          </p:nvPr>
        </p:nvSpPr>
        <p:spPr>
          <a:xfrm>
            <a:off x="1371824" y="3886713"/>
            <a:ext cx="6400354" cy="1752451"/>
          </a:xfrm>
        </p:spPr>
        <p:txBody>
          <a:bodyPr/>
          <a:lstStyle>
            <a:lvl1pPr marL="0" indent="0" algn="ctr">
              <a:buNone/>
              <a:defRPr/>
            </a:lvl1pPr>
            <a:lvl2pPr marL="320363" indent="0" algn="ctr">
              <a:buNone/>
              <a:defRPr/>
            </a:lvl2pPr>
            <a:lvl3pPr marL="640739" indent="0" algn="ctr">
              <a:buNone/>
              <a:defRPr/>
            </a:lvl3pPr>
            <a:lvl4pPr marL="961120" indent="0" algn="ctr">
              <a:buNone/>
              <a:defRPr/>
            </a:lvl4pPr>
            <a:lvl5pPr marL="1281488" indent="0" algn="ctr">
              <a:buNone/>
              <a:defRPr/>
            </a:lvl5pPr>
            <a:lvl6pPr marL="1601870" indent="0" algn="ctr">
              <a:buNone/>
              <a:defRPr/>
            </a:lvl6pPr>
            <a:lvl7pPr marL="1922233" indent="0" algn="ctr">
              <a:buNone/>
              <a:defRPr/>
            </a:lvl7pPr>
            <a:lvl8pPr marL="2242611" indent="0" algn="ctr">
              <a:buNone/>
              <a:defRPr/>
            </a:lvl8pPr>
            <a:lvl9pPr marL="2562987" indent="0" algn="ctr">
              <a:buNone/>
              <a:defRPr/>
            </a:lvl9pPr>
          </a:lstStyle>
          <a:p>
            <a:r>
              <a:rPr lang="en-US"/>
              <a:t>Click to edit Master subtitle style</a:t>
            </a:r>
          </a:p>
        </p:txBody>
      </p:sp>
      <p:sp>
        <p:nvSpPr>
          <p:cNvPr id="4" name="Date Placeholder 3"/>
          <p:cNvSpPr>
            <a:spLocks noGrp="1"/>
          </p:cNvSpPr>
          <p:nvPr>
            <p:ph type="dt" sz="half" idx="10"/>
          </p:nvPr>
        </p:nvSpPr>
        <p:spPr>
          <a:ln/>
        </p:spPr>
        <p:txBody>
          <a:bodyPr/>
          <a:lstStyle>
            <a:lvl1pPr>
              <a:defRPr/>
            </a:lvl1pPr>
          </a:lstStyle>
          <a:p>
            <a:pPr>
              <a:defRPr/>
            </a:pPr>
            <a:endParaRPr lang="en-US" altLang="zh-CN"/>
          </a:p>
        </p:txBody>
      </p:sp>
      <p:sp>
        <p:nvSpPr>
          <p:cNvPr id="5"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6" name="Slide Number Placeholder 5"/>
          <p:cNvSpPr>
            <a:spLocks noGrp="1"/>
          </p:cNvSpPr>
          <p:nvPr>
            <p:ph type="sldNum" sz="quarter" idx="12"/>
          </p:nvPr>
        </p:nvSpPr>
        <p:spPr>
          <a:ln/>
        </p:spPr>
        <p:txBody>
          <a:bodyPr/>
          <a:lstStyle>
            <a:lvl1pPr>
              <a:defRPr/>
            </a:lvl1pPr>
          </a:lstStyle>
          <a:p>
            <a:pPr>
              <a:defRPr/>
            </a:pPr>
            <a:fld id="{AC2AADAF-C8B1-5C4F-99A0-CC5B2FA2B05E}" type="slidenum">
              <a:rPr lang="en-US" altLang="zh-CN"/>
              <a:pPr>
                <a:defRPr/>
              </a:pPr>
              <a:t>‹#›</a:t>
            </a:fld>
            <a:endParaRPr lang="en-US" altLang="zh-CN"/>
          </a:p>
        </p:txBody>
      </p:sp>
    </p:spTree>
    <p:extLst>
      <p:ext uri="{BB962C8B-B14F-4D97-AF65-F5344CB8AC3E}">
        <p14:creationId xmlns:p14="http://schemas.microsoft.com/office/powerpoint/2010/main" val="7895895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120650"/>
            <a:ext cx="9144000" cy="1430338"/>
          </a:xfrm>
        </p:spPr>
        <p:txBody>
          <a:bodyPr/>
          <a:lstStyle>
            <a:lvl1pPr>
              <a:defRPr>
                <a:latin typeface="Arial"/>
                <a:cs typeface="Arial"/>
              </a:defRPr>
            </a:lvl1pPr>
          </a:lstStyle>
          <a:p>
            <a:r>
              <a:rPr lang="en-US" dirty="0"/>
              <a:t>Click to edit Master title style</a:t>
            </a:r>
          </a:p>
        </p:txBody>
      </p:sp>
      <p:sp>
        <p:nvSpPr>
          <p:cNvPr id="3" name="Content Placeholder 2"/>
          <p:cNvSpPr>
            <a:spLocks noGrp="1"/>
          </p:cNvSpPr>
          <p:nvPr>
            <p:ph idx="1"/>
          </p:nvPr>
        </p:nvSpPr>
        <p:spPr>
          <a:xfrm>
            <a:off x="0" y="1752601"/>
            <a:ext cx="9144000" cy="4373563"/>
          </a:xfrm>
        </p:spPr>
        <p:txBody>
          <a:bodyPr/>
          <a:lstStyle>
            <a:lvl1pPr>
              <a:defRPr>
                <a:latin typeface="Arial"/>
                <a:cs typeface="Arial"/>
              </a:defRPr>
            </a:lvl1pPr>
            <a:lvl2pPr>
              <a:defRPr>
                <a:latin typeface="Arial"/>
                <a:cs typeface="Arial"/>
              </a:defRPr>
            </a:lvl2pPr>
            <a:lvl3pPr>
              <a:defRPr>
                <a:latin typeface="Arial"/>
                <a:cs typeface="Arial"/>
              </a:defRPr>
            </a:lvl3pPr>
            <a:lvl4pPr>
              <a:defRPr>
                <a:latin typeface="Arial"/>
                <a:cs typeface="Arial"/>
              </a:defRPr>
            </a:lvl4pPr>
            <a:lvl5pPr>
              <a:defRPr>
                <a:latin typeface="Arial"/>
                <a:cs typeface="Aria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7704ED7D-A106-5F4A-89DA-30264F7B62B2}"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2859466317"/>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ln/>
        </p:spPr>
        <p:txBody>
          <a:bodyPr/>
          <a:lstStyle>
            <a:lvl1pPr>
              <a:defRPr/>
            </a:lvl1pPr>
          </a:lstStyle>
          <a:p>
            <a:pPr>
              <a:defRPr/>
            </a:pPr>
            <a:endParaRPr lang="en-US" altLang="zh-CN"/>
          </a:p>
        </p:txBody>
      </p:sp>
      <p:sp>
        <p:nvSpPr>
          <p:cNvPr id="5"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6" name="Slide Number Placeholder 5"/>
          <p:cNvSpPr>
            <a:spLocks noGrp="1"/>
          </p:cNvSpPr>
          <p:nvPr>
            <p:ph type="sldNum" sz="quarter" idx="12"/>
          </p:nvPr>
        </p:nvSpPr>
        <p:spPr>
          <a:ln/>
        </p:spPr>
        <p:txBody>
          <a:bodyPr/>
          <a:lstStyle>
            <a:lvl1pPr>
              <a:defRPr/>
            </a:lvl1pPr>
          </a:lstStyle>
          <a:p>
            <a:pPr>
              <a:defRPr/>
            </a:pPr>
            <a:fld id="{41EC736E-78D6-044D-AFD5-6A855DBC4BC4}" type="slidenum">
              <a:rPr lang="en-US" altLang="zh-CN"/>
              <a:pPr>
                <a:defRPr/>
              </a:pPr>
              <a:t>‹#›</a:t>
            </a:fld>
            <a:endParaRPr lang="en-US" altLang="zh-CN"/>
          </a:p>
        </p:txBody>
      </p:sp>
    </p:spTree>
    <p:extLst>
      <p:ext uri="{BB962C8B-B14F-4D97-AF65-F5344CB8AC3E}">
        <p14:creationId xmlns:p14="http://schemas.microsoft.com/office/powerpoint/2010/main" val="507412930"/>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189" y="4406802"/>
            <a:ext cx="7772176" cy="1361777"/>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189" y="2906613"/>
            <a:ext cx="7772176" cy="1500188"/>
          </a:xfrm>
        </p:spPr>
        <p:txBody>
          <a:bodyPr anchor="b"/>
          <a:lstStyle>
            <a:lvl1pPr marL="0" indent="0">
              <a:buNone/>
              <a:defRPr sz="1400"/>
            </a:lvl1pPr>
            <a:lvl2pPr marL="320363" indent="0">
              <a:buNone/>
              <a:defRPr sz="1300"/>
            </a:lvl2pPr>
            <a:lvl3pPr marL="640739" indent="0">
              <a:buNone/>
              <a:defRPr sz="1100"/>
            </a:lvl3pPr>
            <a:lvl4pPr marL="961120" indent="0">
              <a:buNone/>
              <a:defRPr sz="1000"/>
            </a:lvl4pPr>
            <a:lvl5pPr marL="1281488" indent="0">
              <a:buNone/>
              <a:defRPr sz="1000"/>
            </a:lvl5pPr>
            <a:lvl6pPr marL="1601870" indent="0">
              <a:buNone/>
              <a:defRPr sz="1000"/>
            </a:lvl6pPr>
            <a:lvl7pPr marL="1922233" indent="0">
              <a:buNone/>
              <a:defRPr sz="1000"/>
            </a:lvl7pPr>
            <a:lvl8pPr marL="2242611" indent="0">
              <a:buNone/>
              <a:defRPr sz="1000"/>
            </a:lvl8pPr>
            <a:lvl9pPr marL="2562987" indent="0">
              <a:buNone/>
              <a:defRPr sz="1000"/>
            </a:lvl9pPr>
          </a:lstStyle>
          <a:p>
            <a:pPr lvl="0"/>
            <a:r>
              <a:rPr lang="en-US"/>
              <a:t>Click to edit Master text styles</a:t>
            </a:r>
          </a:p>
        </p:txBody>
      </p:sp>
      <p:sp>
        <p:nvSpPr>
          <p:cNvPr id="4" name="Date Placeholder 3"/>
          <p:cNvSpPr>
            <a:spLocks noGrp="1"/>
          </p:cNvSpPr>
          <p:nvPr>
            <p:ph type="dt" sz="half" idx="10"/>
          </p:nvPr>
        </p:nvSpPr>
        <p:spPr>
          <a:ln/>
        </p:spPr>
        <p:txBody>
          <a:bodyPr/>
          <a:lstStyle>
            <a:lvl1pPr>
              <a:defRPr/>
            </a:lvl1pPr>
          </a:lstStyle>
          <a:p>
            <a:pPr>
              <a:defRPr/>
            </a:pPr>
            <a:endParaRPr lang="en-US" altLang="zh-CN"/>
          </a:p>
        </p:txBody>
      </p:sp>
      <p:sp>
        <p:nvSpPr>
          <p:cNvPr id="5"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6" name="Slide Number Placeholder 5"/>
          <p:cNvSpPr>
            <a:spLocks noGrp="1"/>
          </p:cNvSpPr>
          <p:nvPr>
            <p:ph type="sldNum" sz="quarter" idx="12"/>
          </p:nvPr>
        </p:nvSpPr>
        <p:spPr>
          <a:ln/>
        </p:spPr>
        <p:txBody>
          <a:bodyPr/>
          <a:lstStyle>
            <a:lvl1pPr>
              <a:defRPr/>
            </a:lvl1pPr>
          </a:lstStyle>
          <a:p>
            <a:pPr>
              <a:defRPr/>
            </a:pPr>
            <a:fld id="{252588E2-5639-804D-8C5F-B14611ECD094}" type="slidenum">
              <a:rPr lang="en-US" altLang="zh-CN"/>
              <a:pPr>
                <a:defRPr/>
              </a:pPr>
              <a:t>‹#›</a:t>
            </a:fld>
            <a:endParaRPr lang="en-US" altLang="zh-CN"/>
          </a:p>
        </p:txBody>
      </p:sp>
    </p:spTree>
    <p:extLst>
      <p:ext uri="{BB962C8B-B14F-4D97-AF65-F5344CB8AC3E}">
        <p14:creationId xmlns:p14="http://schemas.microsoft.com/office/powerpoint/2010/main" val="2689526303"/>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648" y="1600713"/>
            <a:ext cx="4060775" cy="45251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25579" y="1600713"/>
            <a:ext cx="4060775" cy="45251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a:ln/>
        </p:spPr>
        <p:txBody>
          <a:bodyPr/>
          <a:lstStyle>
            <a:lvl1pPr>
              <a:defRPr/>
            </a:lvl1pPr>
          </a:lstStyle>
          <a:p>
            <a:pPr>
              <a:defRPr/>
            </a:pPr>
            <a:endParaRPr lang="en-US" altLang="zh-CN"/>
          </a:p>
        </p:txBody>
      </p:sp>
      <p:sp>
        <p:nvSpPr>
          <p:cNvPr id="6"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7" name="Slide Number Placeholder 5"/>
          <p:cNvSpPr>
            <a:spLocks noGrp="1"/>
          </p:cNvSpPr>
          <p:nvPr>
            <p:ph type="sldNum" sz="quarter" idx="12"/>
          </p:nvPr>
        </p:nvSpPr>
        <p:spPr>
          <a:ln/>
        </p:spPr>
        <p:txBody>
          <a:bodyPr/>
          <a:lstStyle>
            <a:lvl1pPr>
              <a:defRPr/>
            </a:lvl1pPr>
          </a:lstStyle>
          <a:p>
            <a:pPr>
              <a:defRPr/>
            </a:pPr>
            <a:fld id="{42DABFE3-7751-7D4D-9D25-A1F57DE65209}" type="slidenum">
              <a:rPr lang="en-US" altLang="zh-CN"/>
              <a:pPr>
                <a:defRPr/>
              </a:pPr>
              <a:t>‹#›</a:t>
            </a:fld>
            <a:endParaRPr lang="en-US" altLang="zh-CN"/>
          </a:p>
        </p:txBody>
      </p:sp>
    </p:spTree>
    <p:extLst>
      <p:ext uri="{BB962C8B-B14F-4D97-AF65-F5344CB8AC3E}">
        <p14:creationId xmlns:p14="http://schemas.microsoft.com/office/powerpoint/2010/main" val="3780122311"/>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647" y="1534791"/>
            <a:ext cx="4039568" cy="639589"/>
          </a:xfrm>
        </p:spPr>
        <p:txBody>
          <a:bodyPr anchor="b"/>
          <a:lstStyle>
            <a:lvl1pPr marL="0" indent="0">
              <a:buNone/>
              <a:defRPr sz="1700" b="1"/>
            </a:lvl1pPr>
            <a:lvl2pPr marL="320363" indent="0">
              <a:buNone/>
              <a:defRPr sz="1400" b="1"/>
            </a:lvl2pPr>
            <a:lvl3pPr marL="640739" indent="0">
              <a:buNone/>
              <a:defRPr sz="1300" b="1"/>
            </a:lvl3pPr>
            <a:lvl4pPr marL="961120" indent="0">
              <a:buNone/>
              <a:defRPr sz="1100" b="1"/>
            </a:lvl4pPr>
            <a:lvl5pPr marL="1281488" indent="0">
              <a:buNone/>
              <a:defRPr sz="1100" b="1"/>
            </a:lvl5pPr>
            <a:lvl6pPr marL="1601870" indent="0">
              <a:buNone/>
              <a:defRPr sz="1100" b="1"/>
            </a:lvl6pPr>
            <a:lvl7pPr marL="1922233" indent="0">
              <a:buNone/>
              <a:defRPr sz="1100" b="1"/>
            </a:lvl7pPr>
            <a:lvl8pPr marL="2242611" indent="0">
              <a:buNone/>
              <a:defRPr sz="1100" b="1"/>
            </a:lvl8pPr>
            <a:lvl9pPr marL="2562987" indent="0">
              <a:buNone/>
              <a:defRPr sz="1100" b="1"/>
            </a:lvl9pPr>
          </a:lstStyle>
          <a:p>
            <a:pPr lvl="0"/>
            <a:r>
              <a:rPr lang="en-US"/>
              <a:t>Click to edit Master text styles</a:t>
            </a:r>
          </a:p>
        </p:txBody>
      </p:sp>
      <p:sp>
        <p:nvSpPr>
          <p:cNvPr id="4" name="Content Placeholder 3"/>
          <p:cNvSpPr>
            <a:spLocks noGrp="1"/>
          </p:cNvSpPr>
          <p:nvPr>
            <p:ph sz="half" idx="2"/>
          </p:nvPr>
        </p:nvSpPr>
        <p:spPr>
          <a:xfrm>
            <a:off x="457647" y="2174379"/>
            <a:ext cx="4039568"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4555" y="1534791"/>
            <a:ext cx="4041799" cy="639589"/>
          </a:xfrm>
        </p:spPr>
        <p:txBody>
          <a:bodyPr anchor="b"/>
          <a:lstStyle>
            <a:lvl1pPr marL="0" indent="0">
              <a:buNone/>
              <a:defRPr sz="1700" b="1"/>
            </a:lvl1pPr>
            <a:lvl2pPr marL="320363" indent="0">
              <a:buNone/>
              <a:defRPr sz="1400" b="1"/>
            </a:lvl2pPr>
            <a:lvl3pPr marL="640739" indent="0">
              <a:buNone/>
              <a:defRPr sz="1300" b="1"/>
            </a:lvl3pPr>
            <a:lvl4pPr marL="961120" indent="0">
              <a:buNone/>
              <a:defRPr sz="1100" b="1"/>
            </a:lvl4pPr>
            <a:lvl5pPr marL="1281488" indent="0">
              <a:buNone/>
              <a:defRPr sz="1100" b="1"/>
            </a:lvl5pPr>
            <a:lvl6pPr marL="1601870" indent="0">
              <a:buNone/>
              <a:defRPr sz="1100" b="1"/>
            </a:lvl6pPr>
            <a:lvl7pPr marL="1922233" indent="0">
              <a:buNone/>
              <a:defRPr sz="1100" b="1"/>
            </a:lvl7pPr>
            <a:lvl8pPr marL="2242611" indent="0">
              <a:buNone/>
              <a:defRPr sz="1100" b="1"/>
            </a:lvl8pPr>
            <a:lvl9pPr marL="2562987"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4555" y="2174379"/>
            <a:ext cx="4041799"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ln/>
        </p:spPr>
        <p:txBody>
          <a:bodyPr/>
          <a:lstStyle>
            <a:lvl1pPr>
              <a:defRPr/>
            </a:lvl1pPr>
          </a:lstStyle>
          <a:p>
            <a:pPr>
              <a:defRPr/>
            </a:pPr>
            <a:endParaRPr lang="en-US" altLang="zh-CN"/>
          </a:p>
        </p:txBody>
      </p:sp>
      <p:sp>
        <p:nvSpPr>
          <p:cNvPr id="8"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9" name="Slide Number Placeholder 5"/>
          <p:cNvSpPr>
            <a:spLocks noGrp="1"/>
          </p:cNvSpPr>
          <p:nvPr>
            <p:ph type="sldNum" sz="quarter" idx="12"/>
          </p:nvPr>
        </p:nvSpPr>
        <p:spPr>
          <a:ln/>
        </p:spPr>
        <p:txBody>
          <a:bodyPr/>
          <a:lstStyle>
            <a:lvl1pPr>
              <a:defRPr/>
            </a:lvl1pPr>
          </a:lstStyle>
          <a:p>
            <a:pPr>
              <a:defRPr/>
            </a:pPr>
            <a:fld id="{2650DC3E-A97B-3B41-B0CA-5B9A1462979B}" type="slidenum">
              <a:rPr lang="en-US" altLang="zh-CN"/>
              <a:pPr>
                <a:defRPr/>
              </a:pPr>
              <a:t>‹#›</a:t>
            </a:fld>
            <a:endParaRPr lang="en-US" altLang="zh-CN"/>
          </a:p>
        </p:txBody>
      </p:sp>
    </p:spTree>
    <p:extLst>
      <p:ext uri="{BB962C8B-B14F-4D97-AF65-F5344CB8AC3E}">
        <p14:creationId xmlns:p14="http://schemas.microsoft.com/office/powerpoint/2010/main" val="2016371640"/>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a:ln/>
        </p:spPr>
        <p:txBody>
          <a:bodyPr/>
          <a:lstStyle>
            <a:lvl1pPr>
              <a:defRPr/>
            </a:lvl1pPr>
          </a:lstStyle>
          <a:p>
            <a:pPr>
              <a:defRPr/>
            </a:pPr>
            <a:endParaRPr lang="en-US" altLang="zh-CN"/>
          </a:p>
        </p:txBody>
      </p:sp>
      <p:sp>
        <p:nvSpPr>
          <p:cNvPr id="4"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5" name="Slide Number Placeholder 5"/>
          <p:cNvSpPr>
            <a:spLocks noGrp="1"/>
          </p:cNvSpPr>
          <p:nvPr>
            <p:ph type="sldNum" sz="quarter" idx="12"/>
          </p:nvPr>
        </p:nvSpPr>
        <p:spPr>
          <a:ln/>
        </p:spPr>
        <p:txBody>
          <a:bodyPr/>
          <a:lstStyle>
            <a:lvl1pPr>
              <a:defRPr/>
            </a:lvl1pPr>
          </a:lstStyle>
          <a:p>
            <a:pPr>
              <a:defRPr/>
            </a:pPr>
            <a:fld id="{65989DFC-BDB4-0345-8757-67BC4C4884D4}" type="slidenum">
              <a:rPr lang="en-US" altLang="zh-CN"/>
              <a:pPr>
                <a:defRPr/>
              </a:pPr>
              <a:t>‹#›</a:t>
            </a:fld>
            <a:endParaRPr lang="en-US" altLang="zh-CN"/>
          </a:p>
        </p:txBody>
      </p:sp>
    </p:spTree>
    <p:extLst>
      <p:ext uri="{BB962C8B-B14F-4D97-AF65-F5344CB8AC3E}">
        <p14:creationId xmlns:p14="http://schemas.microsoft.com/office/powerpoint/2010/main" val="3687705598"/>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a:ln/>
        </p:spPr>
        <p:txBody>
          <a:bodyPr/>
          <a:lstStyle>
            <a:lvl1pPr>
              <a:defRPr/>
            </a:lvl1pPr>
          </a:lstStyle>
          <a:p>
            <a:pPr>
              <a:defRPr/>
            </a:pPr>
            <a:endParaRPr lang="en-US" altLang="zh-CN"/>
          </a:p>
        </p:txBody>
      </p:sp>
      <p:sp>
        <p:nvSpPr>
          <p:cNvPr id="3"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4" name="Slide Number Placeholder 5"/>
          <p:cNvSpPr>
            <a:spLocks noGrp="1"/>
          </p:cNvSpPr>
          <p:nvPr>
            <p:ph type="sldNum" sz="quarter" idx="12"/>
          </p:nvPr>
        </p:nvSpPr>
        <p:spPr>
          <a:ln/>
        </p:spPr>
        <p:txBody>
          <a:bodyPr/>
          <a:lstStyle>
            <a:lvl1pPr>
              <a:defRPr/>
            </a:lvl1pPr>
          </a:lstStyle>
          <a:p>
            <a:pPr>
              <a:defRPr/>
            </a:pPr>
            <a:fld id="{A4EB789B-62DE-8245-B4BC-A77B3AEE74EF}" type="slidenum">
              <a:rPr lang="en-US" altLang="zh-CN"/>
              <a:pPr>
                <a:defRPr/>
              </a:pPr>
              <a:t>‹#›</a:t>
            </a:fld>
            <a:endParaRPr lang="en-US" altLang="zh-CN"/>
          </a:p>
        </p:txBody>
      </p:sp>
    </p:spTree>
    <p:extLst>
      <p:ext uri="{BB962C8B-B14F-4D97-AF65-F5344CB8AC3E}">
        <p14:creationId xmlns:p14="http://schemas.microsoft.com/office/powerpoint/2010/main" val="2258433997"/>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13" y="273539"/>
            <a:ext cx="3008189" cy="1161975"/>
          </a:xfrm>
        </p:spPr>
        <p:txBody>
          <a:bodyPr anchor="b"/>
          <a:lstStyle>
            <a:lvl1pPr algn="l">
              <a:defRPr sz="1400" b="1"/>
            </a:lvl1pPr>
          </a:lstStyle>
          <a:p>
            <a:r>
              <a:rPr lang="en-US"/>
              <a:t>Click to edit Master title style</a:t>
            </a:r>
          </a:p>
        </p:txBody>
      </p:sp>
      <p:sp>
        <p:nvSpPr>
          <p:cNvPr id="3" name="Content Placeholder 2"/>
          <p:cNvSpPr>
            <a:spLocks noGrp="1"/>
          </p:cNvSpPr>
          <p:nvPr>
            <p:ph idx="1"/>
          </p:nvPr>
        </p:nvSpPr>
        <p:spPr>
          <a:xfrm>
            <a:off x="3575224" y="273473"/>
            <a:ext cx="5111130" cy="5852294"/>
          </a:xfrm>
        </p:spPr>
        <p:txBody>
          <a:bodyPr/>
          <a:lstStyle>
            <a:lvl1pPr>
              <a:defRPr sz="22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13" y="1435448"/>
            <a:ext cx="3008189" cy="4690318"/>
          </a:xfrm>
        </p:spPr>
        <p:txBody>
          <a:bodyPr/>
          <a:lstStyle>
            <a:lvl1pPr marL="0" indent="0">
              <a:buNone/>
              <a:defRPr sz="1000"/>
            </a:lvl1pPr>
            <a:lvl2pPr marL="320363" indent="0">
              <a:buNone/>
              <a:defRPr sz="800"/>
            </a:lvl2pPr>
            <a:lvl3pPr marL="640739" indent="0">
              <a:buNone/>
              <a:defRPr sz="700"/>
            </a:lvl3pPr>
            <a:lvl4pPr marL="961120" indent="0">
              <a:buNone/>
              <a:defRPr sz="600"/>
            </a:lvl4pPr>
            <a:lvl5pPr marL="1281488" indent="0">
              <a:buNone/>
              <a:defRPr sz="600"/>
            </a:lvl5pPr>
            <a:lvl6pPr marL="1601870" indent="0">
              <a:buNone/>
              <a:defRPr sz="600"/>
            </a:lvl6pPr>
            <a:lvl7pPr marL="1922233" indent="0">
              <a:buNone/>
              <a:defRPr sz="600"/>
            </a:lvl7pPr>
            <a:lvl8pPr marL="2242611" indent="0">
              <a:buNone/>
              <a:defRPr sz="600"/>
            </a:lvl8pPr>
            <a:lvl9pPr marL="2562987" indent="0">
              <a:buNone/>
              <a:defRPr sz="600"/>
            </a:lvl9pPr>
          </a:lstStyle>
          <a:p>
            <a:pPr lvl="0"/>
            <a:r>
              <a:rPr lang="en-US"/>
              <a:t>Click to edit Master text styles</a:t>
            </a:r>
          </a:p>
        </p:txBody>
      </p:sp>
      <p:sp>
        <p:nvSpPr>
          <p:cNvPr id="5" name="Date Placeholder 3"/>
          <p:cNvSpPr>
            <a:spLocks noGrp="1"/>
          </p:cNvSpPr>
          <p:nvPr>
            <p:ph type="dt" sz="half" idx="10"/>
          </p:nvPr>
        </p:nvSpPr>
        <p:spPr>
          <a:ln/>
        </p:spPr>
        <p:txBody>
          <a:bodyPr/>
          <a:lstStyle>
            <a:lvl1pPr>
              <a:defRPr/>
            </a:lvl1pPr>
          </a:lstStyle>
          <a:p>
            <a:pPr>
              <a:defRPr/>
            </a:pPr>
            <a:endParaRPr lang="en-US" altLang="zh-CN"/>
          </a:p>
        </p:txBody>
      </p:sp>
      <p:sp>
        <p:nvSpPr>
          <p:cNvPr id="6"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7" name="Slide Number Placeholder 5"/>
          <p:cNvSpPr>
            <a:spLocks noGrp="1"/>
          </p:cNvSpPr>
          <p:nvPr>
            <p:ph type="sldNum" sz="quarter" idx="12"/>
          </p:nvPr>
        </p:nvSpPr>
        <p:spPr>
          <a:ln/>
        </p:spPr>
        <p:txBody>
          <a:bodyPr/>
          <a:lstStyle>
            <a:lvl1pPr>
              <a:defRPr/>
            </a:lvl1pPr>
          </a:lstStyle>
          <a:p>
            <a:pPr>
              <a:defRPr/>
            </a:pPr>
            <a:fld id="{5B25E5B4-99F5-7945-8E75-322237573B56}" type="slidenum">
              <a:rPr lang="en-US" altLang="zh-CN"/>
              <a:pPr>
                <a:defRPr/>
              </a:pPr>
              <a:t>‹#›</a:t>
            </a:fld>
            <a:endParaRPr lang="en-US" altLang="zh-CN"/>
          </a:p>
        </p:txBody>
      </p:sp>
    </p:spTree>
    <p:extLst>
      <p:ext uri="{BB962C8B-B14F-4D97-AF65-F5344CB8AC3E}">
        <p14:creationId xmlns:p14="http://schemas.microsoft.com/office/powerpoint/2010/main" val="4115464568"/>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701" y="4800824"/>
            <a:ext cx="5486177" cy="567035"/>
          </a:xfrm>
        </p:spPr>
        <p:txBody>
          <a:bodyPr anchor="b"/>
          <a:lstStyle>
            <a:lvl1pPr algn="l">
              <a:defRPr sz="1400" b="1"/>
            </a:lvl1pPr>
          </a:lstStyle>
          <a:p>
            <a:r>
              <a:rPr lang="en-US"/>
              <a:t>Click to edit Master title style</a:t>
            </a:r>
          </a:p>
        </p:txBody>
      </p:sp>
      <p:sp>
        <p:nvSpPr>
          <p:cNvPr id="3" name="Picture Placeholder 2"/>
          <p:cNvSpPr>
            <a:spLocks noGrp="1"/>
          </p:cNvSpPr>
          <p:nvPr>
            <p:ph type="pic" idx="1"/>
          </p:nvPr>
        </p:nvSpPr>
        <p:spPr>
          <a:xfrm>
            <a:off x="1792701" y="612800"/>
            <a:ext cx="5486177" cy="4114354"/>
          </a:xfrm>
        </p:spPr>
        <p:txBody>
          <a:bodyPr/>
          <a:lstStyle>
            <a:lvl1pPr marL="0" indent="0">
              <a:buNone/>
              <a:defRPr sz="2200"/>
            </a:lvl1pPr>
            <a:lvl2pPr marL="320363" indent="0">
              <a:buNone/>
              <a:defRPr sz="2000"/>
            </a:lvl2pPr>
            <a:lvl3pPr marL="640739" indent="0">
              <a:buNone/>
              <a:defRPr sz="1700"/>
            </a:lvl3pPr>
            <a:lvl4pPr marL="961120" indent="0">
              <a:buNone/>
              <a:defRPr sz="1400"/>
            </a:lvl4pPr>
            <a:lvl5pPr marL="1281488" indent="0">
              <a:buNone/>
              <a:defRPr sz="1400"/>
            </a:lvl5pPr>
            <a:lvl6pPr marL="1601870" indent="0">
              <a:buNone/>
              <a:defRPr sz="1400"/>
            </a:lvl6pPr>
            <a:lvl7pPr marL="1922233" indent="0">
              <a:buNone/>
              <a:defRPr sz="1400"/>
            </a:lvl7pPr>
            <a:lvl8pPr marL="2242611" indent="0">
              <a:buNone/>
              <a:defRPr sz="1400"/>
            </a:lvl8pPr>
            <a:lvl9pPr marL="2562987" indent="0">
              <a:buNone/>
              <a:defRPr sz="1400"/>
            </a:lvl9pPr>
          </a:lstStyle>
          <a:p>
            <a:pPr lvl="0"/>
            <a:endParaRPr lang="en-US" noProof="0"/>
          </a:p>
        </p:txBody>
      </p:sp>
      <p:sp>
        <p:nvSpPr>
          <p:cNvPr id="4" name="Text Placeholder 3"/>
          <p:cNvSpPr>
            <a:spLocks noGrp="1"/>
          </p:cNvSpPr>
          <p:nvPr>
            <p:ph type="body" sz="half" idx="2"/>
          </p:nvPr>
        </p:nvSpPr>
        <p:spPr>
          <a:xfrm>
            <a:off x="1792701" y="5367860"/>
            <a:ext cx="5486177" cy="804788"/>
          </a:xfrm>
        </p:spPr>
        <p:txBody>
          <a:bodyPr/>
          <a:lstStyle>
            <a:lvl1pPr marL="0" indent="0">
              <a:buNone/>
              <a:defRPr sz="1000"/>
            </a:lvl1pPr>
            <a:lvl2pPr marL="320363" indent="0">
              <a:buNone/>
              <a:defRPr sz="800"/>
            </a:lvl2pPr>
            <a:lvl3pPr marL="640739" indent="0">
              <a:buNone/>
              <a:defRPr sz="700"/>
            </a:lvl3pPr>
            <a:lvl4pPr marL="961120" indent="0">
              <a:buNone/>
              <a:defRPr sz="600"/>
            </a:lvl4pPr>
            <a:lvl5pPr marL="1281488" indent="0">
              <a:buNone/>
              <a:defRPr sz="600"/>
            </a:lvl5pPr>
            <a:lvl6pPr marL="1601870" indent="0">
              <a:buNone/>
              <a:defRPr sz="600"/>
            </a:lvl6pPr>
            <a:lvl7pPr marL="1922233" indent="0">
              <a:buNone/>
              <a:defRPr sz="600"/>
            </a:lvl7pPr>
            <a:lvl8pPr marL="2242611" indent="0">
              <a:buNone/>
              <a:defRPr sz="600"/>
            </a:lvl8pPr>
            <a:lvl9pPr marL="2562987" indent="0">
              <a:buNone/>
              <a:defRPr sz="600"/>
            </a:lvl9pPr>
          </a:lstStyle>
          <a:p>
            <a:pPr lvl="0"/>
            <a:r>
              <a:rPr lang="en-US"/>
              <a:t>Click to edit Master text styles</a:t>
            </a:r>
          </a:p>
        </p:txBody>
      </p:sp>
      <p:sp>
        <p:nvSpPr>
          <p:cNvPr id="5" name="Date Placeholder 3"/>
          <p:cNvSpPr>
            <a:spLocks noGrp="1"/>
          </p:cNvSpPr>
          <p:nvPr>
            <p:ph type="dt" sz="half" idx="10"/>
          </p:nvPr>
        </p:nvSpPr>
        <p:spPr>
          <a:ln/>
        </p:spPr>
        <p:txBody>
          <a:bodyPr/>
          <a:lstStyle>
            <a:lvl1pPr>
              <a:defRPr/>
            </a:lvl1pPr>
          </a:lstStyle>
          <a:p>
            <a:pPr>
              <a:defRPr/>
            </a:pPr>
            <a:endParaRPr lang="en-US" altLang="zh-CN"/>
          </a:p>
        </p:txBody>
      </p:sp>
      <p:sp>
        <p:nvSpPr>
          <p:cNvPr id="6"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7" name="Slide Number Placeholder 5"/>
          <p:cNvSpPr>
            <a:spLocks noGrp="1"/>
          </p:cNvSpPr>
          <p:nvPr>
            <p:ph type="sldNum" sz="quarter" idx="12"/>
          </p:nvPr>
        </p:nvSpPr>
        <p:spPr>
          <a:ln/>
        </p:spPr>
        <p:txBody>
          <a:bodyPr/>
          <a:lstStyle>
            <a:lvl1pPr>
              <a:defRPr/>
            </a:lvl1pPr>
          </a:lstStyle>
          <a:p>
            <a:pPr>
              <a:defRPr/>
            </a:pPr>
            <a:fld id="{1CDE7982-8D8B-3E45-BE38-B7E497E4ABB0}" type="slidenum">
              <a:rPr lang="en-US" altLang="zh-CN"/>
              <a:pPr>
                <a:defRPr/>
              </a:pPr>
              <a:t>‹#›</a:t>
            </a:fld>
            <a:endParaRPr lang="en-US" altLang="zh-CN"/>
          </a:p>
        </p:txBody>
      </p:sp>
    </p:spTree>
    <p:extLst>
      <p:ext uri="{BB962C8B-B14F-4D97-AF65-F5344CB8AC3E}">
        <p14:creationId xmlns:p14="http://schemas.microsoft.com/office/powerpoint/2010/main" val="875344170"/>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ln/>
        </p:spPr>
        <p:txBody>
          <a:bodyPr/>
          <a:lstStyle>
            <a:lvl1pPr>
              <a:defRPr/>
            </a:lvl1pPr>
          </a:lstStyle>
          <a:p>
            <a:pPr>
              <a:defRPr/>
            </a:pPr>
            <a:endParaRPr lang="en-US" altLang="zh-CN"/>
          </a:p>
        </p:txBody>
      </p:sp>
      <p:sp>
        <p:nvSpPr>
          <p:cNvPr id="5"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6" name="Slide Number Placeholder 5"/>
          <p:cNvSpPr>
            <a:spLocks noGrp="1"/>
          </p:cNvSpPr>
          <p:nvPr>
            <p:ph type="sldNum" sz="quarter" idx="12"/>
          </p:nvPr>
        </p:nvSpPr>
        <p:spPr>
          <a:ln/>
        </p:spPr>
        <p:txBody>
          <a:bodyPr/>
          <a:lstStyle>
            <a:lvl1pPr>
              <a:defRPr/>
            </a:lvl1pPr>
          </a:lstStyle>
          <a:p>
            <a:pPr>
              <a:defRPr/>
            </a:pPr>
            <a:fld id="{BF065D59-9835-2746-8AFC-BF72484238DD}" type="slidenum">
              <a:rPr lang="en-US" altLang="zh-CN"/>
              <a:pPr>
                <a:defRPr/>
              </a:pPr>
              <a:t>‹#›</a:t>
            </a:fld>
            <a:endParaRPr lang="en-US" altLang="zh-CN"/>
          </a:p>
        </p:txBody>
      </p:sp>
    </p:spTree>
    <p:extLst>
      <p:ext uri="{BB962C8B-B14F-4D97-AF65-F5344CB8AC3E}">
        <p14:creationId xmlns:p14="http://schemas.microsoft.com/office/powerpoint/2010/main" val="1381112706"/>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177" y="274588"/>
            <a:ext cx="2057176" cy="585117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647" y="274588"/>
            <a:ext cx="6064374" cy="585117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ln/>
        </p:spPr>
        <p:txBody>
          <a:bodyPr/>
          <a:lstStyle>
            <a:lvl1pPr>
              <a:defRPr/>
            </a:lvl1pPr>
          </a:lstStyle>
          <a:p>
            <a:pPr>
              <a:defRPr/>
            </a:pPr>
            <a:endParaRPr lang="en-US" altLang="zh-CN"/>
          </a:p>
        </p:txBody>
      </p:sp>
      <p:sp>
        <p:nvSpPr>
          <p:cNvPr id="5"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6" name="Slide Number Placeholder 5"/>
          <p:cNvSpPr>
            <a:spLocks noGrp="1"/>
          </p:cNvSpPr>
          <p:nvPr>
            <p:ph type="sldNum" sz="quarter" idx="12"/>
          </p:nvPr>
        </p:nvSpPr>
        <p:spPr>
          <a:ln/>
        </p:spPr>
        <p:txBody>
          <a:bodyPr/>
          <a:lstStyle>
            <a:lvl1pPr>
              <a:defRPr/>
            </a:lvl1pPr>
          </a:lstStyle>
          <a:p>
            <a:pPr>
              <a:defRPr/>
            </a:pPr>
            <a:fld id="{2D781B1C-8DB5-C242-A4D9-03C6EF475BCF}" type="slidenum">
              <a:rPr lang="en-US" altLang="zh-CN"/>
              <a:pPr>
                <a:defRPr/>
              </a:pPr>
              <a:t>‹#›</a:t>
            </a:fld>
            <a:endParaRPr lang="en-US" altLang="zh-CN"/>
          </a:p>
        </p:txBody>
      </p:sp>
    </p:spTree>
    <p:extLst>
      <p:ext uri="{BB962C8B-B14F-4D97-AF65-F5344CB8AC3E}">
        <p14:creationId xmlns:p14="http://schemas.microsoft.com/office/powerpoint/2010/main" val="122733390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64462CA3-F348-BF42-8EC4-1BCC118D7D4B}"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3941960866"/>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EA59A24-6C3A-3C4D-9F3F-A13F7F8B6A2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70513829"/>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5C1D64C-6365-A841-A796-41B75802E68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36411576"/>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3BA21D1-F7D0-DE44-80EF-E52E0E70588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74900409"/>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A040395-CADA-A74F-B8E5-D37040D6E57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40195700"/>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00F7EF9A-C1A2-3648-BA89-8B00B71E568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02304668"/>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8ECD94CB-1CD7-3647-A3B2-8FCD4DB31D0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42828095"/>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FA90236-4B18-FB4D-9822-D356E23206F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38044975"/>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5B5A57D-1D50-F440-923F-AC6C7C3D57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72005184"/>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BED2F78-B541-9944-8470-6B02591708B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02614974"/>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BA23CE0-C350-BE4D-BCAE-BD67EF13BE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168646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2" y="1752601"/>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1"/>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01F6B41F-49BB-C24E-B592-E32D3FA25219}"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1825122857"/>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9467BBE-DFE1-614C-A79B-AC1B0837290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87551812"/>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396034D-F6FC-4640-901C-D0D8E7ECDC6B}"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926754645"/>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D3425389-0EA2-9840-BC57-68455C97B25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697052961"/>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7C12AAA-E408-5E4C-8A47-6CBAC29145A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82883427"/>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4AB52AF7-613B-AE4C-91DD-4F15E8FE29A8}"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543503428"/>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6066A6D1-92C8-654D-AA12-9FC0E5687F9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374155908"/>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37A7880B-1CDA-5C4A-B179-016C076D4C9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744609785"/>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D9C6C424-73E8-AB48-8457-780A5E0C45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847337701"/>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0178BE80-9795-FD44-82CA-6D48FA8CE2A1}"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865337028"/>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26EEC99-1667-1F4F-83B2-2EC92084124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78963682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8" name="Footer Placeholder 7"/>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9" name="Slide Number Placeholder 8"/>
          <p:cNvSpPr>
            <a:spLocks noGrp="1"/>
          </p:cNvSpPr>
          <p:nvPr>
            <p:ph type="sldNum" sz="quarter" idx="12"/>
          </p:nvPr>
        </p:nvSpPr>
        <p:spPr/>
        <p:txBody>
          <a:bodyPr/>
          <a:lstStyle>
            <a:lvl1pPr>
              <a:defRPr/>
            </a:lvl1pPr>
          </a:lstStyle>
          <a:p>
            <a:fld id="{F7F65168-19AC-D74E-B2DD-BB9CD8BFFF9A}"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2196903872"/>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328E34D3-EA7E-A346-8094-A08D636CEE4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245423008"/>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4F26D427-B5D9-A14F-A572-38D0F3AC2F5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190218435"/>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E99BAC72-79A8-8C42-812F-50A9BAD05F3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247395430"/>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0CC15E9-C9E8-5E42-A5A5-D577AE772F5F}"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35249758"/>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17DC464-3654-7941-A9A4-407AA82856DD}"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920447617"/>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14E361D1-A39F-E740-A617-DF7E42D80293}"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499446261"/>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454FB98D-5AEC-B640-93ED-72ADDA56977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862527418"/>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45EA5961-F479-354B-959C-742D69E1CBAA}"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320827616"/>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CED3345D-3ADB-2D45-A335-E772923EC9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813487341"/>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F1561075-4A8D-1A49-BAC5-46F76FCC1823}"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03674478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4" name="Footer Placeholder 3"/>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5" name="Slide Number Placeholder 4"/>
          <p:cNvSpPr>
            <a:spLocks noGrp="1"/>
          </p:cNvSpPr>
          <p:nvPr>
            <p:ph type="sldNum" sz="quarter" idx="12"/>
          </p:nvPr>
        </p:nvSpPr>
        <p:spPr/>
        <p:txBody>
          <a:bodyPr/>
          <a:lstStyle>
            <a:lvl1pPr>
              <a:defRPr/>
            </a:lvl1pPr>
          </a:lstStyle>
          <a:p>
            <a:fld id="{09FCAEA1-2B8D-9345-8A8F-D0DF7DEA3903}"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1532141206"/>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747BB0F-3522-A343-8C46-401109D8460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917843994"/>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8FF7253E-2D08-C24E-AB6C-5DF89B8411E5}"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392927871"/>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A3CF55DF-013E-4A4F-8262-D3F8862EF592}"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794486257"/>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lvl1pPr>
              <a:defRPr>
                <a:latin typeface="Arial"/>
                <a:cs typeface="Arial"/>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atin typeface="Arial"/>
                <a:cs typeface="Arial"/>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364957123"/>
      </p:ext>
    </p:extLst>
  </p:cSld>
  <p:clrMapOvr>
    <a:masterClrMapping/>
  </p:clrMapOvr>
  <p:transition>
    <p:wheel spokes="0"/>
  </p:transition>
</p:sldLayout>
</file>

<file path=ppt/slideLayouts/slideLayout2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01650718"/>
      </p:ext>
    </p:extLst>
  </p:cSld>
  <p:clrMapOvr>
    <a:masterClrMapping/>
  </p:clrMapOvr>
  <p:transition>
    <p:wheel spokes="0"/>
  </p:transition>
</p:sldLayout>
</file>

<file path=ppt/slideLayouts/slideLayout2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541922275"/>
      </p:ext>
    </p:extLst>
  </p:cSld>
  <p:clrMapOvr>
    <a:masterClrMapping/>
  </p:clrMapOvr>
  <p:transition>
    <p:wheel spokes="0"/>
  </p:transition>
</p:sldLayout>
</file>

<file path=ppt/slideLayouts/slideLayout2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14723331"/>
      </p:ext>
    </p:extLst>
  </p:cSld>
  <p:clrMapOvr>
    <a:masterClrMapping/>
  </p:clrMapOvr>
  <p:transition>
    <p:wheel spokes="0"/>
  </p:transition>
</p:sldLayout>
</file>

<file path=ppt/slideLayouts/slideLayout2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9529493"/>
      </p:ext>
    </p:extLst>
  </p:cSld>
  <p:clrMapOvr>
    <a:masterClrMapping/>
  </p:clrMapOvr>
  <p:transition>
    <p:wheel spokes="0"/>
  </p:transition>
</p:sldLayout>
</file>

<file path=ppt/slideLayouts/slideLayout2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343878733"/>
      </p:ext>
    </p:extLst>
  </p:cSld>
  <p:clrMapOvr>
    <a:masterClrMapping/>
  </p:clrMapOvr>
  <p:transition>
    <p:wheel spokes="0"/>
  </p:transition>
</p:sldLayout>
</file>

<file path=ppt/slideLayouts/slideLayout2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45907814"/>
      </p:ext>
    </p:extLst>
  </p:cSld>
  <p:clrMapOvr>
    <a:masterClrMapping/>
  </p:clrMapOvr>
  <p:transition>
    <p:wheel spokes="0"/>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3" name="Footer Placeholder 2"/>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4" name="Slide Number Placeholder 3"/>
          <p:cNvSpPr>
            <a:spLocks noGrp="1"/>
          </p:cNvSpPr>
          <p:nvPr>
            <p:ph type="sldNum" sz="quarter" idx="12"/>
          </p:nvPr>
        </p:nvSpPr>
        <p:spPr/>
        <p:txBody>
          <a:bodyPr/>
          <a:lstStyle>
            <a:lvl1pPr>
              <a:defRPr/>
            </a:lvl1pPr>
          </a:lstStyle>
          <a:p>
            <a:fld id="{DE70222F-3D97-2041-B5C8-03D69B916838}"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38436179"/>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731688880"/>
      </p:ext>
    </p:extLst>
  </p:cSld>
  <p:clrMapOvr>
    <a:masterClrMapping/>
  </p:clrMapOvr>
  <p:transition>
    <p:wheel spokes="0"/>
  </p:transition>
</p:sldLayout>
</file>

<file path=ppt/slideLayouts/slideLayout2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51926782"/>
      </p:ext>
    </p:extLst>
  </p:cSld>
  <p:clrMapOvr>
    <a:masterClrMapping/>
  </p:clrMapOvr>
  <p:transition>
    <p:wheel spokes="0"/>
  </p:transition>
</p:sldLayout>
</file>

<file path=ppt/slideLayouts/slideLayout2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15559773"/>
      </p:ext>
    </p:extLst>
  </p:cSld>
  <p:clrMapOvr>
    <a:masterClrMapping/>
  </p:clrMapOvr>
  <p:transition>
    <p:wheel spokes="0"/>
  </p:transition>
</p:sldLayout>
</file>

<file path=ppt/slideLayouts/slideLayout2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63625726"/>
      </p:ext>
    </p:extLst>
  </p:cSld>
  <p:clrMapOvr>
    <a:masterClrMapping/>
  </p:clrMapOvr>
  <p:transition>
    <p:wheel spokes="0"/>
  </p:transition>
</p:sldLayout>
</file>

<file path=ppt/slideLayouts/slideLayout2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EA59A24-6C3A-3C4D-9F3F-A13F7F8B6A2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40139947"/>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5C1D64C-6365-A841-A796-41B75802E68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96933700"/>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3BA21D1-F7D0-DE44-80EF-E52E0E70588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8509674"/>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A040395-CADA-A74F-B8E5-D37040D6E57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92941350"/>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00F7EF9A-C1A2-3648-BA89-8B00B71E568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52839191"/>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8ECD94CB-1CD7-3647-A3B2-8FCD4DB31D0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4083443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5C52CCBE-C430-D34B-BAB3-0B367714026C}"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1731089881"/>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FA90236-4B18-FB4D-9822-D356E23206F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30452884"/>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5B5A57D-1D50-F440-923F-AC6C7C3D57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63157783"/>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BED2F78-B541-9944-8470-6B02591708B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90770345"/>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BA23CE0-C350-BE4D-BCAE-BD67EF13BE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42176919"/>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9467BBE-DFE1-614C-A79B-AC1B0837290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04355099"/>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396034D-F6FC-4640-901C-D0D8E7ECDC6B}"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520565472"/>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D3425389-0EA2-9840-BC57-68455C97B25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924125109"/>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7C12AAA-E408-5E4C-8A47-6CBAC29145A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49472464"/>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4AB52AF7-613B-AE4C-91DD-4F15E8FE29A8}"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727275454"/>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6066A6D1-92C8-654D-AA12-9FC0E5687F9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86249598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BDB8D5E4-0813-B14C-8A2B-6C17FBFA4505}"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1899182895"/>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37A7880B-1CDA-5C4A-B179-016C076D4C9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916744880"/>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D9C6C424-73E8-AB48-8457-780A5E0C45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110942424"/>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0178BE80-9795-FD44-82CA-6D48FA8CE2A1}"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057174279"/>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26EEC99-1667-1F4F-83B2-2EC92084124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058016645"/>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328E34D3-EA7E-A346-8094-A08D636CEE4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441330494"/>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4F26D427-B5D9-A14F-A572-38D0F3AC2F5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623031920"/>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E99BAC72-79A8-8C42-812F-50A9BAD05F3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694853560"/>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0CC15E9-C9E8-5E42-A5A5-D577AE772F5F}"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858194065"/>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17DC464-3654-7941-A9A4-407AA82856DD}"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15636114"/>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14E361D1-A39F-E740-A617-DF7E42D80293}"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87108705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794C05D6-D54A-E445-BB33-430AD74E7CDC}" type="slidenum">
              <a:rPr lang="en-US"/>
              <a:pPr/>
              <a:t>‹#›</a:t>
            </a:fld>
            <a:endParaRPr lang="en-US"/>
          </a:p>
        </p:txBody>
      </p:sp>
    </p:spTree>
    <p:extLst>
      <p:ext uri="{BB962C8B-B14F-4D97-AF65-F5344CB8AC3E}">
        <p14:creationId xmlns:p14="http://schemas.microsoft.com/office/powerpoint/2010/main" val="119650576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86901233-1B01-2A47-9AEA-82FF71CD22A8}"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843325774"/>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454FB98D-5AEC-B640-93ED-72ADDA56977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188812720"/>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45EA5961-F479-354B-959C-742D69E1CBAA}"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008348427"/>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CED3345D-3ADB-2D45-A335-E772923EC9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656135864"/>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F1561075-4A8D-1A49-BAC5-46F76FCC1823}"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770359941"/>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747BB0F-3522-A343-8C46-401109D8460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177236698"/>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8FF7253E-2D08-C24E-AB6C-5DF89B8411E5}"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136809313"/>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A3CF55DF-013E-4A4F-8262-D3F8862EF592}"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957073197"/>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396034D-F6FC-4640-901C-D0D8E7ECDC6B}"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506328408"/>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D3425389-0EA2-9840-BC57-68455C97B25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635620703"/>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7C12AAA-E408-5E4C-8A47-6CBAC29145A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41280507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5" y="120651"/>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1"/>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D4F3D9CE-F838-AC4D-B0B7-162A5782B527}"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3666107189"/>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4AB52AF7-613B-AE4C-91DD-4F15E8FE29A8}"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170040824"/>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6066A6D1-92C8-654D-AA12-9FC0E5687F9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575802361"/>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37A7880B-1CDA-5C4A-B179-016C076D4C9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663221579"/>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D9C6C424-73E8-AB48-8457-780A5E0C45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458478905"/>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0178BE80-9795-FD44-82CA-6D48FA8CE2A1}"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445615712"/>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26EEC99-1667-1F4F-83B2-2EC92084124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410786634"/>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328E34D3-EA7E-A346-8094-A08D636CEE4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431365387"/>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4F26D427-B5D9-A14F-A572-38D0F3AC2F5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54384497"/>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E99BAC72-79A8-8C42-812F-50A9BAD05F3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259903522"/>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0CC15E9-C9E8-5E42-A5A5-D577AE772F5F}"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76943600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Comic Sans MS" charset="0"/>
                <a:cs typeface="ＭＳ Ｐゴシック" charset="0"/>
              </a:defRPr>
            </a:lvl1pPr>
          </a:lstStyle>
          <a:p>
            <a:pPr>
              <a:defRPr/>
            </a:pPr>
            <a:fld id="{78FA95C1-CA4C-8745-B936-E1C7F7612E56}" type="slidenum">
              <a:rPr lang="en-US"/>
              <a:pPr>
                <a:defRPr/>
              </a:pPr>
              <a:t>‹#›</a:t>
            </a:fld>
            <a:endParaRPr lang="en-US"/>
          </a:p>
        </p:txBody>
      </p:sp>
    </p:spTree>
    <p:extLst>
      <p:ext uri="{BB962C8B-B14F-4D97-AF65-F5344CB8AC3E}">
        <p14:creationId xmlns:p14="http://schemas.microsoft.com/office/powerpoint/2010/main" val="2404073471"/>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17DC464-3654-7941-A9A4-407AA82856DD}"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936931134"/>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14E361D1-A39F-E740-A617-DF7E42D80293}"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517900806"/>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454FB98D-5AEC-B640-93ED-72ADDA56977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762908990"/>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45EA5961-F479-354B-959C-742D69E1CBAA}"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898870764"/>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CED3345D-3ADB-2D45-A335-E772923EC9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73736388"/>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F1561075-4A8D-1A49-BAC5-46F76FCC1823}"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755061276"/>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747BB0F-3522-A343-8C46-401109D8460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284948137"/>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8FF7253E-2D08-C24E-AB6C-5DF89B8411E5}"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207922844"/>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A3CF55DF-013E-4A4F-8262-D3F8862EF592}"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996442749"/>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396034D-F6FC-4640-901C-D0D8E7ECDC6B}"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98924292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Comic Sans MS" charset="0"/>
                <a:cs typeface="ＭＳ Ｐゴシック" charset="0"/>
              </a:defRPr>
            </a:lvl1pPr>
          </a:lstStyle>
          <a:p>
            <a:pPr>
              <a:defRPr/>
            </a:pPr>
            <a:fld id="{D5BEF66F-558A-F64C-8A24-31373A3DC8E9}" type="slidenum">
              <a:rPr lang="en-US"/>
              <a:pPr>
                <a:defRPr/>
              </a:pPr>
              <a:t>‹#›</a:t>
            </a:fld>
            <a:endParaRPr lang="en-US"/>
          </a:p>
        </p:txBody>
      </p:sp>
    </p:spTree>
    <p:extLst>
      <p:ext uri="{BB962C8B-B14F-4D97-AF65-F5344CB8AC3E}">
        <p14:creationId xmlns:p14="http://schemas.microsoft.com/office/powerpoint/2010/main" val="2696684521"/>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D3425389-0EA2-9840-BC57-68455C97B25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020675578"/>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7C12AAA-E408-5E4C-8A47-6CBAC29145A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188190258"/>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4AB52AF7-613B-AE4C-91DD-4F15E8FE29A8}"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850688382"/>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6066A6D1-92C8-654D-AA12-9FC0E5687F9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747219663"/>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37A7880B-1CDA-5C4A-B179-016C076D4C9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398085977"/>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D9C6C424-73E8-AB48-8457-780A5E0C45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410344504"/>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0178BE80-9795-FD44-82CA-6D48FA8CE2A1}"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785934703"/>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26EEC99-1667-1F4F-83B2-2EC92084124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679150158"/>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328E34D3-EA7E-A346-8094-A08D636CEE4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394373564"/>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4F26D427-B5D9-A14F-A572-38D0F3AC2F5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594268324"/>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Comic Sans MS" charset="0"/>
                <a:cs typeface="ＭＳ Ｐゴシック" charset="0"/>
              </a:defRPr>
            </a:lvl1pPr>
          </a:lstStyle>
          <a:p>
            <a:pPr>
              <a:defRPr/>
            </a:pPr>
            <a:fld id="{C00C2675-A2D9-3C4E-80D7-AA3FDE51CECB}" type="slidenum">
              <a:rPr lang="en-US"/>
              <a:pPr>
                <a:defRPr/>
              </a:pPr>
              <a:t>‹#›</a:t>
            </a:fld>
            <a:endParaRPr lang="en-US"/>
          </a:p>
        </p:txBody>
      </p:sp>
    </p:spTree>
    <p:extLst>
      <p:ext uri="{BB962C8B-B14F-4D97-AF65-F5344CB8AC3E}">
        <p14:creationId xmlns:p14="http://schemas.microsoft.com/office/powerpoint/2010/main" val="502229464"/>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cs typeface="Genev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cs typeface="Geneva"/>
            </a:endParaRPr>
          </a:p>
        </p:txBody>
      </p:sp>
      <p:sp>
        <p:nvSpPr>
          <p:cNvPr id="6" name="Rectangle 6"/>
          <p:cNvSpPr>
            <a:spLocks noGrp="1" noChangeArrowheads="1"/>
          </p:cNvSpPr>
          <p:nvPr>
            <p:ph type="sldNum" sz="quarter" idx="12"/>
          </p:nvPr>
        </p:nvSpPr>
        <p:spPr>
          <a:ln/>
        </p:spPr>
        <p:txBody>
          <a:bodyPr/>
          <a:lstStyle>
            <a:lvl1pPr>
              <a:defRPr/>
            </a:lvl1pPr>
          </a:lstStyle>
          <a:p>
            <a:pPr>
              <a:defRPr/>
            </a:pPr>
            <a:fld id="{2E8A5EAE-9C80-0E42-BD7C-CAAFA2037C7A}" type="slidenum">
              <a:rPr lang="en-US">
                <a:solidFill>
                  <a:srgbClr val="000000"/>
                </a:solidFill>
                <a:latin typeface="Arial"/>
                <a:cs typeface="Geneva"/>
              </a:rPr>
              <a:pPr>
                <a:defRPr/>
              </a:pPr>
              <a:t>‹#›</a:t>
            </a:fld>
            <a:endParaRPr lang="en-US">
              <a:solidFill>
                <a:srgbClr val="000000"/>
              </a:solidFill>
              <a:latin typeface="Arial"/>
              <a:cs typeface="Geneva"/>
            </a:endParaRPr>
          </a:p>
        </p:txBody>
      </p:sp>
    </p:spTree>
    <p:extLst>
      <p:ext uri="{BB962C8B-B14F-4D97-AF65-F5344CB8AC3E}">
        <p14:creationId xmlns:p14="http://schemas.microsoft.com/office/powerpoint/2010/main" val="2333336522"/>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cs typeface="Genev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cs typeface="Geneva"/>
            </a:endParaRPr>
          </a:p>
        </p:txBody>
      </p:sp>
      <p:sp>
        <p:nvSpPr>
          <p:cNvPr id="6" name="Rectangle 6"/>
          <p:cNvSpPr>
            <a:spLocks noGrp="1" noChangeArrowheads="1"/>
          </p:cNvSpPr>
          <p:nvPr>
            <p:ph type="sldNum" sz="quarter" idx="12"/>
          </p:nvPr>
        </p:nvSpPr>
        <p:spPr>
          <a:ln/>
        </p:spPr>
        <p:txBody>
          <a:bodyPr/>
          <a:lstStyle>
            <a:lvl1pPr>
              <a:defRPr/>
            </a:lvl1pPr>
          </a:lstStyle>
          <a:p>
            <a:pPr>
              <a:defRPr/>
            </a:pPr>
            <a:fld id="{BCFE0994-F143-484E-8CBA-32D7DB66EB37}" type="slidenum">
              <a:rPr lang="en-US">
                <a:solidFill>
                  <a:srgbClr val="000000"/>
                </a:solidFill>
                <a:latin typeface="Arial"/>
                <a:cs typeface="Geneva"/>
              </a:rPr>
              <a:pPr>
                <a:defRPr/>
              </a:pPr>
              <a:t>‹#›</a:t>
            </a:fld>
            <a:endParaRPr lang="en-US">
              <a:solidFill>
                <a:srgbClr val="000000"/>
              </a:solidFill>
              <a:latin typeface="Arial"/>
              <a:cs typeface="Geneva"/>
            </a:endParaRPr>
          </a:p>
        </p:txBody>
      </p:sp>
    </p:spTree>
    <p:extLst>
      <p:ext uri="{BB962C8B-B14F-4D97-AF65-F5344CB8AC3E}">
        <p14:creationId xmlns:p14="http://schemas.microsoft.com/office/powerpoint/2010/main" val="721639662"/>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cs typeface="Genev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cs typeface="Geneva"/>
            </a:endParaRPr>
          </a:p>
        </p:txBody>
      </p:sp>
      <p:sp>
        <p:nvSpPr>
          <p:cNvPr id="6" name="Rectangle 6"/>
          <p:cNvSpPr>
            <a:spLocks noGrp="1" noChangeArrowheads="1"/>
          </p:cNvSpPr>
          <p:nvPr>
            <p:ph type="sldNum" sz="quarter" idx="12"/>
          </p:nvPr>
        </p:nvSpPr>
        <p:spPr>
          <a:ln/>
        </p:spPr>
        <p:txBody>
          <a:bodyPr/>
          <a:lstStyle>
            <a:lvl1pPr>
              <a:defRPr/>
            </a:lvl1pPr>
          </a:lstStyle>
          <a:p>
            <a:pPr>
              <a:defRPr/>
            </a:pPr>
            <a:fld id="{2D547EEB-F8AF-2C4C-84B7-390B4EC769C3}" type="slidenum">
              <a:rPr lang="en-US">
                <a:solidFill>
                  <a:srgbClr val="000000"/>
                </a:solidFill>
                <a:latin typeface="Arial"/>
                <a:cs typeface="Geneva"/>
              </a:rPr>
              <a:pPr>
                <a:defRPr/>
              </a:pPr>
              <a:t>‹#›</a:t>
            </a:fld>
            <a:endParaRPr lang="en-US">
              <a:solidFill>
                <a:srgbClr val="000000"/>
              </a:solidFill>
              <a:latin typeface="Arial"/>
              <a:cs typeface="Geneva"/>
            </a:endParaRPr>
          </a:p>
        </p:txBody>
      </p:sp>
    </p:spTree>
    <p:extLst>
      <p:ext uri="{BB962C8B-B14F-4D97-AF65-F5344CB8AC3E}">
        <p14:creationId xmlns:p14="http://schemas.microsoft.com/office/powerpoint/2010/main" val="1295349587"/>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cs typeface="Genev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cs typeface="Geneva"/>
            </a:endParaRPr>
          </a:p>
        </p:txBody>
      </p:sp>
      <p:sp>
        <p:nvSpPr>
          <p:cNvPr id="7" name="Rectangle 6"/>
          <p:cNvSpPr>
            <a:spLocks noGrp="1" noChangeArrowheads="1"/>
          </p:cNvSpPr>
          <p:nvPr>
            <p:ph type="sldNum" sz="quarter" idx="12"/>
          </p:nvPr>
        </p:nvSpPr>
        <p:spPr>
          <a:ln/>
        </p:spPr>
        <p:txBody>
          <a:bodyPr/>
          <a:lstStyle>
            <a:lvl1pPr>
              <a:defRPr/>
            </a:lvl1pPr>
          </a:lstStyle>
          <a:p>
            <a:pPr>
              <a:defRPr/>
            </a:pPr>
            <a:fld id="{CC237D38-4C1A-CC42-BD73-0508AF608D68}" type="slidenum">
              <a:rPr lang="en-US">
                <a:solidFill>
                  <a:srgbClr val="000000"/>
                </a:solidFill>
                <a:latin typeface="Arial"/>
                <a:cs typeface="Geneva"/>
              </a:rPr>
              <a:pPr>
                <a:defRPr/>
              </a:pPr>
              <a:t>‹#›</a:t>
            </a:fld>
            <a:endParaRPr lang="en-US">
              <a:solidFill>
                <a:srgbClr val="000000"/>
              </a:solidFill>
              <a:latin typeface="Arial"/>
              <a:cs typeface="Geneva"/>
            </a:endParaRPr>
          </a:p>
        </p:txBody>
      </p:sp>
    </p:spTree>
    <p:extLst>
      <p:ext uri="{BB962C8B-B14F-4D97-AF65-F5344CB8AC3E}">
        <p14:creationId xmlns:p14="http://schemas.microsoft.com/office/powerpoint/2010/main" val="2613311584"/>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cs typeface="Genev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cs typeface="Geneva"/>
            </a:endParaRPr>
          </a:p>
        </p:txBody>
      </p:sp>
      <p:sp>
        <p:nvSpPr>
          <p:cNvPr id="9" name="Rectangle 6"/>
          <p:cNvSpPr>
            <a:spLocks noGrp="1" noChangeArrowheads="1"/>
          </p:cNvSpPr>
          <p:nvPr>
            <p:ph type="sldNum" sz="quarter" idx="12"/>
          </p:nvPr>
        </p:nvSpPr>
        <p:spPr>
          <a:ln/>
        </p:spPr>
        <p:txBody>
          <a:bodyPr/>
          <a:lstStyle>
            <a:lvl1pPr>
              <a:defRPr/>
            </a:lvl1pPr>
          </a:lstStyle>
          <a:p>
            <a:pPr>
              <a:defRPr/>
            </a:pPr>
            <a:fld id="{E1541718-7155-7E4B-A55B-F60D5A94F3B6}" type="slidenum">
              <a:rPr lang="en-US">
                <a:solidFill>
                  <a:srgbClr val="000000"/>
                </a:solidFill>
                <a:latin typeface="Arial"/>
                <a:cs typeface="Geneva"/>
              </a:rPr>
              <a:pPr>
                <a:defRPr/>
              </a:pPr>
              <a:t>‹#›</a:t>
            </a:fld>
            <a:endParaRPr lang="en-US">
              <a:solidFill>
                <a:srgbClr val="000000"/>
              </a:solidFill>
              <a:latin typeface="Arial"/>
              <a:cs typeface="Geneva"/>
            </a:endParaRPr>
          </a:p>
        </p:txBody>
      </p:sp>
    </p:spTree>
    <p:extLst>
      <p:ext uri="{BB962C8B-B14F-4D97-AF65-F5344CB8AC3E}">
        <p14:creationId xmlns:p14="http://schemas.microsoft.com/office/powerpoint/2010/main" val="509776001"/>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cs typeface="Genev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cs typeface="Geneva"/>
            </a:endParaRPr>
          </a:p>
        </p:txBody>
      </p:sp>
      <p:sp>
        <p:nvSpPr>
          <p:cNvPr id="5" name="Rectangle 6"/>
          <p:cNvSpPr>
            <a:spLocks noGrp="1" noChangeArrowheads="1"/>
          </p:cNvSpPr>
          <p:nvPr>
            <p:ph type="sldNum" sz="quarter" idx="12"/>
          </p:nvPr>
        </p:nvSpPr>
        <p:spPr>
          <a:ln/>
        </p:spPr>
        <p:txBody>
          <a:bodyPr/>
          <a:lstStyle>
            <a:lvl1pPr>
              <a:defRPr/>
            </a:lvl1pPr>
          </a:lstStyle>
          <a:p>
            <a:pPr>
              <a:defRPr/>
            </a:pPr>
            <a:fld id="{8AA69C79-2D42-BE4B-9856-4774AAA1C022}" type="slidenum">
              <a:rPr lang="en-US">
                <a:solidFill>
                  <a:srgbClr val="000000"/>
                </a:solidFill>
                <a:latin typeface="Arial"/>
                <a:cs typeface="Geneva"/>
              </a:rPr>
              <a:pPr>
                <a:defRPr/>
              </a:pPr>
              <a:t>‹#›</a:t>
            </a:fld>
            <a:endParaRPr lang="en-US">
              <a:solidFill>
                <a:srgbClr val="000000"/>
              </a:solidFill>
              <a:latin typeface="Arial"/>
              <a:cs typeface="Geneva"/>
            </a:endParaRPr>
          </a:p>
        </p:txBody>
      </p:sp>
    </p:spTree>
    <p:extLst>
      <p:ext uri="{BB962C8B-B14F-4D97-AF65-F5344CB8AC3E}">
        <p14:creationId xmlns:p14="http://schemas.microsoft.com/office/powerpoint/2010/main" val="1880924583"/>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cs typeface="Genev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cs typeface="Geneva"/>
            </a:endParaRPr>
          </a:p>
        </p:txBody>
      </p:sp>
      <p:sp>
        <p:nvSpPr>
          <p:cNvPr id="4" name="Rectangle 6"/>
          <p:cNvSpPr>
            <a:spLocks noGrp="1" noChangeArrowheads="1"/>
          </p:cNvSpPr>
          <p:nvPr>
            <p:ph type="sldNum" sz="quarter" idx="12"/>
          </p:nvPr>
        </p:nvSpPr>
        <p:spPr>
          <a:ln/>
        </p:spPr>
        <p:txBody>
          <a:bodyPr/>
          <a:lstStyle>
            <a:lvl1pPr>
              <a:defRPr/>
            </a:lvl1pPr>
          </a:lstStyle>
          <a:p>
            <a:pPr>
              <a:defRPr/>
            </a:pPr>
            <a:fld id="{AB528BAD-F5BD-6343-A446-D3113048154E}" type="slidenum">
              <a:rPr lang="en-US">
                <a:solidFill>
                  <a:srgbClr val="000000"/>
                </a:solidFill>
                <a:latin typeface="Arial"/>
                <a:cs typeface="Geneva"/>
              </a:rPr>
              <a:pPr>
                <a:defRPr/>
              </a:pPr>
              <a:t>‹#›</a:t>
            </a:fld>
            <a:endParaRPr lang="en-US">
              <a:solidFill>
                <a:srgbClr val="000000"/>
              </a:solidFill>
              <a:latin typeface="Arial"/>
              <a:cs typeface="Geneva"/>
            </a:endParaRPr>
          </a:p>
        </p:txBody>
      </p:sp>
    </p:spTree>
    <p:extLst>
      <p:ext uri="{BB962C8B-B14F-4D97-AF65-F5344CB8AC3E}">
        <p14:creationId xmlns:p14="http://schemas.microsoft.com/office/powerpoint/2010/main" val="2067597891"/>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cs typeface="Genev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cs typeface="Geneva"/>
            </a:endParaRPr>
          </a:p>
        </p:txBody>
      </p:sp>
      <p:sp>
        <p:nvSpPr>
          <p:cNvPr id="7" name="Rectangle 6"/>
          <p:cNvSpPr>
            <a:spLocks noGrp="1" noChangeArrowheads="1"/>
          </p:cNvSpPr>
          <p:nvPr>
            <p:ph type="sldNum" sz="quarter" idx="12"/>
          </p:nvPr>
        </p:nvSpPr>
        <p:spPr>
          <a:ln/>
        </p:spPr>
        <p:txBody>
          <a:bodyPr/>
          <a:lstStyle>
            <a:lvl1pPr>
              <a:defRPr/>
            </a:lvl1pPr>
          </a:lstStyle>
          <a:p>
            <a:pPr>
              <a:defRPr/>
            </a:pPr>
            <a:fld id="{B7DA9831-1943-5742-99BB-87E9686EAF4C}" type="slidenum">
              <a:rPr lang="en-US">
                <a:solidFill>
                  <a:srgbClr val="000000"/>
                </a:solidFill>
                <a:latin typeface="Arial"/>
                <a:cs typeface="Geneva"/>
              </a:rPr>
              <a:pPr>
                <a:defRPr/>
              </a:pPr>
              <a:t>‹#›</a:t>
            </a:fld>
            <a:endParaRPr lang="en-US">
              <a:solidFill>
                <a:srgbClr val="000000"/>
              </a:solidFill>
              <a:latin typeface="Arial"/>
              <a:cs typeface="Geneva"/>
            </a:endParaRPr>
          </a:p>
        </p:txBody>
      </p:sp>
    </p:spTree>
    <p:extLst>
      <p:ext uri="{BB962C8B-B14F-4D97-AF65-F5344CB8AC3E}">
        <p14:creationId xmlns:p14="http://schemas.microsoft.com/office/powerpoint/2010/main" val="1326637272"/>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cs typeface="Genev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cs typeface="Geneva"/>
            </a:endParaRPr>
          </a:p>
        </p:txBody>
      </p:sp>
      <p:sp>
        <p:nvSpPr>
          <p:cNvPr id="7" name="Rectangle 6"/>
          <p:cNvSpPr>
            <a:spLocks noGrp="1" noChangeArrowheads="1"/>
          </p:cNvSpPr>
          <p:nvPr>
            <p:ph type="sldNum" sz="quarter" idx="12"/>
          </p:nvPr>
        </p:nvSpPr>
        <p:spPr>
          <a:ln/>
        </p:spPr>
        <p:txBody>
          <a:bodyPr/>
          <a:lstStyle>
            <a:lvl1pPr>
              <a:defRPr/>
            </a:lvl1pPr>
          </a:lstStyle>
          <a:p>
            <a:pPr>
              <a:defRPr/>
            </a:pPr>
            <a:fld id="{5552A5A4-4038-C344-B824-1B1DF1D102E7}" type="slidenum">
              <a:rPr lang="en-US">
                <a:solidFill>
                  <a:srgbClr val="000000"/>
                </a:solidFill>
                <a:latin typeface="Arial"/>
                <a:cs typeface="Geneva"/>
              </a:rPr>
              <a:pPr>
                <a:defRPr/>
              </a:pPr>
              <a:t>‹#›</a:t>
            </a:fld>
            <a:endParaRPr lang="en-US">
              <a:solidFill>
                <a:srgbClr val="000000"/>
              </a:solidFill>
              <a:latin typeface="Arial"/>
              <a:cs typeface="Geneva"/>
            </a:endParaRPr>
          </a:p>
        </p:txBody>
      </p:sp>
    </p:spTree>
    <p:extLst>
      <p:ext uri="{BB962C8B-B14F-4D97-AF65-F5344CB8AC3E}">
        <p14:creationId xmlns:p14="http://schemas.microsoft.com/office/powerpoint/2010/main" val="1537588975"/>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cs typeface="Genev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cs typeface="Geneva"/>
            </a:endParaRPr>
          </a:p>
        </p:txBody>
      </p:sp>
      <p:sp>
        <p:nvSpPr>
          <p:cNvPr id="6" name="Rectangle 6"/>
          <p:cNvSpPr>
            <a:spLocks noGrp="1" noChangeArrowheads="1"/>
          </p:cNvSpPr>
          <p:nvPr>
            <p:ph type="sldNum" sz="quarter" idx="12"/>
          </p:nvPr>
        </p:nvSpPr>
        <p:spPr>
          <a:ln/>
        </p:spPr>
        <p:txBody>
          <a:bodyPr/>
          <a:lstStyle>
            <a:lvl1pPr>
              <a:defRPr/>
            </a:lvl1pPr>
          </a:lstStyle>
          <a:p>
            <a:pPr>
              <a:defRPr/>
            </a:pPr>
            <a:fld id="{CF06322F-B528-3A4E-9ACF-B439C0563A2B}" type="slidenum">
              <a:rPr lang="en-US">
                <a:solidFill>
                  <a:srgbClr val="000000"/>
                </a:solidFill>
                <a:latin typeface="Arial"/>
                <a:cs typeface="Geneva"/>
              </a:rPr>
              <a:pPr>
                <a:defRPr/>
              </a:pPr>
              <a:t>‹#›</a:t>
            </a:fld>
            <a:endParaRPr lang="en-US">
              <a:solidFill>
                <a:srgbClr val="000000"/>
              </a:solidFill>
              <a:latin typeface="Arial"/>
              <a:cs typeface="Geneva"/>
            </a:endParaRPr>
          </a:p>
        </p:txBody>
      </p:sp>
    </p:spTree>
    <p:extLst>
      <p:ext uri="{BB962C8B-B14F-4D97-AF65-F5344CB8AC3E}">
        <p14:creationId xmlns:p14="http://schemas.microsoft.com/office/powerpoint/2010/main" val="231659098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Comic Sans MS" charset="0"/>
                <a:cs typeface="ＭＳ Ｐゴシック" charset="0"/>
              </a:defRPr>
            </a:lvl1pPr>
          </a:lstStyle>
          <a:p>
            <a:pPr>
              <a:defRPr/>
            </a:pPr>
            <a:fld id="{BF7302CA-3ED2-754F-9466-DDDFD00DB0A4}" type="slidenum">
              <a:rPr lang="en-US"/>
              <a:pPr>
                <a:defRPr/>
              </a:pPr>
              <a:t>‹#›</a:t>
            </a:fld>
            <a:endParaRPr lang="en-US"/>
          </a:p>
        </p:txBody>
      </p:sp>
    </p:spTree>
    <p:extLst>
      <p:ext uri="{BB962C8B-B14F-4D97-AF65-F5344CB8AC3E}">
        <p14:creationId xmlns:p14="http://schemas.microsoft.com/office/powerpoint/2010/main" val="3762890985"/>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cs typeface="Genev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cs typeface="Geneva"/>
            </a:endParaRPr>
          </a:p>
        </p:txBody>
      </p:sp>
      <p:sp>
        <p:nvSpPr>
          <p:cNvPr id="6" name="Rectangle 6"/>
          <p:cNvSpPr>
            <a:spLocks noGrp="1" noChangeArrowheads="1"/>
          </p:cNvSpPr>
          <p:nvPr>
            <p:ph type="sldNum" sz="quarter" idx="12"/>
          </p:nvPr>
        </p:nvSpPr>
        <p:spPr>
          <a:ln/>
        </p:spPr>
        <p:txBody>
          <a:bodyPr/>
          <a:lstStyle>
            <a:lvl1pPr>
              <a:defRPr/>
            </a:lvl1pPr>
          </a:lstStyle>
          <a:p>
            <a:pPr>
              <a:defRPr/>
            </a:pPr>
            <a:fld id="{993CEBAF-7120-074E-9137-655E32D232A6}" type="slidenum">
              <a:rPr lang="en-US">
                <a:solidFill>
                  <a:srgbClr val="000000"/>
                </a:solidFill>
                <a:latin typeface="Arial"/>
                <a:cs typeface="Geneva"/>
              </a:rPr>
              <a:pPr>
                <a:defRPr/>
              </a:pPr>
              <a:t>‹#›</a:t>
            </a:fld>
            <a:endParaRPr lang="en-US">
              <a:solidFill>
                <a:srgbClr val="000000"/>
              </a:solidFill>
              <a:latin typeface="Arial"/>
              <a:cs typeface="Geneva"/>
            </a:endParaRPr>
          </a:p>
        </p:txBody>
      </p:sp>
    </p:spTree>
    <p:extLst>
      <p:ext uri="{BB962C8B-B14F-4D97-AF65-F5344CB8AC3E}">
        <p14:creationId xmlns:p14="http://schemas.microsoft.com/office/powerpoint/2010/main" val="36156004"/>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59875" cy="6870700"/>
            <a:chOff x="0" y="0"/>
            <a:chExt cx="5770" cy="4328"/>
          </a:xfrm>
        </p:grpSpPr>
        <p:sp>
          <p:nvSpPr>
            <p:cNvPr id="5"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kumimoji="1" lang="en-US" sz="1800" b="0">
                <a:solidFill>
                  <a:srgbClr val="2F1311"/>
                </a:solidFill>
              </a:endParaRPr>
            </a:p>
          </p:txBody>
        </p:sp>
        <p:sp>
          <p:nvSpPr>
            <p:cNvPr id="6"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kumimoji="1" lang="en-US" sz="1800" b="0">
                <a:solidFill>
                  <a:srgbClr val="2F1311"/>
                </a:solidFill>
              </a:endParaRPr>
            </a:p>
          </p:txBody>
        </p:sp>
        <p:sp>
          <p:nvSpPr>
            <p:cNvPr id="7"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kumimoji="1" lang="en-US" sz="1800" b="0">
                <a:solidFill>
                  <a:srgbClr val="2F1311"/>
                </a:solidFill>
              </a:endParaRPr>
            </a:p>
          </p:txBody>
        </p:sp>
        <p:grpSp>
          <p:nvGrpSpPr>
            <p:cNvPr id="8" name="Group 6"/>
            <p:cNvGrpSpPr>
              <a:grpSpLocks/>
            </p:cNvGrpSpPr>
            <p:nvPr/>
          </p:nvGrpSpPr>
          <p:grpSpPr bwMode="auto">
            <a:xfrm>
              <a:off x="4944" y="1"/>
              <a:ext cx="816" cy="3974"/>
              <a:chOff x="4944" y="1"/>
              <a:chExt cx="816" cy="3974"/>
            </a:xfrm>
          </p:grpSpPr>
          <p:grpSp>
            <p:nvGrpSpPr>
              <p:cNvPr id="20" name="Group 7"/>
              <p:cNvGrpSpPr>
                <a:grpSpLocks/>
              </p:cNvGrpSpPr>
              <p:nvPr userDrawn="1"/>
            </p:nvGrpSpPr>
            <p:grpSpPr bwMode="auto">
              <a:xfrm>
                <a:off x="5280" y="1"/>
                <a:ext cx="480" cy="1430"/>
                <a:chOff x="5280" y="1"/>
                <a:chExt cx="480" cy="1430"/>
              </a:xfrm>
            </p:grpSpPr>
            <p:grpSp>
              <p:nvGrpSpPr>
                <p:cNvPr id="41" name="Group 8"/>
                <p:cNvGrpSpPr>
                  <a:grpSpLocks/>
                </p:cNvGrpSpPr>
                <p:nvPr userDrawn="1"/>
              </p:nvGrpSpPr>
              <p:grpSpPr bwMode="auto">
                <a:xfrm rot="-5400000">
                  <a:off x="5484" y="0"/>
                  <a:ext cx="174" cy="176"/>
                  <a:chOff x="1657" y="323"/>
                  <a:chExt cx="1691" cy="2560"/>
                </a:xfrm>
              </p:grpSpPr>
              <p:grpSp>
                <p:nvGrpSpPr>
                  <p:cNvPr id="50" name="Group 9"/>
                  <p:cNvGrpSpPr>
                    <a:grpSpLocks/>
                  </p:cNvGrpSpPr>
                  <p:nvPr/>
                </p:nvGrpSpPr>
                <p:grpSpPr bwMode="auto">
                  <a:xfrm>
                    <a:off x="1657" y="323"/>
                    <a:ext cx="1691" cy="2560"/>
                    <a:chOff x="1657" y="323"/>
                    <a:chExt cx="1691" cy="2560"/>
                  </a:xfrm>
                </p:grpSpPr>
                <p:sp>
                  <p:nvSpPr>
                    <p:cNvPr id="57" name="Freeform 10"/>
                    <p:cNvSpPr>
                      <a:spLocks/>
                    </p:cNvSpPr>
                    <p:nvPr/>
                  </p:nvSpPr>
                  <p:spPr bwMode="auto">
                    <a:xfrm>
                      <a:off x="2192" y="323"/>
                      <a:ext cx="1234" cy="2560"/>
                    </a:xfrm>
                    <a:custGeom>
                      <a:avLst/>
                      <a:gdLst>
                        <a:gd name="T0" fmla="*/ 337 w 1231"/>
                        <a:gd name="T1" fmla="*/ 283 h 2560"/>
                        <a:gd name="T2" fmla="*/ 415 w 1231"/>
                        <a:gd name="T3" fmla="*/ 115 h 2560"/>
                        <a:gd name="T4" fmla="*/ 583 w 1231"/>
                        <a:gd name="T5" fmla="*/ 7 h 2560"/>
                        <a:gd name="T6" fmla="*/ 895 w 1231"/>
                        <a:gd name="T7" fmla="*/ 61 h 2560"/>
                        <a:gd name="T8" fmla="*/ 1051 w 1231"/>
                        <a:gd name="T9" fmla="*/ 349 h 2560"/>
                        <a:gd name="T10" fmla="*/ 979 w 1231"/>
                        <a:gd name="T11" fmla="*/ 769 h 2560"/>
                        <a:gd name="T12" fmla="*/ 943 w 1231"/>
                        <a:gd name="T13" fmla="*/ 943 h 2560"/>
                        <a:gd name="T14" fmla="*/ 1105 w 1231"/>
                        <a:gd name="T15" fmla="*/ 1075 h 2560"/>
                        <a:gd name="T16" fmla="*/ 1231 w 1231"/>
                        <a:gd name="T17" fmla="*/ 1525 h 2560"/>
                        <a:gd name="T18" fmla="*/ 1123 w 1231"/>
                        <a:gd name="T19" fmla="*/ 1969 h 2560"/>
                        <a:gd name="T20" fmla="*/ 907 w 1231"/>
                        <a:gd name="T21" fmla="*/ 2077 h 2560"/>
                        <a:gd name="T22" fmla="*/ 721 w 1231"/>
                        <a:gd name="T23" fmla="*/ 2059 h 2560"/>
                        <a:gd name="T24" fmla="*/ 655 w 1231"/>
                        <a:gd name="T25" fmla="*/ 2251 h 2560"/>
                        <a:gd name="T26" fmla="*/ 529 w 1231"/>
                        <a:gd name="T27" fmla="*/ 2527 h 2560"/>
                        <a:gd name="T28" fmla="*/ 211 w 1231"/>
                        <a:gd name="T29" fmla="*/ 2509 h 2560"/>
                        <a:gd name="T30" fmla="*/ 31 w 1231"/>
                        <a:gd name="T31" fmla="*/ 2227 h 2560"/>
                        <a:gd name="T32" fmla="*/ 25 w 1231"/>
                        <a:gd name="T33" fmla="*/ 1969 h 2560"/>
                        <a:gd name="T34" fmla="*/ 145 w 1231"/>
                        <a:gd name="T35" fmla="*/ 1651 h 2560"/>
                        <a:gd name="T36" fmla="*/ 259 w 1231"/>
                        <a:gd name="T37" fmla="*/ 1513 h 2560"/>
                        <a:gd name="T38" fmla="*/ 217 w 1231"/>
                        <a:gd name="T39" fmla="*/ 1729 h 2560"/>
                        <a:gd name="T40" fmla="*/ 73 w 1231"/>
                        <a:gd name="T41" fmla="*/ 2023 h 2560"/>
                        <a:gd name="T42" fmla="*/ 169 w 1231"/>
                        <a:gd name="T43" fmla="*/ 2323 h 2560"/>
                        <a:gd name="T44" fmla="*/ 439 w 1231"/>
                        <a:gd name="T45" fmla="*/ 2431 h 2560"/>
                        <a:gd name="T46" fmla="*/ 595 w 1231"/>
                        <a:gd name="T47" fmla="*/ 2227 h 2560"/>
                        <a:gd name="T48" fmla="*/ 577 w 1231"/>
                        <a:gd name="T49" fmla="*/ 1807 h 2560"/>
                        <a:gd name="T50" fmla="*/ 493 w 1231"/>
                        <a:gd name="T51" fmla="*/ 1531 h 2560"/>
                        <a:gd name="T52" fmla="*/ 535 w 1231"/>
                        <a:gd name="T53" fmla="*/ 1459 h 2560"/>
                        <a:gd name="T54" fmla="*/ 625 w 1231"/>
                        <a:gd name="T55" fmla="*/ 1633 h 2560"/>
                        <a:gd name="T56" fmla="*/ 721 w 1231"/>
                        <a:gd name="T57" fmla="*/ 1933 h 2560"/>
                        <a:gd name="T58" fmla="*/ 967 w 1231"/>
                        <a:gd name="T59" fmla="*/ 1963 h 2560"/>
                        <a:gd name="T60" fmla="*/ 1135 w 1231"/>
                        <a:gd name="T61" fmla="*/ 1687 h 2560"/>
                        <a:gd name="T62" fmla="*/ 1117 w 1231"/>
                        <a:gd name="T63" fmla="*/ 1273 h 2560"/>
                        <a:gd name="T64" fmla="*/ 883 w 1231"/>
                        <a:gd name="T65" fmla="*/ 1057 h 2560"/>
                        <a:gd name="T66" fmla="*/ 679 w 1231"/>
                        <a:gd name="T67" fmla="*/ 1129 h 2560"/>
                        <a:gd name="T68" fmla="*/ 577 w 1231"/>
                        <a:gd name="T69" fmla="*/ 1117 h 2560"/>
                        <a:gd name="T70" fmla="*/ 619 w 1231"/>
                        <a:gd name="T71" fmla="*/ 1033 h 2560"/>
                        <a:gd name="T72" fmla="*/ 811 w 1231"/>
                        <a:gd name="T73" fmla="*/ 937 h 2560"/>
                        <a:gd name="T74" fmla="*/ 949 w 1231"/>
                        <a:gd name="T75" fmla="*/ 613 h 2560"/>
                        <a:gd name="T76" fmla="*/ 883 w 1231"/>
                        <a:gd name="T77" fmla="*/ 175 h 2560"/>
                        <a:gd name="T78" fmla="*/ 619 w 1231"/>
                        <a:gd name="T79" fmla="*/ 103 h 2560"/>
                        <a:gd name="T80" fmla="*/ 391 w 1231"/>
                        <a:gd name="T81" fmla="*/ 355 h 2560"/>
                        <a:gd name="T82" fmla="*/ 403 w 1231"/>
                        <a:gd name="T83" fmla="*/ 763 h 2560"/>
                        <a:gd name="T84" fmla="*/ 343 w 1231"/>
                        <a:gd name="T85" fmla="*/ 949 h 2560"/>
                        <a:gd name="T86" fmla="*/ 289 w 1231"/>
                        <a:gd name="T87" fmla="*/ 685 h 2560"/>
                        <a:gd name="T88" fmla="*/ 307 w 1231"/>
                        <a:gd name="T89" fmla="*/ 367 h 2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58" name="Freeform 11"/>
                    <p:cNvSpPr>
                      <a:spLocks/>
                    </p:cNvSpPr>
                    <p:nvPr/>
                  </p:nvSpPr>
                  <p:spPr bwMode="auto">
                    <a:xfrm>
                      <a:off x="1696" y="323"/>
                      <a:ext cx="865" cy="2065"/>
                    </a:xfrm>
                    <a:custGeom>
                      <a:avLst/>
                      <a:gdLst>
                        <a:gd name="T0" fmla="*/ 785 w 865"/>
                        <a:gd name="T1" fmla="*/ 530 h 2071"/>
                        <a:gd name="T2" fmla="*/ 797 w 865"/>
                        <a:gd name="T3" fmla="*/ 350 h 2071"/>
                        <a:gd name="T4" fmla="*/ 863 w 865"/>
                        <a:gd name="T5" fmla="*/ 206 h 2071"/>
                        <a:gd name="T6" fmla="*/ 809 w 865"/>
                        <a:gd name="T7" fmla="*/ 218 h 2071"/>
                        <a:gd name="T8" fmla="*/ 749 w 865"/>
                        <a:gd name="T9" fmla="*/ 218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6 h 2071"/>
                        <a:gd name="T22" fmla="*/ 119 w 865"/>
                        <a:gd name="T23" fmla="*/ 404 h 2071"/>
                        <a:gd name="T24" fmla="*/ 131 w 865"/>
                        <a:gd name="T25" fmla="*/ 590 h 2071"/>
                        <a:gd name="T26" fmla="*/ 173 w 865"/>
                        <a:gd name="T27" fmla="*/ 782 h 2071"/>
                        <a:gd name="T28" fmla="*/ 197 w 865"/>
                        <a:gd name="T29" fmla="*/ 884 h 2071"/>
                        <a:gd name="T30" fmla="*/ 167 w 865"/>
                        <a:gd name="T31" fmla="*/ 986 h 2071"/>
                        <a:gd name="T32" fmla="*/ 65 w 865"/>
                        <a:gd name="T33" fmla="*/ 1124 h 2071"/>
                        <a:gd name="T34" fmla="*/ 17 w 865"/>
                        <a:gd name="T35" fmla="*/ 1298 h 2071"/>
                        <a:gd name="T36" fmla="*/ 5 w 865"/>
                        <a:gd name="T37" fmla="*/ 1550 h 2071"/>
                        <a:gd name="T38" fmla="*/ 47 w 865"/>
                        <a:gd name="T39" fmla="*/ 1748 h 2071"/>
                        <a:gd name="T40" fmla="*/ 131 w 865"/>
                        <a:gd name="T41" fmla="*/ 1898 h 2071"/>
                        <a:gd name="T42" fmla="*/ 299 w 865"/>
                        <a:gd name="T43" fmla="*/ 1988 h 2071"/>
                        <a:gd name="T44" fmla="*/ 425 w 865"/>
                        <a:gd name="T45" fmla="*/ 1982 h 2071"/>
                        <a:gd name="T46" fmla="*/ 467 w 865"/>
                        <a:gd name="T47" fmla="*/ 1994 h 2071"/>
                        <a:gd name="T48" fmla="*/ 497 w 865"/>
                        <a:gd name="T49" fmla="*/ 2066 h 2071"/>
                        <a:gd name="T50" fmla="*/ 497 w 865"/>
                        <a:gd name="T51" fmla="*/ 1964 h 2071"/>
                        <a:gd name="T52" fmla="*/ 557 w 865"/>
                        <a:gd name="T53" fmla="*/ 1778 h 2071"/>
                        <a:gd name="T54" fmla="*/ 617 w 865"/>
                        <a:gd name="T55" fmla="*/ 1658 h 2071"/>
                        <a:gd name="T56" fmla="*/ 581 w 865"/>
                        <a:gd name="T57" fmla="*/ 1700 h 2071"/>
                        <a:gd name="T58" fmla="*/ 515 w 865"/>
                        <a:gd name="T59" fmla="*/ 1820 h 2071"/>
                        <a:gd name="T60" fmla="*/ 407 w 865"/>
                        <a:gd name="T61" fmla="*/ 1904 h 2071"/>
                        <a:gd name="T62" fmla="*/ 269 w 865"/>
                        <a:gd name="T63" fmla="*/ 1898 h 2071"/>
                        <a:gd name="T64" fmla="*/ 179 w 865"/>
                        <a:gd name="T65" fmla="*/ 1814 h 2071"/>
                        <a:gd name="T66" fmla="*/ 113 w 865"/>
                        <a:gd name="T67" fmla="*/ 1640 h 2071"/>
                        <a:gd name="T68" fmla="*/ 107 w 865"/>
                        <a:gd name="T69" fmla="*/ 1394 h 2071"/>
                        <a:gd name="T70" fmla="*/ 137 w 865"/>
                        <a:gd name="T71" fmla="*/ 1190 h 2071"/>
                        <a:gd name="T72" fmla="*/ 203 w 865"/>
                        <a:gd name="T73" fmla="*/ 1070 h 2071"/>
                        <a:gd name="T74" fmla="*/ 323 w 865"/>
                        <a:gd name="T75" fmla="*/ 1022 h 2071"/>
                        <a:gd name="T76" fmla="*/ 509 w 865"/>
                        <a:gd name="T77" fmla="*/ 1076 h 2071"/>
                        <a:gd name="T78" fmla="*/ 611 w 865"/>
                        <a:gd name="T79" fmla="*/ 1124 h 2071"/>
                        <a:gd name="T80" fmla="*/ 665 w 865"/>
                        <a:gd name="T81" fmla="*/ 1100 h 2071"/>
                        <a:gd name="T82" fmla="*/ 659 w 865"/>
                        <a:gd name="T83" fmla="*/ 1046 h 2071"/>
                        <a:gd name="T84" fmla="*/ 611 w 865"/>
                        <a:gd name="T85" fmla="*/ 1004 h 2071"/>
                        <a:gd name="T86" fmla="*/ 497 w 865"/>
                        <a:gd name="T87" fmla="*/ 980 h 2071"/>
                        <a:gd name="T88" fmla="*/ 323 w 865"/>
                        <a:gd name="T89" fmla="*/ 896 h 2071"/>
                        <a:gd name="T90" fmla="*/ 233 w 865"/>
                        <a:gd name="T91" fmla="*/ 680 h 2071"/>
                        <a:gd name="T92" fmla="*/ 209 w 865"/>
                        <a:gd name="T93" fmla="*/ 416 h 2071"/>
                        <a:gd name="T94" fmla="*/ 317 w 865"/>
                        <a:gd name="T95" fmla="*/ 170 h 2071"/>
                        <a:gd name="T96" fmla="*/ 485 w 865"/>
                        <a:gd name="T97" fmla="*/ 110 h 2071"/>
                        <a:gd name="T98" fmla="*/ 617 w 865"/>
                        <a:gd name="T99" fmla="*/ 164 h 2071"/>
                        <a:gd name="T100" fmla="*/ 707 w 865"/>
                        <a:gd name="T101" fmla="*/ 290 h 2071"/>
                        <a:gd name="T102" fmla="*/ 737 w 865"/>
                        <a:gd name="T103" fmla="*/ 428 h 2071"/>
                        <a:gd name="T104" fmla="*/ 773 w 865"/>
                        <a:gd name="T105" fmla="*/ 602 h 2071"/>
                        <a:gd name="T106" fmla="*/ 809 w 865"/>
                        <a:gd name="T107" fmla="*/ 584 h 2071"/>
                        <a:gd name="T108" fmla="*/ 785 w 865"/>
                        <a:gd name="T109" fmla="*/ 530 h 2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grpSp>
              <p:sp>
                <p:nvSpPr>
                  <p:cNvPr id="51" name="Oval 12"/>
                  <p:cNvSpPr>
                    <a:spLocks noChangeArrowheads="1"/>
                  </p:cNvSpPr>
                  <p:nvPr/>
                </p:nvSpPr>
                <p:spPr bwMode="auto">
                  <a:xfrm>
                    <a:off x="2396" y="1370"/>
                    <a:ext cx="175" cy="247"/>
                  </a:xfrm>
                  <a:prstGeom prst="ellipse">
                    <a:avLst/>
                  </a:prstGeom>
                  <a:solidFill>
                    <a:srgbClr val="E7D6B7"/>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52" name="Freeform 13"/>
                  <p:cNvSpPr>
                    <a:spLocks/>
                  </p:cNvSpPr>
                  <p:nvPr/>
                </p:nvSpPr>
                <p:spPr bwMode="auto">
                  <a:xfrm>
                    <a:off x="2677" y="687"/>
                    <a:ext cx="262" cy="524"/>
                  </a:xfrm>
                  <a:custGeom>
                    <a:avLst/>
                    <a:gdLst>
                      <a:gd name="T0" fmla="*/ 3 w 266"/>
                      <a:gd name="T1" fmla="*/ 483 h 521"/>
                      <a:gd name="T2" fmla="*/ 27 w 266"/>
                      <a:gd name="T3" fmla="*/ 273 h 521"/>
                      <a:gd name="T4" fmla="*/ 111 w 266"/>
                      <a:gd name="T5" fmla="*/ 45 h 521"/>
                      <a:gd name="T6" fmla="*/ 183 w 266"/>
                      <a:gd name="T7" fmla="*/ 3 h 521"/>
                      <a:gd name="T8" fmla="*/ 237 w 266"/>
                      <a:gd name="T9" fmla="*/ 39 h 521"/>
                      <a:gd name="T10" fmla="*/ 261 w 266"/>
                      <a:gd name="T11" fmla="*/ 129 h 521"/>
                      <a:gd name="T12" fmla="*/ 207 w 266"/>
                      <a:gd name="T13" fmla="*/ 273 h 521"/>
                      <a:gd name="T14" fmla="*/ 105 w 266"/>
                      <a:gd name="T15" fmla="*/ 477 h 521"/>
                      <a:gd name="T16" fmla="*/ 45 w 266"/>
                      <a:gd name="T17" fmla="*/ 501 h 521"/>
                      <a:gd name="T18" fmla="*/ 3 w 266"/>
                      <a:gd name="T19" fmla="*/ 483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53" name="Freeform 14"/>
                  <p:cNvSpPr>
                    <a:spLocks/>
                  </p:cNvSpPr>
                  <p:nvPr/>
                </p:nvSpPr>
                <p:spPr bwMode="auto">
                  <a:xfrm>
                    <a:off x="2745" y="1588"/>
                    <a:ext cx="398" cy="349"/>
                  </a:xfrm>
                  <a:custGeom>
                    <a:avLst/>
                    <a:gdLst>
                      <a:gd name="T0" fmla="*/ 100 w 392"/>
                      <a:gd name="T1" fmla="*/ 201 h 340"/>
                      <a:gd name="T2" fmla="*/ 16 w 392"/>
                      <a:gd name="T3" fmla="*/ 87 h 340"/>
                      <a:gd name="T4" fmla="*/ 4 w 392"/>
                      <a:gd name="T5" fmla="*/ 45 h 340"/>
                      <a:gd name="T6" fmla="*/ 28 w 392"/>
                      <a:gd name="T7" fmla="*/ 3 h 340"/>
                      <a:gd name="T8" fmla="*/ 130 w 392"/>
                      <a:gd name="T9" fmla="*/ 27 h 340"/>
                      <a:gd name="T10" fmla="*/ 250 w 392"/>
                      <a:gd name="T11" fmla="*/ 75 h 340"/>
                      <a:gd name="T12" fmla="*/ 364 w 392"/>
                      <a:gd name="T13" fmla="*/ 159 h 340"/>
                      <a:gd name="T14" fmla="*/ 388 w 392"/>
                      <a:gd name="T15" fmla="*/ 273 h 340"/>
                      <a:gd name="T16" fmla="*/ 340 w 392"/>
                      <a:gd name="T17" fmla="*/ 333 h 340"/>
                      <a:gd name="T18" fmla="*/ 244 w 392"/>
                      <a:gd name="T19" fmla="*/ 315 h 340"/>
                      <a:gd name="T20" fmla="*/ 100 w 392"/>
                      <a:gd name="T21" fmla="*/ 20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54" name="Freeform 15"/>
                  <p:cNvSpPr>
                    <a:spLocks/>
                  </p:cNvSpPr>
                  <p:nvPr/>
                </p:nvSpPr>
                <p:spPr bwMode="auto">
                  <a:xfrm>
                    <a:off x="2454" y="1923"/>
                    <a:ext cx="146" cy="567"/>
                  </a:xfrm>
                  <a:custGeom>
                    <a:avLst/>
                    <a:gdLst>
                      <a:gd name="T0" fmla="*/ 18 w 151"/>
                      <a:gd name="T1" fmla="*/ 165 h 558"/>
                      <a:gd name="T2" fmla="*/ 42 w 151"/>
                      <a:gd name="T3" fmla="*/ 39 h 558"/>
                      <a:gd name="T4" fmla="*/ 66 w 151"/>
                      <a:gd name="T5" fmla="*/ 3 h 558"/>
                      <a:gd name="T6" fmla="*/ 108 w 151"/>
                      <a:gd name="T7" fmla="*/ 27 h 558"/>
                      <a:gd name="T8" fmla="*/ 138 w 151"/>
                      <a:gd name="T9" fmla="*/ 165 h 558"/>
                      <a:gd name="T10" fmla="*/ 144 w 151"/>
                      <a:gd name="T11" fmla="*/ 423 h 558"/>
                      <a:gd name="T12" fmla="*/ 96 w 151"/>
                      <a:gd name="T13" fmla="*/ 543 h 558"/>
                      <a:gd name="T14" fmla="*/ 24 w 151"/>
                      <a:gd name="T15" fmla="*/ 513 h 558"/>
                      <a:gd name="T16" fmla="*/ 0 w 151"/>
                      <a:gd name="T17" fmla="*/ 315 h 558"/>
                      <a:gd name="T18" fmla="*/ 18 w 151"/>
                      <a:gd name="T19" fmla="*/ 165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55" name="Freeform 16"/>
                  <p:cNvSpPr>
                    <a:spLocks/>
                  </p:cNvSpPr>
                  <p:nvPr/>
                </p:nvSpPr>
                <p:spPr bwMode="auto">
                  <a:xfrm>
                    <a:off x="1910" y="1588"/>
                    <a:ext cx="389" cy="247"/>
                  </a:xfrm>
                  <a:custGeom>
                    <a:avLst/>
                    <a:gdLst>
                      <a:gd name="T0" fmla="*/ 175 w 392"/>
                      <a:gd name="T1" fmla="*/ 61 h 253"/>
                      <a:gd name="T2" fmla="*/ 307 w 392"/>
                      <a:gd name="T3" fmla="*/ 19 h 253"/>
                      <a:gd name="T4" fmla="*/ 367 w 392"/>
                      <a:gd name="T5" fmla="*/ 7 h 253"/>
                      <a:gd name="T6" fmla="*/ 385 w 392"/>
                      <a:gd name="T7" fmla="*/ 61 h 253"/>
                      <a:gd name="T8" fmla="*/ 325 w 392"/>
                      <a:gd name="T9" fmla="*/ 133 h 253"/>
                      <a:gd name="T10" fmla="*/ 193 w 392"/>
                      <a:gd name="T11" fmla="*/ 223 h 253"/>
                      <a:gd name="T12" fmla="*/ 37 w 392"/>
                      <a:gd name="T13" fmla="*/ 247 h 253"/>
                      <a:gd name="T14" fmla="*/ 1 w 392"/>
                      <a:gd name="T15" fmla="*/ 187 h 253"/>
                      <a:gd name="T16" fmla="*/ 43 w 392"/>
                      <a:gd name="T17" fmla="*/ 115 h 253"/>
                      <a:gd name="T18" fmla="*/ 175 w 392"/>
                      <a:gd name="T19" fmla="*/ 6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56" name="Freeform 17"/>
                  <p:cNvSpPr>
                    <a:spLocks/>
                  </p:cNvSpPr>
                  <p:nvPr/>
                </p:nvSpPr>
                <p:spPr bwMode="auto">
                  <a:xfrm>
                    <a:off x="2094" y="876"/>
                    <a:ext cx="233" cy="378"/>
                  </a:xfrm>
                  <a:custGeom>
                    <a:avLst/>
                    <a:gdLst>
                      <a:gd name="T0" fmla="*/ 78 w 238"/>
                      <a:gd name="T1" fmla="*/ 270 h 386"/>
                      <a:gd name="T2" fmla="*/ 24 w 238"/>
                      <a:gd name="T3" fmla="*/ 192 h 386"/>
                      <a:gd name="T4" fmla="*/ 0 w 238"/>
                      <a:gd name="T5" fmla="*/ 96 h 386"/>
                      <a:gd name="T6" fmla="*/ 24 w 238"/>
                      <a:gd name="T7" fmla="*/ 12 h 386"/>
                      <a:gd name="T8" fmla="*/ 120 w 238"/>
                      <a:gd name="T9" fmla="*/ 24 h 386"/>
                      <a:gd name="T10" fmla="*/ 180 w 238"/>
                      <a:gd name="T11" fmla="*/ 132 h 386"/>
                      <a:gd name="T12" fmla="*/ 234 w 238"/>
                      <a:gd name="T13" fmla="*/ 306 h 386"/>
                      <a:gd name="T14" fmla="*/ 204 w 238"/>
                      <a:gd name="T15" fmla="*/ 378 h 386"/>
                      <a:gd name="T16" fmla="*/ 168 w 238"/>
                      <a:gd name="T17" fmla="*/ 354 h 386"/>
                      <a:gd name="T18" fmla="*/ 78 w 238"/>
                      <a:gd name="T19" fmla="*/ 27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grpSp>
            <p:pic>
              <p:nvPicPr>
                <p:cNvPr id="42" name="Picture 1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43" name="Picture 1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44" name="Picture 2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45" name="Picture 2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46" name="Picture 2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47" name="Picture 2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48" name="Picture 2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49" name="Picture 2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grpSp>
            <p:nvGrpSpPr>
              <p:cNvPr id="21" name="Group 26"/>
              <p:cNvGrpSpPr>
                <a:grpSpLocks/>
              </p:cNvGrpSpPr>
              <p:nvPr userDrawn="1"/>
            </p:nvGrpSpPr>
            <p:grpSpPr bwMode="auto">
              <a:xfrm>
                <a:off x="4944" y="1008"/>
                <a:ext cx="522" cy="2967"/>
                <a:chOff x="4944" y="1008"/>
                <a:chExt cx="522" cy="2967"/>
              </a:xfrm>
            </p:grpSpPr>
            <p:pic>
              <p:nvPicPr>
                <p:cNvPr id="22" name="Picture 27"/>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23" name="Picture 2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24" name="Picture 2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25" name="Picture 3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26" name="Picture 3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27" name="Picture 3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28" name="Picture 3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29" name="Picture 3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30" name="Picture 3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31" name="Picture 36"/>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32" name="Picture 37"/>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33" name="Picture 3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34" name="Picture 3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35" name="Picture 4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36" name="Picture 4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37" name="Picture 4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38" name="Picture 4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39" name="Picture 4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40" name="Picture 4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grpSp>
        <p:sp>
          <p:nvSpPr>
            <p:cNvPr id="9"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0" name="Freeform 47"/>
            <p:cNvSpPr>
              <a:spLocks/>
            </p:cNvSpPr>
            <p:nvPr/>
          </p:nvSpPr>
          <p:spPr bwMode="auto">
            <a:xfrm>
              <a:off x="5001" y="3060"/>
              <a:ext cx="768" cy="1260"/>
            </a:xfrm>
            <a:custGeom>
              <a:avLst/>
              <a:gdLst>
                <a:gd name="T0" fmla="*/ 0 w 768"/>
                <a:gd name="T1" fmla="*/ 1260 h 1260"/>
                <a:gd name="T2" fmla="*/ 0 w 768"/>
                <a:gd name="T3" fmla="*/ 1134 h 1260"/>
                <a:gd name="T4" fmla="*/ 210 w 768"/>
                <a:gd name="T5" fmla="*/ 1032 h 1260"/>
                <a:gd name="T6" fmla="*/ 324 w 768"/>
                <a:gd name="T7" fmla="*/ 918 h 1260"/>
                <a:gd name="T8" fmla="*/ 414 w 768"/>
                <a:gd name="T9" fmla="*/ 714 h 1260"/>
                <a:gd name="T10" fmla="*/ 450 w 768"/>
                <a:gd name="T11" fmla="*/ 456 h 1260"/>
                <a:gd name="T12" fmla="*/ 438 w 768"/>
                <a:gd name="T13" fmla="*/ 258 h 1260"/>
                <a:gd name="T14" fmla="*/ 684 w 768"/>
                <a:gd name="T15" fmla="*/ 0 h 1260"/>
                <a:gd name="T16" fmla="*/ 768 w 768"/>
                <a:gd name="T17" fmla="*/ 18 h 1260"/>
                <a:gd name="T18" fmla="*/ 768 w 768"/>
                <a:gd name="T19" fmla="*/ 1254 h 1260"/>
                <a:gd name="T20" fmla="*/ 0 w 768"/>
                <a:gd name="T21" fmla="*/ 1260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1" name="Freeform 48"/>
            <p:cNvSpPr>
              <a:spLocks/>
            </p:cNvSpPr>
            <p:nvPr/>
          </p:nvSpPr>
          <p:spPr bwMode="auto">
            <a:xfrm>
              <a:off x="4994" y="1775"/>
              <a:ext cx="776" cy="2543"/>
            </a:xfrm>
            <a:custGeom>
              <a:avLst/>
              <a:gdLst>
                <a:gd name="T0" fmla="*/ 550 w 776"/>
                <a:gd name="T1" fmla="*/ 115 h 2543"/>
                <a:gd name="T2" fmla="*/ 460 w 776"/>
                <a:gd name="T3" fmla="*/ 529 h 2543"/>
                <a:gd name="T4" fmla="*/ 298 w 776"/>
                <a:gd name="T5" fmla="*/ 925 h 2543"/>
                <a:gd name="T6" fmla="*/ 76 w 776"/>
                <a:gd name="T7" fmla="*/ 1267 h 2543"/>
                <a:gd name="T8" fmla="*/ 4 w 776"/>
                <a:gd name="T9" fmla="*/ 1339 h 2543"/>
                <a:gd name="T10" fmla="*/ 100 w 776"/>
                <a:gd name="T11" fmla="*/ 1351 h 2543"/>
                <a:gd name="T12" fmla="*/ 286 w 776"/>
                <a:gd name="T13" fmla="*/ 1399 h 2543"/>
                <a:gd name="T14" fmla="*/ 394 w 776"/>
                <a:gd name="T15" fmla="*/ 1525 h 2543"/>
                <a:gd name="T16" fmla="*/ 478 w 776"/>
                <a:gd name="T17" fmla="*/ 1705 h 2543"/>
                <a:gd name="T18" fmla="*/ 478 w 776"/>
                <a:gd name="T19" fmla="*/ 1969 h 2543"/>
                <a:gd name="T20" fmla="*/ 370 w 776"/>
                <a:gd name="T21" fmla="*/ 2263 h 2543"/>
                <a:gd name="T22" fmla="*/ 124 w 776"/>
                <a:gd name="T23" fmla="*/ 2479 h 2543"/>
                <a:gd name="T24" fmla="*/ 22 w 776"/>
                <a:gd name="T25" fmla="*/ 2515 h 2543"/>
                <a:gd name="T26" fmla="*/ 196 w 776"/>
                <a:gd name="T27" fmla="*/ 2533 h 2543"/>
                <a:gd name="T28" fmla="*/ 388 w 776"/>
                <a:gd name="T29" fmla="*/ 2455 h 2543"/>
                <a:gd name="T30" fmla="*/ 502 w 776"/>
                <a:gd name="T31" fmla="*/ 2299 h 2543"/>
                <a:gd name="T32" fmla="*/ 598 w 776"/>
                <a:gd name="T33" fmla="*/ 2197 h 2543"/>
                <a:gd name="T34" fmla="*/ 694 w 776"/>
                <a:gd name="T35" fmla="*/ 2197 h 2543"/>
                <a:gd name="T36" fmla="*/ 742 w 776"/>
                <a:gd name="T37" fmla="*/ 2230 h 2543"/>
                <a:gd name="T38" fmla="*/ 712 w 776"/>
                <a:gd name="T39" fmla="*/ 2137 h 2543"/>
                <a:gd name="T40" fmla="*/ 664 w 776"/>
                <a:gd name="T41" fmla="*/ 1807 h 2543"/>
                <a:gd name="T42" fmla="*/ 670 w 776"/>
                <a:gd name="T43" fmla="*/ 1561 h 2543"/>
                <a:gd name="T44" fmla="*/ 718 w 776"/>
                <a:gd name="T45" fmla="*/ 1393 h 2543"/>
                <a:gd name="T46" fmla="*/ 748 w 776"/>
                <a:gd name="T47" fmla="*/ 1219 h 2543"/>
                <a:gd name="T48" fmla="*/ 550 w 776"/>
                <a:gd name="T49" fmla="*/ 115 h 2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2"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3"/>
              <a:srcRect/>
              <a:tile tx="0" ty="0" sx="100000" sy="100000" flip="none" algn="tl"/>
            </a:blip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3"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3"/>
              <a:srcRect/>
              <a:tile tx="0" ty="0" sx="100000" sy="100000" flip="none" algn="tl"/>
            </a:blip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5"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Lst>
              <a:ahLst/>
              <a:cxnLst>
                <a:cxn ang="0">
                  <a:pos x="T0" y="T1"/>
                </a:cxn>
                <a:cxn ang="0">
                  <a:pos x="T2" y="T3"/>
                </a:cxn>
                <a:cxn ang="0">
                  <a:pos x="T4" y="T5"/>
                </a:cxn>
                <a:cxn ang="0">
                  <a:pos x="T6" y="T7"/>
                </a:cxn>
                <a:cxn ang="0">
                  <a:pos x="T8" y="T9"/>
                </a:cxn>
                <a:cxn ang="0">
                  <a:pos x="T10" y="T11"/>
                </a:cxn>
                <a:cxn ang="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6" name="Freeform 53"/>
            <p:cNvSpPr>
              <a:spLocks/>
            </p:cNvSpPr>
            <p:nvPr/>
          </p:nvSpPr>
          <p:spPr bwMode="auto">
            <a:xfrm>
              <a:off x="5004" y="1"/>
              <a:ext cx="189"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Lst>
              <a:ahLst/>
              <a:cxnLst>
                <a:cxn ang="0">
                  <a:pos x="T0" y="T1"/>
                </a:cxn>
                <a:cxn ang="0">
                  <a:pos x="T2" y="T3"/>
                </a:cxn>
                <a:cxn ang="0">
                  <a:pos x="T4" y="T5"/>
                </a:cxn>
                <a:cxn ang="0">
                  <a:pos x="T6" y="T7"/>
                </a:cxn>
                <a:cxn ang="0">
                  <a:pos x="T8" y="T9"/>
                </a:cxn>
                <a:cxn ang="0">
                  <a:pos x="T10" y="T11"/>
                </a:cxn>
                <a:cxn ang="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7"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kumimoji="1" lang="en-US" sz="1800" b="0">
                <a:solidFill>
                  <a:srgbClr val="2F1311"/>
                </a:solidFill>
              </a:endParaRPr>
            </a:p>
          </p:txBody>
        </p:sp>
        <p:sp>
          <p:nvSpPr>
            <p:cNvPr id="18" name="Freeform 55"/>
            <p:cNvSpPr>
              <a:spLocks/>
            </p:cNvSpPr>
            <p:nvPr/>
          </p:nvSpPr>
          <p:spPr bwMode="auto">
            <a:xfrm>
              <a:off x="5013" y="3924"/>
              <a:ext cx="734" cy="390"/>
            </a:xfrm>
            <a:custGeom>
              <a:avLst/>
              <a:gdLst>
                <a:gd name="T0" fmla="*/ 1 w 692"/>
                <a:gd name="T1" fmla="*/ 357 h 378"/>
                <a:gd name="T2" fmla="*/ 109 w 692"/>
                <a:gd name="T3" fmla="*/ 341 h 378"/>
                <a:gd name="T4" fmla="*/ 241 w 692"/>
                <a:gd name="T5" fmla="*/ 305 h 378"/>
                <a:gd name="T6" fmla="*/ 353 w 692"/>
                <a:gd name="T7" fmla="*/ 209 h 378"/>
                <a:gd name="T8" fmla="*/ 429 w 692"/>
                <a:gd name="T9" fmla="*/ 89 h 378"/>
                <a:gd name="T10" fmla="*/ 493 w 692"/>
                <a:gd name="T11" fmla="*/ 17 h 378"/>
                <a:gd name="T12" fmla="*/ 577 w 692"/>
                <a:gd name="T13" fmla="*/ 1 h 378"/>
                <a:gd name="T14" fmla="*/ 629 w 692"/>
                <a:gd name="T15" fmla="*/ 21 h 378"/>
                <a:gd name="T16" fmla="*/ 673 w 692"/>
                <a:gd name="T17" fmla="*/ 65 h 378"/>
                <a:gd name="T18" fmla="*/ 673 w 692"/>
                <a:gd name="T19" fmla="*/ 137 h 378"/>
                <a:gd name="T20" fmla="*/ 561 w 692"/>
                <a:gd name="T21" fmla="*/ 225 h 378"/>
                <a:gd name="T22" fmla="*/ 425 w 692"/>
                <a:gd name="T23" fmla="*/ 297 h 378"/>
                <a:gd name="T24" fmla="*/ 245 w 692"/>
                <a:gd name="T25" fmla="*/ 357 h 378"/>
                <a:gd name="T26" fmla="*/ 113 w 692"/>
                <a:gd name="T27" fmla="*/ 377 h 378"/>
                <a:gd name="T28" fmla="*/ 1 w 692"/>
                <a:gd name="T29" fmla="*/ 357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9" name="AutoShape 56"/>
            <p:cNvSpPr>
              <a:spLocks noChangeArrowheads="1"/>
            </p:cNvSpPr>
            <p:nvPr/>
          </p:nvSpPr>
          <p:spPr bwMode="hidden">
            <a:xfrm rot="5400000">
              <a:off x="2724" y="2089"/>
              <a:ext cx="4320" cy="142"/>
            </a:xfrm>
            <a:custGeom>
              <a:avLst/>
              <a:gdLst>
                <a:gd name="G0" fmla="+- 607 0 0"/>
                <a:gd name="G1" fmla="+- 21600 0 607"/>
                <a:gd name="G2" fmla="*/ 607 1 2"/>
                <a:gd name="G3" fmla="+- 21600 0 G2"/>
                <a:gd name="G4" fmla="+/ 607 21600 2"/>
                <a:gd name="G5" fmla="+/ G1 0 2"/>
                <a:gd name="G6" fmla="*/ 21600 21600 607"/>
                <a:gd name="G7" fmla="*/ G6 1 2"/>
                <a:gd name="G8" fmla="+- 21600 0 G7"/>
                <a:gd name="G9" fmla="*/ 21600 1 2"/>
                <a:gd name="G10" fmla="+- 607 0 G9"/>
                <a:gd name="G11" fmla="?: G10 G8 0"/>
                <a:gd name="G12" fmla="?: G10 G7 21600"/>
                <a:gd name="T0" fmla="*/ 21296 w 21600"/>
                <a:gd name="T1" fmla="*/ 10800 h 21600"/>
                <a:gd name="T2" fmla="*/ 10800 w 21600"/>
                <a:gd name="T3" fmla="*/ 21600 h 21600"/>
                <a:gd name="T4" fmla="*/ 304 w 21600"/>
                <a:gd name="T5" fmla="*/ 10800 h 21600"/>
                <a:gd name="T6" fmla="*/ 10800 w 21600"/>
                <a:gd name="T7" fmla="*/ 0 h 21600"/>
                <a:gd name="T8" fmla="*/ 2104 w 21600"/>
                <a:gd name="T9" fmla="*/ 2104 h 21600"/>
                <a:gd name="T10" fmla="*/ 19496 w 21600"/>
                <a:gd name="T11" fmla="*/ 19496 h 21600"/>
              </a:gdLst>
              <a:ahLst/>
              <a:cxnLst>
                <a:cxn ang="0">
                  <a:pos x="T0" y="T1"/>
                </a:cxn>
                <a:cxn ang="0">
                  <a:pos x="T2" y="T3"/>
                </a:cxn>
                <a:cxn ang="0">
                  <a:pos x="T4" y="T5"/>
                </a:cxn>
                <a:cxn ang="0">
                  <a:pos x="T6" y="T7"/>
                </a:cxn>
              </a:cxnLst>
              <a:rect l="T8" t="T9" r="T10" b="T11"/>
              <a:pathLst>
                <a:path w="21600" h="21600">
                  <a:moveTo>
                    <a:pt x="0" y="0"/>
                  </a:moveTo>
                  <a:lnTo>
                    <a:pt x="607" y="21600"/>
                  </a:lnTo>
                  <a:lnTo>
                    <a:pt x="20993" y="21600"/>
                  </a:lnTo>
                  <a:lnTo>
                    <a:pt x="21600" y="0"/>
                  </a:lnTo>
                  <a:close/>
                </a:path>
              </a:pathLst>
            </a:custGeom>
            <a:gradFill rotWithShape="0">
              <a:gsLst>
                <a:gs pos="0">
                  <a:schemeClr val="bg1"/>
                </a:gs>
                <a:gs pos="100000">
                  <a:schemeClr val="bg2"/>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rot="10800000" vert="eaVert" wrap="none" anchor="ctr"/>
            <a:lstStyle/>
            <a:p>
              <a:pPr>
                <a:defRPr/>
              </a:pPr>
              <a:endParaRPr kumimoji="1" lang="en-US" sz="1800" b="0">
                <a:solidFill>
                  <a:srgbClr val="2F1311"/>
                </a:solidFill>
              </a:endParaRPr>
            </a:p>
          </p:txBody>
        </p:sp>
      </p:grpSp>
      <p:sp>
        <p:nvSpPr>
          <p:cNvPr id="1417273" name="Rectangle 57"/>
          <p:cNvSpPr>
            <a:spLocks noGrp="1" noChangeArrowheads="1"/>
          </p:cNvSpPr>
          <p:nvPr>
            <p:ph type="ctrTitle" sz="quarter"/>
          </p:nvPr>
        </p:nvSpPr>
        <p:spPr>
          <a:xfrm>
            <a:off x="685800" y="1370013"/>
            <a:ext cx="6965950" cy="2057400"/>
          </a:xfrm>
        </p:spPr>
        <p:txBody>
          <a:bodyPr/>
          <a:lstStyle>
            <a:lvl1pPr>
              <a:defRPr/>
            </a:lvl1pPr>
          </a:lstStyle>
          <a:p>
            <a:pPr lvl="0"/>
            <a:r>
              <a:rPr lang="en-US" noProof="0"/>
              <a:t>Click to edit Master title style</a:t>
            </a:r>
          </a:p>
        </p:txBody>
      </p:sp>
      <p:sp>
        <p:nvSpPr>
          <p:cNvPr id="1417274" name="Rectangle 58"/>
          <p:cNvSpPr>
            <a:spLocks noGrp="1" noChangeArrowheads="1"/>
          </p:cNvSpPr>
          <p:nvPr>
            <p:ph type="subTitle" sz="quarter" idx="1"/>
          </p:nvPr>
        </p:nvSpPr>
        <p:spPr>
          <a:xfrm>
            <a:off x="1727200" y="3886200"/>
            <a:ext cx="5640388" cy="1752600"/>
          </a:xfrm>
        </p:spPr>
        <p:txBody>
          <a:bodyPr/>
          <a:lstStyle>
            <a:lvl1pPr marL="0" indent="0" algn="ctr">
              <a:buFontTx/>
              <a:buNone/>
              <a:defRPr/>
            </a:lvl1pPr>
          </a:lstStyle>
          <a:p>
            <a:pPr lvl="0"/>
            <a:r>
              <a:rPr lang="en-US" noProof="0"/>
              <a:t>Click to edit Master subtitle style</a:t>
            </a:r>
          </a:p>
        </p:txBody>
      </p:sp>
      <p:sp>
        <p:nvSpPr>
          <p:cNvPr id="59" name="Rectangle 59"/>
          <p:cNvSpPr>
            <a:spLocks noGrp="1" noChangeArrowheads="1"/>
          </p:cNvSpPr>
          <p:nvPr>
            <p:ph type="dt" sz="quarter" idx="10"/>
          </p:nvPr>
        </p:nvSpPr>
        <p:spPr/>
        <p:txBody>
          <a:bodyPr/>
          <a:lstStyle>
            <a:lvl1pPr>
              <a:defRPr/>
            </a:lvl1pPr>
          </a:lstStyle>
          <a:p>
            <a:pPr>
              <a:defRPr/>
            </a:pPr>
            <a:endParaRPr lang="en-US">
              <a:solidFill>
                <a:srgbClr val="2F1311"/>
              </a:solidFill>
              <a:latin typeface="Arial"/>
            </a:endParaRPr>
          </a:p>
        </p:txBody>
      </p:sp>
      <p:sp>
        <p:nvSpPr>
          <p:cNvPr id="60" name="Rectangle 60"/>
          <p:cNvSpPr>
            <a:spLocks noGrp="1" noChangeArrowheads="1"/>
          </p:cNvSpPr>
          <p:nvPr>
            <p:ph type="ftr" sz="quarter" idx="11"/>
          </p:nvPr>
        </p:nvSpPr>
        <p:spPr/>
        <p:txBody>
          <a:bodyPr/>
          <a:lstStyle>
            <a:lvl1pPr>
              <a:defRPr/>
            </a:lvl1pPr>
          </a:lstStyle>
          <a:p>
            <a:pPr>
              <a:defRPr/>
            </a:pPr>
            <a:endParaRPr lang="en-US">
              <a:solidFill>
                <a:srgbClr val="2F1311"/>
              </a:solidFill>
              <a:latin typeface="Arial"/>
            </a:endParaRPr>
          </a:p>
        </p:txBody>
      </p:sp>
      <p:sp>
        <p:nvSpPr>
          <p:cNvPr id="61" name="Rectangle 61"/>
          <p:cNvSpPr>
            <a:spLocks noGrp="1" noChangeArrowheads="1"/>
          </p:cNvSpPr>
          <p:nvPr>
            <p:ph type="sldNum" sz="quarter" idx="12"/>
          </p:nvPr>
        </p:nvSpPr>
        <p:spPr/>
        <p:txBody>
          <a:bodyPr/>
          <a:lstStyle>
            <a:lvl1pPr>
              <a:defRPr/>
            </a:lvl1pPr>
          </a:lstStyle>
          <a:p>
            <a:pPr>
              <a:defRPr/>
            </a:pPr>
            <a:fld id="{7C216FB7-D352-8246-A169-5E17ADE60C17}" type="slidenum">
              <a:rPr lang="en-US">
                <a:solidFill>
                  <a:srgbClr val="2F1311"/>
                </a:solidFill>
                <a:latin typeface="Arial"/>
              </a:rPr>
              <a:pPr>
                <a:defRPr/>
              </a:pPr>
              <a:t>‹#›</a:t>
            </a:fld>
            <a:endParaRPr lang="en-US">
              <a:solidFill>
                <a:srgbClr val="2F1311"/>
              </a:solidFill>
              <a:latin typeface="Arial"/>
            </a:endParaRPr>
          </a:p>
        </p:txBody>
      </p:sp>
    </p:spTree>
    <p:extLst>
      <p:ext uri="{BB962C8B-B14F-4D97-AF65-F5344CB8AC3E}">
        <p14:creationId xmlns:p14="http://schemas.microsoft.com/office/powerpoint/2010/main" val="664213000"/>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7CFECB32-D753-9B43-A9FA-10DEC6C1F875}" type="slidenum">
              <a:rPr lang="en-US">
                <a:solidFill>
                  <a:srgbClr val="2F1311"/>
                </a:solidFill>
                <a:latin typeface="Arial"/>
              </a:rPr>
              <a:pPr>
                <a:defRPr/>
              </a:pPr>
              <a:t>‹#›</a:t>
            </a:fld>
            <a:endParaRPr lang="en-US">
              <a:solidFill>
                <a:srgbClr val="2F1311"/>
              </a:solidFill>
              <a:latin typeface="Arial"/>
            </a:endParaRPr>
          </a:p>
        </p:txBody>
      </p:sp>
    </p:spTree>
    <p:extLst>
      <p:ext uri="{BB962C8B-B14F-4D97-AF65-F5344CB8AC3E}">
        <p14:creationId xmlns:p14="http://schemas.microsoft.com/office/powerpoint/2010/main" val="949907081"/>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959C4E01-855E-5240-8FB8-42D171BC740D}" type="slidenum">
              <a:rPr lang="en-US">
                <a:solidFill>
                  <a:srgbClr val="2F1311"/>
                </a:solidFill>
                <a:latin typeface="Arial"/>
              </a:rPr>
              <a:pPr>
                <a:defRPr/>
              </a:pPr>
              <a:t>‹#›</a:t>
            </a:fld>
            <a:endParaRPr lang="en-US">
              <a:solidFill>
                <a:srgbClr val="2F1311"/>
              </a:solidFill>
              <a:latin typeface="Arial"/>
            </a:endParaRPr>
          </a:p>
        </p:txBody>
      </p:sp>
    </p:spTree>
    <p:extLst>
      <p:ext uri="{BB962C8B-B14F-4D97-AF65-F5344CB8AC3E}">
        <p14:creationId xmlns:p14="http://schemas.microsoft.com/office/powerpoint/2010/main" val="2929379899"/>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63525" y="1598613"/>
            <a:ext cx="3616325" cy="4497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032250" y="1598613"/>
            <a:ext cx="3617913" cy="4497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0C2DA7F4-DA75-3547-B6C3-59AE6DC8A2E1}" type="slidenum">
              <a:rPr lang="en-US">
                <a:solidFill>
                  <a:srgbClr val="2F1311"/>
                </a:solidFill>
                <a:latin typeface="Arial"/>
              </a:rPr>
              <a:pPr>
                <a:defRPr/>
              </a:pPr>
              <a:t>‹#›</a:t>
            </a:fld>
            <a:endParaRPr lang="en-US">
              <a:solidFill>
                <a:srgbClr val="2F1311"/>
              </a:solidFill>
              <a:latin typeface="Arial"/>
            </a:endParaRPr>
          </a:p>
        </p:txBody>
      </p:sp>
    </p:spTree>
    <p:extLst>
      <p:ext uri="{BB962C8B-B14F-4D97-AF65-F5344CB8AC3E}">
        <p14:creationId xmlns:p14="http://schemas.microsoft.com/office/powerpoint/2010/main" val="3613008477"/>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8"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9" name="Rectangle 61"/>
          <p:cNvSpPr>
            <a:spLocks noGrp="1" noChangeArrowheads="1"/>
          </p:cNvSpPr>
          <p:nvPr>
            <p:ph type="sldNum" sz="quarter" idx="12"/>
          </p:nvPr>
        </p:nvSpPr>
        <p:spPr>
          <a:ln/>
        </p:spPr>
        <p:txBody>
          <a:bodyPr/>
          <a:lstStyle>
            <a:lvl1pPr>
              <a:defRPr/>
            </a:lvl1pPr>
          </a:lstStyle>
          <a:p>
            <a:pPr>
              <a:defRPr/>
            </a:pPr>
            <a:fld id="{A6111338-3B68-9A4B-BC81-271C14A3C28F}" type="slidenum">
              <a:rPr lang="en-US">
                <a:solidFill>
                  <a:srgbClr val="2F1311"/>
                </a:solidFill>
                <a:latin typeface="Arial"/>
              </a:rPr>
              <a:pPr>
                <a:defRPr/>
              </a:pPr>
              <a:t>‹#›</a:t>
            </a:fld>
            <a:endParaRPr lang="en-US">
              <a:solidFill>
                <a:srgbClr val="2F1311"/>
              </a:solidFill>
              <a:latin typeface="Arial"/>
            </a:endParaRPr>
          </a:p>
        </p:txBody>
      </p:sp>
    </p:spTree>
    <p:extLst>
      <p:ext uri="{BB962C8B-B14F-4D97-AF65-F5344CB8AC3E}">
        <p14:creationId xmlns:p14="http://schemas.microsoft.com/office/powerpoint/2010/main" val="2854816467"/>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4"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5" name="Rectangle 61"/>
          <p:cNvSpPr>
            <a:spLocks noGrp="1" noChangeArrowheads="1"/>
          </p:cNvSpPr>
          <p:nvPr>
            <p:ph type="sldNum" sz="quarter" idx="12"/>
          </p:nvPr>
        </p:nvSpPr>
        <p:spPr>
          <a:ln/>
        </p:spPr>
        <p:txBody>
          <a:bodyPr/>
          <a:lstStyle>
            <a:lvl1pPr>
              <a:defRPr/>
            </a:lvl1pPr>
          </a:lstStyle>
          <a:p>
            <a:pPr>
              <a:defRPr/>
            </a:pPr>
            <a:fld id="{066A98D9-9F67-AC46-9EF9-3E8D01D08B5D}" type="slidenum">
              <a:rPr lang="en-US">
                <a:solidFill>
                  <a:srgbClr val="2F1311"/>
                </a:solidFill>
                <a:latin typeface="Arial"/>
              </a:rPr>
              <a:pPr>
                <a:defRPr/>
              </a:pPr>
              <a:t>‹#›</a:t>
            </a:fld>
            <a:endParaRPr lang="en-US">
              <a:solidFill>
                <a:srgbClr val="2F1311"/>
              </a:solidFill>
              <a:latin typeface="Arial"/>
            </a:endParaRPr>
          </a:p>
        </p:txBody>
      </p:sp>
    </p:spTree>
    <p:extLst>
      <p:ext uri="{BB962C8B-B14F-4D97-AF65-F5344CB8AC3E}">
        <p14:creationId xmlns:p14="http://schemas.microsoft.com/office/powerpoint/2010/main" val="3712726343"/>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3"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4" name="Rectangle 61"/>
          <p:cNvSpPr>
            <a:spLocks noGrp="1" noChangeArrowheads="1"/>
          </p:cNvSpPr>
          <p:nvPr>
            <p:ph type="sldNum" sz="quarter" idx="12"/>
          </p:nvPr>
        </p:nvSpPr>
        <p:spPr>
          <a:ln/>
        </p:spPr>
        <p:txBody>
          <a:bodyPr/>
          <a:lstStyle>
            <a:lvl1pPr>
              <a:defRPr/>
            </a:lvl1pPr>
          </a:lstStyle>
          <a:p>
            <a:pPr>
              <a:defRPr/>
            </a:pPr>
            <a:fld id="{5CC270FF-623C-3241-97C1-ABE6C77383A1}" type="slidenum">
              <a:rPr lang="en-US">
                <a:solidFill>
                  <a:srgbClr val="2F1311"/>
                </a:solidFill>
                <a:latin typeface="Arial"/>
              </a:rPr>
              <a:pPr>
                <a:defRPr/>
              </a:pPr>
              <a:t>‹#›</a:t>
            </a:fld>
            <a:endParaRPr lang="en-US">
              <a:solidFill>
                <a:srgbClr val="2F1311"/>
              </a:solidFill>
              <a:latin typeface="Arial"/>
            </a:endParaRPr>
          </a:p>
        </p:txBody>
      </p:sp>
    </p:spTree>
    <p:extLst>
      <p:ext uri="{BB962C8B-B14F-4D97-AF65-F5344CB8AC3E}">
        <p14:creationId xmlns:p14="http://schemas.microsoft.com/office/powerpoint/2010/main" val="2326762167"/>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C8EF35E3-2258-1642-9DE6-09C14FC36A55}" type="slidenum">
              <a:rPr lang="en-US">
                <a:solidFill>
                  <a:srgbClr val="2F1311"/>
                </a:solidFill>
                <a:latin typeface="Arial"/>
              </a:rPr>
              <a:pPr>
                <a:defRPr/>
              </a:pPr>
              <a:t>‹#›</a:t>
            </a:fld>
            <a:endParaRPr lang="en-US">
              <a:solidFill>
                <a:srgbClr val="2F1311"/>
              </a:solidFill>
              <a:latin typeface="Arial"/>
            </a:endParaRPr>
          </a:p>
        </p:txBody>
      </p:sp>
    </p:spTree>
    <p:extLst>
      <p:ext uri="{BB962C8B-B14F-4D97-AF65-F5344CB8AC3E}">
        <p14:creationId xmlns:p14="http://schemas.microsoft.com/office/powerpoint/2010/main" val="1518187113"/>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2286A6FC-8076-9747-91DE-5B6D3D75E4D8}" type="slidenum">
              <a:rPr lang="en-US">
                <a:solidFill>
                  <a:srgbClr val="2F1311"/>
                </a:solidFill>
                <a:latin typeface="Arial"/>
              </a:rPr>
              <a:pPr>
                <a:defRPr/>
              </a:pPr>
              <a:t>‹#›</a:t>
            </a:fld>
            <a:endParaRPr lang="en-US">
              <a:solidFill>
                <a:srgbClr val="2F1311"/>
              </a:solidFill>
              <a:latin typeface="Arial"/>
            </a:endParaRPr>
          </a:p>
        </p:txBody>
      </p:sp>
    </p:spTree>
    <p:extLst>
      <p:ext uri="{BB962C8B-B14F-4D97-AF65-F5344CB8AC3E}">
        <p14:creationId xmlns:p14="http://schemas.microsoft.com/office/powerpoint/2010/main" val="391824913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8" name="Footer Placeholder 7"/>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a:defRPr>
                <a:latin typeface="Comic Sans MS" charset="0"/>
                <a:cs typeface="ＭＳ Ｐゴシック" charset="0"/>
              </a:defRPr>
            </a:lvl1pPr>
          </a:lstStyle>
          <a:p>
            <a:pPr>
              <a:defRPr/>
            </a:pPr>
            <a:fld id="{050407E2-0A7B-5742-943A-5D8E28A33B5D}" type="slidenum">
              <a:rPr lang="en-US"/>
              <a:pPr>
                <a:defRPr/>
              </a:pPr>
              <a:t>‹#›</a:t>
            </a:fld>
            <a:endParaRPr lang="en-US"/>
          </a:p>
        </p:txBody>
      </p:sp>
    </p:spTree>
    <p:extLst>
      <p:ext uri="{BB962C8B-B14F-4D97-AF65-F5344CB8AC3E}">
        <p14:creationId xmlns:p14="http://schemas.microsoft.com/office/powerpoint/2010/main" val="2965573986"/>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FA3D68D0-6C99-9843-A250-0E32A9D1BB89}" type="slidenum">
              <a:rPr lang="en-US">
                <a:solidFill>
                  <a:srgbClr val="2F1311"/>
                </a:solidFill>
                <a:latin typeface="Arial"/>
              </a:rPr>
              <a:pPr>
                <a:defRPr/>
              </a:pPr>
              <a:t>‹#›</a:t>
            </a:fld>
            <a:endParaRPr lang="en-US">
              <a:solidFill>
                <a:srgbClr val="2F1311"/>
              </a:solidFill>
              <a:latin typeface="Arial"/>
            </a:endParaRPr>
          </a:p>
        </p:txBody>
      </p:sp>
    </p:spTree>
    <p:extLst>
      <p:ext uri="{BB962C8B-B14F-4D97-AF65-F5344CB8AC3E}">
        <p14:creationId xmlns:p14="http://schemas.microsoft.com/office/powerpoint/2010/main" val="3837792429"/>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827713" y="227013"/>
            <a:ext cx="1868487" cy="586898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19075" y="227013"/>
            <a:ext cx="5456238" cy="586898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AFAD06E8-19C9-764C-9D2A-D4895E387716}" type="slidenum">
              <a:rPr lang="en-US">
                <a:solidFill>
                  <a:srgbClr val="2F1311"/>
                </a:solidFill>
                <a:latin typeface="Arial"/>
              </a:rPr>
              <a:pPr>
                <a:defRPr/>
              </a:pPr>
              <a:t>‹#›</a:t>
            </a:fld>
            <a:endParaRPr lang="en-US">
              <a:solidFill>
                <a:srgbClr val="2F1311"/>
              </a:solidFill>
              <a:latin typeface="Arial"/>
            </a:endParaRPr>
          </a:p>
        </p:txBody>
      </p:sp>
    </p:spTree>
    <p:extLst>
      <p:ext uri="{BB962C8B-B14F-4D97-AF65-F5344CB8AC3E}">
        <p14:creationId xmlns:p14="http://schemas.microsoft.com/office/powerpoint/2010/main" val="2212938122"/>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E99BAC72-79A8-8C42-812F-50A9BAD05F3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625118409"/>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0CC15E9-C9E8-5E42-A5A5-D577AE772F5F}"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1515650"/>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17DC464-3654-7941-A9A4-407AA82856DD}"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277259086"/>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14E361D1-A39F-E740-A617-DF7E42D80293}"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142336059"/>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454FB98D-5AEC-B640-93ED-72ADDA56977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514488363"/>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45EA5961-F479-354B-959C-742D69E1CBAA}"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864931478"/>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CED3345D-3ADB-2D45-A335-E772923EC9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930394931"/>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F1561075-4A8D-1A49-BAC5-46F76FCC1823}"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337738704"/>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4" name="Footer Placeholder 3"/>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a:defRPr>
                <a:latin typeface="Comic Sans MS" charset="0"/>
                <a:cs typeface="ＭＳ Ｐゴシック" charset="0"/>
              </a:defRPr>
            </a:lvl1pPr>
          </a:lstStyle>
          <a:p>
            <a:pPr>
              <a:defRPr/>
            </a:pPr>
            <a:fld id="{81178FB5-F435-F645-BD53-57E20C439357}" type="slidenum">
              <a:rPr lang="en-US"/>
              <a:pPr>
                <a:defRPr/>
              </a:pPr>
              <a:t>‹#›</a:t>
            </a:fld>
            <a:endParaRPr lang="en-US"/>
          </a:p>
        </p:txBody>
      </p:sp>
    </p:spTree>
    <p:extLst>
      <p:ext uri="{BB962C8B-B14F-4D97-AF65-F5344CB8AC3E}">
        <p14:creationId xmlns:p14="http://schemas.microsoft.com/office/powerpoint/2010/main" val="2789342822"/>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747BB0F-3522-A343-8C46-401109D8460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199561519"/>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8FF7253E-2D08-C24E-AB6C-5DF89B8411E5}"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53612418"/>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A3CF55DF-013E-4A4F-8262-D3F8862EF592}"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118030824"/>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396034D-F6FC-4640-901C-D0D8E7ECDC6B}"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143947997"/>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D3425389-0EA2-9840-BC57-68455C97B25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088999305"/>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7C12AAA-E408-5E4C-8A47-6CBAC29145A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889050604"/>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4AB52AF7-613B-AE4C-91DD-4F15E8FE29A8}"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988825872"/>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6066A6D1-92C8-654D-AA12-9FC0E5687F9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677173548"/>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37A7880B-1CDA-5C4A-B179-016C076D4C9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054515718"/>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D9C6C424-73E8-AB48-8457-780A5E0C45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546620305"/>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3" name="Footer Placeholder 2"/>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latin typeface="Comic Sans MS" charset="0"/>
                <a:cs typeface="ＭＳ Ｐゴシック" charset="0"/>
              </a:defRPr>
            </a:lvl1pPr>
          </a:lstStyle>
          <a:p>
            <a:pPr>
              <a:defRPr/>
            </a:pPr>
            <a:fld id="{10D5CB2F-0E16-7B4A-BCE4-7AB1A65446FA}" type="slidenum">
              <a:rPr lang="en-US"/>
              <a:pPr>
                <a:defRPr/>
              </a:pPr>
              <a:t>‹#›</a:t>
            </a:fld>
            <a:endParaRPr lang="en-US"/>
          </a:p>
        </p:txBody>
      </p:sp>
    </p:spTree>
    <p:extLst>
      <p:ext uri="{BB962C8B-B14F-4D97-AF65-F5344CB8AC3E}">
        <p14:creationId xmlns:p14="http://schemas.microsoft.com/office/powerpoint/2010/main" val="1781687290"/>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0178BE80-9795-FD44-82CA-6D48FA8CE2A1}"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917366902"/>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26EEC99-1667-1F4F-83B2-2EC92084124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761347805"/>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328E34D3-EA7E-A346-8094-A08D636CEE4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127655724"/>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4F26D427-B5D9-A14F-A572-38D0F3AC2F5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042307520"/>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E80B3117-1023-FF44-A202-C53C3E9556D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14477399"/>
      </p:ext>
    </p:extLst>
  </p:cSld>
  <p:clrMapOvr>
    <a:masterClrMapping/>
  </p:clrMapOvr>
  <p:transition>
    <p:fade thruBlk="1"/>
  </p:transition>
</p:sldLayout>
</file>

<file path=ppt/slideLayouts/slideLayout3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59740C8D-352C-7C4C-A0E1-8C9344D7EBF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61181236"/>
      </p:ext>
    </p:extLst>
  </p:cSld>
  <p:clrMapOvr>
    <a:masterClrMapping/>
  </p:clrMapOvr>
  <p:transition>
    <p:fade thruBlk="1"/>
  </p:transition>
</p:sldLayout>
</file>

<file path=ppt/slideLayouts/slideLayout3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FB8DF0F7-468F-BE42-99D4-4F4BB6C99E9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88006402"/>
      </p:ext>
    </p:extLst>
  </p:cSld>
  <p:clrMapOvr>
    <a:masterClrMapping/>
  </p:clrMapOvr>
  <p:transition>
    <p:fade thruBlk="1"/>
  </p:transition>
</p:sldLayout>
</file>

<file path=ppt/slideLayouts/slideLayout3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0E950A81-23DD-A14E-8957-D633EC864D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18806720"/>
      </p:ext>
    </p:extLst>
  </p:cSld>
  <p:clrMapOvr>
    <a:masterClrMapping/>
  </p:clrMapOvr>
  <p:transition>
    <p:fade thruBlk="1"/>
  </p:transition>
</p:sldLayout>
</file>

<file path=ppt/slideLayouts/slideLayout3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9" name="Slide Number Placeholder 5"/>
          <p:cNvSpPr>
            <a:spLocks noGrp="1"/>
          </p:cNvSpPr>
          <p:nvPr>
            <p:ph type="sldNum" sz="quarter" idx="12"/>
          </p:nvPr>
        </p:nvSpPr>
        <p:spPr/>
        <p:txBody>
          <a:bodyPr/>
          <a:lstStyle>
            <a:lvl1pPr>
              <a:defRPr/>
            </a:lvl1pPr>
          </a:lstStyle>
          <a:p>
            <a:pPr>
              <a:defRPr/>
            </a:pPr>
            <a:fld id="{AEF1310F-C223-E74F-97A9-EE57CEE8039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5146343"/>
      </p:ext>
    </p:extLst>
  </p:cSld>
  <p:clrMapOvr>
    <a:masterClrMapping/>
  </p:clrMapOvr>
  <p:transition>
    <p:fade thruBlk="1"/>
  </p:transition>
</p:sldLayout>
</file>

<file path=ppt/slideLayouts/slideLayout3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5" name="Slide Number Placeholder 5"/>
          <p:cNvSpPr>
            <a:spLocks noGrp="1"/>
          </p:cNvSpPr>
          <p:nvPr>
            <p:ph type="sldNum" sz="quarter" idx="12"/>
          </p:nvPr>
        </p:nvSpPr>
        <p:spPr/>
        <p:txBody>
          <a:bodyPr/>
          <a:lstStyle>
            <a:lvl1pPr>
              <a:defRPr/>
            </a:lvl1pPr>
          </a:lstStyle>
          <a:p>
            <a:pPr>
              <a:defRPr/>
            </a:pPr>
            <a:fld id="{94EF6AC4-344A-654B-8589-17C4D7E55D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29063508"/>
      </p:ext>
    </p:extLst>
  </p:cSld>
  <p:clrMapOvr>
    <a:masterClrMapping/>
  </p:clrMapOvr>
  <p:transition>
    <p:fade thruBlk="1"/>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Comic Sans MS" charset="0"/>
                <a:cs typeface="ＭＳ Ｐゴシック" charset="0"/>
              </a:defRPr>
            </a:lvl1pPr>
          </a:lstStyle>
          <a:p>
            <a:pPr>
              <a:defRPr/>
            </a:pPr>
            <a:fld id="{A08745E4-A9D1-F946-B8AC-97AEF354DC10}" type="slidenum">
              <a:rPr lang="en-US"/>
              <a:pPr>
                <a:defRPr/>
              </a:pPr>
              <a:t>‹#›</a:t>
            </a:fld>
            <a:endParaRPr lang="en-US"/>
          </a:p>
        </p:txBody>
      </p:sp>
    </p:spTree>
    <p:extLst>
      <p:ext uri="{BB962C8B-B14F-4D97-AF65-F5344CB8AC3E}">
        <p14:creationId xmlns:p14="http://schemas.microsoft.com/office/powerpoint/2010/main" val="2155781430"/>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4" name="Slide Number Placeholder 5"/>
          <p:cNvSpPr>
            <a:spLocks noGrp="1"/>
          </p:cNvSpPr>
          <p:nvPr>
            <p:ph type="sldNum" sz="quarter" idx="12"/>
          </p:nvPr>
        </p:nvSpPr>
        <p:spPr/>
        <p:txBody>
          <a:bodyPr/>
          <a:lstStyle>
            <a:lvl1pPr>
              <a:defRPr/>
            </a:lvl1pPr>
          </a:lstStyle>
          <a:p>
            <a:pPr>
              <a:defRPr/>
            </a:pPr>
            <a:fld id="{C4178E5F-33D0-434E-8001-D3EFEF41ABD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19913954"/>
      </p:ext>
    </p:extLst>
  </p:cSld>
  <p:clrMapOvr>
    <a:masterClrMapping/>
  </p:clrMapOvr>
  <p:transition>
    <p:fade thruBlk="1"/>
  </p:transition>
</p:sldLayout>
</file>

<file path=ppt/slideLayouts/slideLayout3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65CF6C6A-FF90-B049-86D2-D545983D7B3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75687953"/>
      </p:ext>
    </p:extLst>
  </p:cSld>
  <p:clrMapOvr>
    <a:masterClrMapping/>
  </p:clrMapOvr>
  <p:transition>
    <p:fade thruBlk="1"/>
  </p:transition>
</p:sldLayout>
</file>

<file path=ppt/slideLayouts/slideLayout3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A3A3E186-8902-BC4C-995E-9CBEB464388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29371693"/>
      </p:ext>
    </p:extLst>
  </p:cSld>
  <p:clrMapOvr>
    <a:masterClrMapping/>
  </p:clrMapOvr>
  <p:transition>
    <p:fade thruBlk="1"/>
  </p:transition>
</p:sldLayout>
</file>

<file path=ppt/slideLayouts/slideLayout3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36F72286-39D1-B34D-8750-2B2EAD8EB42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85307932"/>
      </p:ext>
    </p:extLst>
  </p:cSld>
  <p:clrMapOvr>
    <a:masterClrMapping/>
  </p:clrMapOvr>
  <p:transition>
    <p:fade thruBlk="1"/>
  </p:transition>
</p:sldLayout>
</file>

<file path=ppt/slideLayouts/slideLayout3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897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8975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D44045CD-01A2-224D-B2CF-38044E2FF4C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73492810"/>
      </p:ext>
    </p:extLst>
  </p:cSld>
  <p:clrMapOvr>
    <a:masterClrMapping/>
  </p:clrMapOvr>
  <p:transition>
    <p:fade thruBlk="1"/>
  </p:transition>
</p:sldLayout>
</file>

<file path=ppt/slideLayouts/slideLayout3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4A301DE-4C73-BD40-8EF0-F5F804DD831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05768087"/>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15C2BF4-E69C-1A42-8354-AB6207E645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13801675"/>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28800"/>
            <a:ext cx="38100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28800"/>
            <a:ext cx="38100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325E71D-8CF9-8248-B404-E4FD82D17A0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17988691"/>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EEF6EC9-D058-9D40-B1CC-9C368B6C43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82324368"/>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7E5AC569-AAFC-054B-82E7-A6291D21106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912802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1F1ADE91-0A25-D545-8A9D-C352E855B2ED}" type="slidenum">
              <a:rPr lang="en-US"/>
              <a:pPr/>
              <a:t>‹#›</a:t>
            </a:fld>
            <a:endParaRPr lang="en-US"/>
          </a:p>
        </p:txBody>
      </p:sp>
    </p:spTree>
    <p:extLst>
      <p:ext uri="{BB962C8B-B14F-4D97-AF65-F5344CB8AC3E}">
        <p14:creationId xmlns:p14="http://schemas.microsoft.com/office/powerpoint/2010/main" val="136647389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Comic Sans MS" charset="0"/>
                <a:cs typeface="ＭＳ Ｐゴシック" charset="0"/>
              </a:defRPr>
            </a:lvl1pPr>
          </a:lstStyle>
          <a:p>
            <a:pPr>
              <a:defRPr/>
            </a:pPr>
            <a:fld id="{ED652F46-ACB1-244F-8E2F-CD5D99C9283D}" type="slidenum">
              <a:rPr lang="en-US"/>
              <a:pPr>
                <a:defRPr/>
              </a:pPr>
              <a:t>‹#›</a:t>
            </a:fld>
            <a:endParaRPr lang="en-US"/>
          </a:p>
        </p:txBody>
      </p:sp>
    </p:spTree>
    <p:extLst>
      <p:ext uri="{BB962C8B-B14F-4D97-AF65-F5344CB8AC3E}">
        <p14:creationId xmlns:p14="http://schemas.microsoft.com/office/powerpoint/2010/main" val="1725965458"/>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B28543A6-AE87-CB45-95DE-88909DD19C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23711730"/>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4C6876-BD57-E341-8FDE-C8C7D9E8712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55206296"/>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E5D9967-2341-0F4E-AA15-535476B7083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32625005"/>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97BA1B4-D9B0-324C-9F4F-3C07917E3E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00966426"/>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85800"/>
            <a:ext cx="1943100" cy="5410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85800"/>
            <a:ext cx="5676900" cy="5410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8590383-FAEC-0941-A5DB-0EE4F1E3D2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51860781"/>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882538F-A083-584F-AE0D-76C02968ACB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11648042"/>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2EE6320-79C2-FA49-9AAD-7EE768567B0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38468301"/>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C3D4219-05E2-744F-AAF4-62687DF3C1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49893921"/>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F15BF2C-DF42-7C4E-A974-1EF034DF44D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70891802"/>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A18A1C38-12C9-9C4D-BFD3-3E9A3721257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5669474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Comic Sans MS" charset="0"/>
                <a:cs typeface="ＭＳ Ｐゴシック" charset="0"/>
              </a:defRPr>
            </a:lvl1pPr>
          </a:lstStyle>
          <a:p>
            <a:pPr>
              <a:defRPr/>
            </a:pPr>
            <a:fld id="{D544C316-05AF-8D4A-AEFC-6002CA48E568}" type="slidenum">
              <a:rPr lang="en-US"/>
              <a:pPr>
                <a:defRPr/>
              </a:pPr>
              <a:t>‹#›</a:t>
            </a:fld>
            <a:endParaRPr lang="en-US"/>
          </a:p>
        </p:txBody>
      </p:sp>
    </p:spTree>
    <p:extLst>
      <p:ext uri="{BB962C8B-B14F-4D97-AF65-F5344CB8AC3E}">
        <p14:creationId xmlns:p14="http://schemas.microsoft.com/office/powerpoint/2010/main" val="3210107119"/>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8C8A3D00-41C4-D646-9EC5-A8AAAEBC1F4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39373792"/>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78AE2EEF-6763-A546-B957-74EFB0449BF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08089718"/>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A0B869F-97F2-874E-9C2A-42FD7D656DE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30368390"/>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4B75A8D-ABF6-064E-AA92-28CBDC088FF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05317622"/>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3B30FD2-5C3B-0A4F-B281-4DAE89742C9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8084124"/>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ACDA6E8-0732-BB41-9316-1AD8B07064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8177553"/>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4267200"/>
            <a:ext cx="9140825" cy="2590800"/>
            <a:chOff x="2" y="2688"/>
            <a:chExt cx="5758" cy="1632"/>
          </a:xfrm>
        </p:grpSpPr>
        <p:sp>
          <p:nvSpPr>
            <p:cNvPr id="5"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grpSp>
          <p:nvGrpSpPr>
            <p:cNvPr id="6" name="Group 4"/>
            <p:cNvGrpSpPr>
              <a:grpSpLocks/>
            </p:cNvGrpSpPr>
            <p:nvPr/>
          </p:nvGrpSpPr>
          <p:grpSpPr bwMode="auto">
            <a:xfrm>
              <a:off x="1776" y="3024"/>
              <a:ext cx="3929" cy="1290"/>
              <a:chOff x="1776" y="3024"/>
              <a:chExt cx="3929" cy="1290"/>
            </a:xfrm>
          </p:grpSpPr>
          <p:grpSp>
            <p:nvGrpSpPr>
              <p:cNvPr id="7" name="Group 5"/>
              <p:cNvGrpSpPr>
                <a:grpSpLocks/>
              </p:cNvGrpSpPr>
              <p:nvPr/>
            </p:nvGrpSpPr>
            <p:grpSpPr bwMode="auto">
              <a:xfrm>
                <a:off x="2268" y="3934"/>
                <a:ext cx="638" cy="377"/>
                <a:chOff x="2268" y="3934"/>
                <a:chExt cx="638" cy="377"/>
              </a:xfrm>
            </p:grpSpPr>
            <p:sp>
              <p:nvSpPr>
                <p:cNvPr id="60"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1"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2"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3"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4"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5"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6"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7"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0">
                    <a:solidFill>
                      <a:srgbClr val="FFFFFF"/>
                    </a:solidFill>
                  </a:endParaRPr>
                </a:p>
              </p:txBody>
            </p:sp>
          </p:grpSp>
          <p:sp>
            <p:nvSpPr>
              <p:cNvPr id="8"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0">
                  <a:solidFill>
                    <a:srgbClr val="FFFFFF"/>
                  </a:solidFill>
                </a:endParaRPr>
              </a:p>
            </p:txBody>
          </p:sp>
          <p:sp>
            <p:nvSpPr>
              <p:cNvPr id="9"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0"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1"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2"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3"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14"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15"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16"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0">
                  <a:solidFill>
                    <a:srgbClr val="FFFFFF"/>
                  </a:solidFill>
                </a:endParaRPr>
              </a:p>
            </p:txBody>
          </p:sp>
          <p:sp>
            <p:nvSpPr>
              <p:cNvPr id="17"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18"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19"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0"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21"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22"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3"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4"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5"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6"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7"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8"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9"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0"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1"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2"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3"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4"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6"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7"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8"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9"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0"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1"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3"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4"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5"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6"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7"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nvGrpSpPr>
              <p:cNvPr id="48" name="Group 54"/>
              <p:cNvGrpSpPr>
                <a:grpSpLocks/>
              </p:cNvGrpSpPr>
              <p:nvPr/>
            </p:nvGrpSpPr>
            <p:grpSpPr bwMode="auto">
              <a:xfrm>
                <a:off x="4546" y="3608"/>
                <a:ext cx="518" cy="319"/>
                <a:chOff x="4546" y="3608"/>
                <a:chExt cx="518" cy="319"/>
              </a:xfrm>
            </p:grpSpPr>
            <p:sp>
              <p:nvSpPr>
                <p:cNvPr id="54"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0">
                    <a:solidFill>
                      <a:srgbClr val="FFFFFF"/>
                    </a:solidFill>
                  </a:endParaRPr>
                </a:p>
              </p:txBody>
            </p:sp>
            <p:sp>
              <p:nvSpPr>
                <p:cNvPr id="55"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6"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7"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8"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9"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grpSp>
            <p:nvGrpSpPr>
              <p:cNvPr id="49" name="Group 61"/>
              <p:cNvGrpSpPr>
                <a:grpSpLocks/>
              </p:cNvGrpSpPr>
              <p:nvPr/>
            </p:nvGrpSpPr>
            <p:grpSpPr bwMode="auto">
              <a:xfrm>
                <a:off x="5381" y="3085"/>
                <a:ext cx="227" cy="132"/>
                <a:chOff x="5381" y="3085"/>
                <a:chExt cx="227" cy="132"/>
              </a:xfrm>
            </p:grpSpPr>
            <p:sp>
              <p:nvSpPr>
                <p:cNvPr id="50"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1"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2"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3"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grpSp>
        </p:grpSp>
      </p:grpSp>
      <p:sp>
        <p:nvSpPr>
          <p:cNvPr id="36930" name="Rectangle 66"/>
          <p:cNvSpPr>
            <a:spLocks noGrp="1" noChangeArrowheads="1"/>
          </p:cNvSpPr>
          <p:nvPr>
            <p:ph type="ctrTitle" sz="quarter"/>
          </p:nvPr>
        </p:nvSpPr>
        <p:spPr>
          <a:xfrm>
            <a:off x="685800" y="1692275"/>
            <a:ext cx="7772400" cy="1736725"/>
          </a:xfrm>
        </p:spPr>
        <p:txBody>
          <a:bodyPr anchor="b"/>
          <a:lstStyle>
            <a:lvl1pPr>
              <a:defRPr sz="5400"/>
            </a:lvl1pPr>
          </a:lstStyle>
          <a:p>
            <a:r>
              <a:rPr lang="en-US"/>
              <a:t>Click to edit Master title style</a:t>
            </a:r>
          </a:p>
        </p:txBody>
      </p:sp>
      <p:sp>
        <p:nvSpPr>
          <p:cNvPr id="36931"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10" charset="2"/>
              <a:buNone/>
              <a:defRPr/>
            </a:lvl1pPr>
          </a:lstStyle>
          <a:p>
            <a:r>
              <a:rPr lang="en-US"/>
              <a:t>Click to edit Master subtitle style</a:t>
            </a:r>
          </a:p>
        </p:txBody>
      </p:sp>
      <p:sp>
        <p:nvSpPr>
          <p:cNvPr id="68" name="Rectangle 68"/>
          <p:cNvSpPr>
            <a:spLocks noGrp="1" noChangeArrowheads="1"/>
          </p:cNvSpPr>
          <p:nvPr>
            <p:ph type="dt" sz="quarter" idx="10"/>
          </p:nvPr>
        </p:nvSpPr>
        <p:spPr/>
        <p:txBody>
          <a:bodyPr/>
          <a:lstStyle>
            <a:lvl1pPr>
              <a:defRPr smtClean="0"/>
            </a:lvl1pPr>
          </a:lstStyle>
          <a:p>
            <a:pPr>
              <a:defRPr/>
            </a:pPr>
            <a:endParaRPr lang="en-US">
              <a:solidFill>
                <a:srgbClr val="FFFFFF"/>
              </a:solidFill>
            </a:endParaRPr>
          </a:p>
        </p:txBody>
      </p:sp>
      <p:sp>
        <p:nvSpPr>
          <p:cNvPr id="69" name="Rectangle 69"/>
          <p:cNvSpPr>
            <a:spLocks noGrp="1" noChangeArrowheads="1"/>
          </p:cNvSpPr>
          <p:nvPr>
            <p:ph type="ftr" sz="quarter" idx="11"/>
          </p:nvPr>
        </p:nvSpPr>
        <p:spPr/>
        <p:txBody>
          <a:bodyPr/>
          <a:lstStyle>
            <a:lvl1pPr>
              <a:defRPr smtClean="0"/>
            </a:lvl1pPr>
          </a:lstStyle>
          <a:p>
            <a:pPr>
              <a:defRPr/>
            </a:pPr>
            <a:endParaRPr lang="en-US">
              <a:solidFill>
                <a:srgbClr val="FFFFFF"/>
              </a:solidFill>
            </a:endParaRPr>
          </a:p>
        </p:txBody>
      </p:sp>
      <p:sp>
        <p:nvSpPr>
          <p:cNvPr id="70" name="Rectangle 70"/>
          <p:cNvSpPr>
            <a:spLocks noGrp="1" noChangeArrowheads="1"/>
          </p:cNvSpPr>
          <p:nvPr>
            <p:ph type="sldNum" sz="quarter" idx="12"/>
          </p:nvPr>
        </p:nvSpPr>
        <p:spPr/>
        <p:txBody>
          <a:bodyPr/>
          <a:lstStyle>
            <a:lvl1pPr>
              <a:defRPr smtClean="0"/>
            </a:lvl1pPr>
          </a:lstStyle>
          <a:p>
            <a:pPr>
              <a:defRPr/>
            </a:pPr>
            <a:fld id="{B40D0E9C-8909-F543-8160-0C3EFADF877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74498404"/>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86530F04-8252-8D49-8621-066D1670D60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31720428"/>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A33A6FC8-65C5-EE46-930C-3270F032CB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31949477"/>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D318810A-0F3A-DF41-847D-90F4AF9A97B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8814390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Comic Sans MS" charset="0"/>
                <a:cs typeface="ＭＳ Ｐゴシック" charset="0"/>
              </a:defRPr>
            </a:lvl1pPr>
          </a:lstStyle>
          <a:p>
            <a:pPr>
              <a:defRPr/>
            </a:pPr>
            <a:fld id="{E2C891E7-99C6-3D4D-A64F-F29ECDE6DBFF}" type="slidenum">
              <a:rPr lang="en-US"/>
              <a:pPr>
                <a:defRPr/>
              </a:pPr>
              <a:t>‹#›</a:t>
            </a:fld>
            <a:endParaRPr lang="en-US"/>
          </a:p>
        </p:txBody>
      </p:sp>
    </p:spTree>
    <p:extLst>
      <p:ext uri="{BB962C8B-B14F-4D97-AF65-F5344CB8AC3E}">
        <p14:creationId xmlns:p14="http://schemas.microsoft.com/office/powerpoint/2010/main" val="1046756428"/>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9"/>
          <p:cNvSpPr>
            <a:spLocks noGrp="1" noChangeArrowheads="1"/>
          </p:cNvSpPr>
          <p:nvPr>
            <p:ph type="sldNum" sz="quarter" idx="12"/>
          </p:nvPr>
        </p:nvSpPr>
        <p:spPr>
          <a:ln/>
        </p:spPr>
        <p:txBody>
          <a:bodyPr/>
          <a:lstStyle>
            <a:lvl1pPr>
              <a:defRPr/>
            </a:lvl1pPr>
          </a:lstStyle>
          <a:p>
            <a:pPr>
              <a:defRPr/>
            </a:pPr>
            <a:fld id="{668B4CC3-4ECF-B145-B927-1A62075A6AE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21608174"/>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9"/>
          <p:cNvSpPr>
            <a:spLocks noGrp="1" noChangeArrowheads="1"/>
          </p:cNvSpPr>
          <p:nvPr>
            <p:ph type="sldNum" sz="quarter" idx="12"/>
          </p:nvPr>
        </p:nvSpPr>
        <p:spPr>
          <a:ln/>
        </p:spPr>
        <p:txBody>
          <a:bodyPr/>
          <a:lstStyle>
            <a:lvl1pPr>
              <a:defRPr/>
            </a:lvl1pPr>
          </a:lstStyle>
          <a:p>
            <a:pPr>
              <a:defRPr/>
            </a:pPr>
            <a:fld id="{EDCF0855-1D9A-5C49-A473-2DC89C861AD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77767406"/>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9"/>
          <p:cNvSpPr>
            <a:spLocks noGrp="1" noChangeArrowheads="1"/>
          </p:cNvSpPr>
          <p:nvPr>
            <p:ph type="sldNum" sz="quarter" idx="12"/>
          </p:nvPr>
        </p:nvSpPr>
        <p:spPr>
          <a:ln/>
        </p:spPr>
        <p:txBody>
          <a:bodyPr/>
          <a:lstStyle>
            <a:lvl1pPr>
              <a:defRPr/>
            </a:lvl1pPr>
          </a:lstStyle>
          <a:p>
            <a:pPr>
              <a:defRPr/>
            </a:pPr>
            <a:fld id="{C7489B50-8D29-1841-A446-E019A16FC2C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24477740"/>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DE86EC3F-B173-9B4C-AF0B-61D09239A20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37986811"/>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84C8E438-63FA-3B4C-B8D0-D190FBA64EE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48649711"/>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9E074ECF-F29F-0244-BA66-426363CF7A5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45779552"/>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8D5A887B-9F58-F54A-93BD-8EC42C50FD4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137188"/>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76E45881-6E9F-0645-AAFA-A4B91A09912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25332517"/>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2D92435C-754B-A748-BB2D-718E14EE68A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73861863"/>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7813"/>
            <a:ext cx="8229600" cy="1139825"/>
          </a:xfrm>
        </p:spPr>
        <p:txBody>
          <a:bodyPr/>
          <a:lstStyle/>
          <a:p>
            <a:r>
              <a:rPr lang="en-US"/>
              <a:t>Click to edit Master title style</a:t>
            </a:r>
          </a:p>
        </p:txBody>
      </p:sp>
      <p:sp>
        <p:nvSpPr>
          <p:cNvPr id="3" name="Content Placeholder 2"/>
          <p:cNvSpPr>
            <a:spLocks noGrp="1"/>
          </p:cNvSpPr>
          <p:nvPr>
            <p:ph sz="quarter" idx="1"/>
          </p:nvPr>
        </p:nvSpPr>
        <p:spPr>
          <a:xfrm>
            <a:off x="457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9"/>
          <p:cNvSpPr>
            <a:spLocks noGrp="1" noChangeArrowheads="1"/>
          </p:cNvSpPr>
          <p:nvPr>
            <p:ph type="sldNum" sz="quarter" idx="12"/>
          </p:nvPr>
        </p:nvSpPr>
        <p:spPr>
          <a:ln/>
        </p:spPr>
        <p:txBody>
          <a:bodyPr/>
          <a:lstStyle>
            <a:lvl1pPr>
              <a:defRPr/>
            </a:lvl1pPr>
          </a:lstStyle>
          <a:p>
            <a:pPr>
              <a:defRPr/>
            </a:pPr>
            <a:fld id="{3046C1B6-4DDF-E249-9524-099795511B8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13549439"/>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F7BF8DCE-269E-1949-996A-6F0FDA513C3C}"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2714695984"/>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fld id="{0EA8243B-58B6-204E-B0A3-7BBE53E98410}" type="datetime1">
              <a:rPr lang="en-US">
                <a:solidFill>
                  <a:srgbClr val="000000"/>
                </a:solidFill>
              </a:rPr>
              <a:pPr>
                <a:defRPr/>
              </a:pPr>
              <a:t>2/26/26</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9800281-BC64-4F49-B676-3A2B37A2019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19783706"/>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3D43E07E-E6F4-FB40-9DCA-63C9819C4A73}" type="datetime1">
              <a:rPr lang="en-US">
                <a:solidFill>
                  <a:srgbClr val="000000"/>
                </a:solidFill>
              </a:rPr>
              <a:pPr>
                <a:defRPr/>
              </a:pPr>
              <a:t>2/26/26</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DBEBF7F-530F-E44D-8869-AE7333FE75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99246831"/>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fld id="{4D8E86E4-11B6-BE4D-91C9-95C15C6D48A9}" type="datetime1">
              <a:rPr lang="en-US">
                <a:solidFill>
                  <a:srgbClr val="000000"/>
                </a:solidFill>
              </a:rPr>
              <a:pPr>
                <a:defRPr/>
              </a:pPr>
              <a:t>2/26/26</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3F42BB3-9A6E-D74F-B3C6-24E1D33099E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82420080"/>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fld id="{67D3F3A4-529E-9D47-90E8-81B4B56823AB}" type="datetime1">
              <a:rPr lang="en-US">
                <a:solidFill>
                  <a:srgbClr val="000000"/>
                </a:solidFill>
              </a:rPr>
              <a:pPr>
                <a:defRPr/>
              </a:pPr>
              <a:t>2/26/26</a:t>
            </a:fld>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1C35169-30BC-0745-AA68-E091D8BB7A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66649515"/>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fld id="{FAF22EED-A3C5-C345-9D80-BE69C2EAEBEA}" type="datetime1">
              <a:rPr lang="en-US">
                <a:solidFill>
                  <a:srgbClr val="000000"/>
                </a:solidFill>
              </a:rPr>
              <a:pPr>
                <a:defRPr/>
              </a:pPr>
              <a:t>2/26/26</a:t>
            </a:fld>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E6039CB-BA71-AC4C-B391-C4E69E3E653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14962784"/>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fld id="{C117EB59-E088-9F46-A49F-6A1E07C38663}" type="datetime1">
              <a:rPr lang="en-US">
                <a:solidFill>
                  <a:srgbClr val="000000"/>
                </a:solidFill>
              </a:rPr>
              <a:pPr>
                <a:defRPr/>
              </a:pPr>
              <a:t>2/26/26</a:t>
            </a:fld>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999FAAF-C8EA-1B43-ABE6-B19EC468E1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29316775"/>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053D677E-A94E-6641-AF63-F19E4B0AA6D6}" type="datetime1">
              <a:rPr lang="en-US">
                <a:solidFill>
                  <a:srgbClr val="000000"/>
                </a:solidFill>
              </a:rPr>
              <a:pPr>
                <a:defRPr/>
              </a:pPr>
              <a:t>2/26/26</a:t>
            </a:fld>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915C733-2010-EB41-B644-6DEB57C711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7410786"/>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124EFB16-DC55-3944-88F2-10864217E862}" type="datetime1">
              <a:rPr lang="en-US">
                <a:solidFill>
                  <a:srgbClr val="000000"/>
                </a:solidFill>
              </a:rPr>
              <a:pPr>
                <a:defRPr/>
              </a:pPr>
              <a:t>2/26/26</a:t>
            </a:fld>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F7402AB-296A-5249-B3C2-52ADB992720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18331282"/>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F51102DC-54DA-D443-A525-2B5F866C4E0D}" type="datetime1">
              <a:rPr lang="en-US">
                <a:solidFill>
                  <a:srgbClr val="000000"/>
                </a:solidFill>
              </a:rPr>
              <a:pPr>
                <a:defRPr/>
              </a:pPr>
              <a:t>2/26/26</a:t>
            </a:fld>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A258F11-6090-254C-B6EE-86E22D8B17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36239866"/>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35879B3E-4E9C-2743-9A6A-6E7378AB3280}" type="datetime1">
              <a:rPr lang="en-US">
                <a:solidFill>
                  <a:srgbClr val="000000"/>
                </a:solidFill>
              </a:rPr>
              <a:pPr>
                <a:defRPr/>
              </a:pPr>
              <a:t>2/26/26</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9347A87-A75D-5642-BA2C-16DE12724F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7305147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315AE44B-29AE-1C42-B124-FE678F78A419}"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405017481"/>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B37E9978-86A7-F94F-80ED-60B7DF7E0AC0}" type="datetime1">
              <a:rPr lang="en-US">
                <a:solidFill>
                  <a:srgbClr val="000000"/>
                </a:solidFill>
              </a:rPr>
              <a:pPr>
                <a:defRPr/>
              </a:pPr>
              <a:t>2/26/26</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D2713D0-7520-9049-93B2-920CFC556EA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123957"/>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E80B3117-1023-FF44-A202-C53C3E9556D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9148132"/>
      </p:ext>
    </p:extLst>
  </p:cSld>
  <p:clrMapOvr>
    <a:masterClrMapping/>
  </p:clrMapOvr>
  <p:transition>
    <p:fade thruBlk="1"/>
  </p:transition>
</p:sldLayout>
</file>

<file path=ppt/slideLayouts/slideLayout4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59740C8D-352C-7C4C-A0E1-8C9344D7EBF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09664977"/>
      </p:ext>
    </p:extLst>
  </p:cSld>
  <p:clrMapOvr>
    <a:masterClrMapping/>
  </p:clrMapOvr>
  <p:transition>
    <p:fade thruBlk="1"/>
  </p:transition>
</p:sldLayout>
</file>

<file path=ppt/slideLayouts/slideLayout4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FB8DF0F7-468F-BE42-99D4-4F4BB6C99E9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70970831"/>
      </p:ext>
    </p:extLst>
  </p:cSld>
  <p:clrMapOvr>
    <a:masterClrMapping/>
  </p:clrMapOvr>
  <p:transition>
    <p:fade thruBlk="1"/>
  </p:transition>
</p:sldLayout>
</file>

<file path=ppt/slideLayouts/slideLayout4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0E950A81-23DD-A14E-8957-D633EC864D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55497350"/>
      </p:ext>
    </p:extLst>
  </p:cSld>
  <p:clrMapOvr>
    <a:masterClrMapping/>
  </p:clrMapOvr>
  <p:transition>
    <p:fade thruBlk="1"/>
  </p:transition>
</p:sldLayout>
</file>

<file path=ppt/slideLayouts/slideLayout4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9" name="Slide Number Placeholder 5"/>
          <p:cNvSpPr>
            <a:spLocks noGrp="1"/>
          </p:cNvSpPr>
          <p:nvPr>
            <p:ph type="sldNum" sz="quarter" idx="12"/>
          </p:nvPr>
        </p:nvSpPr>
        <p:spPr/>
        <p:txBody>
          <a:bodyPr/>
          <a:lstStyle>
            <a:lvl1pPr>
              <a:defRPr/>
            </a:lvl1pPr>
          </a:lstStyle>
          <a:p>
            <a:pPr>
              <a:defRPr/>
            </a:pPr>
            <a:fld id="{AEF1310F-C223-E74F-97A9-EE57CEE8039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99145896"/>
      </p:ext>
    </p:extLst>
  </p:cSld>
  <p:clrMapOvr>
    <a:masterClrMapping/>
  </p:clrMapOvr>
  <p:transition>
    <p:fade thruBlk="1"/>
  </p:transition>
</p:sldLayout>
</file>

<file path=ppt/slideLayouts/slideLayout4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5" name="Slide Number Placeholder 5"/>
          <p:cNvSpPr>
            <a:spLocks noGrp="1"/>
          </p:cNvSpPr>
          <p:nvPr>
            <p:ph type="sldNum" sz="quarter" idx="12"/>
          </p:nvPr>
        </p:nvSpPr>
        <p:spPr/>
        <p:txBody>
          <a:bodyPr/>
          <a:lstStyle>
            <a:lvl1pPr>
              <a:defRPr/>
            </a:lvl1pPr>
          </a:lstStyle>
          <a:p>
            <a:pPr>
              <a:defRPr/>
            </a:pPr>
            <a:fld id="{94EF6AC4-344A-654B-8589-17C4D7E55D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29757223"/>
      </p:ext>
    </p:extLst>
  </p:cSld>
  <p:clrMapOvr>
    <a:masterClrMapping/>
  </p:clrMapOvr>
  <p:transition>
    <p:fade thruBlk="1"/>
  </p:transition>
</p:sldLayout>
</file>

<file path=ppt/slideLayouts/slideLayout4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4" name="Slide Number Placeholder 5"/>
          <p:cNvSpPr>
            <a:spLocks noGrp="1"/>
          </p:cNvSpPr>
          <p:nvPr>
            <p:ph type="sldNum" sz="quarter" idx="12"/>
          </p:nvPr>
        </p:nvSpPr>
        <p:spPr/>
        <p:txBody>
          <a:bodyPr/>
          <a:lstStyle>
            <a:lvl1pPr>
              <a:defRPr/>
            </a:lvl1pPr>
          </a:lstStyle>
          <a:p>
            <a:pPr>
              <a:defRPr/>
            </a:pPr>
            <a:fld id="{C4178E5F-33D0-434E-8001-D3EFEF41ABD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02059676"/>
      </p:ext>
    </p:extLst>
  </p:cSld>
  <p:clrMapOvr>
    <a:masterClrMapping/>
  </p:clrMapOvr>
  <p:transition>
    <p:fade thruBlk="1"/>
  </p:transition>
</p:sldLayout>
</file>

<file path=ppt/slideLayouts/slideLayout4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65CF6C6A-FF90-B049-86D2-D545983D7B3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97693575"/>
      </p:ext>
    </p:extLst>
  </p:cSld>
  <p:clrMapOvr>
    <a:masterClrMapping/>
  </p:clrMapOvr>
  <p:transition>
    <p:fade thruBlk="1"/>
  </p:transition>
</p:sldLayout>
</file>

<file path=ppt/slideLayouts/slideLayout4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A3A3E186-8902-BC4C-995E-9CBEB464388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62864907"/>
      </p:ext>
    </p:extLst>
  </p:cSld>
  <p:clrMapOvr>
    <a:masterClrMapping/>
  </p:clrMapOvr>
  <p:transition>
    <p:fade thruBlk="1"/>
  </p:transition>
</p:sldLayout>
</file>

<file path=ppt/slideLayouts/slideLayout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404DB803-FC2A-BD46-BF17-E94D3868147F}"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3226419220"/>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36F72286-39D1-B34D-8750-2B2EAD8EB42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37082374"/>
      </p:ext>
    </p:extLst>
  </p:cSld>
  <p:clrMapOvr>
    <a:masterClrMapping/>
  </p:clrMapOvr>
  <p:transition>
    <p:fade thruBlk="1"/>
  </p:transition>
</p:sldLayout>
</file>

<file path=ppt/slideLayouts/slideLayout4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897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8975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D44045CD-01A2-224D-B2CF-38044E2FF4C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56617303"/>
      </p:ext>
    </p:extLst>
  </p:cSld>
  <p:clrMapOvr>
    <a:masterClrMapping/>
  </p:clrMapOvr>
  <p:transition>
    <p:fade thruBlk="1"/>
  </p:transition>
</p:sldLayout>
</file>

<file path=ppt/slideLayouts/slideLayout45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4267200"/>
            <a:ext cx="9140825" cy="2590800"/>
            <a:chOff x="2" y="2688"/>
            <a:chExt cx="5758" cy="1632"/>
          </a:xfrm>
        </p:grpSpPr>
        <p:sp>
          <p:nvSpPr>
            <p:cNvPr id="5"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grpSp>
          <p:nvGrpSpPr>
            <p:cNvPr id="6" name="Group 4"/>
            <p:cNvGrpSpPr>
              <a:grpSpLocks/>
            </p:cNvGrpSpPr>
            <p:nvPr/>
          </p:nvGrpSpPr>
          <p:grpSpPr bwMode="auto">
            <a:xfrm>
              <a:off x="1776" y="3024"/>
              <a:ext cx="3929" cy="1290"/>
              <a:chOff x="1776" y="3024"/>
              <a:chExt cx="3929" cy="1290"/>
            </a:xfrm>
          </p:grpSpPr>
          <p:grpSp>
            <p:nvGrpSpPr>
              <p:cNvPr id="7" name="Group 5"/>
              <p:cNvGrpSpPr>
                <a:grpSpLocks/>
              </p:cNvGrpSpPr>
              <p:nvPr/>
            </p:nvGrpSpPr>
            <p:grpSpPr bwMode="auto">
              <a:xfrm>
                <a:off x="2268" y="3934"/>
                <a:ext cx="638" cy="377"/>
                <a:chOff x="2268" y="3934"/>
                <a:chExt cx="638" cy="377"/>
              </a:xfrm>
            </p:grpSpPr>
            <p:sp>
              <p:nvSpPr>
                <p:cNvPr id="60"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1"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2"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3"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4"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5"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6"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7"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0">
                    <a:solidFill>
                      <a:srgbClr val="FFFFFF"/>
                    </a:solidFill>
                  </a:endParaRPr>
                </a:p>
              </p:txBody>
            </p:sp>
          </p:grpSp>
          <p:sp>
            <p:nvSpPr>
              <p:cNvPr id="8"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0">
                  <a:solidFill>
                    <a:srgbClr val="FFFFFF"/>
                  </a:solidFill>
                </a:endParaRPr>
              </a:p>
            </p:txBody>
          </p:sp>
          <p:sp>
            <p:nvSpPr>
              <p:cNvPr id="9"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0"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1"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2"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3"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14"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15"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16"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0">
                  <a:solidFill>
                    <a:srgbClr val="FFFFFF"/>
                  </a:solidFill>
                </a:endParaRPr>
              </a:p>
            </p:txBody>
          </p:sp>
          <p:sp>
            <p:nvSpPr>
              <p:cNvPr id="17"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18"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19"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0"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21"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22"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3"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4"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5"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6"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7"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8"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9"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0"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1"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2"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3"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4"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6"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7"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8"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9"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0"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1"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3"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4"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5"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6"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7"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nvGrpSpPr>
              <p:cNvPr id="48" name="Group 54"/>
              <p:cNvGrpSpPr>
                <a:grpSpLocks/>
              </p:cNvGrpSpPr>
              <p:nvPr/>
            </p:nvGrpSpPr>
            <p:grpSpPr bwMode="auto">
              <a:xfrm>
                <a:off x="4546" y="3608"/>
                <a:ext cx="518" cy="319"/>
                <a:chOff x="4546" y="3608"/>
                <a:chExt cx="518" cy="319"/>
              </a:xfrm>
            </p:grpSpPr>
            <p:sp>
              <p:nvSpPr>
                <p:cNvPr id="54"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0">
                    <a:solidFill>
                      <a:srgbClr val="FFFFFF"/>
                    </a:solidFill>
                  </a:endParaRPr>
                </a:p>
              </p:txBody>
            </p:sp>
            <p:sp>
              <p:nvSpPr>
                <p:cNvPr id="55"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6"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7"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8"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9"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grpSp>
            <p:nvGrpSpPr>
              <p:cNvPr id="49" name="Group 61"/>
              <p:cNvGrpSpPr>
                <a:grpSpLocks/>
              </p:cNvGrpSpPr>
              <p:nvPr/>
            </p:nvGrpSpPr>
            <p:grpSpPr bwMode="auto">
              <a:xfrm>
                <a:off x="5381" y="3085"/>
                <a:ext cx="227" cy="132"/>
                <a:chOff x="5381" y="3085"/>
                <a:chExt cx="227" cy="132"/>
              </a:xfrm>
            </p:grpSpPr>
            <p:sp>
              <p:nvSpPr>
                <p:cNvPr id="50"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1"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2"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3"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grpSp>
        </p:grpSp>
      </p:grpSp>
      <p:sp>
        <p:nvSpPr>
          <p:cNvPr id="36930" name="Rectangle 66"/>
          <p:cNvSpPr>
            <a:spLocks noGrp="1" noChangeArrowheads="1"/>
          </p:cNvSpPr>
          <p:nvPr>
            <p:ph type="ctrTitle" sz="quarter"/>
          </p:nvPr>
        </p:nvSpPr>
        <p:spPr>
          <a:xfrm>
            <a:off x="685800" y="1692275"/>
            <a:ext cx="7772400" cy="1736725"/>
          </a:xfrm>
        </p:spPr>
        <p:txBody>
          <a:bodyPr anchor="b"/>
          <a:lstStyle>
            <a:lvl1pPr>
              <a:defRPr sz="5400"/>
            </a:lvl1pPr>
          </a:lstStyle>
          <a:p>
            <a:r>
              <a:rPr lang="en-US"/>
              <a:t>Click to edit Master title style</a:t>
            </a:r>
          </a:p>
        </p:txBody>
      </p:sp>
      <p:sp>
        <p:nvSpPr>
          <p:cNvPr id="36931"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10" charset="2"/>
              <a:buNone/>
              <a:defRPr/>
            </a:lvl1pPr>
          </a:lstStyle>
          <a:p>
            <a:r>
              <a:rPr lang="en-US"/>
              <a:t>Click to edit Master subtitle style</a:t>
            </a:r>
          </a:p>
        </p:txBody>
      </p:sp>
      <p:sp>
        <p:nvSpPr>
          <p:cNvPr id="68" name="Rectangle 68"/>
          <p:cNvSpPr>
            <a:spLocks noGrp="1" noChangeArrowheads="1"/>
          </p:cNvSpPr>
          <p:nvPr>
            <p:ph type="dt" sz="quarter" idx="10"/>
          </p:nvPr>
        </p:nvSpPr>
        <p:spPr/>
        <p:txBody>
          <a:bodyPr/>
          <a:lstStyle>
            <a:lvl1pPr>
              <a:defRPr smtClean="0"/>
            </a:lvl1pPr>
          </a:lstStyle>
          <a:p>
            <a:pPr>
              <a:defRPr/>
            </a:pPr>
            <a:endParaRPr lang="en-US">
              <a:solidFill>
                <a:srgbClr val="FFFFFF"/>
              </a:solidFill>
            </a:endParaRPr>
          </a:p>
        </p:txBody>
      </p:sp>
      <p:sp>
        <p:nvSpPr>
          <p:cNvPr id="69" name="Rectangle 69"/>
          <p:cNvSpPr>
            <a:spLocks noGrp="1" noChangeArrowheads="1"/>
          </p:cNvSpPr>
          <p:nvPr>
            <p:ph type="ftr" sz="quarter" idx="11"/>
          </p:nvPr>
        </p:nvSpPr>
        <p:spPr/>
        <p:txBody>
          <a:bodyPr/>
          <a:lstStyle>
            <a:lvl1pPr>
              <a:defRPr smtClean="0"/>
            </a:lvl1pPr>
          </a:lstStyle>
          <a:p>
            <a:pPr>
              <a:defRPr/>
            </a:pPr>
            <a:endParaRPr lang="en-US">
              <a:solidFill>
                <a:srgbClr val="FFFFFF"/>
              </a:solidFill>
            </a:endParaRPr>
          </a:p>
        </p:txBody>
      </p:sp>
      <p:sp>
        <p:nvSpPr>
          <p:cNvPr id="70" name="Rectangle 70"/>
          <p:cNvSpPr>
            <a:spLocks noGrp="1" noChangeArrowheads="1"/>
          </p:cNvSpPr>
          <p:nvPr>
            <p:ph type="sldNum" sz="quarter" idx="12"/>
          </p:nvPr>
        </p:nvSpPr>
        <p:spPr/>
        <p:txBody>
          <a:bodyPr/>
          <a:lstStyle>
            <a:lvl1pPr>
              <a:defRPr smtClean="0"/>
            </a:lvl1pPr>
          </a:lstStyle>
          <a:p>
            <a:pPr>
              <a:defRPr/>
            </a:pPr>
            <a:fld id="{B40D0E9C-8909-F543-8160-0C3EFADF877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8327310"/>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86530F04-8252-8D49-8621-066D1670D60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59216067"/>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A33A6FC8-65C5-EE46-930C-3270F032CB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09486943"/>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D318810A-0F3A-DF41-847D-90F4AF9A97B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99298625"/>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9"/>
          <p:cNvSpPr>
            <a:spLocks noGrp="1" noChangeArrowheads="1"/>
          </p:cNvSpPr>
          <p:nvPr>
            <p:ph type="sldNum" sz="quarter" idx="12"/>
          </p:nvPr>
        </p:nvSpPr>
        <p:spPr>
          <a:ln/>
        </p:spPr>
        <p:txBody>
          <a:bodyPr/>
          <a:lstStyle>
            <a:lvl1pPr>
              <a:defRPr/>
            </a:lvl1pPr>
          </a:lstStyle>
          <a:p>
            <a:pPr>
              <a:defRPr/>
            </a:pPr>
            <a:fld id="{668B4CC3-4ECF-B145-B927-1A62075A6AE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95972762"/>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9"/>
          <p:cNvSpPr>
            <a:spLocks noGrp="1" noChangeArrowheads="1"/>
          </p:cNvSpPr>
          <p:nvPr>
            <p:ph type="sldNum" sz="quarter" idx="12"/>
          </p:nvPr>
        </p:nvSpPr>
        <p:spPr>
          <a:ln/>
        </p:spPr>
        <p:txBody>
          <a:bodyPr/>
          <a:lstStyle>
            <a:lvl1pPr>
              <a:defRPr/>
            </a:lvl1pPr>
          </a:lstStyle>
          <a:p>
            <a:pPr>
              <a:defRPr/>
            </a:pPr>
            <a:fld id="{EDCF0855-1D9A-5C49-A473-2DC89C861AD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20259142"/>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9"/>
          <p:cNvSpPr>
            <a:spLocks noGrp="1" noChangeArrowheads="1"/>
          </p:cNvSpPr>
          <p:nvPr>
            <p:ph type="sldNum" sz="quarter" idx="12"/>
          </p:nvPr>
        </p:nvSpPr>
        <p:spPr>
          <a:ln/>
        </p:spPr>
        <p:txBody>
          <a:bodyPr/>
          <a:lstStyle>
            <a:lvl1pPr>
              <a:defRPr/>
            </a:lvl1pPr>
          </a:lstStyle>
          <a:p>
            <a:pPr>
              <a:defRPr/>
            </a:pPr>
            <a:fld id="{C7489B50-8D29-1841-A446-E019A16FC2C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8751384"/>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DE86EC3F-B173-9B4C-AF0B-61D09239A20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5773806"/>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Arial"/>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1358E86D-9DD9-EE4F-AD42-59DF606B4CC6}"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4168598930"/>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84C8E438-63FA-3B4C-B8D0-D190FBA64EE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53381706"/>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9E074ECF-F29F-0244-BA66-426363CF7A5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34501767"/>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8D5A887B-9F58-F54A-93BD-8EC42C50FD4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6314894"/>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76E45881-6E9F-0645-AAFA-A4B91A09912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78025400"/>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2D92435C-754B-A748-BB2D-718E14EE68A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49051990"/>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7813"/>
            <a:ext cx="8229600" cy="1139825"/>
          </a:xfrm>
        </p:spPr>
        <p:txBody>
          <a:bodyPr/>
          <a:lstStyle/>
          <a:p>
            <a:r>
              <a:rPr lang="en-US"/>
              <a:t>Click to edit Master title style</a:t>
            </a:r>
          </a:p>
        </p:txBody>
      </p:sp>
      <p:sp>
        <p:nvSpPr>
          <p:cNvPr id="3" name="Content Placeholder 2"/>
          <p:cNvSpPr>
            <a:spLocks noGrp="1"/>
          </p:cNvSpPr>
          <p:nvPr>
            <p:ph sz="quarter" idx="1"/>
          </p:nvPr>
        </p:nvSpPr>
        <p:spPr>
          <a:xfrm>
            <a:off x="457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9"/>
          <p:cNvSpPr>
            <a:spLocks noGrp="1" noChangeArrowheads="1"/>
          </p:cNvSpPr>
          <p:nvPr>
            <p:ph type="sldNum" sz="quarter" idx="12"/>
          </p:nvPr>
        </p:nvSpPr>
        <p:spPr>
          <a:ln/>
        </p:spPr>
        <p:txBody>
          <a:bodyPr/>
          <a:lstStyle>
            <a:lvl1pPr>
              <a:defRPr/>
            </a:lvl1pPr>
          </a:lstStyle>
          <a:p>
            <a:pPr>
              <a:defRPr/>
            </a:pPr>
            <a:fld id="{3046C1B6-4DDF-E249-9524-099795511B8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46460357"/>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4267200"/>
            <a:ext cx="9140825" cy="2590800"/>
            <a:chOff x="2" y="2688"/>
            <a:chExt cx="5758" cy="1632"/>
          </a:xfrm>
        </p:grpSpPr>
        <p:sp>
          <p:nvSpPr>
            <p:cNvPr id="5"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grpSp>
          <p:nvGrpSpPr>
            <p:cNvPr id="6" name="Group 4"/>
            <p:cNvGrpSpPr>
              <a:grpSpLocks/>
            </p:cNvGrpSpPr>
            <p:nvPr/>
          </p:nvGrpSpPr>
          <p:grpSpPr bwMode="auto">
            <a:xfrm>
              <a:off x="1776" y="3024"/>
              <a:ext cx="3929" cy="1290"/>
              <a:chOff x="1776" y="3024"/>
              <a:chExt cx="3929" cy="1290"/>
            </a:xfrm>
          </p:grpSpPr>
          <p:grpSp>
            <p:nvGrpSpPr>
              <p:cNvPr id="7" name="Group 5"/>
              <p:cNvGrpSpPr>
                <a:grpSpLocks/>
              </p:cNvGrpSpPr>
              <p:nvPr/>
            </p:nvGrpSpPr>
            <p:grpSpPr bwMode="auto">
              <a:xfrm>
                <a:off x="2268" y="3934"/>
                <a:ext cx="638" cy="377"/>
                <a:chOff x="2268" y="3934"/>
                <a:chExt cx="638" cy="377"/>
              </a:xfrm>
            </p:grpSpPr>
            <p:sp>
              <p:nvSpPr>
                <p:cNvPr id="60"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1"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2"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3"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4"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5"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6"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7"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0">
                    <a:solidFill>
                      <a:srgbClr val="FFFFFF"/>
                    </a:solidFill>
                  </a:endParaRPr>
                </a:p>
              </p:txBody>
            </p:sp>
          </p:grpSp>
          <p:sp>
            <p:nvSpPr>
              <p:cNvPr id="8"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0">
                  <a:solidFill>
                    <a:srgbClr val="FFFFFF"/>
                  </a:solidFill>
                </a:endParaRPr>
              </a:p>
            </p:txBody>
          </p:sp>
          <p:sp>
            <p:nvSpPr>
              <p:cNvPr id="9"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0"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1"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2"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3"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14"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15"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16"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0">
                  <a:solidFill>
                    <a:srgbClr val="FFFFFF"/>
                  </a:solidFill>
                </a:endParaRPr>
              </a:p>
            </p:txBody>
          </p:sp>
          <p:sp>
            <p:nvSpPr>
              <p:cNvPr id="17"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18"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19"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0"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21"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22"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3"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4"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5"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6"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7"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8"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9"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0"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1"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2"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3"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4"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6"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7"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8"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9"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0"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1"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3"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4"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5"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6"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7"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nvGrpSpPr>
              <p:cNvPr id="48" name="Group 54"/>
              <p:cNvGrpSpPr>
                <a:grpSpLocks/>
              </p:cNvGrpSpPr>
              <p:nvPr/>
            </p:nvGrpSpPr>
            <p:grpSpPr bwMode="auto">
              <a:xfrm>
                <a:off x="4546" y="3608"/>
                <a:ext cx="518" cy="319"/>
                <a:chOff x="4546" y="3608"/>
                <a:chExt cx="518" cy="319"/>
              </a:xfrm>
            </p:grpSpPr>
            <p:sp>
              <p:nvSpPr>
                <p:cNvPr id="54"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0">
                    <a:solidFill>
                      <a:srgbClr val="FFFFFF"/>
                    </a:solidFill>
                  </a:endParaRPr>
                </a:p>
              </p:txBody>
            </p:sp>
            <p:sp>
              <p:nvSpPr>
                <p:cNvPr id="55"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6"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7"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8"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9"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grpSp>
            <p:nvGrpSpPr>
              <p:cNvPr id="49" name="Group 61"/>
              <p:cNvGrpSpPr>
                <a:grpSpLocks/>
              </p:cNvGrpSpPr>
              <p:nvPr/>
            </p:nvGrpSpPr>
            <p:grpSpPr bwMode="auto">
              <a:xfrm>
                <a:off x="5381" y="3085"/>
                <a:ext cx="227" cy="132"/>
                <a:chOff x="5381" y="3085"/>
                <a:chExt cx="227" cy="132"/>
              </a:xfrm>
            </p:grpSpPr>
            <p:sp>
              <p:nvSpPr>
                <p:cNvPr id="50"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1"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2"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3"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grpSp>
        </p:grpSp>
      </p:grpSp>
      <p:sp>
        <p:nvSpPr>
          <p:cNvPr id="36930" name="Rectangle 66"/>
          <p:cNvSpPr>
            <a:spLocks noGrp="1" noChangeArrowheads="1"/>
          </p:cNvSpPr>
          <p:nvPr>
            <p:ph type="ctrTitle" sz="quarter"/>
          </p:nvPr>
        </p:nvSpPr>
        <p:spPr>
          <a:xfrm>
            <a:off x="685800" y="1692275"/>
            <a:ext cx="7772400" cy="1736725"/>
          </a:xfrm>
        </p:spPr>
        <p:txBody>
          <a:bodyPr anchor="b"/>
          <a:lstStyle>
            <a:lvl1pPr>
              <a:defRPr sz="5400"/>
            </a:lvl1pPr>
          </a:lstStyle>
          <a:p>
            <a:r>
              <a:rPr lang="en-US"/>
              <a:t>Click to edit Master title style</a:t>
            </a:r>
          </a:p>
        </p:txBody>
      </p:sp>
      <p:sp>
        <p:nvSpPr>
          <p:cNvPr id="36931"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10" charset="2"/>
              <a:buNone/>
              <a:defRPr/>
            </a:lvl1pPr>
          </a:lstStyle>
          <a:p>
            <a:r>
              <a:rPr lang="en-US"/>
              <a:t>Click to edit Master subtitle style</a:t>
            </a:r>
          </a:p>
        </p:txBody>
      </p:sp>
      <p:sp>
        <p:nvSpPr>
          <p:cNvPr id="68" name="Rectangle 68"/>
          <p:cNvSpPr>
            <a:spLocks noGrp="1" noChangeArrowheads="1"/>
          </p:cNvSpPr>
          <p:nvPr>
            <p:ph type="dt" sz="quarter" idx="10"/>
          </p:nvPr>
        </p:nvSpPr>
        <p:spPr/>
        <p:txBody>
          <a:bodyPr/>
          <a:lstStyle>
            <a:lvl1pPr>
              <a:defRPr smtClean="0"/>
            </a:lvl1pPr>
          </a:lstStyle>
          <a:p>
            <a:pPr>
              <a:defRPr/>
            </a:pPr>
            <a:endParaRPr lang="en-US"/>
          </a:p>
        </p:txBody>
      </p:sp>
      <p:sp>
        <p:nvSpPr>
          <p:cNvPr id="69" name="Rectangle 69"/>
          <p:cNvSpPr>
            <a:spLocks noGrp="1" noChangeArrowheads="1"/>
          </p:cNvSpPr>
          <p:nvPr>
            <p:ph type="ftr" sz="quarter" idx="11"/>
          </p:nvPr>
        </p:nvSpPr>
        <p:spPr/>
        <p:txBody>
          <a:bodyPr/>
          <a:lstStyle>
            <a:lvl1pPr>
              <a:defRPr smtClean="0"/>
            </a:lvl1pPr>
          </a:lstStyle>
          <a:p>
            <a:pPr>
              <a:defRPr/>
            </a:pPr>
            <a:endParaRPr lang="en-US"/>
          </a:p>
        </p:txBody>
      </p:sp>
      <p:sp>
        <p:nvSpPr>
          <p:cNvPr id="70" name="Rectangle 70"/>
          <p:cNvSpPr>
            <a:spLocks noGrp="1" noChangeArrowheads="1"/>
          </p:cNvSpPr>
          <p:nvPr>
            <p:ph type="sldNum" sz="quarter" idx="12"/>
          </p:nvPr>
        </p:nvSpPr>
        <p:spPr/>
        <p:txBody>
          <a:bodyPr/>
          <a:lstStyle>
            <a:lvl1pPr>
              <a:defRPr smtClean="0"/>
            </a:lvl1pPr>
          </a:lstStyle>
          <a:p>
            <a:pPr>
              <a:defRPr/>
            </a:pPr>
            <a:fld id="{B12AD87E-FFF5-1D46-8D05-380C817BCFBC}" type="slidenum">
              <a:rPr lang="en-US"/>
              <a:pPr>
                <a:defRPr/>
              </a:pPr>
              <a:t>‹#›</a:t>
            </a:fld>
            <a:endParaRPr lang="en-US"/>
          </a:p>
        </p:txBody>
      </p:sp>
    </p:spTree>
    <p:extLst>
      <p:ext uri="{BB962C8B-B14F-4D97-AF65-F5344CB8AC3E}">
        <p14:creationId xmlns:p14="http://schemas.microsoft.com/office/powerpoint/2010/main" val="2618835000"/>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p>
        </p:txBody>
      </p:sp>
      <p:sp>
        <p:nvSpPr>
          <p:cNvPr id="5" name="Rectangle 68"/>
          <p:cNvSpPr>
            <a:spLocks noGrp="1" noChangeArrowheads="1"/>
          </p:cNvSpPr>
          <p:nvPr>
            <p:ph type="ftr" sz="quarter" idx="11"/>
          </p:nvPr>
        </p:nvSpPr>
        <p:spPr>
          <a:ln/>
        </p:spPr>
        <p:txBody>
          <a:bodyPr/>
          <a:lstStyle>
            <a:lvl1pPr>
              <a:defRPr/>
            </a:lvl1pPr>
          </a:lstStyle>
          <a:p>
            <a:pPr>
              <a:defRPr/>
            </a:pPr>
            <a:endParaRPr lang="en-US"/>
          </a:p>
        </p:txBody>
      </p:sp>
      <p:sp>
        <p:nvSpPr>
          <p:cNvPr id="6" name="Rectangle 69"/>
          <p:cNvSpPr>
            <a:spLocks noGrp="1" noChangeArrowheads="1"/>
          </p:cNvSpPr>
          <p:nvPr>
            <p:ph type="sldNum" sz="quarter" idx="12"/>
          </p:nvPr>
        </p:nvSpPr>
        <p:spPr>
          <a:ln/>
        </p:spPr>
        <p:txBody>
          <a:bodyPr/>
          <a:lstStyle>
            <a:lvl1pPr>
              <a:defRPr/>
            </a:lvl1pPr>
          </a:lstStyle>
          <a:p>
            <a:pPr>
              <a:defRPr/>
            </a:pPr>
            <a:fld id="{2C3639F2-BBAE-7048-A3A3-2C6B47820D3C}" type="slidenum">
              <a:rPr lang="en-US"/>
              <a:pPr>
                <a:defRPr/>
              </a:pPr>
              <a:t>‹#›</a:t>
            </a:fld>
            <a:endParaRPr lang="en-US"/>
          </a:p>
        </p:txBody>
      </p:sp>
    </p:spTree>
    <p:extLst>
      <p:ext uri="{BB962C8B-B14F-4D97-AF65-F5344CB8AC3E}">
        <p14:creationId xmlns:p14="http://schemas.microsoft.com/office/powerpoint/2010/main" val="3277256874"/>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p>
        </p:txBody>
      </p:sp>
      <p:sp>
        <p:nvSpPr>
          <p:cNvPr id="5" name="Rectangle 68"/>
          <p:cNvSpPr>
            <a:spLocks noGrp="1" noChangeArrowheads="1"/>
          </p:cNvSpPr>
          <p:nvPr>
            <p:ph type="ftr" sz="quarter" idx="11"/>
          </p:nvPr>
        </p:nvSpPr>
        <p:spPr>
          <a:ln/>
        </p:spPr>
        <p:txBody>
          <a:bodyPr/>
          <a:lstStyle>
            <a:lvl1pPr>
              <a:defRPr/>
            </a:lvl1pPr>
          </a:lstStyle>
          <a:p>
            <a:pPr>
              <a:defRPr/>
            </a:pPr>
            <a:endParaRPr lang="en-US"/>
          </a:p>
        </p:txBody>
      </p:sp>
      <p:sp>
        <p:nvSpPr>
          <p:cNvPr id="6" name="Rectangle 69"/>
          <p:cNvSpPr>
            <a:spLocks noGrp="1" noChangeArrowheads="1"/>
          </p:cNvSpPr>
          <p:nvPr>
            <p:ph type="sldNum" sz="quarter" idx="12"/>
          </p:nvPr>
        </p:nvSpPr>
        <p:spPr>
          <a:ln/>
        </p:spPr>
        <p:txBody>
          <a:bodyPr/>
          <a:lstStyle>
            <a:lvl1pPr>
              <a:defRPr/>
            </a:lvl1pPr>
          </a:lstStyle>
          <a:p>
            <a:pPr>
              <a:defRPr/>
            </a:pPr>
            <a:fld id="{D6E7DD4D-B08E-FF46-B13D-DA44A6631DE6}" type="slidenum">
              <a:rPr lang="en-US"/>
              <a:pPr>
                <a:defRPr/>
              </a:pPr>
              <a:t>‹#›</a:t>
            </a:fld>
            <a:endParaRPr lang="en-US"/>
          </a:p>
        </p:txBody>
      </p:sp>
    </p:spTree>
    <p:extLst>
      <p:ext uri="{BB962C8B-B14F-4D97-AF65-F5344CB8AC3E}">
        <p14:creationId xmlns:p14="http://schemas.microsoft.com/office/powerpoint/2010/main" val="4235460517"/>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p>
        </p:txBody>
      </p:sp>
      <p:sp>
        <p:nvSpPr>
          <p:cNvPr id="6" name="Rectangle 68"/>
          <p:cNvSpPr>
            <a:spLocks noGrp="1" noChangeArrowheads="1"/>
          </p:cNvSpPr>
          <p:nvPr>
            <p:ph type="ftr" sz="quarter" idx="11"/>
          </p:nvPr>
        </p:nvSpPr>
        <p:spPr>
          <a:ln/>
        </p:spPr>
        <p:txBody>
          <a:bodyPr/>
          <a:lstStyle>
            <a:lvl1pPr>
              <a:defRPr/>
            </a:lvl1pPr>
          </a:lstStyle>
          <a:p>
            <a:pPr>
              <a:defRPr/>
            </a:pPr>
            <a:endParaRPr lang="en-US"/>
          </a:p>
        </p:txBody>
      </p:sp>
      <p:sp>
        <p:nvSpPr>
          <p:cNvPr id="7" name="Rectangle 69"/>
          <p:cNvSpPr>
            <a:spLocks noGrp="1" noChangeArrowheads="1"/>
          </p:cNvSpPr>
          <p:nvPr>
            <p:ph type="sldNum" sz="quarter" idx="12"/>
          </p:nvPr>
        </p:nvSpPr>
        <p:spPr>
          <a:ln/>
        </p:spPr>
        <p:txBody>
          <a:bodyPr/>
          <a:lstStyle>
            <a:lvl1pPr>
              <a:defRPr/>
            </a:lvl1pPr>
          </a:lstStyle>
          <a:p>
            <a:pPr>
              <a:defRPr/>
            </a:pPr>
            <a:fld id="{3A586987-B1CB-664D-94EF-1DAC9652CC14}" type="slidenum">
              <a:rPr lang="en-US"/>
              <a:pPr>
                <a:defRPr/>
              </a:pPr>
              <a:t>‹#›</a:t>
            </a:fld>
            <a:endParaRPr lang="en-US"/>
          </a:p>
        </p:txBody>
      </p:sp>
    </p:spTree>
    <p:extLst>
      <p:ext uri="{BB962C8B-B14F-4D97-AF65-F5344CB8AC3E}">
        <p14:creationId xmlns:p14="http://schemas.microsoft.com/office/powerpoint/2010/main" val="74993557"/>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latin typeface="Arial"/>
              <a:cs typeface="ＭＳ Ｐゴシック"/>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latin typeface="Arial"/>
              <a:cs typeface="ＭＳ Ｐゴシック"/>
            </a:endParaRPr>
          </a:p>
        </p:txBody>
      </p:sp>
      <p:sp>
        <p:nvSpPr>
          <p:cNvPr id="9" name="Slide Number Placeholder 8"/>
          <p:cNvSpPr>
            <a:spLocks noGrp="1"/>
          </p:cNvSpPr>
          <p:nvPr>
            <p:ph type="sldNum" sz="quarter" idx="12"/>
          </p:nvPr>
        </p:nvSpPr>
        <p:spPr/>
        <p:txBody>
          <a:bodyPr/>
          <a:lstStyle>
            <a:lvl1pPr>
              <a:defRPr/>
            </a:lvl1pPr>
          </a:lstStyle>
          <a:p>
            <a:fld id="{16B15452-06B9-6243-9304-EC9213A42B12}"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1985631470"/>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p>
        </p:txBody>
      </p:sp>
      <p:sp>
        <p:nvSpPr>
          <p:cNvPr id="8" name="Rectangle 68"/>
          <p:cNvSpPr>
            <a:spLocks noGrp="1" noChangeArrowheads="1"/>
          </p:cNvSpPr>
          <p:nvPr>
            <p:ph type="ftr" sz="quarter" idx="11"/>
          </p:nvPr>
        </p:nvSpPr>
        <p:spPr>
          <a:ln/>
        </p:spPr>
        <p:txBody>
          <a:bodyPr/>
          <a:lstStyle>
            <a:lvl1pPr>
              <a:defRPr/>
            </a:lvl1pPr>
          </a:lstStyle>
          <a:p>
            <a:pPr>
              <a:defRPr/>
            </a:pPr>
            <a:endParaRPr lang="en-US"/>
          </a:p>
        </p:txBody>
      </p:sp>
      <p:sp>
        <p:nvSpPr>
          <p:cNvPr id="9" name="Rectangle 69"/>
          <p:cNvSpPr>
            <a:spLocks noGrp="1" noChangeArrowheads="1"/>
          </p:cNvSpPr>
          <p:nvPr>
            <p:ph type="sldNum" sz="quarter" idx="12"/>
          </p:nvPr>
        </p:nvSpPr>
        <p:spPr>
          <a:ln/>
        </p:spPr>
        <p:txBody>
          <a:bodyPr/>
          <a:lstStyle>
            <a:lvl1pPr>
              <a:defRPr/>
            </a:lvl1pPr>
          </a:lstStyle>
          <a:p>
            <a:pPr>
              <a:defRPr/>
            </a:pPr>
            <a:fld id="{A98DD6A3-828D-E347-90B4-4805F7BB043E}" type="slidenum">
              <a:rPr lang="en-US"/>
              <a:pPr>
                <a:defRPr/>
              </a:pPr>
              <a:t>‹#›</a:t>
            </a:fld>
            <a:endParaRPr lang="en-US"/>
          </a:p>
        </p:txBody>
      </p:sp>
    </p:spTree>
    <p:extLst>
      <p:ext uri="{BB962C8B-B14F-4D97-AF65-F5344CB8AC3E}">
        <p14:creationId xmlns:p14="http://schemas.microsoft.com/office/powerpoint/2010/main" val="1580457784"/>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7"/>
          <p:cNvSpPr>
            <a:spLocks noGrp="1" noChangeArrowheads="1"/>
          </p:cNvSpPr>
          <p:nvPr>
            <p:ph type="dt" sz="half" idx="10"/>
          </p:nvPr>
        </p:nvSpPr>
        <p:spPr>
          <a:ln/>
        </p:spPr>
        <p:txBody>
          <a:bodyPr/>
          <a:lstStyle>
            <a:lvl1pPr>
              <a:defRPr/>
            </a:lvl1pPr>
          </a:lstStyle>
          <a:p>
            <a:pPr>
              <a:defRPr/>
            </a:pPr>
            <a:endParaRPr lang="en-US"/>
          </a:p>
        </p:txBody>
      </p:sp>
      <p:sp>
        <p:nvSpPr>
          <p:cNvPr id="4" name="Rectangle 68"/>
          <p:cNvSpPr>
            <a:spLocks noGrp="1" noChangeArrowheads="1"/>
          </p:cNvSpPr>
          <p:nvPr>
            <p:ph type="ftr" sz="quarter" idx="11"/>
          </p:nvPr>
        </p:nvSpPr>
        <p:spPr>
          <a:ln/>
        </p:spPr>
        <p:txBody>
          <a:bodyPr/>
          <a:lstStyle>
            <a:lvl1pPr>
              <a:defRPr/>
            </a:lvl1pPr>
          </a:lstStyle>
          <a:p>
            <a:pPr>
              <a:defRPr/>
            </a:pPr>
            <a:endParaRPr lang="en-US"/>
          </a:p>
        </p:txBody>
      </p:sp>
      <p:sp>
        <p:nvSpPr>
          <p:cNvPr id="5" name="Rectangle 69"/>
          <p:cNvSpPr>
            <a:spLocks noGrp="1" noChangeArrowheads="1"/>
          </p:cNvSpPr>
          <p:nvPr>
            <p:ph type="sldNum" sz="quarter" idx="12"/>
          </p:nvPr>
        </p:nvSpPr>
        <p:spPr>
          <a:ln/>
        </p:spPr>
        <p:txBody>
          <a:bodyPr/>
          <a:lstStyle>
            <a:lvl1pPr>
              <a:defRPr/>
            </a:lvl1pPr>
          </a:lstStyle>
          <a:p>
            <a:pPr>
              <a:defRPr/>
            </a:pPr>
            <a:fld id="{D3F3124D-9D87-C740-AEBB-A5FB5C3E4C01}" type="slidenum">
              <a:rPr lang="en-US"/>
              <a:pPr>
                <a:defRPr/>
              </a:pPr>
              <a:t>‹#›</a:t>
            </a:fld>
            <a:endParaRPr lang="en-US"/>
          </a:p>
        </p:txBody>
      </p:sp>
    </p:spTree>
    <p:extLst>
      <p:ext uri="{BB962C8B-B14F-4D97-AF65-F5344CB8AC3E}">
        <p14:creationId xmlns:p14="http://schemas.microsoft.com/office/powerpoint/2010/main" val="3463869812"/>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a:lvl1pPr>
          </a:lstStyle>
          <a:p>
            <a:pPr>
              <a:defRPr/>
            </a:pPr>
            <a:endParaRPr lang="en-US"/>
          </a:p>
        </p:txBody>
      </p:sp>
      <p:sp>
        <p:nvSpPr>
          <p:cNvPr id="3" name="Rectangle 68"/>
          <p:cNvSpPr>
            <a:spLocks noGrp="1" noChangeArrowheads="1"/>
          </p:cNvSpPr>
          <p:nvPr>
            <p:ph type="ftr" sz="quarter" idx="11"/>
          </p:nvPr>
        </p:nvSpPr>
        <p:spPr>
          <a:ln/>
        </p:spPr>
        <p:txBody>
          <a:bodyPr/>
          <a:lstStyle>
            <a:lvl1pPr>
              <a:defRPr/>
            </a:lvl1pPr>
          </a:lstStyle>
          <a:p>
            <a:pPr>
              <a:defRPr/>
            </a:pPr>
            <a:endParaRPr lang="en-US"/>
          </a:p>
        </p:txBody>
      </p:sp>
      <p:sp>
        <p:nvSpPr>
          <p:cNvPr id="4" name="Rectangle 69"/>
          <p:cNvSpPr>
            <a:spLocks noGrp="1" noChangeArrowheads="1"/>
          </p:cNvSpPr>
          <p:nvPr>
            <p:ph type="sldNum" sz="quarter" idx="12"/>
          </p:nvPr>
        </p:nvSpPr>
        <p:spPr>
          <a:ln/>
        </p:spPr>
        <p:txBody>
          <a:bodyPr/>
          <a:lstStyle>
            <a:lvl1pPr>
              <a:defRPr/>
            </a:lvl1pPr>
          </a:lstStyle>
          <a:p>
            <a:pPr>
              <a:defRPr/>
            </a:pPr>
            <a:fld id="{F7E74201-C022-0C44-B3F0-EBCD4EEEC428}" type="slidenum">
              <a:rPr lang="en-US"/>
              <a:pPr>
                <a:defRPr/>
              </a:pPr>
              <a:t>‹#›</a:t>
            </a:fld>
            <a:endParaRPr lang="en-US"/>
          </a:p>
        </p:txBody>
      </p:sp>
    </p:spTree>
    <p:extLst>
      <p:ext uri="{BB962C8B-B14F-4D97-AF65-F5344CB8AC3E}">
        <p14:creationId xmlns:p14="http://schemas.microsoft.com/office/powerpoint/2010/main" val="3648628993"/>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p>
        </p:txBody>
      </p:sp>
      <p:sp>
        <p:nvSpPr>
          <p:cNvPr id="6" name="Rectangle 68"/>
          <p:cNvSpPr>
            <a:spLocks noGrp="1" noChangeArrowheads="1"/>
          </p:cNvSpPr>
          <p:nvPr>
            <p:ph type="ftr" sz="quarter" idx="11"/>
          </p:nvPr>
        </p:nvSpPr>
        <p:spPr>
          <a:ln/>
        </p:spPr>
        <p:txBody>
          <a:bodyPr/>
          <a:lstStyle>
            <a:lvl1pPr>
              <a:defRPr/>
            </a:lvl1pPr>
          </a:lstStyle>
          <a:p>
            <a:pPr>
              <a:defRPr/>
            </a:pPr>
            <a:endParaRPr lang="en-US"/>
          </a:p>
        </p:txBody>
      </p:sp>
      <p:sp>
        <p:nvSpPr>
          <p:cNvPr id="7" name="Rectangle 69"/>
          <p:cNvSpPr>
            <a:spLocks noGrp="1" noChangeArrowheads="1"/>
          </p:cNvSpPr>
          <p:nvPr>
            <p:ph type="sldNum" sz="quarter" idx="12"/>
          </p:nvPr>
        </p:nvSpPr>
        <p:spPr>
          <a:ln/>
        </p:spPr>
        <p:txBody>
          <a:bodyPr/>
          <a:lstStyle>
            <a:lvl1pPr>
              <a:defRPr/>
            </a:lvl1pPr>
          </a:lstStyle>
          <a:p>
            <a:pPr>
              <a:defRPr/>
            </a:pPr>
            <a:fld id="{F2164865-302C-474D-A996-DEE19BD46A28}" type="slidenum">
              <a:rPr lang="en-US"/>
              <a:pPr>
                <a:defRPr/>
              </a:pPr>
              <a:t>‹#›</a:t>
            </a:fld>
            <a:endParaRPr lang="en-US"/>
          </a:p>
        </p:txBody>
      </p:sp>
    </p:spTree>
    <p:extLst>
      <p:ext uri="{BB962C8B-B14F-4D97-AF65-F5344CB8AC3E}">
        <p14:creationId xmlns:p14="http://schemas.microsoft.com/office/powerpoint/2010/main" val="2323345996"/>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p>
        </p:txBody>
      </p:sp>
      <p:sp>
        <p:nvSpPr>
          <p:cNvPr id="6" name="Rectangle 68"/>
          <p:cNvSpPr>
            <a:spLocks noGrp="1" noChangeArrowheads="1"/>
          </p:cNvSpPr>
          <p:nvPr>
            <p:ph type="ftr" sz="quarter" idx="11"/>
          </p:nvPr>
        </p:nvSpPr>
        <p:spPr>
          <a:ln/>
        </p:spPr>
        <p:txBody>
          <a:bodyPr/>
          <a:lstStyle>
            <a:lvl1pPr>
              <a:defRPr/>
            </a:lvl1pPr>
          </a:lstStyle>
          <a:p>
            <a:pPr>
              <a:defRPr/>
            </a:pPr>
            <a:endParaRPr lang="en-US"/>
          </a:p>
        </p:txBody>
      </p:sp>
      <p:sp>
        <p:nvSpPr>
          <p:cNvPr id="7" name="Rectangle 69"/>
          <p:cNvSpPr>
            <a:spLocks noGrp="1" noChangeArrowheads="1"/>
          </p:cNvSpPr>
          <p:nvPr>
            <p:ph type="sldNum" sz="quarter" idx="12"/>
          </p:nvPr>
        </p:nvSpPr>
        <p:spPr>
          <a:ln/>
        </p:spPr>
        <p:txBody>
          <a:bodyPr/>
          <a:lstStyle>
            <a:lvl1pPr>
              <a:defRPr/>
            </a:lvl1pPr>
          </a:lstStyle>
          <a:p>
            <a:pPr>
              <a:defRPr/>
            </a:pPr>
            <a:fld id="{909FD450-F21F-A24D-9195-F71A37BC92DA}" type="slidenum">
              <a:rPr lang="en-US"/>
              <a:pPr>
                <a:defRPr/>
              </a:pPr>
              <a:t>‹#›</a:t>
            </a:fld>
            <a:endParaRPr lang="en-US"/>
          </a:p>
        </p:txBody>
      </p:sp>
    </p:spTree>
    <p:extLst>
      <p:ext uri="{BB962C8B-B14F-4D97-AF65-F5344CB8AC3E}">
        <p14:creationId xmlns:p14="http://schemas.microsoft.com/office/powerpoint/2010/main" val="2891122868"/>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p>
        </p:txBody>
      </p:sp>
      <p:sp>
        <p:nvSpPr>
          <p:cNvPr id="5" name="Rectangle 68"/>
          <p:cNvSpPr>
            <a:spLocks noGrp="1" noChangeArrowheads="1"/>
          </p:cNvSpPr>
          <p:nvPr>
            <p:ph type="ftr" sz="quarter" idx="11"/>
          </p:nvPr>
        </p:nvSpPr>
        <p:spPr>
          <a:ln/>
        </p:spPr>
        <p:txBody>
          <a:bodyPr/>
          <a:lstStyle>
            <a:lvl1pPr>
              <a:defRPr/>
            </a:lvl1pPr>
          </a:lstStyle>
          <a:p>
            <a:pPr>
              <a:defRPr/>
            </a:pPr>
            <a:endParaRPr lang="en-US"/>
          </a:p>
        </p:txBody>
      </p:sp>
      <p:sp>
        <p:nvSpPr>
          <p:cNvPr id="6" name="Rectangle 69"/>
          <p:cNvSpPr>
            <a:spLocks noGrp="1" noChangeArrowheads="1"/>
          </p:cNvSpPr>
          <p:nvPr>
            <p:ph type="sldNum" sz="quarter" idx="12"/>
          </p:nvPr>
        </p:nvSpPr>
        <p:spPr>
          <a:ln/>
        </p:spPr>
        <p:txBody>
          <a:bodyPr/>
          <a:lstStyle>
            <a:lvl1pPr>
              <a:defRPr/>
            </a:lvl1pPr>
          </a:lstStyle>
          <a:p>
            <a:pPr>
              <a:defRPr/>
            </a:pPr>
            <a:fld id="{50B8488A-3EBE-6145-8C7B-E5F4BA0DE9D8}" type="slidenum">
              <a:rPr lang="en-US"/>
              <a:pPr>
                <a:defRPr/>
              </a:pPr>
              <a:t>‹#›</a:t>
            </a:fld>
            <a:endParaRPr lang="en-US"/>
          </a:p>
        </p:txBody>
      </p:sp>
    </p:spTree>
    <p:extLst>
      <p:ext uri="{BB962C8B-B14F-4D97-AF65-F5344CB8AC3E}">
        <p14:creationId xmlns:p14="http://schemas.microsoft.com/office/powerpoint/2010/main" val="3279347640"/>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p>
        </p:txBody>
      </p:sp>
      <p:sp>
        <p:nvSpPr>
          <p:cNvPr id="5" name="Rectangle 68"/>
          <p:cNvSpPr>
            <a:spLocks noGrp="1" noChangeArrowheads="1"/>
          </p:cNvSpPr>
          <p:nvPr>
            <p:ph type="ftr" sz="quarter" idx="11"/>
          </p:nvPr>
        </p:nvSpPr>
        <p:spPr>
          <a:ln/>
        </p:spPr>
        <p:txBody>
          <a:bodyPr/>
          <a:lstStyle>
            <a:lvl1pPr>
              <a:defRPr/>
            </a:lvl1pPr>
          </a:lstStyle>
          <a:p>
            <a:pPr>
              <a:defRPr/>
            </a:pPr>
            <a:endParaRPr lang="en-US"/>
          </a:p>
        </p:txBody>
      </p:sp>
      <p:sp>
        <p:nvSpPr>
          <p:cNvPr id="6" name="Rectangle 69"/>
          <p:cNvSpPr>
            <a:spLocks noGrp="1" noChangeArrowheads="1"/>
          </p:cNvSpPr>
          <p:nvPr>
            <p:ph type="sldNum" sz="quarter" idx="12"/>
          </p:nvPr>
        </p:nvSpPr>
        <p:spPr>
          <a:ln/>
        </p:spPr>
        <p:txBody>
          <a:bodyPr/>
          <a:lstStyle>
            <a:lvl1pPr>
              <a:defRPr/>
            </a:lvl1pPr>
          </a:lstStyle>
          <a:p>
            <a:pPr>
              <a:defRPr/>
            </a:pPr>
            <a:fld id="{61E6F64D-5E16-474C-A018-86C95EF35A97}" type="slidenum">
              <a:rPr lang="en-US"/>
              <a:pPr>
                <a:defRPr/>
              </a:pPr>
              <a:t>‹#›</a:t>
            </a:fld>
            <a:endParaRPr lang="en-US"/>
          </a:p>
        </p:txBody>
      </p:sp>
    </p:spTree>
    <p:extLst>
      <p:ext uri="{BB962C8B-B14F-4D97-AF65-F5344CB8AC3E}">
        <p14:creationId xmlns:p14="http://schemas.microsoft.com/office/powerpoint/2010/main" val="3196849245"/>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p>
        </p:txBody>
      </p:sp>
      <p:sp>
        <p:nvSpPr>
          <p:cNvPr id="6" name="Rectangle 68"/>
          <p:cNvSpPr>
            <a:spLocks noGrp="1" noChangeArrowheads="1"/>
          </p:cNvSpPr>
          <p:nvPr>
            <p:ph type="ftr" sz="quarter" idx="11"/>
          </p:nvPr>
        </p:nvSpPr>
        <p:spPr>
          <a:ln/>
        </p:spPr>
        <p:txBody>
          <a:bodyPr/>
          <a:lstStyle>
            <a:lvl1pPr>
              <a:defRPr/>
            </a:lvl1pPr>
          </a:lstStyle>
          <a:p>
            <a:pPr>
              <a:defRPr/>
            </a:pPr>
            <a:endParaRPr lang="en-US"/>
          </a:p>
        </p:txBody>
      </p:sp>
      <p:sp>
        <p:nvSpPr>
          <p:cNvPr id="7" name="Rectangle 69"/>
          <p:cNvSpPr>
            <a:spLocks noGrp="1" noChangeArrowheads="1"/>
          </p:cNvSpPr>
          <p:nvPr>
            <p:ph type="sldNum" sz="quarter" idx="12"/>
          </p:nvPr>
        </p:nvSpPr>
        <p:spPr>
          <a:ln/>
        </p:spPr>
        <p:txBody>
          <a:bodyPr/>
          <a:lstStyle>
            <a:lvl1pPr>
              <a:defRPr/>
            </a:lvl1pPr>
          </a:lstStyle>
          <a:p>
            <a:pPr>
              <a:defRPr/>
            </a:pPr>
            <a:fld id="{37D74E8D-BF89-6C47-8FF0-0BEE63486320}" type="slidenum">
              <a:rPr lang="en-US"/>
              <a:pPr>
                <a:defRPr/>
              </a:pPr>
              <a:t>‹#›</a:t>
            </a:fld>
            <a:endParaRPr lang="en-US"/>
          </a:p>
        </p:txBody>
      </p:sp>
    </p:spTree>
    <p:extLst>
      <p:ext uri="{BB962C8B-B14F-4D97-AF65-F5344CB8AC3E}">
        <p14:creationId xmlns:p14="http://schemas.microsoft.com/office/powerpoint/2010/main" val="1667050472"/>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p>
        </p:txBody>
      </p:sp>
      <p:sp>
        <p:nvSpPr>
          <p:cNvPr id="6" name="Rectangle 68"/>
          <p:cNvSpPr>
            <a:spLocks noGrp="1" noChangeArrowheads="1"/>
          </p:cNvSpPr>
          <p:nvPr>
            <p:ph type="ftr" sz="quarter" idx="11"/>
          </p:nvPr>
        </p:nvSpPr>
        <p:spPr>
          <a:ln/>
        </p:spPr>
        <p:txBody>
          <a:bodyPr/>
          <a:lstStyle>
            <a:lvl1pPr>
              <a:defRPr/>
            </a:lvl1pPr>
          </a:lstStyle>
          <a:p>
            <a:pPr>
              <a:defRPr/>
            </a:pPr>
            <a:endParaRPr lang="en-US"/>
          </a:p>
        </p:txBody>
      </p:sp>
      <p:sp>
        <p:nvSpPr>
          <p:cNvPr id="7" name="Rectangle 69"/>
          <p:cNvSpPr>
            <a:spLocks noGrp="1" noChangeArrowheads="1"/>
          </p:cNvSpPr>
          <p:nvPr>
            <p:ph type="sldNum" sz="quarter" idx="12"/>
          </p:nvPr>
        </p:nvSpPr>
        <p:spPr>
          <a:ln/>
        </p:spPr>
        <p:txBody>
          <a:bodyPr/>
          <a:lstStyle>
            <a:lvl1pPr>
              <a:defRPr/>
            </a:lvl1pPr>
          </a:lstStyle>
          <a:p>
            <a:pPr>
              <a:defRPr/>
            </a:pPr>
            <a:fld id="{BC7EF41F-0FD0-F542-8995-F976FCEED77B}" type="slidenum">
              <a:rPr lang="en-US"/>
              <a:pPr>
                <a:defRPr/>
              </a:pPr>
              <a:t>‹#›</a:t>
            </a:fld>
            <a:endParaRPr lang="en-US"/>
          </a:p>
        </p:txBody>
      </p:sp>
    </p:spTree>
    <p:extLst>
      <p:ext uri="{BB962C8B-B14F-4D97-AF65-F5344CB8AC3E}">
        <p14:creationId xmlns:p14="http://schemas.microsoft.com/office/powerpoint/2010/main" val="746378012"/>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7813"/>
            <a:ext cx="8229600" cy="1139825"/>
          </a:xfrm>
        </p:spPr>
        <p:txBody>
          <a:bodyPr/>
          <a:lstStyle/>
          <a:p>
            <a:r>
              <a:rPr lang="en-US"/>
              <a:t>Click to edit Master title style</a:t>
            </a:r>
          </a:p>
        </p:txBody>
      </p:sp>
      <p:sp>
        <p:nvSpPr>
          <p:cNvPr id="3" name="Content Placeholder 2"/>
          <p:cNvSpPr>
            <a:spLocks noGrp="1"/>
          </p:cNvSpPr>
          <p:nvPr>
            <p:ph sz="quarter" idx="1"/>
          </p:nvPr>
        </p:nvSpPr>
        <p:spPr>
          <a:xfrm>
            <a:off x="457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p>
        </p:txBody>
      </p:sp>
      <p:sp>
        <p:nvSpPr>
          <p:cNvPr id="8" name="Rectangle 68"/>
          <p:cNvSpPr>
            <a:spLocks noGrp="1" noChangeArrowheads="1"/>
          </p:cNvSpPr>
          <p:nvPr>
            <p:ph type="ftr" sz="quarter" idx="11"/>
          </p:nvPr>
        </p:nvSpPr>
        <p:spPr>
          <a:ln/>
        </p:spPr>
        <p:txBody>
          <a:bodyPr/>
          <a:lstStyle>
            <a:lvl1pPr>
              <a:defRPr/>
            </a:lvl1pPr>
          </a:lstStyle>
          <a:p>
            <a:pPr>
              <a:defRPr/>
            </a:pPr>
            <a:endParaRPr lang="en-US"/>
          </a:p>
        </p:txBody>
      </p:sp>
      <p:sp>
        <p:nvSpPr>
          <p:cNvPr id="9" name="Rectangle 69"/>
          <p:cNvSpPr>
            <a:spLocks noGrp="1" noChangeArrowheads="1"/>
          </p:cNvSpPr>
          <p:nvPr>
            <p:ph type="sldNum" sz="quarter" idx="12"/>
          </p:nvPr>
        </p:nvSpPr>
        <p:spPr>
          <a:ln/>
        </p:spPr>
        <p:txBody>
          <a:bodyPr/>
          <a:lstStyle>
            <a:lvl1pPr>
              <a:defRPr/>
            </a:lvl1pPr>
          </a:lstStyle>
          <a:p>
            <a:pPr>
              <a:defRPr/>
            </a:pPr>
            <a:fld id="{5CE65BBC-5BF3-0645-8486-FB9259E552DB}" type="slidenum">
              <a:rPr lang="en-US"/>
              <a:pPr>
                <a:defRPr/>
              </a:pPr>
              <a:t>‹#›</a:t>
            </a:fld>
            <a:endParaRPr lang="en-US"/>
          </a:p>
        </p:txBody>
      </p:sp>
    </p:spTree>
    <p:extLst>
      <p:ext uri="{BB962C8B-B14F-4D97-AF65-F5344CB8AC3E}">
        <p14:creationId xmlns:p14="http://schemas.microsoft.com/office/powerpoint/2010/main" val="584696443"/>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latin typeface="Arial"/>
              <a:cs typeface="ＭＳ Ｐゴシック"/>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latin typeface="Arial"/>
              <a:cs typeface="ＭＳ Ｐゴシック"/>
            </a:endParaRPr>
          </a:p>
        </p:txBody>
      </p:sp>
      <p:sp>
        <p:nvSpPr>
          <p:cNvPr id="5" name="Slide Number Placeholder 4"/>
          <p:cNvSpPr>
            <a:spLocks noGrp="1"/>
          </p:cNvSpPr>
          <p:nvPr>
            <p:ph type="sldNum" sz="quarter" idx="12"/>
          </p:nvPr>
        </p:nvSpPr>
        <p:spPr/>
        <p:txBody>
          <a:bodyPr/>
          <a:lstStyle>
            <a:lvl1pPr>
              <a:defRPr/>
            </a:lvl1pPr>
          </a:lstStyle>
          <a:p>
            <a:fld id="{704950DC-F84B-D142-979C-8D6B4280DD00}"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3346512814"/>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79723846"/>
      </p:ext>
    </p:extLst>
  </p:cSld>
  <p:clrMapOvr>
    <a:masterClrMapping/>
  </p:clrMapOvr>
  <p:transition>
    <p:fade thruBlk="1"/>
  </p:transition>
</p:sldLayout>
</file>

<file path=ppt/slideLayouts/slideLayout4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87450756"/>
      </p:ext>
    </p:extLst>
  </p:cSld>
  <p:clrMapOvr>
    <a:masterClrMapping/>
  </p:clrMapOvr>
  <p:transition>
    <p:fade thruBlk="1"/>
  </p:transition>
</p:sldLayout>
</file>

<file path=ppt/slideLayouts/slideLayout4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4227518295"/>
      </p:ext>
    </p:extLst>
  </p:cSld>
  <p:clrMapOvr>
    <a:masterClrMapping/>
  </p:clrMapOvr>
  <p:transition>
    <p:fade thruBlk="1"/>
  </p:transition>
</p:sldLayout>
</file>

<file path=ppt/slideLayouts/slideLayout4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41116114"/>
      </p:ext>
    </p:extLst>
  </p:cSld>
  <p:clrMapOvr>
    <a:masterClrMapping/>
  </p:clrMapOvr>
  <p:transition>
    <p:fade thruBlk="1"/>
  </p:transition>
</p:sldLayout>
</file>

<file path=ppt/slideLayouts/slideLayout4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63089623"/>
      </p:ext>
    </p:extLst>
  </p:cSld>
  <p:clrMapOvr>
    <a:masterClrMapping/>
  </p:clrMapOvr>
  <p:transition>
    <p:fade thruBlk="1"/>
  </p:transition>
</p:sldLayout>
</file>

<file path=ppt/slideLayouts/slideLayout4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695765742"/>
      </p:ext>
    </p:extLst>
  </p:cSld>
  <p:clrMapOvr>
    <a:masterClrMapping/>
  </p:clrMapOvr>
  <p:transition>
    <p:fade thruBlk="1"/>
  </p:transition>
</p:sldLayout>
</file>

<file path=ppt/slideLayouts/slideLayout4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37209470"/>
      </p:ext>
    </p:extLst>
  </p:cSld>
  <p:clrMapOvr>
    <a:masterClrMapping/>
  </p:clrMapOvr>
  <p:transition>
    <p:fade thruBlk="1"/>
  </p:transition>
</p:sldLayout>
</file>

<file path=ppt/slideLayouts/slideLayout4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365341670"/>
      </p:ext>
    </p:extLst>
  </p:cSld>
  <p:clrMapOvr>
    <a:masterClrMapping/>
  </p:clrMapOvr>
  <p:transition>
    <p:fade thruBlk="1"/>
  </p:transition>
</p:sldLayout>
</file>

<file path=ppt/slideLayouts/slideLayout4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469289219"/>
      </p:ext>
    </p:extLst>
  </p:cSld>
  <p:clrMapOvr>
    <a:masterClrMapping/>
  </p:clrMapOvr>
  <p:transition>
    <p:fade thruBlk="1"/>
  </p:transition>
</p:sldLayout>
</file>

<file path=ppt/slideLayouts/slideLayout4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76860152"/>
      </p:ext>
    </p:extLst>
  </p:cSld>
  <p:clrMapOvr>
    <a:masterClrMapping/>
  </p:clrMapOvr>
  <p:transition>
    <p:fade thruBlk="1"/>
  </p:transition>
</p:sldLayout>
</file>

<file path=ppt/slideLayouts/slideLayout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latin typeface="Arial"/>
              <a:cs typeface="ＭＳ Ｐゴシック"/>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latin typeface="Arial"/>
              <a:cs typeface="ＭＳ Ｐゴシック"/>
            </a:endParaRPr>
          </a:p>
        </p:txBody>
      </p:sp>
      <p:sp>
        <p:nvSpPr>
          <p:cNvPr id="4" name="Slide Number Placeholder 3"/>
          <p:cNvSpPr>
            <a:spLocks noGrp="1"/>
          </p:cNvSpPr>
          <p:nvPr>
            <p:ph type="sldNum" sz="quarter" idx="12"/>
          </p:nvPr>
        </p:nvSpPr>
        <p:spPr/>
        <p:txBody>
          <a:bodyPr/>
          <a:lstStyle>
            <a:lvl1pPr>
              <a:defRPr/>
            </a:lvl1pPr>
          </a:lstStyle>
          <a:p>
            <a:fld id="{5F4BF4B0-877F-BC47-B631-F290D54B9FAF}"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639827813"/>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897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8975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3787092"/>
      </p:ext>
    </p:extLst>
  </p:cSld>
  <p:clrMapOvr>
    <a:masterClrMapping/>
  </p:clrMapOvr>
  <p:transition>
    <p:fade thruBlk="1"/>
  </p:transition>
</p:sldLayout>
</file>

<file path=ppt/slideLayouts/slideLayout49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422400"/>
            <a:ext cx="9147175" cy="5435600"/>
            <a:chOff x="0" y="896"/>
            <a:chExt cx="5762" cy="3424"/>
          </a:xfrm>
        </p:grpSpPr>
        <p:grpSp>
          <p:nvGrpSpPr>
            <p:cNvPr id="5" name="Group 3"/>
            <p:cNvGrpSpPr>
              <a:grpSpLocks/>
            </p:cNvGrpSpPr>
            <p:nvPr userDrawn="1"/>
          </p:nvGrpSpPr>
          <p:grpSpPr bwMode="auto">
            <a:xfrm>
              <a:off x="20" y="896"/>
              <a:ext cx="5742" cy="3424"/>
              <a:chOff x="20" y="896"/>
              <a:chExt cx="5742" cy="3424"/>
            </a:xfrm>
          </p:grpSpPr>
          <p:sp>
            <p:nvSpPr>
              <p:cNvPr id="142"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143"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144"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145"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146"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147"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Lst>
                <a:ahLst/>
                <a:cxnLst>
                  <a:cxn ang="0">
                    <a:pos x="T0" y="T1"/>
                  </a:cxn>
                  <a:cxn ang="0">
                    <a:pos x="T2" y="T3"/>
                  </a:cxn>
                  <a:cxn ang="0">
                    <a:pos x="T4" y="T5"/>
                  </a:cxn>
                  <a:cxn ang="0">
                    <a:pos x="T6" y="T7"/>
                  </a:cxn>
                  <a:cxn ang="0">
                    <a:pos x="T8" y="T9"/>
                  </a:cxn>
                  <a:cxn ang="0">
                    <a:pos x="T10" y="T11"/>
                  </a:cxn>
                  <a:cxn ang="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148"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149"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150"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151"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152"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Lst>
                <a:ahLst/>
                <a:cxnLst>
                  <a:cxn ang="0">
                    <a:pos x="T0" y="T1"/>
                  </a:cxn>
                  <a:cxn ang="0">
                    <a:pos x="T2" y="T3"/>
                  </a:cxn>
                  <a:cxn ang="0">
                    <a:pos x="T4" y="T5"/>
                  </a:cxn>
                  <a:cxn ang="0">
                    <a:pos x="T6" y="T7"/>
                  </a:cxn>
                  <a:cxn ang="0">
                    <a:pos x="T8" y="T9"/>
                  </a:cxn>
                  <a:cxn ang="0">
                    <a:pos x="T10" y="T11"/>
                  </a:cxn>
                  <a:cxn ang="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153"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154"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gradFill rotWithShape="0">
                      <a:gsLst>
                        <a:gs pos="0">
                          <a:schemeClr val="bg2"/>
                        </a:gs>
                        <a:gs pos="100000">
                          <a:schemeClr val="bg1"/>
                        </a:gs>
                      </a:gsLst>
                      <a:lin ang="18900000" scaled="1"/>
                    </a:gra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grpSp>
        <p:grpSp>
          <p:nvGrpSpPr>
            <p:cNvPr id="6" name="Group 17"/>
            <p:cNvGrpSpPr>
              <a:grpSpLocks/>
            </p:cNvGrpSpPr>
            <p:nvPr userDrawn="1"/>
          </p:nvGrpSpPr>
          <p:grpSpPr bwMode="auto">
            <a:xfrm>
              <a:off x="0" y="2291"/>
              <a:ext cx="1385" cy="1702"/>
              <a:chOff x="0" y="2291"/>
              <a:chExt cx="1385" cy="1702"/>
            </a:xfrm>
          </p:grpSpPr>
          <p:sp>
            <p:nvSpPr>
              <p:cNvPr id="7" name="Rectangle 18"/>
              <p:cNvSpPr>
                <a:spLocks noChangeArrowheads="1"/>
              </p:cNvSpPr>
              <p:nvPr userDrawn="1"/>
            </p:nvSpPr>
            <p:spPr bwMode="ltGray">
              <a:xfrm rot="6798887">
                <a:off x="63" y="3882"/>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8" name="Rectangle 19"/>
              <p:cNvSpPr>
                <a:spLocks noChangeArrowheads="1"/>
              </p:cNvSpPr>
              <p:nvPr userDrawn="1"/>
            </p:nvSpPr>
            <p:spPr bwMode="ltGray">
              <a:xfrm rot="6798887">
                <a:off x="33" y="3880"/>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9" name="Rectangle 20"/>
              <p:cNvSpPr>
                <a:spLocks noChangeArrowheads="1"/>
              </p:cNvSpPr>
              <p:nvPr userDrawn="1"/>
            </p:nvSpPr>
            <p:spPr bwMode="ltGray">
              <a:xfrm rot="6798887">
                <a:off x="7" y="3874"/>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0" name="Rectangle 21"/>
              <p:cNvSpPr>
                <a:spLocks noChangeArrowheads="1"/>
              </p:cNvSpPr>
              <p:nvPr userDrawn="1"/>
            </p:nvSpPr>
            <p:spPr bwMode="ltGray">
              <a:xfrm rot="5999912">
                <a:off x="209" y="3884"/>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1" name="Rectangle 22"/>
              <p:cNvSpPr>
                <a:spLocks noChangeArrowheads="1"/>
              </p:cNvSpPr>
              <p:nvPr userDrawn="1"/>
            </p:nvSpPr>
            <p:spPr bwMode="ltGray">
              <a:xfrm rot="5999912">
                <a:off x="183" y="3888"/>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2" name="Rectangle 23"/>
              <p:cNvSpPr>
                <a:spLocks noChangeArrowheads="1"/>
              </p:cNvSpPr>
              <p:nvPr userDrawn="1"/>
            </p:nvSpPr>
            <p:spPr bwMode="ltGray">
              <a:xfrm rot="6250138">
                <a:off x="153" y="3888"/>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3" name="Rectangle 24"/>
              <p:cNvSpPr>
                <a:spLocks noChangeArrowheads="1"/>
              </p:cNvSpPr>
              <p:nvPr userDrawn="1"/>
            </p:nvSpPr>
            <p:spPr bwMode="ltGray">
              <a:xfrm rot="6238076">
                <a:off x="123" y="3886"/>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4" name="Rectangle 25"/>
              <p:cNvSpPr>
                <a:spLocks noChangeArrowheads="1"/>
              </p:cNvSpPr>
              <p:nvPr userDrawn="1"/>
            </p:nvSpPr>
            <p:spPr bwMode="ltGray">
              <a:xfrm rot="5380717">
                <a:off x="363" y="3868"/>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5" name="Rectangle 26"/>
              <p:cNvSpPr>
                <a:spLocks noChangeArrowheads="1"/>
              </p:cNvSpPr>
              <p:nvPr userDrawn="1"/>
            </p:nvSpPr>
            <p:spPr bwMode="ltGray">
              <a:xfrm rot="5380717">
                <a:off x="333" y="3872"/>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6" name="Rectangle 27"/>
              <p:cNvSpPr>
                <a:spLocks noChangeArrowheads="1"/>
              </p:cNvSpPr>
              <p:nvPr userDrawn="1"/>
            </p:nvSpPr>
            <p:spPr bwMode="ltGray">
              <a:xfrm rot="5583200">
                <a:off x="303" y="3876"/>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7" name="Rectangle 28"/>
              <p:cNvSpPr>
                <a:spLocks noChangeArrowheads="1"/>
              </p:cNvSpPr>
              <p:nvPr userDrawn="1"/>
            </p:nvSpPr>
            <p:spPr bwMode="ltGray">
              <a:xfrm rot="5737625">
                <a:off x="271" y="3882"/>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8" name="Rectangle 29"/>
              <p:cNvSpPr>
                <a:spLocks noChangeArrowheads="1"/>
              </p:cNvSpPr>
              <p:nvPr userDrawn="1"/>
            </p:nvSpPr>
            <p:spPr bwMode="ltGray">
              <a:xfrm rot="4715477">
                <a:off x="517" y="3828"/>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9" name="Rectangle 30"/>
              <p:cNvSpPr>
                <a:spLocks noChangeArrowheads="1"/>
              </p:cNvSpPr>
              <p:nvPr userDrawn="1"/>
            </p:nvSpPr>
            <p:spPr bwMode="ltGray">
              <a:xfrm rot="4924949">
                <a:off x="486" y="3834"/>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20" name="Rectangle 31"/>
              <p:cNvSpPr>
                <a:spLocks noChangeArrowheads="1"/>
              </p:cNvSpPr>
              <p:nvPr userDrawn="1"/>
            </p:nvSpPr>
            <p:spPr bwMode="ltGray">
              <a:xfrm rot="4924949">
                <a:off x="456" y="3848"/>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21" name="Rectangle 32"/>
              <p:cNvSpPr>
                <a:spLocks noChangeArrowheads="1"/>
              </p:cNvSpPr>
              <p:nvPr userDrawn="1"/>
            </p:nvSpPr>
            <p:spPr bwMode="ltGray">
              <a:xfrm rot="5041352">
                <a:off x="427" y="3850"/>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22" name="Rectangle 33"/>
              <p:cNvSpPr>
                <a:spLocks noChangeArrowheads="1"/>
              </p:cNvSpPr>
              <p:nvPr userDrawn="1"/>
            </p:nvSpPr>
            <p:spPr bwMode="ltGray">
              <a:xfrm rot="3816889">
                <a:off x="664" y="3762"/>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23" name="Rectangle 34"/>
              <p:cNvSpPr>
                <a:spLocks noChangeArrowheads="1"/>
              </p:cNvSpPr>
              <p:nvPr userDrawn="1"/>
            </p:nvSpPr>
            <p:spPr bwMode="ltGray">
              <a:xfrm rot="3816889">
                <a:off x="634" y="3780"/>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24" name="Rectangle 35"/>
              <p:cNvSpPr>
                <a:spLocks noChangeArrowheads="1"/>
              </p:cNvSpPr>
              <p:nvPr userDrawn="1"/>
            </p:nvSpPr>
            <p:spPr bwMode="ltGray">
              <a:xfrm rot="4104184">
                <a:off x="606" y="3790"/>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25" name="Rectangle 36"/>
              <p:cNvSpPr>
                <a:spLocks noChangeArrowheads="1"/>
              </p:cNvSpPr>
              <p:nvPr userDrawn="1"/>
            </p:nvSpPr>
            <p:spPr bwMode="ltGray">
              <a:xfrm rot="4325343">
                <a:off x="575" y="3804"/>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26" name="Rectangle 37"/>
              <p:cNvSpPr>
                <a:spLocks noChangeArrowheads="1"/>
              </p:cNvSpPr>
              <p:nvPr userDrawn="1"/>
            </p:nvSpPr>
            <p:spPr bwMode="ltGray">
              <a:xfrm rot="3368036">
                <a:off x="800" y="3682"/>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27" name="Rectangle 38"/>
              <p:cNvSpPr>
                <a:spLocks noChangeArrowheads="1"/>
              </p:cNvSpPr>
              <p:nvPr userDrawn="1"/>
            </p:nvSpPr>
            <p:spPr bwMode="ltGray">
              <a:xfrm rot="3368036">
                <a:off x="772" y="3698"/>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28" name="Rectangle 39"/>
              <p:cNvSpPr>
                <a:spLocks noChangeArrowheads="1"/>
              </p:cNvSpPr>
              <p:nvPr userDrawn="1"/>
            </p:nvSpPr>
            <p:spPr bwMode="ltGray">
              <a:xfrm rot="3368036">
                <a:off x="746" y="3716"/>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29" name="Rectangle 40"/>
              <p:cNvSpPr>
                <a:spLocks noChangeArrowheads="1"/>
              </p:cNvSpPr>
              <p:nvPr userDrawn="1"/>
            </p:nvSpPr>
            <p:spPr bwMode="ltGray">
              <a:xfrm rot="3816889">
                <a:off x="717" y="3734"/>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0" name="Rectangle 41"/>
              <p:cNvSpPr>
                <a:spLocks noChangeArrowheads="1"/>
              </p:cNvSpPr>
              <p:nvPr userDrawn="1"/>
            </p:nvSpPr>
            <p:spPr bwMode="ltGray">
              <a:xfrm rot="2302266">
                <a:off x="923" y="3587"/>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1" name="Rectangle 42"/>
              <p:cNvSpPr>
                <a:spLocks noChangeArrowheads="1"/>
              </p:cNvSpPr>
              <p:nvPr userDrawn="1"/>
            </p:nvSpPr>
            <p:spPr bwMode="ltGray">
              <a:xfrm rot="2302266">
                <a:off x="899" y="3606"/>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2" name="Rectangle 43"/>
              <p:cNvSpPr>
                <a:spLocks noChangeArrowheads="1"/>
              </p:cNvSpPr>
              <p:nvPr userDrawn="1"/>
            </p:nvSpPr>
            <p:spPr bwMode="ltGray">
              <a:xfrm rot="2707562">
                <a:off x="876" y="3626"/>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3" name="Rectangle 44"/>
              <p:cNvSpPr>
                <a:spLocks noChangeArrowheads="1"/>
              </p:cNvSpPr>
              <p:nvPr userDrawn="1"/>
            </p:nvSpPr>
            <p:spPr bwMode="ltGray">
              <a:xfrm rot="2707562">
                <a:off x="850" y="3644"/>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 name="Rectangle 45"/>
              <p:cNvSpPr>
                <a:spLocks noChangeArrowheads="1"/>
              </p:cNvSpPr>
              <p:nvPr userDrawn="1"/>
            </p:nvSpPr>
            <p:spPr bwMode="ltGray">
              <a:xfrm rot="1525830">
                <a:off x="1027" y="3473"/>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5" name="Rectangle 46"/>
              <p:cNvSpPr>
                <a:spLocks noChangeArrowheads="1"/>
              </p:cNvSpPr>
              <p:nvPr userDrawn="1"/>
            </p:nvSpPr>
            <p:spPr bwMode="ltGray">
              <a:xfrm rot="1525830">
                <a:off x="1009" y="3497"/>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6" name="Rectangle 47"/>
              <p:cNvSpPr>
                <a:spLocks noChangeArrowheads="1"/>
              </p:cNvSpPr>
              <p:nvPr userDrawn="1"/>
            </p:nvSpPr>
            <p:spPr bwMode="ltGray">
              <a:xfrm rot="1788117">
                <a:off x="990" y="3519"/>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7" name="Rectangle 48"/>
              <p:cNvSpPr>
                <a:spLocks noChangeArrowheads="1"/>
              </p:cNvSpPr>
              <p:nvPr userDrawn="1"/>
            </p:nvSpPr>
            <p:spPr bwMode="ltGray">
              <a:xfrm rot="1788117">
                <a:off x="969" y="3544"/>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8" name="Rectangle 49"/>
              <p:cNvSpPr>
                <a:spLocks noChangeArrowheads="1"/>
              </p:cNvSpPr>
              <p:nvPr userDrawn="1"/>
            </p:nvSpPr>
            <p:spPr bwMode="ltGray">
              <a:xfrm rot="841630">
                <a:off x="1113" y="3355"/>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9" name="Rectangle 50"/>
              <p:cNvSpPr>
                <a:spLocks noChangeArrowheads="1"/>
              </p:cNvSpPr>
              <p:nvPr userDrawn="1"/>
            </p:nvSpPr>
            <p:spPr bwMode="ltGray">
              <a:xfrm rot="841630">
                <a:off x="1100" y="3378"/>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40" name="Rectangle 51"/>
              <p:cNvSpPr>
                <a:spLocks noChangeArrowheads="1"/>
              </p:cNvSpPr>
              <p:nvPr userDrawn="1"/>
            </p:nvSpPr>
            <p:spPr bwMode="ltGray">
              <a:xfrm rot="1308689">
                <a:off x="1086" y="3404"/>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41" name="Rectangle 52"/>
              <p:cNvSpPr>
                <a:spLocks noChangeArrowheads="1"/>
              </p:cNvSpPr>
              <p:nvPr userDrawn="1"/>
            </p:nvSpPr>
            <p:spPr bwMode="ltGray">
              <a:xfrm rot="1308689">
                <a:off x="1064" y="3425"/>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42" name="Rectangle 53"/>
              <p:cNvSpPr>
                <a:spLocks noChangeArrowheads="1"/>
              </p:cNvSpPr>
              <p:nvPr userDrawn="1"/>
            </p:nvSpPr>
            <p:spPr bwMode="ltGray">
              <a:xfrm rot="469913">
                <a:off x="1172" y="3225"/>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43" name="Rectangle 54"/>
              <p:cNvSpPr>
                <a:spLocks noChangeArrowheads="1"/>
              </p:cNvSpPr>
              <p:nvPr userDrawn="1"/>
            </p:nvSpPr>
            <p:spPr bwMode="ltGray">
              <a:xfrm rot="559869">
                <a:off x="1162" y="3250"/>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44" name="Rectangle 55"/>
              <p:cNvSpPr>
                <a:spLocks noChangeArrowheads="1"/>
              </p:cNvSpPr>
              <p:nvPr userDrawn="1"/>
            </p:nvSpPr>
            <p:spPr bwMode="ltGray">
              <a:xfrm rot="734079">
                <a:off x="1154" y="3276"/>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45" name="Rectangle 56"/>
              <p:cNvSpPr>
                <a:spLocks noChangeArrowheads="1"/>
              </p:cNvSpPr>
              <p:nvPr userDrawn="1"/>
            </p:nvSpPr>
            <p:spPr bwMode="ltGray">
              <a:xfrm rot="734079">
                <a:off x="1141" y="3304"/>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46" name="Rectangle 57"/>
              <p:cNvSpPr>
                <a:spLocks noChangeArrowheads="1"/>
              </p:cNvSpPr>
              <p:nvPr userDrawn="1"/>
            </p:nvSpPr>
            <p:spPr bwMode="ltGray">
              <a:xfrm rot="-293905">
                <a:off x="1211" y="3096"/>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47" name="Rectangle 58"/>
              <p:cNvSpPr>
                <a:spLocks noChangeArrowheads="1"/>
              </p:cNvSpPr>
              <p:nvPr userDrawn="1"/>
            </p:nvSpPr>
            <p:spPr bwMode="ltGray">
              <a:xfrm rot="-8">
                <a:off x="1201" y="3122"/>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48" name="Rectangle 59"/>
              <p:cNvSpPr>
                <a:spLocks noChangeArrowheads="1"/>
              </p:cNvSpPr>
              <p:nvPr userDrawn="1"/>
            </p:nvSpPr>
            <p:spPr bwMode="ltGray">
              <a:xfrm rot="-8">
                <a:off x="1200" y="3147"/>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49" name="Rectangle 60"/>
              <p:cNvSpPr>
                <a:spLocks noChangeArrowheads="1"/>
              </p:cNvSpPr>
              <p:nvPr userDrawn="1"/>
            </p:nvSpPr>
            <p:spPr bwMode="ltGray">
              <a:xfrm rot="214188">
                <a:off x="1189" y="3173"/>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50" name="Rectangle 61"/>
              <p:cNvSpPr>
                <a:spLocks noChangeArrowheads="1"/>
              </p:cNvSpPr>
              <p:nvPr userDrawn="1"/>
            </p:nvSpPr>
            <p:spPr bwMode="ltGray">
              <a:xfrm rot="-682388">
                <a:off x="1219" y="2965"/>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51" name="Rectangle 62"/>
              <p:cNvSpPr>
                <a:spLocks noChangeArrowheads="1"/>
              </p:cNvSpPr>
              <p:nvPr userDrawn="1"/>
            </p:nvSpPr>
            <p:spPr bwMode="ltGray">
              <a:xfrm rot="-480400">
                <a:off x="1220" y="2991"/>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52" name="Rectangle 63"/>
              <p:cNvSpPr>
                <a:spLocks noChangeArrowheads="1"/>
              </p:cNvSpPr>
              <p:nvPr userDrawn="1"/>
            </p:nvSpPr>
            <p:spPr bwMode="ltGray">
              <a:xfrm rot="-480400">
                <a:off x="1220" y="3015"/>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53" name="Rectangle 64"/>
              <p:cNvSpPr>
                <a:spLocks noChangeArrowheads="1"/>
              </p:cNvSpPr>
              <p:nvPr userDrawn="1"/>
            </p:nvSpPr>
            <p:spPr bwMode="ltGray">
              <a:xfrm rot="-270546">
                <a:off x="1219" y="3041"/>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54" name="Rectangle 65"/>
              <p:cNvSpPr>
                <a:spLocks noChangeArrowheads="1"/>
              </p:cNvSpPr>
              <p:nvPr userDrawn="1"/>
            </p:nvSpPr>
            <p:spPr bwMode="ltGray">
              <a:xfrm rot="-1132286">
                <a:off x="1207" y="2843"/>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55" name="Rectangle 66"/>
              <p:cNvSpPr>
                <a:spLocks noChangeArrowheads="1"/>
              </p:cNvSpPr>
              <p:nvPr userDrawn="1"/>
            </p:nvSpPr>
            <p:spPr bwMode="ltGray">
              <a:xfrm rot="-969272">
                <a:off x="1213" y="2864"/>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56" name="Rectangle 67"/>
              <p:cNvSpPr>
                <a:spLocks noChangeArrowheads="1"/>
              </p:cNvSpPr>
              <p:nvPr userDrawn="1"/>
            </p:nvSpPr>
            <p:spPr bwMode="ltGray">
              <a:xfrm rot="-969272">
                <a:off x="1216" y="2888"/>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57" name="Rectangle 68"/>
              <p:cNvSpPr>
                <a:spLocks noChangeArrowheads="1"/>
              </p:cNvSpPr>
              <p:nvPr userDrawn="1"/>
            </p:nvSpPr>
            <p:spPr bwMode="ltGray">
              <a:xfrm rot="-806259">
                <a:off x="1219" y="2915"/>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58" name="Rectangle 69"/>
              <p:cNvSpPr>
                <a:spLocks noChangeArrowheads="1"/>
              </p:cNvSpPr>
              <p:nvPr userDrawn="1"/>
            </p:nvSpPr>
            <p:spPr bwMode="ltGray">
              <a:xfrm rot="-1543941">
                <a:off x="1165" y="2727"/>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59" name="Rectangle 70"/>
              <p:cNvSpPr>
                <a:spLocks noChangeArrowheads="1"/>
              </p:cNvSpPr>
              <p:nvPr userDrawn="1"/>
            </p:nvSpPr>
            <p:spPr bwMode="ltGray">
              <a:xfrm rot="-1341953">
                <a:off x="1176" y="2752"/>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60" name="Rectangle 71"/>
              <p:cNvSpPr>
                <a:spLocks noChangeArrowheads="1"/>
              </p:cNvSpPr>
              <p:nvPr userDrawn="1"/>
            </p:nvSpPr>
            <p:spPr bwMode="ltGray">
              <a:xfrm rot="-1341953">
                <a:off x="1184" y="2775"/>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61" name="Rectangle 72"/>
              <p:cNvSpPr>
                <a:spLocks noChangeArrowheads="1"/>
              </p:cNvSpPr>
              <p:nvPr userDrawn="1"/>
            </p:nvSpPr>
            <p:spPr bwMode="ltGray">
              <a:xfrm rot="-1341953">
                <a:off x="1194" y="2795"/>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62" name="Rectangle 73"/>
              <p:cNvSpPr>
                <a:spLocks noChangeArrowheads="1"/>
              </p:cNvSpPr>
              <p:nvPr userDrawn="1"/>
            </p:nvSpPr>
            <p:spPr bwMode="ltGray">
              <a:xfrm rot="-1928746">
                <a:off x="1101" y="2628"/>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63" name="Rectangle 74"/>
              <p:cNvSpPr>
                <a:spLocks noChangeArrowheads="1"/>
              </p:cNvSpPr>
              <p:nvPr userDrawn="1"/>
            </p:nvSpPr>
            <p:spPr bwMode="ltGray">
              <a:xfrm rot="-1844175">
                <a:off x="1114" y="2645"/>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64" name="Rectangle 75"/>
              <p:cNvSpPr>
                <a:spLocks noChangeArrowheads="1"/>
              </p:cNvSpPr>
              <p:nvPr userDrawn="1"/>
            </p:nvSpPr>
            <p:spPr bwMode="ltGray">
              <a:xfrm rot="-1752383">
                <a:off x="1129" y="2667"/>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65" name="Rectangle 76"/>
              <p:cNvSpPr>
                <a:spLocks noChangeArrowheads="1"/>
              </p:cNvSpPr>
              <p:nvPr userDrawn="1"/>
            </p:nvSpPr>
            <p:spPr bwMode="ltGray">
              <a:xfrm rot="-1752383">
                <a:off x="1142" y="2684"/>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66" name="Rectangle 77"/>
              <p:cNvSpPr>
                <a:spLocks noChangeArrowheads="1"/>
              </p:cNvSpPr>
              <p:nvPr userDrawn="1"/>
            </p:nvSpPr>
            <p:spPr bwMode="ltGray">
              <a:xfrm rot="-2466736">
                <a:off x="1014" y="2538"/>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67" name="Rectangle 78"/>
              <p:cNvSpPr>
                <a:spLocks noChangeArrowheads="1"/>
              </p:cNvSpPr>
              <p:nvPr userDrawn="1"/>
            </p:nvSpPr>
            <p:spPr bwMode="ltGray">
              <a:xfrm rot="-2466736">
                <a:off x="1035" y="2557"/>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68" name="Rectangle 79"/>
              <p:cNvSpPr>
                <a:spLocks noChangeArrowheads="1"/>
              </p:cNvSpPr>
              <p:nvPr userDrawn="1"/>
            </p:nvSpPr>
            <p:spPr bwMode="ltGray">
              <a:xfrm rot="-2466736">
                <a:off x="1050" y="2574"/>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69" name="Rectangle 80"/>
              <p:cNvSpPr>
                <a:spLocks noChangeArrowheads="1"/>
              </p:cNvSpPr>
              <p:nvPr userDrawn="1"/>
            </p:nvSpPr>
            <p:spPr bwMode="ltGray">
              <a:xfrm rot="-2342866">
                <a:off x="1068" y="2590"/>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70"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71" name="Rectangle 82"/>
              <p:cNvSpPr>
                <a:spLocks noChangeArrowheads="1"/>
              </p:cNvSpPr>
              <p:nvPr userDrawn="1"/>
            </p:nvSpPr>
            <p:spPr bwMode="ltGray">
              <a:xfrm rot="6575641">
                <a:off x="-217" y="3138"/>
                <a:ext cx="122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72" name="Rectangle 83"/>
              <p:cNvSpPr>
                <a:spLocks noChangeArrowheads="1"/>
              </p:cNvSpPr>
              <p:nvPr userDrawn="1"/>
            </p:nvSpPr>
            <p:spPr bwMode="ltGray">
              <a:xfrm rot="238799">
                <a:off x="4" y="3146"/>
                <a:ext cx="103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73" name="Rectangle 84"/>
              <p:cNvSpPr>
                <a:spLocks noChangeArrowheads="1"/>
              </p:cNvSpPr>
              <p:nvPr userDrawn="1"/>
            </p:nvSpPr>
            <p:spPr bwMode="ltGray">
              <a:xfrm rot="-2957028">
                <a:off x="907" y="2472"/>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74" name="Rectangle 85"/>
              <p:cNvSpPr>
                <a:spLocks noChangeArrowheads="1"/>
              </p:cNvSpPr>
              <p:nvPr userDrawn="1"/>
            </p:nvSpPr>
            <p:spPr bwMode="ltGray">
              <a:xfrm rot="-2957028">
                <a:off x="930" y="2486"/>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75" name="Rectangle 86"/>
              <p:cNvSpPr>
                <a:spLocks noChangeArrowheads="1"/>
              </p:cNvSpPr>
              <p:nvPr userDrawn="1"/>
            </p:nvSpPr>
            <p:spPr bwMode="ltGray">
              <a:xfrm rot="-2957028">
                <a:off x="954" y="2497"/>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76" name="Rectangle 87"/>
              <p:cNvSpPr>
                <a:spLocks noChangeArrowheads="1"/>
              </p:cNvSpPr>
              <p:nvPr userDrawn="1"/>
            </p:nvSpPr>
            <p:spPr bwMode="ltGray">
              <a:xfrm rot="-2661033">
                <a:off x="974" y="2509"/>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77" name="Rectangle 88"/>
              <p:cNvSpPr>
                <a:spLocks noChangeArrowheads="1"/>
              </p:cNvSpPr>
              <p:nvPr userDrawn="1"/>
            </p:nvSpPr>
            <p:spPr bwMode="ltGray">
              <a:xfrm rot="-3638503">
                <a:off x="788" y="2426"/>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78" name="Rectangle 89"/>
              <p:cNvSpPr>
                <a:spLocks noChangeArrowheads="1"/>
              </p:cNvSpPr>
              <p:nvPr userDrawn="1"/>
            </p:nvSpPr>
            <p:spPr bwMode="ltGray">
              <a:xfrm rot="-3638503">
                <a:off x="815" y="2434"/>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79" name="Rectangle 90"/>
              <p:cNvSpPr>
                <a:spLocks noChangeArrowheads="1"/>
              </p:cNvSpPr>
              <p:nvPr userDrawn="1"/>
            </p:nvSpPr>
            <p:spPr bwMode="ltGray">
              <a:xfrm rot="-3514633">
                <a:off x="837" y="2440"/>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80" name="Rectangle 91"/>
              <p:cNvSpPr>
                <a:spLocks noChangeArrowheads="1"/>
              </p:cNvSpPr>
              <p:nvPr userDrawn="1"/>
            </p:nvSpPr>
            <p:spPr bwMode="ltGray">
              <a:xfrm rot="-3220799">
                <a:off x="862" y="2452"/>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81" name="Rectangle 92"/>
              <p:cNvSpPr>
                <a:spLocks noChangeArrowheads="1"/>
              </p:cNvSpPr>
              <p:nvPr userDrawn="1"/>
            </p:nvSpPr>
            <p:spPr bwMode="ltGray">
              <a:xfrm rot="-4338250">
                <a:off x="649" y="2396"/>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82" name="Rectangle 93"/>
              <p:cNvSpPr>
                <a:spLocks noChangeArrowheads="1"/>
              </p:cNvSpPr>
              <p:nvPr userDrawn="1"/>
            </p:nvSpPr>
            <p:spPr bwMode="ltGray">
              <a:xfrm rot="-4250359">
                <a:off x="677" y="2402"/>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83" name="Rectangle 94"/>
              <p:cNvSpPr>
                <a:spLocks noChangeArrowheads="1"/>
              </p:cNvSpPr>
              <p:nvPr userDrawn="1"/>
            </p:nvSpPr>
            <p:spPr bwMode="ltGray">
              <a:xfrm rot="-4250359">
                <a:off x="708" y="2406"/>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84" name="Rectangle 95"/>
              <p:cNvSpPr>
                <a:spLocks noChangeArrowheads="1"/>
              </p:cNvSpPr>
              <p:nvPr userDrawn="1"/>
            </p:nvSpPr>
            <p:spPr bwMode="ltGray">
              <a:xfrm rot="-3989246">
                <a:off x="738" y="2410"/>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85" name="Rectangle 96"/>
              <p:cNvSpPr>
                <a:spLocks noChangeArrowheads="1"/>
              </p:cNvSpPr>
              <p:nvPr userDrawn="1"/>
            </p:nvSpPr>
            <p:spPr bwMode="ltGray">
              <a:xfrm rot="-4862215">
                <a:off x="503" y="2394"/>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86" name="Rectangle 97"/>
              <p:cNvSpPr>
                <a:spLocks noChangeArrowheads="1"/>
              </p:cNvSpPr>
              <p:nvPr userDrawn="1"/>
            </p:nvSpPr>
            <p:spPr bwMode="ltGray">
              <a:xfrm rot="-4673370">
                <a:off x="534" y="2392"/>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87" name="Rectangle 98"/>
              <p:cNvSpPr>
                <a:spLocks noChangeArrowheads="1"/>
              </p:cNvSpPr>
              <p:nvPr userDrawn="1"/>
            </p:nvSpPr>
            <p:spPr bwMode="ltGray">
              <a:xfrm rot="-4646721">
                <a:off x="563" y="2390"/>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88" name="Rectangle 99"/>
              <p:cNvSpPr>
                <a:spLocks noChangeArrowheads="1"/>
              </p:cNvSpPr>
              <p:nvPr userDrawn="1"/>
            </p:nvSpPr>
            <p:spPr bwMode="ltGray">
              <a:xfrm rot="-4580623">
                <a:off x="595" y="2390"/>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89" name="Rectangle 100"/>
              <p:cNvSpPr>
                <a:spLocks noChangeArrowheads="1"/>
              </p:cNvSpPr>
              <p:nvPr userDrawn="1"/>
            </p:nvSpPr>
            <p:spPr bwMode="ltGray">
              <a:xfrm rot="-5195129">
                <a:off x="355" y="2414"/>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90" name="Rectangle 101"/>
              <p:cNvSpPr>
                <a:spLocks noChangeArrowheads="1"/>
              </p:cNvSpPr>
              <p:nvPr userDrawn="1"/>
            </p:nvSpPr>
            <p:spPr bwMode="ltGray">
              <a:xfrm rot="-5360484">
                <a:off x="385" y="2408"/>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91" name="Rectangle 102"/>
              <p:cNvSpPr>
                <a:spLocks noChangeArrowheads="1"/>
              </p:cNvSpPr>
              <p:nvPr userDrawn="1"/>
            </p:nvSpPr>
            <p:spPr bwMode="ltGray">
              <a:xfrm rot="-5288939">
                <a:off x="419" y="2404"/>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92" name="Rectangle 103"/>
              <p:cNvSpPr>
                <a:spLocks noChangeArrowheads="1"/>
              </p:cNvSpPr>
              <p:nvPr userDrawn="1"/>
            </p:nvSpPr>
            <p:spPr bwMode="ltGray">
              <a:xfrm rot="-5164854">
                <a:off x="449" y="2400"/>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93" name="Rectangle 104"/>
              <p:cNvSpPr>
                <a:spLocks noChangeArrowheads="1"/>
              </p:cNvSpPr>
              <p:nvPr userDrawn="1"/>
            </p:nvSpPr>
            <p:spPr bwMode="ltGray">
              <a:xfrm rot="-6132163">
                <a:off x="206" y="2458"/>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94" name="Rectangle 105"/>
              <p:cNvSpPr>
                <a:spLocks noChangeArrowheads="1"/>
              </p:cNvSpPr>
              <p:nvPr userDrawn="1"/>
            </p:nvSpPr>
            <p:spPr bwMode="ltGray">
              <a:xfrm rot="-6220433">
                <a:off x="237" y="2448"/>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95" name="Rectangle 106"/>
              <p:cNvSpPr>
                <a:spLocks noChangeArrowheads="1"/>
              </p:cNvSpPr>
              <p:nvPr userDrawn="1"/>
            </p:nvSpPr>
            <p:spPr bwMode="ltGray">
              <a:xfrm rot="-6110943">
                <a:off x="266" y="2438"/>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96" name="Rectangle 107"/>
              <p:cNvSpPr>
                <a:spLocks noChangeArrowheads="1"/>
              </p:cNvSpPr>
              <p:nvPr userDrawn="1"/>
            </p:nvSpPr>
            <p:spPr bwMode="ltGray">
              <a:xfrm rot="-5919570">
                <a:off x="293" y="2426"/>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97" name="Rectangle 108"/>
              <p:cNvSpPr>
                <a:spLocks noChangeArrowheads="1"/>
              </p:cNvSpPr>
              <p:nvPr userDrawn="1"/>
            </p:nvSpPr>
            <p:spPr bwMode="ltGray">
              <a:xfrm rot="-7376291">
                <a:off x="6" y="2548"/>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98" name="Rectangle 109"/>
              <p:cNvSpPr>
                <a:spLocks noChangeArrowheads="1"/>
              </p:cNvSpPr>
              <p:nvPr userDrawn="1"/>
            </p:nvSpPr>
            <p:spPr bwMode="ltGray">
              <a:xfrm rot="-7168347">
                <a:off x="65" y="2516"/>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99" name="Rectangle 110"/>
              <p:cNvSpPr>
                <a:spLocks noChangeArrowheads="1"/>
              </p:cNvSpPr>
              <p:nvPr userDrawn="1"/>
            </p:nvSpPr>
            <p:spPr bwMode="ltGray">
              <a:xfrm rot="-6802416">
                <a:off x="92" y="2502"/>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00" name="Rectangle 111"/>
              <p:cNvSpPr>
                <a:spLocks noChangeArrowheads="1"/>
              </p:cNvSpPr>
              <p:nvPr userDrawn="1"/>
            </p:nvSpPr>
            <p:spPr bwMode="ltGray">
              <a:xfrm rot="-6802416">
                <a:off x="119" y="2492"/>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01" name="Rectangle 112"/>
              <p:cNvSpPr>
                <a:spLocks noChangeArrowheads="1"/>
              </p:cNvSpPr>
              <p:nvPr userDrawn="1"/>
            </p:nvSpPr>
            <p:spPr bwMode="ltGray">
              <a:xfrm rot="-6457704">
                <a:off x="150" y="2478"/>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02" name="Rectangle 113"/>
              <p:cNvSpPr>
                <a:spLocks noChangeArrowheads="1"/>
              </p:cNvSpPr>
              <p:nvPr userDrawn="1"/>
            </p:nvSpPr>
            <p:spPr bwMode="ltGray">
              <a:xfrm rot="-1876771">
                <a:off x="0" y="3363"/>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03" name="Rectangle 114"/>
              <p:cNvSpPr>
                <a:spLocks noChangeArrowheads="1"/>
              </p:cNvSpPr>
              <p:nvPr userDrawn="1"/>
            </p:nvSpPr>
            <p:spPr bwMode="ltGray">
              <a:xfrm rot="3283992">
                <a:off x="511" y="3478"/>
                <a:ext cx="242"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04" name="Rectangle 115"/>
              <p:cNvSpPr>
                <a:spLocks noChangeArrowheads="1"/>
              </p:cNvSpPr>
              <p:nvPr userDrawn="1"/>
            </p:nvSpPr>
            <p:spPr bwMode="ltGray">
              <a:xfrm rot="3283992">
                <a:off x="35" y="2798"/>
                <a:ext cx="242"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05" name="Rectangle 116"/>
              <p:cNvSpPr>
                <a:spLocks noChangeArrowheads="1"/>
              </p:cNvSpPr>
              <p:nvPr userDrawn="1"/>
            </p:nvSpPr>
            <p:spPr bwMode="ltGray">
              <a:xfrm rot="-1876771">
                <a:off x="700" y="2851"/>
                <a:ext cx="317"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06" name="Rectangle 117"/>
              <p:cNvSpPr>
                <a:spLocks noChangeArrowheads="1"/>
              </p:cNvSpPr>
              <p:nvPr userDrawn="1"/>
            </p:nvSpPr>
            <p:spPr bwMode="ltGray">
              <a:xfrm rot="5908516">
                <a:off x="200" y="3915"/>
                <a:ext cx="138"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07" name="Rectangle 118"/>
              <p:cNvSpPr>
                <a:spLocks noChangeArrowheads="1"/>
              </p:cNvSpPr>
              <p:nvPr userDrawn="1"/>
            </p:nvSpPr>
            <p:spPr bwMode="ltGray">
              <a:xfrm rot="6683973">
                <a:off x="45" y="3915"/>
                <a:ext cx="144"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08" name="Rectangle 119"/>
              <p:cNvSpPr>
                <a:spLocks noChangeArrowheads="1"/>
              </p:cNvSpPr>
              <p:nvPr userDrawn="1"/>
            </p:nvSpPr>
            <p:spPr bwMode="ltGray">
              <a:xfrm rot="5245609">
                <a:off x="361" y="3893"/>
                <a:ext cx="132"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09" name="Rectangle 120"/>
              <p:cNvSpPr>
                <a:spLocks noChangeArrowheads="1"/>
              </p:cNvSpPr>
              <p:nvPr userDrawn="1"/>
            </p:nvSpPr>
            <p:spPr bwMode="ltGray">
              <a:xfrm rot="4500520">
                <a:off x="522" y="3847"/>
                <a:ext cx="132"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10" name="Rectangle 121"/>
              <p:cNvSpPr>
                <a:spLocks noChangeArrowheads="1"/>
              </p:cNvSpPr>
              <p:nvPr userDrawn="1"/>
            </p:nvSpPr>
            <p:spPr bwMode="ltGray">
              <a:xfrm rot="3805227">
                <a:off x="670" y="3778"/>
                <a:ext cx="132"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11" name="Rectangle 122"/>
              <p:cNvSpPr>
                <a:spLocks noChangeArrowheads="1"/>
              </p:cNvSpPr>
              <p:nvPr userDrawn="1"/>
            </p:nvSpPr>
            <p:spPr bwMode="ltGray">
              <a:xfrm rot="3060138">
                <a:off x="813" y="3688"/>
                <a:ext cx="132"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12" name="Rectangle 123"/>
              <p:cNvSpPr>
                <a:spLocks noChangeArrowheads="1"/>
              </p:cNvSpPr>
              <p:nvPr userDrawn="1"/>
            </p:nvSpPr>
            <p:spPr bwMode="ltGray">
              <a:xfrm rot="2090281">
                <a:off x="938" y="3582"/>
                <a:ext cx="132"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13" name="Rectangle 124"/>
              <p:cNvSpPr>
                <a:spLocks noChangeArrowheads="1"/>
              </p:cNvSpPr>
              <p:nvPr userDrawn="1"/>
            </p:nvSpPr>
            <p:spPr bwMode="ltGray">
              <a:xfrm rot="-7168347">
                <a:off x="-18" y="2506"/>
                <a:ext cx="132"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14" name="Rectangle 125"/>
              <p:cNvSpPr>
                <a:spLocks noChangeArrowheads="1"/>
              </p:cNvSpPr>
              <p:nvPr userDrawn="1"/>
            </p:nvSpPr>
            <p:spPr bwMode="ltGray">
              <a:xfrm rot="-6406501">
                <a:off x="136" y="2433"/>
                <a:ext cx="132"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15" name="Rectangle 126"/>
              <p:cNvSpPr>
                <a:spLocks noChangeArrowheads="1"/>
              </p:cNvSpPr>
              <p:nvPr userDrawn="1"/>
            </p:nvSpPr>
            <p:spPr bwMode="ltGray">
              <a:xfrm rot="-4970620">
                <a:off x="447" y="2364"/>
                <a:ext cx="138"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16" name="Rectangle 127"/>
              <p:cNvSpPr>
                <a:spLocks noChangeArrowheads="1"/>
              </p:cNvSpPr>
              <p:nvPr userDrawn="1"/>
            </p:nvSpPr>
            <p:spPr bwMode="ltGray">
              <a:xfrm rot="-4298502">
                <a:off x="597" y="2360"/>
                <a:ext cx="150"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17" name="Rectangle 128"/>
              <p:cNvSpPr>
                <a:spLocks noChangeArrowheads="1"/>
              </p:cNvSpPr>
              <p:nvPr userDrawn="1"/>
            </p:nvSpPr>
            <p:spPr bwMode="ltGray">
              <a:xfrm rot="-3676305">
                <a:off x="739" y="2386"/>
                <a:ext cx="15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18" name="Rectangle 129"/>
              <p:cNvSpPr>
                <a:spLocks noChangeArrowheads="1"/>
              </p:cNvSpPr>
              <p:nvPr userDrawn="1"/>
            </p:nvSpPr>
            <p:spPr bwMode="ltGray">
              <a:xfrm rot="-3188616">
                <a:off x="869" y="2430"/>
                <a:ext cx="167"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19" name="Rectangle 130"/>
              <p:cNvSpPr>
                <a:spLocks noChangeArrowheads="1"/>
              </p:cNvSpPr>
              <p:nvPr userDrawn="1"/>
            </p:nvSpPr>
            <p:spPr bwMode="ltGray">
              <a:xfrm rot="-2610246">
                <a:off x="984" y="2497"/>
                <a:ext cx="167"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20" name="Rectangle 131"/>
              <p:cNvSpPr>
                <a:spLocks noChangeArrowheads="1"/>
              </p:cNvSpPr>
              <p:nvPr userDrawn="1"/>
            </p:nvSpPr>
            <p:spPr bwMode="ltGray">
              <a:xfrm rot="-2190008">
                <a:off x="1075" y="2585"/>
                <a:ext cx="17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21" name="Rectangle 132"/>
              <p:cNvSpPr>
                <a:spLocks noChangeArrowheads="1"/>
              </p:cNvSpPr>
              <p:nvPr userDrawn="1"/>
            </p:nvSpPr>
            <p:spPr bwMode="ltGray">
              <a:xfrm rot="-1728558">
                <a:off x="1147" y="2688"/>
                <a:ext cx="167"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22" name="Rectangle 133"/>
              <p:cNvSpPr>
                <a:spLocks noChangeArrowheads="1"/>
              </p:cNvSpPr>
              <p:nvPr userDrawn="1"/>
            </p:nvSpPr>
            <p:spPr bwMode="ltGray">
              <a:xfrm rot="-1172118">
                <a:off x="1198" y="2805"/>
                <a:ext cx="167"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23" name="Rectangle 134"/>
              <p:cNvSpPr>
                <a:spLocks noChangeArrowheads="1"/>
              </p:cNvSpPr>
              <p:nvPr userDrawn="1"/>
            </p:nvSpPr>
            <p:spPr bwMode="ltGray">
              <a:xfrm rot="-753845">
                <a:off x="1218" y="2930"/>
                <a:ext cx="167"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24" name="Rectangle 135"/>
              <p:cNvSpPr>
                <a:spLocks noChangeArrowheads="1"/>
              </p:cNvSpPr>
              <p:nvPr userDrawn="1"/>
            </p:nvSpPr>
            <p:spPr bwMode="ltGray">
              <a:xfrm rot="-287823">
                <a:off x="1213" y="3066"/>
                <a:ext cx="167"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25" name="Rectangle 136"/>
              <p:cNvSpPr>
                <a:spLocks noChangeArrowheads="1"/>
              </p:cNvSpPr>
              <p:nvPr userDrawn="1"/>
            </p:nvSpPr>
            <p:spPr bwMode="ltGray">
              <a:xfrm rot="696741">
                <a:off x="1126" y="3337"/>
                <a:ext cx="150"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26" name="Rectangle 137"/>
              <p:cNvSpPr>
                <a:spLocks noChangeArrowheads="1"/>
              </p:cNvSpPr>
              <p:nvPr userDrawn="1"/>
            </p:nvSpPr>
            <p:spPr bwMode="ltGray">
              <a:xfrm rot="1529990">
                <a:off x="1041" y="3465"/>
                <a:ext cx="140"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27"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28"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29"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30"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31"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32"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33"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34"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35"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36" name="Rectangle 147"/>
              <p:cNvSpPr>
                <a:spLocks noChangeArrowheads="1"/>
              </p:cNvSpPr>
              <p:nvPr userDrawn="1"/>
            </p:nvSpPr>
            <p:spPr bwMode="ltGray">
              <a:xfrm rot="244926">
                <a:off x="1177" y="3201"/>
                <a:ext cx="16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37" name="Rectangle 148"/>
              <p:cNvSpPr>
                <a:spLocks noChangeArrowheads="1"/>
              </p:cNvSpPr>
              <p:nvPr userDrawn="1"/>
            </p:nvSpPr>
            <p:spPr bwMode="ltGray">
              <a:xfrm rot="-5598588">
                <a:off x="290" y="2386"/>
                <a:ext cx="138"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38"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139" name="Freeform 150"/>
              <p:cNvSpPr>
                <a:spLocks/>
              </p:cNvSpPr>
              <p:nvPr userDrawn="1"/>
            </p:nvSpPr>
            <p:spPr bwMode="ltGray">
              <a:xfrm rot="-2857037">
                <a:off x="619" y="3550"/>
                <a:ext cx="68" cy="69"/>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140" name="Freeform 151"/>
              <p:cNvSpPr>
                <a:spLocks/>
              </p:cNvSpPr>
              <p:nvPr userDrawn="1"/>
            </p:nvSpPr>
            <p:spPr bwMode="ltGray">
              <a:xfrm>
                <a:off x="235" y="2503"/>
                <a:ext cx="348" cy="1272"/>
              </a:xfrm>
              <a:custGeom>
                <a:avLst/>
                <a:gdLst>
                  <a:gd name="T0" fmla="*/ 0 w 348"/>
                  <a:gd name="T1" fmla="*/ 0 h 1272"/>
                  <a:gd name="T2" fmla="*/ 287 w 348"/>
                  <a:gd name="T3" fmla="*/ 582 h 1272"/>
                  <a:gd name="T4" fmla="*/ 348 w 348"/>
                  <a:gd name="T5" fmla="*/ 1272 h 1272"/>
                  <a:gd name="T6" fmla="*/ 54 w 348"/>
                  <a:gd name="T7" fmla="*/ 676 h 1272"/>
                  <a:gd name="T8" fmla="*/ 0 w 348"/>
                  <a:gd name="T9" fmla="*/ 0 h 1272"/>
                </a:gdLst>
                <a:ahLst/>
                <a:cxnLst>
                  <a:cxn ang="0">
                    <a:pos x="T0" y="T1"/>
                  </a:cxn>
                  <a:cxn ang="0">
                    <a:pos x="T2" y="T3"/>
                  </a:cxn>
                  <a:cxn ang="0">
                    <a:pos x="T4" y="T5"/>
                  </a:cxn>
                  <a:cxn ang="0">
                    <a:pos x="T6" y="T7"/>
                  </a:cxn>
                  <a:cxn ang="0">
                    <a:pos x="T8" y="T9"/>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141"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lgn="l" eaLnBrk="0" hangingPunct="0">
                  <a:defRPr/>
                </a:pPr>
                <a:endParaRPr lang="en-US" b="0">
                  <a:solidFill>
                    <a:srgbClr val="FFFFFF"/>
                  </a:solidFill>
                </a:endParaRPr>
              </a:p>
            </p:txBody>
          </p:sp>
        </p:grpSp>
      </p:grpSp>
      <p:sp>
        <p:nvSpPr>
          <p:cNvPr id="342169" name="Rectangle 153"/>
          <p:cNvSpPr>
            <a:spLocks noGrp="1" noChangeArrowheads="1"/>
          </p:cNvSpPr>
          <p:nvPr>
            <p:ph type="ctrTitle" sz="quarter"/>
          </p:nvPr>
        </p:nvSpPr>
        <p:spPr>
          <a:xfrm>
            <a:off x="685800" y="1768475"/>
            <a:ext cx="7772400" cy="1736725"/>
          </a:xfrm>
        </p:spPr>
        <p:txBody>
          <a:bodyPr anchor="b" anchorCtr="1"/>
          <a:lstStyle>
            <a:lvl1pPr>
              <a:defRPr sz="5400"/>
            </a:lvl1pPr>
          </a:lstStyle>
          <a:p>
            <a:pPr lvl="0"/>
            <a:r>
              <a:rPr lang="en-US" noProof="0"/>
              <a:t>Click to edit Master title style</a:t>
            </a:r>
          </a:p>
        </p:txBody>
      </p:sp>
      <p:sp>
        <p:nvSpPr>
          <p:cNvPr id="342170" name="Rectangle 154"/>
          <p:cNvSpPr>
            <a:spLocks noGrp="1" noChangeArrowheads="1"/>
          </p:cNvSpPr>
          <p:nvPr>
            <p:ph type="subTitle" sz="quarter" idx="1"/>
          </p:nvPr>
        </p:nvSpPr>
        <p:spPr>
          <a:xfrm>
            <a:off x="1371600" y="3886200"/>
            <a:ext cx="6400800" cy="1752600"/>
          </a:xfrm>
        </p:spPr>
        <p:txBody>
          <a:bodyPr/>
          <a:lstStyle>
            <a:lvl1pPr marL="0" indent="0" algn="ctr">
              <a:buFont typeface="Arial" charset="0"/>
              <a:buNone/>
              <a:defRPr/>
            </a:lvl1pPr>
          </a:lstStyle>
          <a:p>
            <a:pPr lvl="0"/>
            <a:r>
              <a:rPr lang="en-US" noProof="0"/>
              <a:t>Click to edit Master subtitle style</a:t>
            </a:r>
          </a:p>
        </p:txBody>
      </p:sp>
      <p:sp>
        <p:nvSpPr>
          <p:cNvPr id="155" name="Rectangle 155"/>
          <p:cNvSpPr>
            <a:spLocks noGrp="1" noChangeArrowheads="1"/>
          </p:cNvSpPr>
          <p:nvPr>
            <p:ph type="dt" sz="quarter" idx="10"/>
          </p:nvPr>
        </p:nvSpPr>
        <p:spPr>
          <a:xfrm>
            <a:off x="304800" y="6248400"/>
            <a:ext cx="2286000" cy="457200"/>
          </a:xfrm>
        </p:spPr>
        <p:txBody>
          <a:bodyPr/>
          <a:lstStyle>
            <a:lvl1pPr>
              <a:defRPr smtClean="0">
                <a:effectLst>
                  <a:outerShdw blurRad="38100" dist="38100" dir="2700000" algn="tl">
                    <a:srgbClr val="000000"/>
                  </a:outerShdw>
                </a:effectLst>
                <a:latin typeface="+mn-lt"/>
              </a:defRPr>
            </a:lvl1pPr>
          </a:lstStyle>
          <a:p>
            <a:pPr>
              <a:defRPr/>
            </a:pPr>
            <a:fld id="{44EA78C1-730B-8842-8F2C-7CA9E1AFCEEE}" type="datetime1">
              <a:rPr lang="en-US">
                <a:solidFill>
                  <a:srgbClr val="FFFFFF"/>
                </a:solidFill>
                <a:latin typeface="Tahoma"/>
              </a:rPr>
              <a:pPr>
                <a:defRPr/>
              </a:pPr>
              <a:t>2/26/26</a:t>
            </a:fld>
            <a:endParaRPr lang="en-US">
              <a:solidFill>
                <a:srgbClr val="FFFFFF"/>
              </a:solidFill>
              <a:latin typeface="Tahoma"/>
            </a:endParaRPr>
          </a:p>
        </p:txBody>
      </p:sp>
      <p:sp>
        <p:nvSpPr>
          <p:cNvPr id="156" name="Rectangle 156"/>
          <p:cNvSpPr>
            <a:spLocks noGrp="1" noChangeArrowheads="1"/>
          </p:cNvSpPr>
          <p:nvPr>
            <p:ph type="ftr" sz="quarter" idx="11"/>
          </p:nvPr>
        </p:nvSpPr>
        <p:spPr>
          <a:xfrm>
            <a:off x="3124200" y="6248400"/>
            <a:ext cx="2895600" cy="457200"/>
          </a:xfrm>
        </p:spPr>
        <p:txBody>
          <a:bodyPr/>
          <a:lstStyle>
            <a:lvl1pPr>
              <a:defRPr smtClean="0">
                <a:effectLst>
                  <a:outerShdw blurRad="38100" dist="38100" dir="2700000" algn="tl">
                    <a:srgbClr val="000000"/>
                  </a:outerShdw>
                </a:effectLst>
                <a:latin typeface="+mn-lt"/>
              </a:defRPr>
            </a:lvl1pPr>
          </a:lstStyle>
          <a:p>
            <a:pPr>
              <a:defRPr/>
            </a:pPr>
            <a:endParaRPr lang="en-US">
              <a:solidFill>
                <a:srgbClr val="FFFFFF"/>
              </a:solidFill>
              <a:latin typeface="Tahoma"/>
            </a:endParaRPr>
          </a:p>
        </p:txBody>
      </p:sp>
      <p:sp>
        <p:nvSpPr>
          <p:cNvPr id="157" name="Rectangle 157"/>
          <p:cNvSpPr>
            <a:spLocks noGrp="1" noChangeArrowheads="1"/>
          </p:cNvSpPr>
          <p:nvPr>
            <p:ph type="sldNum" sz="quarter" idx="12"/>
          </p:nvPr>
        </p:nvSpPr>
        <p:spPr>
          <a:xfrm>
            <a:off x="6553200" y="6248400"/>
            <a:ext cx="2286000" cy="457200"/>
          </a:xfrm>
        </p:spPr>
        <p:txBody>
          <a:bodyPr/>
          <a:lstStyle>
            <a:lvl1pPr>
              <a:defRPr smtClean="0">
                <a:effectLst>
                  <a:outerShdw blurRad="38100" dist="38100" dir="2700000" algn="tl">
                    <a:srgbClr val="000000"/>
                  </a:outerShdw>
                </a:effectLst>
                <a:latin typeface="+mn-lt"/>
              </a:defRPr>
            </a:lvl1pPr>
          </a:lstStyle>
          <a:p>
            <a:pPr>
              <a:defRPr/>
            </a:pPr>
            <a:fld id="{84605213-8B30-1948-946C-956D27E86737}"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2910259677"/>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a:ln/>
        </p:spPr>
        <p:txBody>
          <a:bodyPr/>
          <a:lstStyle>
            <a:lvl1pPr>
              <a:defRPr/>
            </a:lvl1pPr>
          </a:lstStyle>
          <a:p>
            <a:pPr>
              <a:defRPr/>
            </a:pPr>
            <a:fld id="{85E2AD10-A8CE-3C49-8119-7ED463919F68}" type="datetime1">
              <a:rPr lang="en-US">
                <a:solidFill>
                  <a:srgbClr val="FFFFFF"/>
                </a:solidFill>
              </a:rPr>
              <a:pPr>
                <a:defRPr/>
              </a:pPr>
              <a:t>2/26/26</a:t>
            </a:fld>
            <a:endParaRPr lang="en-US">
              <a:solidFill>
                <a:srgbClr val="FFFFFF"/>
              </a:solidFill>
            </a:endParaRPr>
          </a:p>
        </p:txBody>
      </p:sp>
      <p:sp>
        <p:nvSpPr>
          <p:cNvPr id="5"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6"/>
          <p:cNvSpPr>
            <a:spLocks noGrp="1" noChangeArrowheads="1"/>
          </p:cNvSpPr>
          <p:nvPr>
            <p:ph type="sldNum" sz="quarter" idx="12"/>
          </p:nvPr>
        </p:nvSpPr>
        <p:spPr>
          <a:ln/>
        </p:spPr>
        <p:txBody>
          <a:bodyPr/>
          <a:lstStyle>
            <a:lvl1pPr>
              <a:defRPr/>
            </a:lvl1pPr>
          </a:lstStyle>
          <a:p>
            <a:pPr>
              <a:defRPr/>
            </a:pPr>
            <a:fld id="{65738DB6-E580-9D46-8D5F-EAADF6A6807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03352529"/>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54"/>
          <p:cNvSpPr>
            <a:spLocks noGrp="1" noChangeArrowheads="1"/>
          </p:cNvSpPr>
          <p:nvPr>
            <p:ph type="dt" sz="half" idx="10"/>
          </p:nvPr>
        </p:nvSpPr>
        <p:spPr>
          <a:ln/>
        </p:spPr>
        <p:txBody>
          <a:bodyPr/>
          <a:lstStyle>
            <a:lvl1pPr>
              <a:defRPr/>
            </a:lvl1pPr>
          </a:lstStyle>
          <a:p>
            <a:pPr>
              <a:defRPr/>
            </a:pPr>
            <a:fld id="{C2966EF0-8D38-A648-BC64-B1496B54ED71}" type="datetime1">
              <a:rPr lang="en-US">
                <a:solidFill>
                  <a:srgbClr val="FFFFFF"/>
                </a:solidFill>
              </a:rPr>
              <a:pPr>
                <a:defRPr/>
              </a:pPr>
              <a:t>2/26/26</a:t>
            </a:fld>
            <a:endParaRPr lang="en-US">
              <a:solidFill>
                <a:srgbClr val="FFFFFF"/>
              </a:solidFill>
            </a:endParaRPr>
          </a:p>
        </p:txBody>
      </p:sp>
      <p:sp>
        <p:nvSpPr>
          <p:cNvPr id="5"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6"/>
          <p:cNvSpPr>
            <a:spLocks noGrp="1" noChangeArrowheads="1"/>
          </p:cNvSpPr>
          <p:nvPr>
            <p:ph type="sldNum" sz="quarter" idx="12"/>
          </p:nvPr>
        </p:nvSpPr>
        <p:spPr>
          <a:ln/>
        </p:spPr>
        <p:txBody>
          <a:bodyPr/>
          <a:lstStyle>
            <a:lvl1pPr>
              <a:defRPr/>
            </a:lvl1pPr>
          </a:lstStyle>
          <a:p>
            <a:pPr>
              <a:defRPr/>
            </a:pPr>
            <a:fld id="{570A39ED-B25A-6849-9739-6044ACAA73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5414992"/>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1625" y="1600200"/>
            <a:ext cx="4194175" cy="44989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194175" cy="44989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54"/>
          <p:cNvSpPr>
            <a:spLocks noGrp="1" noChangeArrowheads="1"/>
          </p:cNvSpPr>
          <p:nvPr>
            <p:ph type="dt" sz="half" idx="10"/>
          </p:nvPr>
        </p:nvSpPr>
        <p:spPr>
          <a:ln/>
        </p:spPr>
        <p:txBody>
          <a:bodyPr/>
          <a:lstStyle>
            <a:lvl1pPr>
              <a:defRPr/>
            </a:lvl1pPr>
          </a:lstStyle>
          <a:p>
            <a:pPr>
              <a:defRPr/>
            </a:pPr>
            <a:fld id="{3B95128E-74F7-6C42-997F-56A9D96258EA}" type="datetime1">
              <a:rPr lang="en-US">
                <a:solidFill>
                  <a:srgbClr val="FFFFFF"/>
                </a:solidFill>
              </a:rPr>
              <a:pPr>
                <a:defRPr/>
              </a:pPr>
              <a:t>2/26/26</a:t>
            </a:fld>
            <a:endParaRPr lang="en-US">
              <a:solidFill>
                <a:srgbClr val="FFFFFF"/>
              </a:solidFill>
            </a:endParaRPr>
          </a:p>
        </p:txBody>
      </p:sp>
      <p:sp>
        <p:nvSpPr>
          <p:cNvPr id="6"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6"/>
          <p:cNvSpPr>
            <a:spLocks noGrp="1" noChangeArrowheads="1"/>
          </p:cNvSpPr>
          <p:nvPr>
            <p:ph type="sldNum" sz="quarter" idx="12"/>
          </p:nvPr>
        </p:nvSpPr>
        <p:spPr>
          <a:ln/>
        </p:spPr>
        <p:txBody>
          <a:bodyPr/>
          <a:lstStyle>
            <a:lvl1pPr>
              <a:defRPr/>
            </a:lvl1pPr>
          </a:lstStyle>
          <a:p>
            <a:pPr>
              <a:defRPr/>
            </a:pPr>
            <a:fld id="{61F0B71F-50FB-AD4B-B436-610673ECF7C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42619955"/>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54"/>
          <p:cNvSpPr>
            <a:spLocks noGrp="1" noChangeArrowheads="1"/>
          </p:cNvSpPr>
          <p:nvPr>
            <p:ph type="dt" sz="half" idx="10"/>
          </p:nvPr>
        </p:nvSpPr>
        <p:spPr>
          <a:ln/>
        </p:spPr>
        <p:txBody>
          <a:bodyPr/>
          <a:lstStyle>
            <a:lvl1pPr>
              <a:defRPr/>
            </a:lvl1pPr>
          </a:lstStyle>
          <a:p>
            <a:pPr>
              <a:defRPr/>
            </a:pPr>
            <a:fld id="{F40D745A-B304-F94F-8F64-85B18DBE0E93}" type="datetime1">
              <a:rPr lang="en-US">
                <a:solidFill>
                  <a:srgbClr val="FFFFFF"/>
                </a:solidFill>
              </a:rPr>
              <a:pPr>
                <a:defRPr/>
              </a:pPr>
              <a:t>2/26/26</a:t>
            </a:fld>
            <a:endParaRPr lang="en-US">
              <a:solidFill>
                <a:srgbClr val="FFFFFF"/>
              </a:solidFill>
            </a:endParaRPr>
          </a:p>
        </p:txBody>
      </p:sp>
      <p:sp>
        <p:nvSpPr>
          <p:cNvPr id="8"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56"/>
          <p:cNvSpPr>
            <a:spLocks noGrp="1" noChangeArrowheads="1"/>
          </p:cNvSpPr>
          <p:nvPr>
            <p:ph type="sldNum" sz="quarter" idx="12"/>
          </p:nvPr>
        </p:nvSpPr>
        <p:spPr>
          <a:ln/>
        </p:spPr>
        <p:txBody>
          <a:bodyPr/>
          <a:lstStyle>
            <a:lvl1pPr>
              <a:defRPr/>
            </a:lvl1pPr>
          </a:lstStyle>
          <a:p>
            <a:pPr>
              <a:defRPr/>
            </a:pPr>
            <a:fld id="{81D7973C-4249-DD43-85B2-F568970C6F3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34489177"/>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54"/>
          <p:cNvSpPr>
            <a:spLocks noGrp="1" noChangeArrowheads="1"/>
          </p:cNvSpPr>
          <p:nvPr>
            <p:ph type="dt" sz="half" idx="10"/>
          </p:nvPr>
        </p:nvSpPr>
        <p:spPr>
          <a:ln/>
        </p:spPr>
        <p:txBody>
          <a:bodyPr/>
          <a:lstStyle>
            <a:lvl1pPr>
              <a:defRPr/>
            </a:lvl1pPr>
          </a:lstStyle>
          <a:p>
            <a:pPr>
              <a:defRPr/>
            </a:pPr>
            <a:fld id="{BD0D1B5C-5326-A941-AED2-D1866F8ACC85}" type="datetime1">
              <a:rPr lang="en-US">
                <a:solidFill>
                  <a:srgbClr val="FFFFFF"/>
                </a:solidFill>
              </a:rPr>
              <a:pPr>
                <a:defRPr/>
              </a:pPr>
              <a:t>2/26/26</a:t>
            </a:fld>
            <a:endParaRPr lang="en-US">
              <a:solidFill>
                <a:srgbClr val="FFFFFF"/>
              </a:solidFill>
            </a:endParaRPr>
          </a:p>
        </p:txBody>
      </p:sp>
      <p:sp>
        <p:nvSpPr>
          <p:cNvPr id="4"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56"/>
          <p:cNvSpPr>
            <a:spLocks noGrp="1" noChangeArrowheads="1"/>
          </p:cNvSpPr>
          <p:nvPr>
            <p:ph type="sldNum" sz="quarter" idx="12"/>
          </p:nvPr>
        </p:nvSpPr>
        <p:spPr>
          <a:ln/>
        </p:spPr>
        <p:txBody>
          <a:bodyPr/>
          <a:lstStyle>
            <a:lvl1pPr>
              <a:defRPr/>
            </a:lvl1pPr>
          </a:lstStyle>
          <a:p>
            <a:pPr>
              <a:defRPr/>
            </a:pPr>
            <a:fld id="{B7988DDC-AF29-5A43-9E2C-A256AA019D1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60907841"/>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54"/>
          <p:cNvSpPr>
            <a:spLocks noGrp="1" noChangeArrowheads="1"/>
          </p:cNvSpPr>
          <p:nvPr>
            <p:ph type="dt" sz="half" idx="10"/>
          </p:nvPr>
        </p:nvSpPr>
        <p:spPr>
          <a:ln/>
        </p:spPr>
        <p:txBody>
          <a:bodyPr/>
          <a:lstStyle>
            <a:lvl1pPr>
              <a:defRPr/>
            </a:lvl1pPr>
          </a:lstStyle>
          <a:p>
            <a:pPr>
              <a:defRPr/>
            </a:pPr>
            <a:fld id="{C95054EA-541C-6343-ABE6-01F190F64234}" type="datetime1">
              <a:rPr lang="en-US">
                <a:solidFill>
                  <a:srgbClr val="FFFFFF"/>
                </a:solidFill>
              </a:rPr>
              <a:pPr>
                <a:defRPr/>
              </a:pPr>
              <a:t>2/26/26</a:t>
            </a:fld>
            <a:endParaRPr lang="en-US">
              <a:solidFill>
                <a:srgbClr val="FFFFFF"/>
              </a:solidFill>
            </a:endParaRPr>
          </a:p>
        </p:txBody>
      </p:sp>
      <p:sp>
        <p:nvSpPr>
          <p:cNvPr id="3"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56"/>
          <p:cNvSpPr>
            <a:spLocks noGrp="1" noChangeArrowheads="1"/>
          </p:cNvSpPr>
          <p:nvPr>
            <p:ph type="sldNum" sz="quarter" idx="12"/>
          </p:nvPr>
        </p:nvSpPr>
        <p:spPr>
          <a:ln/>
        </p:spPr>
        <p:txBody>
          <a:bodyPr/>
          <a:lstStyle>
            <a:lvl1pPr>
              <a:defRPr/>
            </a:lvl1pPr>
          </a:lstStyle>
          <a:p>
            <a:pPr>
              <a:defRPr/>
            </a:pPr>
            <a:fld id="{14A339CC-0623-514C-A582-74E423885C6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59666370"/>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54"/>
          <p:cNvSpPr>
            <a:spLocks noGrp="1" noChangeArrowheads="1"/>
          </p:cNvSpPr>
          <p:nvPr>
            <p:ph type="dt" sz="half" idx="10"/>
          </p:nvPr>
        </p:nvSpPr>
        <p:spPr>
          <a:ln/>
        </p:spPr>
        <p:txBody>
          <a:bodyPr/>
          <a:lstStyle>
            <a:lvl1pPr>
              <a:defRPr/>
            </a:lvl1pPr>
          </a:lstStyle>
          <a:p>
            <a:pPr>
              <a:defRPr/>
            </a:pPr>
            <a:fld id="{292C7564-A827-794A-AA88-4122CC199E01}" type="datetime1">
              <a:rPr lang="en-US">
                <a:solidFill>
                  <a:srgbClr val="FFFFFF"/>
                </a:solidFill>
              </a:rPr>
              <a:pPr>
                <a:defRPr/>
              </a:pPr>
              <a:t>2/26/26</a:t>
            </a:fld>
            <a:endParaRPr lang="en-US">
              <a:solidFill>
                <a:srgbClr val="FFFFFF"/>
              </a:solidFill>
            </a:endParaRPr>
          </a:p>
        </p:txBody>
      </p:sp>
      <p:sp>
        <p:nvSpPr>
          <p:cNvPr id="6"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6"/>
          <p:cNvSpPr>
            <a:spLocks noGrp="1" noChangeArrowheads="1"/>
          </p:cNvSpPr>
          <p:nvPr>
            <p:ph type="sldNum" sz="quarter" idx="12"/>
          </p:nvPr>
        </p:nvSpPr>
        <p:spPr>
          <a:ln/>
        </p:spPr>
        <p:txBody>
          <a:bodyPr/>
          <a:lstStyle>
            <a:lvl1pPr>
              <a:defRPr/>
            </a:lvl1pPr>
          </a:lstStyle>
          <a:p>
            <a:pPr>
              <a:defRPr/>
            </a:pPr>
            <a:fld id="{B9DCB4BB-3C96-7F4E-9095-D0B4B6CDD6C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73786629"/>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54"/>
          <p:cNvSpPr>
            <a:spLocks noGrp="1" noChangeArrowheads="1"/>
          </p:cNvSpPr>
          <p:nvPr>
            <p:ph type="dt" sz="half" idx="10"/>
          </p:nvPr>
        </p:nvSpPr>
        <p:spPr>
          <a:ln/>
        </p:spPr>
        <p:txBody>
          <a:bodyPr/>
          <a:lstStyle>
            <a:lvl1pPr>
              <a:defRPr/>
            </a:lvl1pPr>
          </a:lstStyle>
          <a:p>
            <a:pPr>
              <a:defRPr/>
            </a:pPr>
            <a:fld id="{36DFDAA4-1EBC-2B42-9296-CC56D75FC798}" type="datetime1">
              <a:rPr lang="en-US">
                <a:solidFill>
                  <a:srgbClr val="FFFFFF"/>
                </a:solidFill>
              </a:rPr>
              <a:pPr>
                <a:defRPr/>
              </a:pPr>
              <a:t>2/26/26</a:t>
            </a:fld>
            <a:endParaRPr lang="en-US">
              <a:solidFill>
                <a:srgbClr val="FFFFFF"/>
              </a:solidFill>
            </a:endParaRPr>
          </a:p>
        </p:txBody>
      </p:sp>
      <p:sp>
        <p:nvSpPr>
          <p:cNvPr id="6"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6"/>
          <p:cNvSpPr>
            <a:spLocks noGrp="1" noChangeArrowheads="1"/>
          </p:cNvSpPr>
          <p:nvPr>
            <p:ph type="sldNum" sz="quarter" idx="12"/>
          </p:nvPr>
        </p:nvSpPr>
        <p:spPr>
          <a:ln/>
        </p:spPr>
        <p:txBody>
          <a:bodyPr/>
          <a:lstStyle>
            <a:lvl1pPr>
              <a:defRPr/>
            </a:lvl1pPr>
          </a:lstStyle>
          <a:p>
            <a:pPr>
              <a:defRPr/>
            </a:pPr>
            <a:fld id="{102270B2-DF68-B742-AE42-671961888E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9389443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fld id="{F444C931-CF5E-A048-A266-08BD1F9BD59C}" type="slidenum">
              <a:rPr lang="en-US"/>
              <a:pPr/>
              <a:t>‹#›</a:t>
            </a:fld>
            <a:endParaRPr lang="en-US"/>
          </a:p>
        </p:txBody>
      </p:sp>
    </p:spTree>
    <p:extLst>
      <p:ext uri="{BB962C8B-B14F-4D97-AF65-F5344CB8AC3E}">
        <p14:creationId xmlns:p14="http://schemas.microsoft.com/office/powerpoint/2010/main" val="225582117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Arial"/>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7D557CBF-C8EF-BD47-ABE6-28E3830D283B}"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363167893"/>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a:ln/>
        </p:spPr>
        <p:txBody>
          <a:bodyPr/>
          <a:lstStyle>
            <a:lvl1pPr>
              <a:defRPr/>
            </a:lvl1pPr>
          </a:lstStyle>
          <a:p>
            <a:pPr>
              <a:defRPr/>
            </a:pPr>
            <a:fld id="{AD8657E9-C5D4-3D46-974D-2A4403E15320}" type="datetime1">
              <a:rPr lang="en-US">
                <a:solidFill>
                  <a:srgbClr val="FFFFFF"/>
                </a:solidFill>
              </a:rPr>
              <a:pPr>
                <a:defRPr/>
              </a:pPr>
              <a:t>2/26/26</a:t>
            </a:fld>
            <a:endParaRPr lang="en-US">
              <a:solidFill>
                <a:srgbClr val="FFFFFF"/>
              </a:solidFill>
            </a:endParaRPr>
          </a:p>
        </p:txBody>
      </p:sp>
      <p:sp>
        <p:nvSpPr>
          <p:cNvPr id="5"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6"/>
          <p:cNvSpPr>
            <a:spLocks noGrp="1" noChangeArrowheads="1"/>
          </p:cNvSpPr>
          <p:nvPr>
            <p:ph type="sldNum" sz="quarter" idx="12"/>
          </p:nvPr>
        </p:nvSpPr>
        <p:spPr>
          <a:ln/>
        </p:spPr>
        <p:txBody>
          <a:bodyPr/>
          <a:lstStyle>
            <a:lvl1pPr>
              <a:defRPr/>
            </a:lvl1pPr>
          </a:lstStyle>
          <a:p>
            <a:pPr>
              <a:defRPr/>
            </a:pPr>
            <a:fld id="{59E716B5-D13F-E84D-A321-EF6DADC5098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20783019"/>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07188" y="228600"/>
            <a:ext cx="2135187" cy="58705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1625" y="228600"/>
            <a:ext cx="6253163" cy="58705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a:ln/>
        </p:spPr>
        <p:txBody>
          <a:bodyPr/>
          <a:lstStyle>
            <a:lvl1pPr>
              <a:defRPr/>
            </a:lvl1pPr>
          </a:lstStyle>
          <a:p>
            <a:pPr>
              <a:defRPr/>
            </a:pPr>
            <a:fld id="{EEAD5EF4-2A23-8443-BC23-54008E1D84A9}" type="datetime1">
              <a:rPr lang="en-US">
                <a:solidFill>
                  <a:srgbClr val="FFFFFF"/>
                </a:solidFill>
              </a:rPr>
              <a:pPr>
                <a:defRPr/>
              </a:pPr>
              <a:t>2/26/26</a:t>
            </a:fld>
            <a:endParaRPr lang="en-US">
              <a:solidFill>
                <a:srgbClr val="FFFFFF"/>
              </a:solidFill>
            </a:endParaRPr>
          </a:p>
        </p:txBody>
      </p:sp>
      <p:sp>
        <p:nvSpPr>
          <p:cNvPr id="5"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6"/>
          <p:cNvSpPr>
            <a:spLocks noGrp="1" noChangeArrowheads="1"/>
          </p:cNvSpPr>
          <p:nvPr>
            <p:ph type="sldNum" sz="quarter" idx="12"/>
          </p:nvPr>
        </p:nvSpPr>
        <p:spPr>
          <a:ln/>
        </p:spPr>
        <p:txBody>
          <a:bodyPr/>
          <a:lstStyle>
            <a:lvl1pPr>
              <a:defRPr/>
            </a:lvl1pPr>
          </a:lstStyle>
          <a:p>
            <a:pPr>
              <a:defRPr/>
            </a:pPr>
            <a:fld id="{18E28219-77AE-F44A-92C1-B611AFA5446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29938647"/>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8763" cy="6851650"/>
            <a:chOff x="1" y="0"/>
            <a:chExt cx="5763" cy="4316"/>
          </a:xfrm>
        </p:grpSpPr>
        <p:sp>
          <p:nvSpPr>
            <p:cNvPr id="5" name="Freeform 3"/>
            <p:cNvSpPr>
              <a:spLocks/>
            </p:cNvSpPr>
            <p:nvPr/>
          </p:nvSpPr>
          <p:spPr bwMode="hidden">
            <a:xfrm>
              <a:off x="5045" y="2626"/>
              <a:ext cx="719" cy="1690"/>
            </a:xfrm>
            <a:custGeom>
              <a:avLst/>
              <a:gdLst>
                <a:gd name="T0" fmla="*/ 717 w 717"/>
                <a:gd name="T1" fmla="*/ 72 h 1690"/>
                <a:gd name="T2" fmla="*/ 717 w 717"/>
                <a:gd name="T3" fmla="*/ 0 h 1690"/>
                <a:gd name="T4" fmla="*/ 699 w 717"/>
                <a:gd name="T5" fmla="*/ 101 h 1690"/>
                <a:gd name="T6" fmla="*/ 675 w 717"/>
                <a:gd name="T7" fmla="*/ 209 h 1690"/>
                <a:gd name="T8" fmla="*/ 627 w 717"/>
                <a:gd name="T9" fmla="*/ 389 h 1690"/>
                <a:gd name="T10" fmla="*/ 574 w 717"/>
                <a:gd name="T11" fmla="*/ 569 h 1690"/>
                <a:gd name="T12" fmla="*/ 502 w 717"/>
                <a:gd name="T13" fmla="*/ 749 h 1690"/>
                <a:gd name="T14" fmla="*/ 424 w 717"/>
                <a:gd name="T15" fmla="*/ 935 h 1690"/>
                <a:gd name="T16" fmla="*/ 334 w 717"/>
                <a:gd name="T17" fmla="*/ 1121 h 1690"/>
                <a:gd name="T18" fmla="*/ 233 w 717"/>
                <a:gd name="T19" fmla="*/ 1312 h 1690"/>
                <a:gd name="T20" fmla="*/ 125 w 717"/>
                <a:gd name="T21" fmla="*/ 1498 h 1690"/>
                <a:gd name="T22" fmla="*/ 0 w 717"/>
                <a:gd name="T23" fmla="*/ 1690 h 1690"/>
                <a:gd name="T24" fmla="*/ 11 w 717"/>
                <a:gd name="T25" fmla="*/ 1690 h 1690"/>
                <a:gd name="T26" fmla="*/ 137 w 717"/>
                <a:gd name="T27" fmla="*/ 1498 h 1690"/>
                <a:gd name="T28" fmla="*/ 245 w 717"/>
                <a:gd name="T29" fmla="*/ 1312 h 1690"/>
                <a:gd name="T30" fmla="*/ 346 w 717"/>
                <a:gd name="T31" fmla="*/ 1121 h 1690"/>
                <a:gd name="T32" fmla="*/ 436 w 717"/>
                <a:gd name="T33" fmla="*/ 935 h 1690"/>
                <a:gd name="T34" fmla="*/ 514 w 717"/>
                <a:gd name="T35" fmla="*/ 749 h 1690"/>
                <a:gd name="T36" fmla="*/ 585 w 717"/>
                <a:gd name="T37" fmla="*/ 569 h 1690"/>
                <a:gd name="T38" fmla="*/ 639 w 717"/>
                <a:gd name="T39" fmla="*/ 389 h 1690"/>
                <a:gd name="T40" fmla="*/ 687 w 717"/>
                <a:gd name="T41" fmla="*/ 209 h 1690"/>
                <a:gd name="T42" fmla="*/ 705 w 717"/>
                <a:gd name="T43" fmla="*/ 143 h 1690"/>
                <a:gd name="T44" fmla="*/ 717 w 717"/>
                <a:gd name="T45" fmla="*/ 72 h 1690"/>
                <a:gd name="T46" fmla="*/ 717 w 717"/>
                <a:gd name="T47" fmla="*/ 72 h 1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7" h="1690">
                  <a:moveTo>
                    <a:pt x="717" y="72"/>
                  </a:moveTo>
                  <a:lnTo>
                    <a:pt x="717" y="0"/>
                  </a:lnTo>
                  <a:lnTo>
                    <a:pt x="699" y="101"/>
                  </a:lnTo>
                  <a:lnTo>
                    <a:pt x="675" y="209"/>
                  </a:lnTo>
                  <a:lnTo>
                    <a:pt x="627" y="389"/>
                  </a:lnTo>
                  <a:lnTo>
                    <a:pt x="574" y="569"/>
                  </a:lnTo>
                  <a:lnTo>
                    <a:pt x="502" y="749"/>
                  </a:lnTo>
                  <a:lnTo>
                    <a:pt x="424" y="935"/>
                  </a:lnTo>
                  <a:lnTo>
                    <a:pt x="334" y="1121"/>
                  </a:lnTo>
                  <a:lnTo>
                    <a:pt x="233" y="1312"/>
                  </a:lnTo>
                  <a:lnTo>
                    <a:pt x="125" y="1498"/>
                  </a:lnTo>
                  <a:lnTo>
                    <a:pt x="0" y="1690"/>
                  </a:lnTo>
                  <a:lnTo>
                    <a:pt x="11" y="1690"/>
                  </a:lnTo>
                  <a:lnTo>
                    <a:pt x="137" y="1498"/>
                  </a:lnTo>
                  <a:lnTo>
                    <a:pt x="245" y="1312"/>
                  </a:lnTo>
                  <a:lnTo>
                    <a:pt x="346" y="1121"/>
                  </a:lnTo>
                  <a:lnTo>
                    <a:pt x="436" y="935"/>
                  </a:lnTo>
                  <a:lnTo>
                    <a:pt x="514" y="749"/>
                  </a:lnTo>
                  <a:lnTo>
                    <a:pt x="585" y="569"/>
                  </a:lnTo>
                  <a:lnTo>
                    <a:pt x="639" y="389"/>
                  </a:lnTo>
                  <a:lnTo>
                    <a:pt x="687" y="209"/>
                  </a:lnTo>
                  <a:lnTo>
                    <a:pt x="705" y="143"/>
                  </a:lnTo>
                  <a:lnTo>
                    <a:pt x="717" y="72"/>
                  </a:lnTo>
                  <a:lnTo>
                    <a:pt x="717" y="72"/>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6" name="Freeform 4"/>
            <p:cNvSpPr>
              <a:spLocks/>
            </p:cNvSpPr>
            <p:nvPr/>
          </p:nvSpPr>
          <p:spPr bwMode="hidden">
            <a:xfrm>
              <a:off x="5386" y="3794"/>
              <a:ext cx="378" cy="522"/>
            </a:xfrm>
            <a:custGeom>
              <a:avLst/>
              <a:gdLst>
                <a:gd name="T0" fmla="*/ 377 w 377"/>
                <a:gd name="T1" fmla="*/ 0 h 522"/>
                <a:gd name="T2" fmla="*/ 293 w 377"/>
                <a:gd name="T3" fmla="*/ 132 h 522"/>
                <a:gd name="T4" fmla="*/ 204 w 377"/>
                <a:gd name="T5" fmla="*/ 264 h 522"/>
                <a:gd name="T6" fmla="*/ 102 w 377"/>
                <a:gd name="T7" fmla="*/ 396 h 522"/>
                <a:gd name="T8" fmla="*/ 0 w 377"/>
                <a:gd name="T9" fmla="*/ 522 h 522"/>
                <a:gd name="T10" fmla="*/ 12 w 377"/>
                <a:gd name="T11" fmla="*/ 522 h 522"/>
                <a:gd name="T12" fmla="*/ 114 w 377"/>
                <a:gd name="T13" fmla="*/ 402 h 522"/>
                <a:gd name="T14" fmla="*/ 204 w 377"/>
                <a:gd name="T15" fmla="*/ 282 h 522"/>
                <a:gd name="T16" fmla="*/ 377 w 377"/>
                <a:gd name="T17" fmla="*/ 24 h 522"/>
                <a:gd name="T18" fmla="*/ 377 w 377"/>
                <a:gd name="T19" fmla="*/ 0 h 522"/>
                <a:gd name="T20" fmla="*/ 377 w 377"/>
                <a:gd name="T21"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7" h="522">
                  <a:moveTo>
                    <a:pt x="377" y="0"/>
                  </a:moveTo>
                  <a:lnTo>
                    <a:pt x="293" y="132"/>
                  </a:lnTo>
                  <a:lnTo>
                    <a:pt x="204" y="264"/>
                  </a:lnTo>
                  <a:lnTo>
                    <a:pt x="102" y="396"/>
                  </a:lnTo>
                  <a:lnTo>
                    <a:pt x="0" y="522"/>
                  </a:lnTo>
                  <a:lnTo>
                    <a:pt x="12" y="522"/>
                  </a:lnTo>
                  <a:lnTo>
                    <a:pt x="114" y="402"/>
                  </a:lnTo>
                  <a:lnTo>
                    <a:pt x="204" y="282"/>
                  </a:lnTo>
                  <a:lnTo>
                    <a:pt x="377" y="24"/>
                  </a:lnTo>
                  <a:lnTo>
                    <a:pt x="377" y="0"/>
                  </a:lnTo>
                  <a:lnTo>
                    <a:pt x="377" y="0"/>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7" name="Freeform 5"/>
            <p:cNvSpPr>
              <a:spLocks/>
            </p:cNvSpPr>
            <p:nvPr/>
          </p:nvSpPr>
          <p:spPr bwMode="hidden">
            <a:xfrm>
              <a:off x="5680" y="4214"/>
              <a:ext cx="84" cy="102"/>
            </a:xfrm>
            <a:custGeom>
              <a:avLst/>
              <a:gdLst>
                <a:gd name="T0" fmla="*/ 0 w 84"/>
                <a:gd name="T1" fmla="*/ 102 h 102"/>
                <a:gd name="T2" fmla="*/ 18 w 84"/>
                <a:gd name="T3" fmla="*/ 102 h 102"/>
                <a:gd name="T4" fmla="*/ 48 w 84"/>
                <a:gd name="T5" fmla="*/ 60 h 102"/>
                <a:gd name="T6" fmla="*/ 84 w 84"/>
                <a:gd name="T7" fmla="*/ 24 h 102"/>
                <a:gd name="T8" fmla="*/ 84 w 84"/>
                <a:gd name="T9" fmla="*/ 0 h 102"/>
                <a:gd name="T10" fmla="*/ 42 w 84"/>
                <a:gd name="T11" fmla="*/ 54 h 102"/>
                <a:gd name="T12" fmla="*/ 0 w 84"/>
                <a:gd name="T13" fmla="*/ 102 h 102"/>
                <a:gd name="T14" fmla="*/ 0 w 84"/>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02">
                  <a:moveTo>
                    <a:pt x="0" y="102"/>
                  </a:moveTo>
                  <a:lnTo>
                    <a:pt x="18" y="102"/>
                  </a:lnTo>
                  <a:lnTo>
                    <a:pt x="48" y="60"/>
                  </a:lnTo>
                  <a:lnTo>
                    <a:pt x="84" y="24"/>
                  </a:lnTo>
                  <a:lnTo>
                    <a:pt x="84" y="0"/>
                  </a:lnTo>
                  <a:lnTo>
                    <a:pt x="42" y="54"/>
                  </a:lnTo>
                  <a:lnTo>
                    <a:pt x="0" y="102"/>
                  </a:lnTo>
                  <a:lnTo>
                    <a:pt x="0" y="102"/>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grpSp>
          <p:nvGrpSpPr>
            <p:cNvPr id="8" name="Group 6"/>
            <p:cNvGrpSpPr>
              <a:grpSpLocks/>
            </p:cNvGrpSpPr>
            <p:nvPr/>
          </p:nvGrpSpPr>
          <p:grpSpPr bwMode="auto">
            <a:xfrm>
              <a:off x="288" y="0"/>
              <a:ext cx="5098" cy="4316"/>
              <a:chOff x="288" y="0"/>
              <a:chExt cx="5098" cy="4316"/>
            </a:xfrm>
          </p:grpSpPr>
          <p:sp>
            <p:nvSpPr>
              <p:cNvPr id="28" name="Freeform 7"/>
              <p:cNvSpPr>
                <a:spLocks/>
              </p:cNvSpPr>
              <p:nvPr userDrawn="1"/>
            </p:nvSpPr>
            <p:spPr bwMode="hidden">
              <a:xfrm>
                <a:off x="2789" y="0"/>
                <a:ext cx="72" cy="4316"/>
              </a:xfrm>
              <a:custGeom>
                <a:avLst/>
                <a:gdLst>
                  <a:gd name="T0" fmla="*/ 0 w 72"/>
                  <a:gd name="T1" fmla="*/ 0 h 4316"/>
                  <a:gd name="T2" fmla="*/ 60 w 72"/>
                  <a:gd name="T3" fmla="*/ 4316 h 4316"/>
                  <a:gd name="T4" fmla="*/ 72 w 72"/>
                  <a:gd name="T5" fmla="*/ 4316 h 4316"/>
                  <a:gd name="T6" fmla="*/ 12 w 72"/>
                  <a:gd name="T7" fmla="*/ 0 h 4316"/>
                  <a:gd name="T8" fmla="*/ 0 w 72"/>
                  <a:gd name="T9" fmla="*/ 0 h 4316"/>
                  <a:gd name="T10" fmla="*/ 0 w 72"/>
                  <a:gd name="T11" fmla="*/ 0 h 4316"/>
                </a:gdLst>
                <a:ahLst/>
                <a:cxnLst>
                  <a:cxn ang="0">
                    <a:pos x="T0" y="T1"/>
                  </a:cxn>
                  <a:cxn ang="0">
                    <a:pos x="T2" y="T3"/>
                  </a:cxn>
                  <a:cxn ang="0">
                    <a:pos x="T4" y="T5"/>
                  </a:cxn>
                  <a:cxn ang="0">
                    <a:pos x="T6" y="T7"/>
                  </a:cxn>
                  <a:cxn ang="0">
                    <a:pos x="T8" y="T9"/>
                  </a:cxn>
                  <a:cxn ang="0">
                    <a:pos x="T10" y="T11"/>
                  </a:cxn>
                </a:cxnLst>
                <a:rect l="0" t="0" r="r" b="b"/>
                <a:pathLst>
                  <a:path w="72" h="4316">
                    <a:moveTo>
                      <a:pt x="0" y="0"/>
                    </a:moveTo>
                    <a:lnTo>
                      <a:pt x="60" y="4316"/>
                    </a:lnTo>
                    <a:lnTo>
                      <a:pt x="72" y="4316"/>
                    </a:lnTo>
                    <a:lnTo>
                      <a:pt x="12" y="0"/>
                    </a:lnTo>
                    <a:lnTo>
                      <a:pt x="0" y="0"/>
                    </a:lnTo>
                    <a:lnTo>
                      <a:pt x="0"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29" name="Freeform 8"/>
              <p:cNvSpPr>
                <a:spLocks/>
              </p:cNvSpPr>
              <p:nvPr userDrawn="1"/>
            </p:nvSpPr>
            <p:spPr bwMode="hidden">
              <a:xfrm>
                <a:off x="3089" y="0"/>
                <a:ext cx="174" cy="4316"/>
              </a:xfrm>
              <a:custGeom>
                <a:avLst/>
                <a:gdLst>
                  <a:gd name="T0" fmla="*/ 24 w 174"/>
                  <a:gd name="T1" fmla="*/ 0 h 4316"/>
                  <a:gd name="T2" fmla="*/ 12 w 174"/>
                  <a:gd name="T3" fmla="*/ 0 h 4316"/>
                  <a:gd name="T4" fmla="*/ 42 w 174"/>
                  <a:gd name="T5" fmla="*/ 216 h 4316"/>
                  <a:gd name="T6" fmla="*/ 72 w 174"/>
                  <a:gd name="T7" fmla="*/ 444 h 4316"/>
                  <a:gd name="T8" fmla="*/ 96 w 174"/>
                  <a:gd name="T9" fmla="*/ 689 h 4316"/>
                  <a:gd name="T10" fmla="*/ 120 w 174"/>
                  <a:gd name="T11" fmla="*/ 947 h 4316"/>
                  <a:gd name="T12" fmla="*/ 132 w 174"/>
                  <a:gd name="T13" fmla="*/ 1211 h 4316"/>
                  <a:gd name="T14" fmla="*/ 150 w 174"/>
                  <a:gd name="T15" fmla="*/ 1487 h 4316"/>
                  <a:gd name="T16" fmla="*/ 156 w 174"/>
                  <a:gd name="T17" fmla="*/ 1768 h 4316"/>
                  <a:gd name="T18" fmla="*/ 162 w 174"/>
                  <a:gd name="T19" fmla="*/ 2062 h 4316"/>
                  <a:gd name="T20" fmla="*/ 156 w 174"/>
                  <a:gd name="T21" fmla="*/ 2644 h 4316"/>
                  <a:gd name="T22" fmla="*/ 126 w 174"/>
                  <a:gd name="T23" fmla="*/ 3225 h 4316"/>
                  <a:gd name="T24" fmla="*/ 108 w 174"/>
                  <a:gd name="T25" fmla="*/ 3507 h 4316"/>
                  <a:gd name="T26" fmla="*/ 78 w 174"/>
                  <a:gd name="T27" fmla="*/ 3788 h 4316"/>
                  <a:gd name="T28" fmla="*/ 42 w 174"/>
                  <a:gd name="T29" fmla="*/ 4058 h 4316"/>
                  <a:gd name="T30" fmla="*/ 0 w 174"/>
                  <a:gd name="T31" fmla="*/ 4316 h 4316"/>
                  <a:gd name="T32" fmla="*/ 12 w 174"/>
                  <a:gd name="T33" fmla="*/ 4316 h 4316"/>
                  <a:gd name="T34" fmla="*/ 54 w 174"/>
                  <a:gd name="T35" fmla="*/ 4058 h 4316"/>
                  <a:gd name="T36" fmla="*/ 90 w 174"/>
                  <a:gd name="T37" fmla="*/ 3782 h 4316"/>
                  <a:gd name="T38" fmla="*/ 120 w 174"/>
                  <a:gd name="T39" fmla="*/ 3507 h 4316"/>
                  <a:gd name="T40" fmla="*/ 138 w 174"/>
                  <a:gd name="T41" fmla="*/ 3219 h 4316"/>
                  <a:gd name="T42" fmla="*/ 168 w 174"/>
                  <a:gd name="T43" fmla="*/ 2638 h 4316"/>
                  <a:gd name="T44" fmla="*/ 174 w 174"/>
                  <a:gd name="T45" fmla="*/ 2056 h 4316"/>
                  <a:gd name="T46" fmla="*/ 168 w 174"/>
                  <a:gd name="T47" fmla="*/ 1768 h 4316"/>
                  <a:gd name="T48" fmla="*/ 162 w 174"/>
                  <a:gd name="T49" fmla="*/ 1487 h 4316"/>
                  <a:gd name="T50" fmla="*/ 144 w 174"/>
                  <a:gd name="T51" fmla="*/ 1211 h 4316"/>
                  <a:gd name="T52" fmla="*/ 132 w 174"/>
                  <a:gd name="T53" fmla="*/ 941 h 4316"/>
                  <a:gd name="T54" fmla="*/ 108 w 174"/>
                  <a:gd name="T55" fmla="*/ 689 h 4316"/>
                  <a:gd name="T56" fmla="*/ 84 w 174"/>
                  <a:gd name="T57" fmla="*/ 444 h 4316"/>
                  <a:gd name="T58" fmla="*/ 54 w 174"/>
                  <a:gd name="T59" fmla="*/ 216 h 4316"/>
                  <a:gd name="T60" fmla="*/ 24 w 174"/>
                  <a:gd name="T61" fmla="*/ 0 h 4316"/>
                  <a:gd name="T62" fmla="*/ 24 w 174"/>
                  <a:gd name="T63" fmla="*/ 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4" h="4316">
                    <a:moveTo>
                      <a:pt x="24" y="0"/>
                    </a:moveTo>
                    <a:lnTo>
                      <a:pt x="12" y="0"/>
                    </a:lnTo>
                    <a:lnTo>
                      <a:pt x="42" y="216"/>
                    </a:lnTo>
                    <a:lnTo>
                      <a:pt x="72" y="444"/>
                    </a:lnTo>
                    <a:lnTo>
                      <a:pt x="96" y="689"/>
                    </a:lnTo>
                    <a:lnTo>
                      <a:pt x="120" y="947"/>
                    </a:lnTo>
                    <a:lnTo>
                      <a:pt x="132" y="1211"/>
                    </a:lnTo>
                    <a:lnTo>
                      <a:pt x="150" y="1487"/>
                    </a:lnTo>
                    <a:lnTo>
                      <a:pt x="156" y="1768"/>
                    </a:lnTo>
                    <a:lnTo>
                      <a:pt x="162" y="2062"/>
                    </a:lnTo>
                    <a:lnTo>
                      <a:pt x="156" y="2644"/>
                    </a:lnTo>
                    <a:lnTo>
                      <a:pt x="126" y="3225"/>
                    </a:lnTo>
                    <a:lnTo>
                      <a:pt x="108" y="3507"/>
                    </a:lnTo>
                    <a:lnTo>
                      <a:pt x="78" y="3788"/>
                    </a:lnTo>
                    <a:lnTo>
                      <a:pt x="42" y="4058"/>
                    </a:lnTo>
                    <a:lnTo>
                      <a:pt x="0" y="4316"/>
                    </a:lnTo>
                    <a:lnTo>
                      <a:pt x="12" y="4316"/>
                    </a:lnTo>
                    <a:lnTo>
                      <a:pt x="54" y="4058"/>
                    </a:lnTo>
                    <a:lnTo>
                      <a:pt x="90" y="3782"/>
                    </a:lnTo>
                    <a:lnTo>
                      <a:pt x="120" y="3507"/>
                    </a:lnTo>
                    <a:lnTo>
                      <a:pt x="138" y="3219"/>
                    </a:lnTo>
                    <a:lnTo>
                      <a:pt x="168" y="2638"/>
                    </a:lnTo>
                    <a:lnTo>
                      <a:pt x="174" y="2056"/>
                    </a:lnTo>
                    <a:lnTo>
                      <a:pt x="168" y="1768"/>
                    </a:lnTo>
                    <a:lnTo>
                      <a:pt x="162" y="1487"/>
                    </a:lnTo>
                    <a:lnTo>
                      <a:pt x="144" y="1211"/>
                    </a:lnTo>
                    <a:lnTo>
                      <a:pt x="132" y="941"/>
                    </a:lnTo>
                    <a:lnTo>
                      <a:pt x="108" y="689"/>
                    </a:lnTo>
                    <a:lnTo>
                      <a:pt x="84" y="444"/>
                    </a:lnTo>
                    <a:lnTo>
                      <a:pt x="54" y="216"/>
                    </a:lnTo>
                    <a:lnTo>
                      <a:pt x="24" y="0"/>
                    </a:lnTo>
                    <a:lnTo>
                      <a:pt x="24"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0" name="Freeform 9"/>
              <p:cNvSpPr>
                <a:spLocks/>
              </p:cNvSpPr>
              <p:nvPr userDrawn="1"/>
            </p:nvSpPr>
            <p:spPr bwMode="hidden">
              <a:xfrm>
                <a:off x="3358" y="0"/>
                <a:ext cx="337" cy="4316"/>
              </a:xfrm>
              <a:custGeom>
                <a:avLst/>
                <a:gdLst>
                  <a:gd name="T0" fmla="*/ 329 w 335"/>
                  <a:gd name="T1" fmla="*/ 2014 h 4316"/>
                  <a:gd name="T2" fmla="*/ 317 w 335"/>
                  <a:gd name="T3" fmla="*/ 1726 h 4316"/>
                  <a:gd name="T4" fmla="*/ 293 w 335"/>
                  <a:gd name="T5" fmla="*/ 1445 h 4316"/>
                  <a:gd name="T6" fmla="*/ 263 w 335"/>
                  <a:gd name="T7" fmla="*/ 1175 h 4316"/>
                  <a:gd name="T8" fmla="*/ 228 w 335"/>
                  <a:gd name="T9" fmla="*/ 917 h 4316"/>
                  <a:gd name="T10" fmla="*/ 186 w 335"/>
                  <a:gd name="T11" fmla="*/ 665 h 4316"/>
                  <a:gd name="T12" fmla="*/ 132 w 335"/>
                  <a:gd name="T13" fmla="*/ 432 h 4316"/>
                  <a:gd name="T14" fmla="*/ 78 w 335"/>
                  <a:gd name="T15" fmla="*/ 204 h 4316"/>
                  <a:gd name="T16" fmla="*/ 12 w 335"/>
                  <a:gd name="T17" fmla="*/ 0 h 4316"/>
                  <a:gd name="T18" fmla="*/ 0 w 335"/>
                  <a:gd name="T19" fmla="*/ 0 h 4316"/>
                  <a:gd name="T20" fmla="*/ 66 w 335"/>
                  <a:gd name="T21" fmla="*/ 204 h 4316"/>
                  <a:gd name="T22" fmla="*/ 120 w 335"/>
                  <a:gd name="T23" fmla="*/ 432 h 4316"/>
                  <a:gd name="T24" fmla="*/ 174 w 335"/>
                  <a:gd name="T25" fmla="*/ 665 h 4316"/>
                  <a:gd name="T26" fmla="*/ 216 w 335"/>
                  <a:gd name="T27" fmla="*/ 917 h 4316"/>
                  <a:gd name="T28" fmla="*/ 251 w 335"/>
                  <a:gd name="T29" fmla="*/ 1175 h 4316"/>
                  <a:gd name="T30" fmla="*/ 281 w 335"/>
                  <a:gd name="T31" fmla="*/ 1445 h 4316"/>
                  <a:gd name="T32" fmla="*/ 305 w 335"/>
                  <a:gd name="T33" fmla="*/ 1726 h 4316"/>
                  <a:gd name="T34" fmla="*/ 317 w 335"/>
                  <a:gd name="T35" fmla="*/ 2014 h 4316"/>
                  <a:gd name="T36" fmla="*/ 323 w 335"/>
                  <a:gd name="T37" fmla="*/ 2314 h 4316"/>
                  <a:gd name="T38" fmla="*/ 317 w 335"/>
                  <a:gd name="T39" fmla="*/ 2608 h 4316"/>
                  <a:gd name="T40" fmla="*/ 305 w 335"/>
                  <a:gd name="T41" fmla="*/ 2907 h 4316"/>
                  <a:gd name="T42" fmla="*/ 281 w 335"/>
                  <a:gd name="T43" fmla="*/ 3201 h 4316"/>
                  <a:gd name="T44" fmla="*/ 257 w 335"/>
                  <a:gd name="T45" fmla="*/ 3489 h 4316"/>
                  <a:gd name="T46" fmla="*/ 216 w 335"/>
                  <a:gd name="T47" fmla="*/ 3777 h 4316"/>
                  <a:gd name="T48" fmla="*/ 174 w 335"/>
                  <a:gd name="T49" fmla="*/ 4052 h 4316"/>
                  <a:gd name="T50" fmla="*/ 120 w 335"/>
                  <a:gd name="T51" fmla="*/ 4316 h 4316"/>
                  <a:gd name="T52" fmla="*/ 132 w 335"/>
                  <a:gd name="T53" fmla="*/ 4316 h 4316"/>
                  <a:gd name="T54" fmla="*/ 186 w 335"/>
                  <a:gd name="T55" fmla="*/ 4052 h 4316"/>
                  <a:gd name="T56" fmla="*/ 228 w 335"/>
                  <a:gd name="T57" fmla="*/ 3777 h 4316"/>
                  <a:gd name="T58" fmla="*/ 269 w 335"/>
                  <a:gd name="T59" fmla="*/ 3489 h 4316"/>
                  <a:gd name="T60" fmla="*/ 293 w 335"/>
                  <a:gd name="T61" fmla="*/ 3201 h 4316"/>
                  <a:gd name="T62" fmla="*/ 317 w 335"/>
                  <a:gd name="T63" fmla="*/ 2907 h 4316"/>
                  <a:gd name="T64" fmla="*/ 329 w 335"/>
                  <a:gd name="T65" fmla="*/ 2608 h 4316"/>
                  <a:gd name="T66" fmla="*/ 335 w 335"/>
                  <a:gd name="T67" fmla="*/ 2314 h 4316"/>
                  <a:gd name="T68" fmla="*/ 329 w 335"/>
                  <a:gd name="T69" fmla="*/ 2014 h 4316"/>
                  <a:gd name="T70" fmla="*/ 329 w 335"/>
                  <a:gd name="T71" fmla="*/ 2014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5" h="4316">
                    <a:moveTo>
                      <a:pt x="329" y="2014"/>
                    </a:moveTo>
                    <a:lnTo>
                      <a:pt x="317" y="1726"/>
                    </a:lnTo>
                    <a:lnTo>
                      <a:pt x="293" y="1445"/>
                    </a:lnTo>
                    <a:lnTo>
                      <a:pt x="263" y="1175"/>
                    </a:lnTo>
                    <a:lnTo>
                      <a:pt x="228" y="917"/>
                    </a:lnTo>
                    <a:lnTo>
                      <a:pt x="186" y="665"/>
                    </a:lnTo>
                    <a:lnTo>
                      <a:pt x="132" y="432"/>
                    </a:lnTo>
                    <a:lnTo>
                      <a:pt x="78" y="204"/>
                    </a:lnTo>
                    <a:lnTo>
                      <a:pt x="12" y="0"/>
                    </a:lnTo>
                    <a:lnTo>
                      <a:pt x="0" y="0"/>
                    </a:lnTo>
                    <a:lnTo>
                      <a:pt x="66" y="204"/>
                    </a:lnTo>
                    <a:lnTo>
                      <a:pt x="120" y="432"/>
                    </a:lnTo>
                    <a:lnTo>
                      <a:pt x="174" y="665"/>
                    </a:lnTo>
                    <a:lnTo>
                      <a:pt x="216" y="917"/>
                    </a:lnTo>
                    <a:lnTo>
                      <a:pt x="251" y="1175"/>
                    </a:lnTo>
                    <a:lnTo>
                      <a:pt x="281" y="1445"/>
                    </a:lnTo>
                    <a:lnTo>
                      <a:pt x="305" y="1726"/>
                    </a:lnTo>
                    <a:lnTo>
                      <a:pt x="317" y="2014"/>
                    </a:lnTo>
                    <a:lnTo>
                      <a:pt x="323" y="2314"/>
                    </a:lnTo>
                    <a:lnTo>
                      <a:pt x="317" y="2608"/>
                    </a:lnTo>
                    <a:lnTo>
                      <a:pt x="305" y="2907"/>
                    </a:lnTo>
                    <a:lnTo>
                      <a:pt x="281" y="3201"/>
                    </a:lnTo>
                    <a:lnTo>
                      <a:pt x="257" y="3489"/>
                    </a:lnTo>
                    <a:lnTo>
                      <a:pt x="216" y="3777"/>
                    </a:lnTo>
                    <a:lnTo>
                      <a:pt x="174" y="4052"/>
                    </a:lnTo>
                    <a:lnTo>
                      <a:pt x="120" y="4316"/>
                    </a:lnTo>
                    <a:lnTo>
                      <a:pt x="132" y="4316"/>
                    </a:lnTo>
                    <a:lnTo>
                      <a:pt x="186" y="4052"/>
                    </a:lnTo>
                    <a:lnTo>
                      <a:pt x="228" y="3777"/>
                    </a:lnTo>
                    <a:lnTo>
                      <a:pt x="269" y="3489"/>
                    </a:lnTo>
                    <a:lnTo>
                      <a:pt x="293" y="3201"/>
                    </a:lnTo>
                    <a:lnTo>
                      <a:pt x="317" y="2907"/>
                    </a:lnTo>
                    <a:lnTo>
                      <a:pt x="329" y="2608"/>
                    </a:lnTo>
                    <a:lnTo>
                      <a:pt x="335" y="2314"/>
                    </a:lnTo>
                    <a:lnTo>
                      <a:pt x="329" y="2014"/>
                    </a:lnTo>
                    <a:lnTo>
                      <a:pt x="329" y="2014"/>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1" name="Freeform 10"/>
              <p:cNvSpPr>
                <a:spLocks/>
              </p:cNvSpPr>
              <p:nvPr userDrawn="1"/>
            </p:nvSpPr>
            <p:spPr bwMode="hidden">
              <a:xfrm>
                <a:off x="3676" y="0"/>
                <a:ext cx="427" cy="4316"/>
              </a:xfrm>
              <a:custGeom>
                <a:avLst/>
                <a:gdLst>
                  <a:gd name="T0" fmla="*/ 413 w 425"/>
                  <a:gd name="T1" fmla="*/ 1924 h 4316"/>
                  <a:gd name="T2" fmla="*/ 395 w 425"/>
                  <a:gd name="T3" fmla="*/ 1690 h 4316"/>
                  <a:gd name="T4" fmla="*/ 365 w 425"/>
                  <a:gd name="T5" fmla="*/ 1457 h 4316"/>
                  <a:gd name="T6" fmla="*/ 329 w 425"/>
                  <a:gd name="T7" fmla="*/ 1229 h 4316"/>
                  <a:gd name="T8" fmla="*/ 281 w 425"/>
                  <a:gd name="T9" fmla="*/ 1001 h 4316"/>
                  <a:gd name="T10" fmla="*/ 227 w 425"/>
                  <a:gd name="T11" fmla="*/ 761 h 4316"/>
                  <a:gd name="T12" fmla="*/ 162 w 425"/>
                  <a:gd name="T13" fmla="*/ 522 h 4316"/>
                  <a:gd name="T14" fmla="*/ 90 w 425"/>
                  <a:gd name="T15" fmla="*/ 270 h 4316"/>
                  <a:gd name="T16" fmla="*/ 12 w 425"/>
                  <a:gd name="T17" fmla="*/ 0 h 4316"/>
                  <a:gd name="T18" fmla="*/ 0 w 425"/>
                  <a:gd name="T19" fmla="*/ 0 h 4316"/>
                  <a:gd name="T20" fmla="*/ 84 w 425"/>
                  <a:gd name="T21" fmla="*/ 270 h 4316"/>
                  <a:gd name="T22" fmla="*/ 156 w 425"/>
                  <a:gd name="T23" fmla="*/ 522 h 4316"/>
                  <a:gd name="T24" fmla="*/ 216 w 425"/>
                  <a:gd name="T25" fmla="*/ 767 h 4316"/>
                  <a:gd name="T26" fmla="*/ 275 w 425"/>
                  <a:gd name="T27" fmla="*/ 1001 h 4316"/>
                  <a:gd name="T28" fmla="*/ 317 w 425"/>
                  <a:gd name="T29" fmla="*/ 1235 h 4316"/>
                  <a:gd name="T30" fmla="*/ 353 w 425"/>
                  <a:gd name="T31" fmla="*/ 1463 h 4316"/>
                  <a:gd name="T32" fmla="*/ 383 w 425"/>
                  <a:gd name="T33" fmla="*/ 1690 h 4316"/>
                  <a:gd name="T34" fmla="*/ 401 w 425"/>
                  <a:gd name="T35" fmla="*/ 1924 h 4316"/>
                  <a:gd name="T36" fmla="*/ 413 w 425"/>
                  <a:gd name="T37" fmla="*/ 2188 h 4316"/>
                  <a:gd name="T38" fmla="*/ 407 w 425"/>
                  <a:gd name="T39" fmla="*/ 2458 h 4316"/>
                  <a:gd name="T40" fmla="*/ 395 w 425"/>
                  <a:gd name="T41" fmla="*/ 2733 h 4316"/>
                  <a:gd name="T42" fmla="*/ 365 w 425"/>
                  <a:gd name="T43" fmla="*/ 3021 h 4316"/>
                  <a:gd name="T44" fmla="*/ 329 w 425"/>
                  <a:gd name="T45" fmla="*/ 3321 h 4316"/>
                  <a:gd name="T46" fmla="*/ 275 w 425"/>
                  <a:gd name="T47" fmla="*/ 3639 h 4316"/>
                  <a:gd name="T48" fmla="*/ 204 w 425"/>
                  <a:gd name="T49" fmla="*/ 3968 h 4316"/>
                  <a:gd name="T50" fmla="*/ 126 w 425"/>
                  <a:gd name="T51" fmla="*/ 4316 h 4316"/>
                  <a:gd name="T52" fmla="*/ 138 w 425"/>
                  <a:gd name="T53" fmla="*/ 4316 h 4316"/>
                  <a:gd name="T54" fmla="*/ 216 w 425"/>
                  <a:gd name="T55" fmla="*/ 3968 h 4316"/>
                  <a:gd name="T56" fmla="*/ 287 w 425"/>
                  <a:gd name="T57" fmla="*/ 3639 h 4316"/>
                  <a:gd name="T58" fmla="*/ 341 w 425"/>
                  <a:gd name="T59" fmla="*/ 3321 h 4316"/>
                  <a:gd name="T60" fmla="*/ 377 w 425"/>
                  <a:gd name="T61" fmla="*/ 3021 h 4316"/>
                  <a:gd name="T62" fmla="*/ 407 w 425"/>
                  <a:gd name="T63" fmla="*/ 2733 h 4316"/>
                  <a:gd name="T64" fmla="*/ 419 w 425"/>
                  <a:gd name="T65" fmla="*/ 2458 h 4316"/>
                  <a:gd name="T66" fmla="*/ 425 w 425"/>
                  <a:gd name="T67" fmla="*/ 2188 h 4316"/>
                  <a:gd name="T68" fmla="*/ 413 w 425"/>
                  <a:gd name="T69" fmla="*/ 1924 h 4316"/>
                  <a:gd name="T70" fmla="*/ 413 w 425"/>
                  <a:gd name="T71" fmla="*/ 1924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5" h="4316">
                    <a:moveTo>
                      <a:pt x="413" y="1924"/>
                    </a:moveTo>
                    <a:lnTo>
                      <a:pt x="395" y="1690"/>
                    </a:lnTo>
                    <a:lnTo>
                      <a:pt x="365" y="1457"/>
                    </a:lnTo>
                    <a:lnTo>
                      <a:pt x="329" y="1229"/>
                    </a:lnTo>
                    <a:lnTo>
                      <a:pt x="281" y="1001"/>
                    </a:lnTo>
                    <a:lnTo>
                      <a:pt x="227" y="761"/>
                    </a:lnTo>
                    <a:lnTo>
                      <a:pt x="162" y="522"/>
                    </a:lnTo>
                    <a:lnTo>
                      <a:pt x="90" y="270"/>
                    </a:lnTo>
                    <a:lnTo>
                      <a:pt x="12" y="0"/>
                    </a:lnTo>
                    <a:lnTo>
                      <a:pt x="0" y="0"/>
                    </a:lnTo>
                    <a:lnTo>
                      <a:pt x="84" y="270"/>
                    </a:lnTo>
                    <a:lnTo>
                      <a:pt x="156" y="522"/>
                    </a:lnTo>
                    <a:lnTo>
                      <a:pt x="216" y="767"/>
                    </a:lnTo>
                    <a:lnTo>
                      <a:pt x="275" y="1001"/>
                    </a:lnTo>
                    <a:lnTo>
                      <a:pt x="317" y="1235"/>
                    </a:lnTo>
                    <a:lnTo>
                      <a:pt x="353" y="1463"/>
                    </a:lnTo>
                    <a:lnTo>
                      <a:pt x="383" y="1690"/>
                    </a:lnTo>
                    <a:lnTo>
                      <a:pt x="401" y="1924"/>
                    </a:lnTo>
                    <a:lnTo>
                      <a:pt x="413" y="2188"/>
                    </a:lnTo>
                    <a:lnTo>
                      <a:pt x="407" y="2458"/>
                    </a:lnTo>
                    <a:lnTo>
                      <a:pt x="395" y="2733"/>
                    </a:lnTo>
                    <a:lnTo>
                      <a:pt x="365" y="3021"/>
                    </a:lnTo>
                    <a:lnTo>
                      <a:pt x="329" y="3321"/>
                    </a:lnTo>
                    <a:lnTo>
                      <a:pt x="275" y="3639"/>
                    </a:lnTo>
                    <a:lnTo>
                      <a:pt x="204" y="3968"/>
                    </a:lnTo>
                    <a:lnTo>
                      <a:pt x="126" y="4316"/>
                    </a:lnTo>
                    <a:lnTo>
                      <a:pt x="138" y="4316"/>
                    </a:lnTo>
                    <a:lnTo>
                      <a:pt x="216" y="3968"/>
                    </a:lnTo>
                    <a:lnTo>
                      <a:pt x="287" y="3639"/>
                    </a:lnTo>
                    <a:lnTo>
                      <a:pt x="341" y="3321"/>
                    </a:lnTo>
                    <a:lnTo>
                      <a:pt x="377" y="3021"/>
                    </a:lnTo>
                    <a:lnTo>
                      <a:pt x="407" y="2733"/>
                    </a:lnTo>
                    <a:lnTo>
                      <a:pt x="419" y="2458"/>
                    </a:lnTo>
                    <a:lnTo>
                      <a:pt x="425" y="2188"/>
                    </a:lnTo>
                    <a:lnTo>
                      <a:pt x="413" y="1924"/>
                    </a:lnTo>
                    <a:lnTo>
                      <a:pt x="413" y="1924"/>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2" name="Freeform 11"/>
              <p:cNvSpPr>
                <a:spLocks/>
              </p:cNvSpPr>
              <p:nvPr userDrawn="1"/>
            </p:nvSpPr>
            <p:spPr bwMode="hidden">
              <a:xfrm>
                <a:off x="3946" y="0"/>
                <a:ext cx="558" cy="4316"/>
              </a:xfrm>
              <a:custGeom>
                <a:avLst/>
                <a:gdLst>
                  <a:gd name="T0" fmla="*/ 556 w 556"/>
                  <a:gd name="T1" fmla="*/ 2020 h 4316"/>
                  <a:gd name="T2" fmla="*/ 538 w 556"/>
                  <a:gd name="T3" fmla="*/ 1732 h 4316"/>
                  <a:gd name="T4" fmla="*/ 503 w 556"/>
                  <a:gd name="T5" fmla="*/ 1445 h 4316"/>
                  <a:gd name="T6" fmla="*/ 455 w 556"/>
                  <a:gd name="T7" fmla="*/ 1175 h 4316"/>
                  <a:gd name="T8" fmla="*/ 395 w 556"/>
                  <a:gd name="T9" fmla="*/ 911 h 4316"/>
                  <a:gd name="T10" fmla="*/ 317 w 556"/>
                  <a:gd name="T11" fmla="*/ 659 h 4316"/>
                  <a:gd name="T12" fmla="*/ 228 w 556"/>
                  <a:gd name="T13" fmla="*/ 426 h 4316"/>
                  <a:gd name="T14" fmla="*/ 126 w 556"/>
                  <a:gd name="T15" fmla="*/ 204 h 4316"/>
                  <a:gd name="T16" fmla="*/ 12 w 556"/>
                  <a:gd name="T17" fmla="*/ 0 h 4316"/>
                  <a:gd name="T18" fmla="*/ 0 w 556"/>
                  <a:gd name="T19" fmla="*/ 0 h 4316"/>
                  <a:gd name="T20" fmla="*/ 114 w 556"/>
                  <a:gd name="T21" fmla="*/ 204 h 4316"/>
                  <a:gd name="T22" fmla="*/ 216 w 556"/>
                  <a:gd name="T23" fmla="*/ 426 h 4316"/>
                  <a:gd name="T24" fmla="*/ 305 w 556"/>
                  <a:gd name="T25" fmla="*/ 659 h 4316"/>
                  <a:gd name="T26" fmla="*/ 383 w 556"/>
                  <a:gd name="T27" fmla="*/ 911 h 4316"/>
                  <a:gd name="T28" fmla="*/ 443 w 556"/>
                  <a:gd name="T29" fmla="*/ 1175 h 4316"/>
                  <a:gd name="T30" fmla="*/ 491 w 556"/>
                  <a:gd name="T31" fmla="*/ 1445 h 4316"/>
                  <a:gd name="T32" fmla="*/ 526 w 556"/>
                  <a:gd name="T33" fmla="*/ 1732 h 4316"/>
                  <a:gd name="T34" fmla="*/ 544 w 556"/>
                  <a:gd name="T35" fmla="*/ 2020 h 4316"/>
                  <a:gd name="T36" fmla="*/ 544 w 556"/>
                  <a:gd name="T37" fmla="*/ 2326 h 4316"/>
                  <a:gd name="T38" fmla="*/ 532 w 556"/>
                  <a:gd name="T39" fmla="*/ 2632 h 4316"/>
                  <a:gd name="T40" fmla="*/ 503 w 556"/>
                  <a:gd name="T41" fmla="*/ 2931 h 4316"/>
                  <a:gd name="T42" fmla="*/ 455 w 556"/>
                  <a:gd name="T43" fmla="*/ 3225 h 4316"/>
                  <a:gd name="T44" fmla="*/ 389 w 556"/>
                  <a:gd name="T45" fmla="*/ 3513 h 4316"/>
                  <a:gd name="T46" fmla="*/ 311 w 556"/>
                  <a:gd name="T47" fmla="*/ 3788 h 4316"/>
                  <a:gd name="T48" fmla="*/ 216 w 556"/>
                  <a:gd name="T49" fmla="*/ 4058 h 4316"/>
                  <a:gd name="T50" fmla="*/ 102 w 556"/>
                  <a:gd name="T51" fmla="*/ 4316 h 4316"/>
                  <a:gd name="T52" fmla="*/ 114 w 556"/>
                  <a:gd name="T53" fmla="*/ 4316 h 4316"/>
                  <a:gd name="T54" fmla="*/ 228 w 556"/>
                  <a:gd name="T55" fmla="*/ 4058 h 4316"/>
                  <a:gd name="T56" fmla="*/ 323 w 556"/>
                  <a:gd name="T57" fmla="*/ 3788 h 4316"/>
                  <a:gd name="T58" fmla="*/ 401 w 556"/>
                  <a:gd name="T59" fmla="*/ 3513 h 4316"/>
                  <a:gd name="T60" fmla="*/ 467 w 556"/>
                  <a:gd name="T61" fmla="*/ 3225 h 4316"/>
                  <a:gd name="T62" fmla="*/ 515 w 556"/>
                  <a:gd name="T63" fmla="*/ 2931 h 4316"/>
                  <a:gd name="T64" fmla="*/ 544 w 556"/>
                  <a:gd name="T65" fmla="*/ 2632 h 4316"/>
                  <a:gd name="T66" fmla="*/ 556 w 556"/>
                  <a:gd name="T67" fmla="*/ 2326 h 4316"/>
                  <a:gd name="T68" fmla="*/ 556 w 556"/>
                  <a:gd name="T69" fmla="*/ 2020 h 4316"/>
                  <a:gd name="T70" fmla="*/ 556 w 556"/>
                  <a:gd name="T71" fmla="*/ 202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6" h="4316">
                    <a:moveTo>
                      <a:pt x="556" y="2020"/>
                    </a:moveTo>
                    <a:lnTo>
                      <a:pt x="538" y="1732"/>
                    </a:lnTo>
                    <a:lnTo>
                      <a:pt x="503" y="1445"/>
                    </a:lnTo>
                    <a:lnTo>
                      <a:pt x="455" y="1175"/>
                    </a:lnTo>
                    <a:lnTo>
                      <a:pt x="395" y="911"/>
                    </a:lnTo>
                    <a:lnTo>
                      <a:pt x="317" y="659"/>
                    </a:lnTo>
                    <a:lnTo>
                      <a:pt x="228" y="426"/>
                    </a:lnTo>
                    <a:lnTo>
                      <a:pt x="126" y="204"/>
                    </a:lnTo>
                    <a:lnTo>
                      <a:pt x="12" y="0"/>
                    </a:lnTo>
                    <a:lnTo>
                      <a:pt x="0" y="0"/>
                    </a:lnTo>
                    <a:lnTo>
                      <a:pt x="114" y="204"/>
                    </a:lnTo>
                    <a:lnTo>
                      <a:pt x="216" y="426"/>
                    </a:lnTo>
                    <a:lnTo>
                      <a:pt x="305" y="659"/>
                    </a:lnTo>
                    <a:lnTo>
                      <a:pt x="383" y="911"/>
                    </a:lnTo>
                    <a:lnTo>
                      <a:pt x="443" y="1175"/>
                    </a:lnTo>
                    <a:lnTo>
                      <a:pt x="491" y="1445"/>
                    </a:lnTo>
                    <a:lnTo>
                      <a:pt x="526" y="1732"/>
                    </a:lnTo>
                    <a:lnTo>
                      <a:pt x="544" y="2020"/>
                    </a:lnTo>
                    <a:lnTo>
                      <a:pt x="544" y="2326"/>
                    </a:lnTo>
                    <a:lnTo>
                      <a:pt x="532" y="2632"/>
                    </a:lnTo>
                    <a:lnTo>
                      <a:pt x="503" y="2931"/>
                    </a:lnTo>
                    <a:lnTo>
                      <a:pt x="455" y="3225"/>
                    </a:lnTo>
                    <a:lnTo>
                      <a:pt x="389" y="3513"/>
                    </a:lnTo>
                    <a:lnTo>
                      <a:pt x="311" y="3788"/>
                    </a:lnTo>
                    <a:lnTo>
                      <a:pt x="216" y="4058"/>
                    </a:lnTo>
                    <a:lnTo>
                      <a:pt x="102" y="4316"/>
                    </a:lnTo>
                    <a:lnTo>
                      <a:pt x="114" y="4316"/>
                    </a:lnTo>
                    <a:lnTo>
                      <a:pt x="228" y="4058"/>
                    </a:lnTo>
                    <a:lnTo>
                      <a:pt x="323" y="3788"/>
                    </a:lnTo>
                    <a:lnTo>
                      <a:pt x="401" y="3513"/>
                    </a:lnTo>
                    <a:lnTo>
                      <a:pt x="467" y="3225"/>
                    </a:lnTo>
                    <a:lnTo>
                      <a:pt x="515" y="2931"/>
                    </a:lnTo>
                    <a:lnTo>
                      <a:pt x="544" y="2632"/>
                    </a:lnTo>
                    <a:lnTo>
                      <a:pt x="556" y="2326"/>
                    </a:lnTo>
                    <a:lnTo>
                      <a:pt x="556" y="2020"/>
                    </a:lnTo>
                    <a:lnTo>
                      <a:pt x="556" y="202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3" name="Freeform 12"/>
              <p:cNvSpPr>
                <a:spLocks/>
              </p:cNvSpPr>
              <p:nvPr userDrawn="1"/>
            </p:nvSpPr>
            <p:spPr bwMode="hidden">
              <a:xfrm>
                <a:off x="4246" y="0"/>
                <a:ext cx="690" cy="4316"/>
              </a:xfrm>
              <a:custGeom>
                <a:avLst/>
                <a:gdLst>
                  <a:gd name="T0" fmla="*/ 688 w 688"/>
                  <a:gd name="T1" fmla="*/ 2086 h 4316"/>
                  <a:gd name="T2" fmla="*/ 670 w 688"/>
                  <a:gd name="T3" fmla="*/ 1810 h 4316"/>
                  <a:gd name="T4" fmla="*/ 634 w 688"/>
                  <a:gd name="T5" fmla="*/ 1541 h 4316"/>
                  <a:gd name="T6" fmla="*/ 574 w 688"/>
                  <a:gd name="T7" fmla="*/ 1271 h 4316"/>
                  <a:gd name="T8" fmla="*/ 497 w 688"/>
                  <a:gd name="T9" fmla="*/ 1007 h 4316"/>
                  <a:gd name="T10" fmla="*/ 401 w 688"/>
                  <a:gd name="T11" fmla="*/ 749 h 4316"/>
                  <a:gd name="T12" fmla="*/ 293 w 688"/>
                  <a:gd name="T13" fmla="*/ 492 h 4316"/>
                  <a:gd name="T14" fmla="*/ 162 w 688"/>
                  <a:gd name="T15" fmla="*/ 240 h 4316"/>
                  <a:gd name="T16" fmla="*/ 12 w 688"/>
                  <a:gd name="T17" fmla="*/ 0 h 4316"/>
                  <a:gd name="T18" fmla="*/ 0 w 688"/>
                  <a:gd name="T19" fmla="*/ 0 h 4316"/>
                  <a:gd name="T20" fmla="*/ 150 w 688"/>
                  <a:gd name="T21" fmla="*/ 240 h 4316"/>
                  <a:gd name="T22" fmla="*/ 281 w 688"/>
                  <a:gd name="T23" fmla="*/ 492 h 4316"/>
                  <a:gd name="T24" fmla="*/ 389 w 688"/>
                  <a:gd name="T25" fmla="*/ 749 h 4316"/>
                  <a:gd name="T26" fmla="*/ 485 w 688"/>
                  <a:gd name="T27" fmla="*/ 1007 h 4316"/>
                  <a:gd name="T28" fmla="*/ 562 w 688"/>
                  <a:gd name="T29" fmla="*/ 1271 h 4316"/>
                  <a:gd name="T30" fmla="*/ 622 w 688"/>
                  <a:gd name="T31" fmla="*/ 1541 h 4316"/>
                  <a:gd name="T32" fmla="*/ 658 w 688"/>
                  <a:gd name="T33" fmla="*/ 1810 h 4316"/>
                  <a:gd name="T34" fmla="*/ 676 w 688"/>
                  <a:gd name="T35" fmla="*/ 2086 h 4316"/>
                  <a:gd name="T36" fmla="*/ 676 w 688"/>
                  <a:gd name="T37" fmla="*/ 2368 h 4316"/>
                  <a:gd name="T38" fmla="*/ 658 w 688"/>
                  <a:gd name="T39" fmla="*/ 2650 h 4316"/>
                  <a:gd name="T40" fmla="*/ 616 w 688"/>
                  <a:gd name="T41" fmla="*/ 2931 h 4316"/>
                  <a:gd name="T42" fmla="*/ 556 w 688"/>
                  <a:gd name="T43" fmla="*/ 3213 h 4316"/>
                  <a:gd name="T44" fmla="*/ 473 w 688"/>
                  <a:gd name="T45" fmla="*/ 3495 h 4316"/>
                  <a:gd name="T46" fmla="*/ 371 w 688"/>
                  <a:gd name="T47" fmla="*/ 3777 h 4316"/>
                  <a:gd name="T48" fmla="*/ 251 w 688"/>
                  <a:gd name="T49" fmla="*/ 4046 h 4316"/>
                  <a:gd name="T50" fmla="*/ 114 w 688"/>
                  <a:gd name="T51" fmla="*/ 4316 h 4316"/>
                  <a:gd name="T52" fmla="*/ 126 w 688"/>
                  <a:gd name="T53" fmla="*/ 4316 h 4316"/>
                  <a:gd name="T54" fmla="*/ 263 w 688"/>
                  <a:gd name="T55" fmla="*/ 4046 h 4316"/>
                  <a:gd name="T56" fmla="*/ 383 w 688"/>
                  <a:gd name="T57" fmla="*/ 3777 h 4316"/>
                  <a:gd name="T58" fmla="*/ 485 w 688"/>
                  <a:gd name="T59" fmla="*/ 3495 h 4316"/>
                  <a:gd name="T60" fmla="*/ 568 w 688"/>
                  <a:gd name="T61" fmla="*/ 3219 h 4316"/>
                  <a:gd name="T62" fmla="*/ 628 w 688"/>
                  <a:gd name="T63" fmla="*/ 2937 h 4316"/>
                  <a:gd name="T64" fmla="*/ 670 w 688"/>
                  <a:gd name="T65" fmla="*/ 2656 h 4316"/>
                  <a:gd name="T66" fmla="*/ 688 w 688"/>
                  <a:gd name="T67" fmla="*/ 2368 h 4316"/>
                  <a:gd name="T68" fmla="*/ 688 w 688"/>
                  <a:gd name="T69" fmla="*/ 2086 h 4316"/>
                  <a:gd name="T70" fmla="*/ 688 w 688"/>
                  <a:gd name="T71" fmla="*/ 2086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8" h="4316">
                    <a:moveTo>
                      <a:pt x="688" y="2086"/>
                    </a:moveTo>
                    <a:lnTo>
                      <a:pt x="670" y="1810"/>
                    </a:lnTo>
                    <a:lnTo>
                      <a:pt x="634" y="1541"/>
                    </a:lnTo>
                    <a:lnTo>
                      <a:pt x="574" y="1271"/>
                    </a:lnTo>
                    <a:lnTo>
                      <a:pt x="497" y="1007"/>
                    </a:lnTo>
                    <a:lnTo>
                      <a:pt x="401" y="749"/>
                    </a:lnTo>
                    <a:lnTo>
                      <a:pt x="293" y="492"/>
                    </a:lnTo>
                    <a:lnTo>
                      <a:pt x="162" y="240"/>
                    </a:lnTo>
                    <a:lnTo>
                      <a:pt x="12" y="0"/>
                    </a:lnTo>
                    <a:lnTo>
                      <a:pt x="0" y="0"/>
                    </a:lnTo>
                    <a:lnTo>
                      <a:pt x="150" y="240"/>
                    </a:lnTo>
                    <a:lnTo>
                      <a:pt x="281" y="492"/>
                    </a:lnTo>
                    <a:lnTo>
                      <a:pt x="389" y="749"/>
                    </a:lnTo>
                    <a:lnTo>
                      <a:pt x="485" y="1007"/>
                    </a:lnTo>
                    <a:lnTo>
                      <a:pt x="562" y="1271"/>
                    </a:lnTo>
                    <a:lnTo>
                      <a:pt x="622" y="1541"/>
                    </a:lnTo>
                    <a:lnTo>
                      <a:pt x="658" y="1810"/>
                    </a:lnTo>
                    <a:lnTo>
                      <a:pt x="676" y="2086"/>
                    </a:lnTo>
                    <a:lnTo>
                      <a:pt x="676" y="2368"/>
                    </a:lnTo>
                    <a:lnTo>
                      <a:pt x="658" y="2650"/>
                    </a:lnTo>
                    <a:lnTo>
                      <a:pt x="616" y="2931"/>
                    </a:lnTo>
                    <a:lnTo>
                      <a:pt x="556" y="3213"/>
                    </a:lnTo>
                    <a:lnTo>
                      <a:pt x="473" y="3495"/>
                    </a:lnTo>
                    <a:lnTo>
                      <a:pt x="371" y="3777"/>
                    </a:lnTo>
                    <a:lnTo>
                      <a:pt x="251" y="4046"/>
                    </a:lnTo>
                    <a:lnTo>
                      <a:pt x="114" y="4316"/>
                    </a:lnTo>
                    <a:lnTo>
                      <a:pt x="126" y="4316"/>
                    </a:lnTo>
                    <a:lnTo>
                      <a:pt x="263" y="4046"/>
                    </a:lnTo>
                    <a:lnTo>
                      <a:pt x="383" y="3777"/>
                    </a:lnTo>
                    <a:lnTo>
                      <a:pt x="485" y="3495"/>
                    </a:lnTo>
                    <a:lnTo>
                      <a:pt x="568" y="3219"/>
                    </a:lnTo>
                    <a:lnTo>
                      <a:pt x="628" y="2937"/>
                    </a:lnTo>
                    <a:lnTo>
                      <a:pt x="670" y="2656"/>
                    </a:lnTo>
                    <a:lnTo>
                      <a:pt x="688" y="2368"/>
                    </a:lnTo>
                    <a:lnTo>
                      <a:pt x="688" y="2086"/>
                    </a:lnTo>
                    <a:lnTo>
                      <a:pt x="688" y="2086"/>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 name="Freeform 13"/>
              <p:cNvSpPr>
                <a:spLocks/>
              </p:cNvSpPr>
              <p:nvPr userDrawn="1"/>
            </p:nvSpPr>
            <p:spPr bwMode="hidden">
              <a:xfrm>
                <a:off x="4522" y="0"/>
                <a:ext cx="864" cy="4316"/>
              </a:xfrm>
              <a:custGeom>
                <a:avLst/>
                <a:gdLst>
                  <a:gd name="T0" fmla="*/ 855 w 861"/>
                  <a:gd name="T1" fmla="*/ 2128 h 4316"/>
                  <a:gd name="T2" fmla="*/ 831 w 861"/>
                  <a:gd name="T3" fmla="*/ 1834 h 4316"/>
                  <a:gd name="T4" fmla="*/ 808 w 861"/>
                  <a:gd name="T5" fmla="*/ 1684 h 4316"/>
                  <a:gd name="T6" fmla="*/ 784 w 861"/>
                  <a:gd name="T7" fmla="*/ 1541 h 4316"/>
                  <a:gd name="T8" fmla="*/ 748 w 861"/>
                  <a:gd name="T9" fmla="*/ 1397 h 4316"/>
                  <a:gd name="T10" fmla="*/ 712 w 861"/>
                  <a:gd name="T11" fmla="*/ 1253 h 4316"/>
                  <a:gd name="T12" fmla="*/ 664 w 861"/>
                  <a:gd name="T13" fmla="*/ 1115 h 4316"/>
                  <a:gd name="T14" fmla="*/ 610 w 861"/>
                  <a:gd name="T15" fmla="*/ 977 h 4316"/>
                  <a:gd name="T16" fmla="*/ 491 w 861"/>
                  <a:gd name="T17" fmla="*/ 719 h 4316"/>
                  <a:gd name="T18" fmla="*/ 353 w 861"/>
                  <a:gd name="T19" fmla="*/ 468 h 4316"/>
                  <a:gd name="T20" fmla="*/ 192 w 861"/>
                  <a:gd name="T21" fmla="*/ 228 h 4316"/>
                  <a:gd name="T22" fmla="*/ 12 w 861"/>
                  <a:gd name="T23" fmla="*/ 0 h 4316"/>
                  <a:gd name="T24" fmla="*/ 0 w 861"/>
                  <a:gd name="T25" fmla="*/ 0 h 4316"/>
                  <a:gd name="T26" fmla="*/ 180 w 861"/>
                  <a:gd name="T27" fmla="*/ 228 h 4316"/>
                  <a:gd name="T28" fmla="*/ 341 w 861"/>
                  <a:gd name="T29" fmla="*/ 468 h 4316"/>
                  <a:gd name="T30" fmla="*/ 479 w 861"/>
                  <a:gd name="T31" fmla="*/ 719 h 4316"/>
                  <a:gd name="T32" fmla="*/ 598 w 861"/>
                  <a:gd name="T33" fmla="*/ 983 h 4316"/>
                  <a:gd name="T34" fmla="*/ 652 w 861"/>
                  <a:gd name="T35" fmla="*/ 1121 h 4316"/>
                  <a:gd name="T36" fmla="*/ 700 w 861"/>
                  <a:gd name="T37" fmla="*/ 1259 h 4316"/>
                  <a:gd name="T38" fmla="*/ 736 w 861"/>
                  <a:gd name="T39" fmla="*/ 1403 h 4316"/>
                  <a:gd name="T40" fmla="*/ 772 w 861"/>
                  <a:gd name="T41" fmla="*/ 1547 h 4316"/>
                  <a:gd name="T42" fmla="*/ 802 w 861"/>
                  <a:gd name="T43" fmla="*/ 1690 h 4316"/>
                  <a:gd name="T44" fmla="*/ 819 w 861"/>
                  <a:gd name="T45" fmla="*/ 1834 h 4316"/>
                  <a:gd name="T46" fmla="*/ 837 w 861"/>
                  <a:gd name="T47" fmla="*/ 1984 h 4316"/>
                  <a:gd name="T48" fmla="*/ 843 w 861"/>
                  <a:gd name="T49" fmla="*/ 2128 h 4316"/>
                  <a:gd name="T50" fmla="*/ 849 w 861"/>
                  <a:gd name="T51" fmla="*/ 2278 h 4316"/>
                  <a:gd name="T52" fmla="*/ 843 w 861"/>
                  <a:gd name="T53" fmla="*/ 2428 h 4316"/>
                  <a:gd name="T54" fmla="*/ 831 w 861"/>
                  <a:gd name="T55" fmla="*/ 2572 h 4316"/>
                  <a:gd name="T56" fmla="*/ 819 w 861"/>
                  <a:gd name="T57" fmla="*/ 2721 h 4316"/>
                  <a:gd name="T58" fmla="*/ 796 w 861"/>
                  <a:gd name="T59" fmla="*/ 2865 h 4316"/>
                  <a:gd name="T60" fmla="*/ 766 w 861"/>
                  <a:gd name="T61" fmla="*/ 3015 h 4316"/>
                  <a:gd name="T62" fmla="*/ 724 w 861"/>
                  <a:gd name="T63" fmla="*/ 3159 h 4316"/>
                  <a:gd name="T64" fmla="*/ 682 w 861"/>
                  <a:gd name="T65" fmla="*/ 3303 h 4316"/>
                  <a:gd name="T66" fmla="*/ 586 w 861"/>
                  <a:gd name="T67" fmla="*/ 3567 h 4316"/>
                  <a:gd name="T68" fmla="*/ 473 w 861"/>
                  <a:gd name="T69" fmla="*/ 3824 h 4316"/>
                  <a:gd name="T70" fmla="*/ 335 w 861"/>
                  <a:gd name="T71" fmla="*/ 4076 h 4316"/>
                  <a:gd name="T72" fmla="*/ 180 w 861"/>
                  <a:gd name="T73" fmla="*/ 4316 h 4316"/>
                  <a:gd name="T74" fmla="*/ 192 w 861"/>
                  <a:gd name="T75" fmla="*/ 4316 h 4316"/>
                  <a:gd name="T76" fmla="*/ 347 w 861"/>
                  <a:gd name="T77" fmla="*/ 4076 h 4316"/>
                  <a:gd name="T78" fmla="*/ 485 w 861"/>
                  <a:gd name="T79" fmla="*/ 3824 h 4316"/>
                  <a:gd name="T80" fmla="*/ 598 w 861"/>
                  <a:gd name="T81" fmla="*/ 3573 h 4316"/>
                  <a:gd name="T82" fmla="*/ 694 w 861"/>
                  <a:gd name="T83" fmla="*/ 3309 h 4316"/>
                  <a:gd name="T84" fmla="*/ 736 w 861"/>
                  <a:gd name="T85" fmla="*/ 3165 h 4316"/>
                  <a:gd name="T86" fmla="*/ 778 w 861"/>
                  <a:gd name="T87" fmla="*/ 3021 h 4316"/>
                  <a:gd name="T88" fmla="*/ 808 w 861"/>
                  <a:gd name="T89" fmla="*/ 2871 h 4316"/>
                  <a:gd name="T90" fmla="*/ 831 w 861"/>
                  <a:gd name="T91" fmla="*/ 2727 h 4316"/>
                  <a:gd name="T92" fmla="*/ 843 w 861"/>
                  <a:gd name="T93" fmla="*/ 2578 h 4316"/>
                  <a:gd name="T94" fmla="*/ 855 w 861"/>
                  <a:gd name="T95" fmla="*/ 2428 h 4316"/>
                  <a:gd name="T96" fmla="*/ 861 w 861"/>
                  <a:gd name="T97" fmla="*/ 2278 h 4316"/>
                  <a:gd name="T98" fmla="*/ 855 w 861"/>
                  <a:gd name="T99" fmla="*/ 2128 h 4316"/>
                  <a:gd name="T100" fmla="*/ 855 w 861"/>
                  <a:gd name="T101" fmla="*/ 212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1" h="4316">
                    <a:moveTo>
                      <a:pt x="855" y="2128"/>
                    </a:moveTo>
                    <a:lnTo>
                      <a:pt x="831" y="1834"/>
                    </a:lnTo>
                    <a:lnTo>
                      <a:pt x="808" y="1684"/>
                    </a:lnTo>
                    <a:lnTo>
                      <a:pt x="784" y="1541"/>
                    </a:lnTo>
                    <a:lnTo>
                      <a:pt x="748" y="1397"/>
                    </a:lnTo>
                    <a:lnTo>
                      <a:pt x="712" y="1253"/>
                    </a:lnTo>
                    <a:lnTo>
                      <a:pt x="664" y="1115"/>
                    </a:lnTo>
                    <a:lnTo>
                      <a:pt x="610" y="977"/>
                    </a:lnTo>
                    <a:lnTo>
                      <a:pt x="491" y="719"/>
                    </a:lnTo>
                    <a:lnTo>
                      <a:pt x="353" y="468"/>
                    </a:lnTo>
                    <a:lnTo>
                      <a:pt x="192" y="228"/>
                    </a:lnTo>
                    <a:lnTo>
                      <a:pt x="12" y="0"/>
                    </a:lnTo>
                    <a:lnTo>
                      <a:pt x="0" y="0"/>
                    </a:lnTo>
                    <a:lnTo>
                      <a:pt x="180" y="228"/>
                    </a:lnTo>
                    <a:lnTo>
                      <a:pt x="341" y="468"/>
                    </a:lnTo>
                    <a:lnTo>
                      <a:pt x="479" y="719"/>
                    </a:lnTo>
                    <a:lnTo>
                      <a:pt x="598" y="983"/>
                    </a:lnTo>
                    <a:lnTo>
                      <a:pt x="652" y="1121"/>
                    </a:lnTo>
                    <a:lnTo>
                      <a:pt x="700" y="1259"/>
                    </a:lnTo>
                    <a:lnTo>
                      <a:pt x="736" y="1403"/>
                    </a:lnTo>
                    <a:lnTo>
                      <a:pt x="772" y="1547"/>
                    </a:lnTo>
                    <a:lnTo>
                      <a:pt x="802" y="1690"/>
                    </a:lnTo>
                    <a:lnTo>
                      <a:pt x="819" y="1834"/>
                    </a:lnTo>
                    <a:lnTo>
                      <a:pt x="837" y="1984"/>
                    </a:lnTo>
                    <a:lnTo>
                      <a:pt x="843" y="2128"/>
                    </a:lnTo>
                    <a:lnTo>
                      <a:pt x="849" y="2278"/>
                    </a:lnTo>
                    <a:lnTo>
                      <a:pt x="843" y="2428"/>
                    </a:lnTo>
                    <a:lnTo>
                      <a:pt x="831" y="2572"/>
                    </a:lnTo>
                    <a:lnTo>
                      <a:pt x="819" y="2721"/>
                    </a:lnTo>
                    <a:lnTo>
                      <a:pt x="796" y="2865"/>
                    </a:lnTo>
                    <a:lnTo>
                      <a:pt x="766" y="3015"/>
                    </a:lnTo>
                    <a:lnTo>
                      <a:pt x="724" y="3159"/>
                    </a:lnTo>
                    <a:lnTo>
                      <a:pt x="682" y="3303"/>
                    </a:lnTo>
                    <a:lnTo>
                      <a:pt x="586" y="3567"/>
                    </a:lnTo>
                    <a:lnTo>
                      <a:pt x="473" y="3824"/>
                    </a:lnTo>
                    <a:lnTo>
                      <a:pt x="335" y="4076"/>
                    </a:lnTo>
                    <a:lnTo>
                      <a:pt x="180" y="4316"/>
                    </a:lnTo>
                    <a:lnTo>
                      <a:pt x="192" y="4316"/>
                    </a:lnTo>
                    <a:lnTo>
                      <a:pt x="347" y="4076"/>
                    </a:lnTo>
                    <a:lnTo>
                      <a:pt x="485" y="3824"/>
                    </a:lnTo>
                    <a:lnTo>
                      <a:pt x="598" y="3573"/>
                    </a:lnTo>
                    <a:lnTo>
                      <a:pt x="694" y="3309"/>
                    </a:lnTo>
                    <a:lnTo>
                      <a:pt x="736" y="3165"/>
                    </a:lnTo>
                    <a:lnTo>
                      <a:pt x="778" y="3021"/>
                    </a:lnTo>
                    <a:lnTo>
                      <a:pt x="808" y="2871"/>
                    </a:lnTo>
                    <a:lnTo>
                      <a:pt x="831" y="2727"/>
                    </a:lnTo>
                    <a:lnTo>
                      <a:pt x="843" y="2578"/>
                    </a:lnTo>
                    <a:lnTo>
                      <a:pt x="855" y="2428"/>
                    </a:lnTo>
                    <a:lnTo>
                      <a:pt x="861" y="2278"/>
                    </a:lnTo>
                    <a:lnTo>
                      <a:pt x="855" y="2128"/>
                    </a:lnTo>
                    <a:lnTo>
                      <a:pt x="855" y="212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5" name="Freeform 14"/>
              <p:cNvSpPr>
                <a:spLocks/>
              </p:cNvSpPr>
              <p:nvPr userDrawn="1"/>
            </p:nvSpPr>
            <p:spPr bwMode="hidden">
              <a:xfrm>
                <a:off x="2399" y="0"/>
                <a:ext cx="150" cy="4316"/>
              </a:xfrm>
              <a:custGeom>
                <a:avLst/>
                <a:gdLst>
                  <a:gd name="T0" fmla="*/ 18 w 149"/>
                  <a:gd name="T1" fmla="*/ 1942 h 4316"/>
                  <a:gd name="T2" fmla="*/ 30 w 149"/>
                  <a:gd name="T3" fmla="*/ 1630 h 4316"/>
                  <a:gd name="T4" fmla="*/ 42 w 149"/>
                  <a:gd name="T5" fmla="*/ 1331 h 4316"/>
                  <a:gd name="T6" fmla="*/ 59 w 149"/>
                  <a:gd name="T7" fmla="*/ 1055 h 4316"/>
                  <a:gd name="T8" fmla="*/ 77 w 149"/>
                  <a:gd name="T9" fmla="*/ 791 h 4316"/>
                  <a:gd name="T10" fmla="*/ 83 w 149"/>
                  <a:gd name="T11" fmla="*/ 671 h 4316"/>
                  <a:gd name="T12" fmla="*/ 95 w 149"/>
                  <a:gd name="T13" fmla="*/ 557 h 4316"/>
                  <a:gd name="T14" fmla="*/ 107 w 149"/>
                  <a:gd name="T15" fmla="*/ 444 h 4316"/>
                  <a:gd name="T16" fmla="*/ 113 w 149"/>
                  <a:gd name="T17" fmla="*/ 342 h 4316"/>
                  <a:gd name="T18" fmla="*/ 125 w 149"/>
                  <a:gd name="T19" fmla="*/ 246 h 4316"/>
                  <a:gd name="T20" fmla="*/ 131 w 149"/>
                  <a:gd name="T21" fmla="*/ 156 h 4316"/>
                  <a:gd name="T22" fmla="*/ 143 w 149"/>
                  <a:gd name="T23" fmla="*/ 72 h 4316"/>
                  <a:gd name="T24" fmla="*/ 149 w 149"/>
                  <a:gd name="T25" fmla="*/ 0 h 4316"/>
                  <a:gd name="T26" fmla="*/ 137 w 149"/>
                  <a:gd name="T27" fmla="*/ 0 h 4316"/>
                  <a:gd name="T28" fmla="*/ 131 w 149"/>
                  <a:gd name="T29" fmla="*/ 72 h 4316"/>
                  <a:gd name="T30" fmla="*/ 119 w 149"/>
                  <a:gd name="T31" fmla="*/ 156 h 4316"/>
                  <a:gd name="T32" fmla="*/ 113 w 149"/>
                  <a:gd name="T33" fmla="*/ 246 h 4316"/>
                  <a:gd name="T34" fmla="*/ 101 w 149"/>
                  <a:gd name="T35" fmla="*/ 342 h 4316"/>
                  <a:gd name="T36" fmla="*/ 95 w 149"/>
                  <a:gd name="T37" fmla="*/ 444 h 4316"/>
                  <a:gd name="T38" fmla="*/ 83 w 149"/>
                  <a:gd name="T39" fmla="*/ 557 h 4316"/>
                  <a:gd name="T40" fmla="*/ 71 w 149"/>
                  <a:gd name="T41" fmla="*/ 671 h 4316"/>
                  <a:gd name="T42" fmla="*/ 65 w 149"/>
                  <a:gd name="T43" fmla="*/ 791 h 4316"/>
                  <a:gd name="T44" fmla="*/ 48 w 149"/>
                  <a:gd name="T45" fmla="*/ 1055 h 4316"/>
                  <a:gd name="T46" fmla="*/ 30 w 149"/>
                  <a:gd name="T47" fmla="*/ 1331 h 4316"/>
                  <a:gd name="T48" fmla="*/ 18 w 149"/>
                  <a:gd name="T49" fmla="*/ 1630 h 4316"/>
                  <a:gd name="T50" fmla="*/ 6 w 149"/>
                  <a:gd name="T51" fmla="*/ 1942 h 4316"/>
                  <a:gd name="T52" fmla="*/ 0 w 149"/>
                  <a:gd name="T53" fmla="*/ 2278 h 4316"/>
                  <a:gd name="T54" fmla="*/ 6 w 149"/>
                  <a:gd name="T55" fmla="*/ 2602 h 4316"/>
                  <a:gd name="T56" fmla="*/ 12 w 149"/>
                  <a:gd name="T57" fmla="*/ 2919 h 4316"/>
                  <a:gd name="T58" fmla="*/ 24 w 149"/>
                  <a:gd name="T59" fmla="*/ 3219 h 4316"/>
                  <a:gd name="T60" fmla="*/ 36 w 149"/>
                  <a:gd name="T61" fmla="*/ 3513 h 4316"/>
                  <a:gd name="T62" fmla="*/ 59 w 149"/>
                  <a:gd name="T63" fmla="*/ 3794 h 4316"/>
                  <a:gd name="T64" fmla="*/ 89 w 149"/>
                  <a:gd name="T65" fmla="*/ 4058 h 4316"/>
                  <a:gd name="T66" fmla="*/ 125 w 149"/>
                  <a:gd name="T67" fmla="*/ 4316 h 4316"/>
                  <a:gd name="T68" fmla="*/ 137 w 149"/>
                  <a:gd name="T69" fmla="*/ 4316 h 4316"/>
                  <a:gd name="T70" fmla="*/ 101 w 149"/>
                  <a:gd name="T71" fmla="*/ 4058 h 4316"/>
                  <a:gd name="T72" fmla="*/ 71 w 149"/>
                  <a:gd name="T73" fmla="*/ 3794 h 4316"/>
                  <a:gd name="T74" fmla="*/ 48 w 149"/>
                  <a:gd name="T75" fmla="*/ 3513 h 4316"/>
                  <a:gd name="T76" fmla="*/ 36 w 149"/>
                  <a:gd name="T77" fmla="*/ 3225 h 4316"/>
                  <a:gd name="T78" fmla="*/ 24 w 149"/>
                  <a:gd name="T79" fmla="*/ 2919 h 4316"/>
                  <a:gd name="T80" fmla="*/ 18 w 149"/>
                  <a:gd name="T81" fmla="*/ 2608 h 4316"/>
                  <a:gd name="T82" fmla="*/ 12 w 149"/>
                  <a:gd name="T83" fmla="*/ 2278 h 4316"/>
                  <a:gd name="T84" fmla="*/ 18 w 149"/>
                  <a:gd name="T85" fmla="*/ 1942 h 4316"/>
                  <a:gd name="T86" fmla="*/ 18 w 149"/>
                  <a:gd name="T87" fmla="*/ 1942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 h="4316">
                    <a:moveTo>
                      <a:pt x="18" y="1942"/>
                    </a:moveTo>
                    <a:lnTo>
                      <a:pt x="30" y="1630"/>
                    </a:lnTo>
                    <a:lnTo>
                      <a:pt x="42" y="1331"/>
                    </a:lnTo>
                    <a:lnTo>
                      <a:pt x="59" y="1055"/>
                    </a:lnTo>
                    <a:lnTo>
                      <a:pt x="77" y="791"/>
                    </a:lnTo>
                    <a:lnTo>
                      <a:pt x="83" y="671"/>
                    </a:lnTo>
                    <a:lnTo>
                      <a:pt x="95" y="557"/>
                    </a:lnTo>
                    <a:lnTo>
                      <a:pt x="107" y="444"/>
                    </a:lnTo>
                    <a:lnTo>
                      <a:pt x="113" y="342"/>
                    </a:lnTo>
                    <a:lnTo>
                      <a:pt x="125" y="246"/>
                    </a:lnTo>
                    <a:lnTo>
                      <a:pt x="131" y="156"/>
                    </a:lnTo>
                    <a:lnTo>
                      <a:pt x="143" y="72"/>
                    </a:lnTo>
                    <a:lnTo>
                      <a:pt x="149" y="0"/>
                    </a:lnTo>
                    <a:lnTo>
                      <a:pt x="137" y="0"/>
                    </a:lnTo>
                    <a:lnTo>
                      <a:pt x="131" y="72"/>
                    </a:lnTo>
                    <a:lnTo>
                      <a:pt x="119" y="156"/>
                    </a:lnTo>
                    <a:lnTo>
                      <a:pt x="113" y="246"/>
                    </a:lnTo>
                    <a:lnTo>
                      <a:pt x="101" y="342"/>
                    </a:lnTo>
                    <a:lnTo>
                      <a:pt x="95" y="444"/>
                    </a:lnTo>
                    <a:lnTo>
                      <a:pt x="83" y="557"/>
                    </a:lnTo>
                    <a:lnTo>
                      <a:pt x="71" y="671"/>
                    </a:lnTo>
                    <a:lnTo>
                      <a:pt x="65" y="791"/>
                    </a:lnTo>
                    <a:lnTo>
                      <a:pt x="48" y="1055"/>
                    </a:lnTo>
                    <a:lnTo>
                      <a:pt x="30" y="1331"/>
                    </a:lnTo>
                    <a:lnTo>
                      <a:pt x="18" y="1630"/>
                    </a:lnTo>
                    <a:lnTo>
                      <a:pt x="6" y="1942"/>
                    </a:lnTo>
                    <a:lnTo>
                      <a:pt x="0" y="2278"/>
                    </a:lnTo>
                    <a:lnTo>
                      <a:pt x="6" y="2602"/>
                    </a:lnTo>
                    <a:lnTo>
                      <a:pt x="12" y="2919"/>
                    </a:lnTo>
                    <a:lnTo>
                      <a:pt x="24" y="3219"/>
                    </a:lnTo>
                    <a:lnTo>
                      <a:pt x="36" y="3513"/>
                    </a:lnTo>
                    <a:lnTo>
                      <a:pt x="59" y="3794"/>
                    </a:lnTo>
                    <a:lnTo>
                      <a:pt x="89" y="4058"/>
                    </a:lnTo>
                    <a:lnTo>
                      <a:pt x="125" y="4316"/>
                    </a:lnTo>
                    <a:lnTo>
                      <a:pt x="137" y="4316"/>
                    </a:lnTo>
                    <a:lnTo>
                      <a:pt x="101" y="4058"/>
                    </a:lnTo>
                    <a:lnTo>
                      <a:pt x="71" y="3794"/>
                    </a:lnTo>
                    <a:lnTo>
                      <a:pt x="48" y="3513"/>
                    </a:lnTo>
                    <a:lnTo>
                      <a:pt x="36" y="3225"/>
                    </a:lnTo>
                    <a:lnTo>
                      <a:pt x="24" y="2919"/>
                    </a:lnTo>
                    <a:lnTo>
                      <a:pt x="18" y="2608"/>
                    </a:lnTo>
                    <a:lnTo>
                      <a:pt x="12" y="2278"/>
                    </a:lnTo>
                    <a:lnTo>
                      <a:pt x="18" y="1942"/>
                    </a:lnTo>
                    <a:lnTo>
                      <a:pt x="18" y="1942"/>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6" name="Freeform 15"/>
              <p:cNvSpPr>
                <a:spLocks/>
              </p:cNvSpPr>
              <p:nvPr userDrawn="1"/>
            </p:nvSpPr>
            <p:spPr bwMode="hidden">
              <a:xfrm>
                <a:off x="1967" y="0"/>
                <a:ext cx="300" cy="4316"/>
              </a:xfrm>
              <a:custGeom>
                <a:avLst/>
                <a:gdLst>
                  <a:gd name="T0" fmla="*/ 18 w 299"/>
                  <a:gd name="T1" fmla="*/ 2062 h 4316"/>
                  <a:gd name="T2" fmla="*/ 30 w 299"/>
                  <a:gd name="T3" fmla="*/ 1750 h 4316"/>
                  <a:gd name="T4" fmla="*/ 54 w 299"/>
                  <a:gd name="T5" fmla="*/ 1451 h 4316"/>
                  <a:gd name="T6" fmla="*/ 84 w 299"/>
                  <a:gd name="T7" fmla="*/ 1169 h 4316"/>
                  <a:gd name="T8" fmla="*/ 126 w 299"/>
                  <a:gd name="T9" fmla="*/ 899 h 4316"/>
                  <a:gd name="T10" fmla="*/ 162 w 299"/>
                  <a:gd name="T11" fmla="*/ 641 h 4316"/>
                  <a:gd name="T12" fmla="*/ 209 w 299"/>
                  <a:gd name="T13" fmla="*/ 408 h 4316"/>
                  <a:gd name="T14" fmla="*/ 251 w 299"/>
                  <a:gd name="T15" fmla="*/ 192 h 4316"/>
                  <a:gd name="T16" fmla="*/ 299 w 299"/>
                  <a:gd name="T17" fmla="*/ 0 h 4316"/>
                  <a:gd name="T18" fmla="*/ 287 w 299"/>
                  <a:gd name="T19" fmla="*/ 0 h 4316"/>
                  <a:gd name="T20" fmla="*/ 239 w 299"/>
                  <a:gd name="T21" fmla="*/ 192 h 4316"/>
                  <a:gd name="T22" fmla="*/ 198 w 299"/>
                  <a:gd name="T23" fmla="*/ 408 h 4316"/>
                  <a:gd name="T24" fmla="*/ 156 w 299"/>
                  <a:gd name="T25" fmla="*/ 641 h 4316"/>
                  <a:gd name="T26" fmla="*/ 114 w 299"/>
                  <a:gd name="T27" fmla="*/ 899 h 4316"/>
                  <a:gd name="T28" fmla="*/ 78 w 299"/>
                  <a:gd name="T29" fmla="*/ 1169 h 4316"/>
                  <a:gd name="T30" fmla="*/ 48 w 299"/>
                  <a:gd name="T31" fmla="*/ 1451 h 4316"/>
                  <a:gd name="T32" fmla="*/ 24 w 299"/>
                  <a:gd name="T33" fmla="*/ 1750 h 4316"/>
                  <a:gd name="T34" fmla="*/ 6 w 299"/>
                  <a:gd name="T35" fmla="*/ 2062 h 4316"/>
                  <a:gd name="T36" fmla="*/ 0 w 299"/>
                  <a:gd name="T37" fmla="*/ 2374 h 4316"/>
                  <a:gd name="T38" fmla="*/ 12 w 299"/>
                  <a:gd name="T39" fmla="*/ 2674 h 4316"/>
                  <a:gd name="T40" fmla="*/ 30 w 299"/>
                  <a:gd name="T41" fmla="*/ 2973 h 4316"/>
                  <a:gd name="T42" fmla="*/ 54 w 299"/>
                  <a:gd name="T43" fmla="*/ 3255 h 4316"/>
                  <a:gd name="T44" fmla="*/ 96 w 299"/>
                  <a:gd name="T45" fmla="*/ 3537 h 4316"/>
                  <a:gd name="T46" fmla="*/ 144 w 299"/>
                  <a:gd name="T47" fmla="*/ 3806 h 4316"/>
                  <a:gd name="T48" fmla="*/ 203 w 299"/>
                  <a:gd name="T49" fmla="*/ 4064 h 4316"/>
                  <a:gd name="T50" fmla="*/ 275 w 299"/>
                  <a:gd name="T51" fmla="*/ 4316 h 4316"/>
                  <a:gd name="T52" fmla="*/ 287 w 299"/>
                  <a:gd name="T53" fmla="*/ 4316 h 4316"/>
                  <a:gd name="T54" fmla="*/ 215 w 299"/>
                  <a:gd name="T55" fmla="*/ 4064 h 4316"/>
                  <a:gd name="T56" fmla="*/ 156 w 299"/>
                  <a:gd name="T57" fmla="*/ 3806 h 4316"/>
                  <a:gd name="T58" fmla="*/ 108 w 299"/>
                  <a:gd name="T59" fmla="*/ 3537 h 4316"/>
                  <a:gd name="T60" fmla="*/ 66 w 299"/>
                  <a:gd name="T61" fmla="*/ 3261 h 4316"/>
                  <a:gd name="T62" fmla="*/ 42 w 299"/>
                  <a:gd name="T63" fmla="*/ 2973 h 4316"/>
                  <a:gd name="T64" fmla="*/ 24 w 299"/>
                  <a:gd name="T65" fmla="*/ 2680 h 4316"/>
                  <a:gd name="T66" fmla="*/ 12 w 299"/>
                  <a:gd name="T67" fmla="*/ 2374 h 4316"/>
                  <a:gd name="T68" fmla="*/ 18 w 299"/>
                  <a:gd name="T69" fmla="*/ 2062 h 4316"/>
                  <a:gd name="T70" fmla="*/ 18 w 299"/>
                  <a:gd name="T71" fmla="*/ 2062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9" h="4316">
                    <a:moveTo>
                      <a:pt x="18" y="2062"/>
                    </a:moveTo>
                    <a:lnTo>
                      <a:pt x="30" y="1750"/>
                    </a:lnTo>
                    <a:lnTo>
                      <a:pt x="54" y="1451"/>
                    </a:lnTo>
                    <a:lnTo>
                      <a:pt x="84" y="1169"/>
                    </a:lnTo>
                    <a:lnTo>
                      <a:pt x="126" y="899"/>
                    </a:lnTo>
                    <a:lnTo>
                      <a:pt x="162" y="641"/>
                    </a:lnTo>
                    <a:lnTo>
                      <a:pt x="209" y="408"/>
                    </a:lnTo>
                    <a:lnTo>
                      <a:pt x="251" y="192"/>
                    </a:lnTo>
                    <a:lnTo>
                      <a:pt x="299" y="0"/>
                    </a:lnTo>
                    <a:lnTo>
                      <a:pt x="287" y="0"/>
                    </a:lnTo>
                    <a:lnTo>
                      <a:pt x="239" y="192"/>
                    </a:lnTo>
                    <a:lnTo>
                      <a:pt x="198" y="408"/>
                    </a:lnTo>
                    <a:lnTo>
                      <a:pt x="156" y="641"/>
                    </a:lnTo>
                    <a:lnTo>
                      <a:pt x="114" y="899"/>
                    </a:lnTo>
                    <a:lnTo>
                      <a:pt x="78" y="1169"/>
                    </a:lnTo>
                    <a:lnTo>
                      <a:pt x="48" y="1451"/>
                    </a:lnTo>
                    <a:lnTo>
                      <a:pt x="24" y="1750"/>
                    </a:lnTo>
                    <a:lnTo>
                      <a:pt x="6" y="2062"/>
                    </a:lnTo>
                    <a:lnTo>
                      <a:pt x="0" y="2374"/>
                    </a:lnTo>
                    <a:lnTo>
                      <a:pt x="12" y="2674"/>
                    </a:lnTo>
                    <a:lnTo>
                      <a:pt x="30" y="2973"/>
                    </a:lnTo>
                    <a:lnTo>
                      <a:pt x="54" y="3255"/>
                    </a:lnTo>
                    <a:lnTo>
                      <a:pt x="96" y="3537"/>
                    </a:lnTo>
                    <a:lnTo>
                      <a:pt x="144" y="3806"/>
                    </a:lnTo>
                    <a:lnTo>
                      <a:pt x="203" y="4064"/>
                    </a:lnTo>
                    <a:lnTo>
                      <a:pt x="275" y="4316"/>
                    </a:lnTo>
                    <a:lnTo>
                      <a:pt x="287" y="4316"/>
                    </a:lnTo>
                    <a:lnTo>
                      <a:pt x="215" y="4064"/>
                    </a:lnTo>
                    <a:lnTo>
                      <a:pt x="156" y="3806"/>
                    </a:lnTo>
                    <a:lnTo>
                      <a:pt x="108" y="3537"/>
                    </a:lnTo>
                    <a:lnTo>
                      <a:pt x="66" y="3261"/>
                    </a:lnTo>
                    <a:lnTo>
                      <a:pt x="42" y="2973"/>
                    </a:lnTo>
                    <a:lnTo>
                      <a:pt x="24" y="2680"/>
                    </a:lnTo>
                    <a:lnTo>
                      <a:pt x="12" y="2374"/>
                    </a:lnTo>
                    <a:lnTo>
                      <a:pt x="18" y="2062"/>
                    </a:lnTo>
                    <a:lnTo>
                      <a:pt x="18" y="2062"/>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7" name="Freeform 16"/>
              <p:cNvSpPr>
                <a:spLocks/>
              </p:cNvSpPr>
              <p:nvPr userDrawn="1"/>
            </p:nvSpPr>
            <p:spPr bwMode="hidden">
              <a:xfrm>
                <a:off x="1566" y="0"/>
                <a:ext cx="425" cy="4316"/>
              </a:xfrm>
              <a:custGeom>
                <a:avLst/>
                <a:gdLst>
                  <a:gd name="T0" fmla="*/ 424 w 424"/>
                  <a:gd name="T1" fmla="*/ 0 h 4316"/>
                  <a:gd name="T2" fmla="*/ 412 w 424"/>
                  <a:gd name="T3" fmla="*/ 0 h 4316"/>
                  <a:gd name="T4" fmla="*/ 316 w 424"/>
                  <a:gd name="T5" fmla="*/ 222 h 4316"/>
                  <a:gd name="T6" fmla="*/ 239 w 424"/>
                  <a:gd name="T7" fmla="*/ 462 h 4316"/>
                  <a:gd name="T8" fmla="*/ 167 w 424"/>
                  <a:gd name="T9" fmla="*/ 707 h 4316"/>
                  <a:gd name="T10" fmla="*/ 107 w 424"/>
                  <a:gd name="T11" fmla="*/ 971 h 4316"/>
                  <a:gd name="T12" fmla="*/ 65 w 424"/>
                  <a:gd name="T13" fmla="*/ 1247 h 4316"/>
                  <a:gd name="T14" fmla="*/ 29 w 424"/>
                  <a:gd name="T15" fmla="*/ 1529 h 4316"/>
                  <a:gd name="T16" fmla="*/ 6 w 424"/>
                  <a:gd name="T17" fmla="*/ 1822 h 4316"/>
                  <a:gd name="T18" fmla="*/ 0 w 424"/>
                  <a:gd name="T19" fmla="*/ 2122 h 4316"/>
                  <a:gd name="T20" fmla="*/ 6 w 424"/>
                  <a:gd name="T21" fmla="*/ 2404 h 4316"/>
                  <a:gd name="T22" fmla="*/ 24 w 424"/>
                  <a:gd name="T23" fmla="*/ 2686 h 4316"/>
                  <a:gd name="T24" fmla="*/ 47 w 424"/>
                  <a:gd name="T25" fmla="*/ 2961 h 4316"/>
                  <a:gd name="T26" fmla="*/ 89 w 424"/>
                  <a:gd name="T27" fmla="*/ 3243 h 4316"/>
                  <a:gd name="T28" fmla="*/ 137 w 424"/>
                  <a:gd name="T29" fmla="*/ 3519 h 4316"/>
                  <a:gd name="T30" fmla="*/ 197 w 424"/>
                  <a:gd name="T31" fmla="*/ 3788 h 4316"/>
                  <a:gd name="T32" fmla="*/ 269 w 424"/>
                  <a:gd name="T33" fmla="*/ 4058 h 4316"/>
                  <a:gd name="T34" fmla="*/ 346 w 424"/>
                  <a:gd name="T35" fmla="*/ 4316 h 4316"/>
                  <a:gd name="T36" fmla="*/ 358 w 424"/>
                  <a:gd name="T37" fmla="*/ 4316 h 4316"/>
                  <a:gd name="T38" fmla="*/ 281 w 424"/>
                  <a:gd name="T39" fmla="*/ 4058 h 4316"/>
                  <a:gd name="T40" fmla="*/ 209 w 424"/>
                  <a:gd name="T41" fmla="*/ 3788 h 4316"/>
                  <a:gd name="T42" fmla="*/ 149 w 424"/>
                  <a:gd name="T43" fmla="*/ 3519 h 4316"/>
                  <a:gd name="T44" fmla="*/ 101 w 424"/>
                  <a:gd name="T45" fmla="*/ 3243 h 4316"/>
                  <a:gd name="T46" fmla="*/ 59 w 424"/>
                  <a:gd name="T47" fmla="*/ 2961 h 4316"/>
                  <a:gd name="T48" fmla="*/ 35 w 424"/>
                  <a:gd name="T49" fmla="*/ 2686 h 4316"/>
                  <a:gd name="T50" fmla="*/ 18 w 424"/>
                  <a:gd name="T51" fmla="*/ 2404 h 4316"/>
                  <a:gd name="T52" fmla="*/ 12 w 424"/>
                  <a:gd name="T53" fmla="*/ 2122 h 4316"/>
                  <a:gd name="T54" fmla="*/ 18 w 424"/>
                  <a:gd name="T55" fmla="*/ 1822 h 4316"/>
                  <a:gd name="T56" fmla="*/ 41 w 424"/>
                  <a:gd name="T57" fmla="*/ 1529 h 4316"/>
                  <a:gd name="T58" fmla="*/ 71 w 424"/>
                  <a:gd name="T59" fmla="*/ 1247 h 4316"/>
                  <a:gd name="T60" fmla="*/ 119 w 424"/>
                  <a:gd name="T61" fmla="*/ 971 h 4316"/>
                  <a:gd name="T62" fmla="*/ 179 w 424"/>
                  <a:gd name="T63" fmla="*/ 707 h 4316"/>
                  <a:gd name="T64" fmla="*/ 245 w 424"/>
                  <a:gd name="T65" fmla="*/ 462 h 4316"/>
                  <a:gd name="T66" fmla="*/ 328 w 424"/>
                  <a:gd name="T67" fmla="*/ 222 h 4316"/>
                  <a:gd name="T68" fmla="*/ 424 w 424"/>
                  <a:gd name="T69" fmla="*/ 0 h 4316"/>
                  <a:gd name="T70" fmla="*/ 424 w 424"/>
                  <a:gd name="T71" fmla="*/ 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4" h="4316">
                    <a:moveTo>
                      <a:pt x="424" y="0"/>
                    </a:moveTo>
                    <a:lnTo>
                      <a:pt x="412" y="0"/>
                    </a:lnTo>
                    <a:lnTo>
                      <a:pt x="316" y="222"/>
                    </a:lnTo>
                    <a:lnTo>
                      <a:pt x="239" y="462"/>
                    </a:lnTo>
                    <a:lnTo>
                      <a:pt x="167" y="707"/>
                    </a:lnTo>
                    <a:lnTo>
                      <a:pt x="107" y="971"/>
                    </a:lnTo>
                    <a:lnTo>
                      <a:pt x="65" y="1247"/>
                    </a:lnTo>
                    <a:lnTo>
                      <a:pt x="29" y="1529"/>
                    </a:lnTo>
                    <a:lnTo>
                      <a:pt x="6" y="1822"/>
                    </a:lnTo>
                    <a:lnTo>
                      <a:pt x="0" y="2122"/>
                    </a:lnTo>
                    <a:lnTo>
                      <a:pt x="6" y="2404"/>
                    </a:lnTo>
                    <a:lnTo>
                      <a:pt x="24" y="2686"/>
                    </a:lnTo>
                    <a:lnTo>
                      <a:pt x="47" y="2961"/>
                    </a:lnTo>
                    <a:lnTo>
                      <a:pt x="89" y="3243"/>
                    </a:lnTo>
                    <a:lnTo>
                      <a:pt x="137" y="3519"/>
                    </a:lnTo>
                    <a:lnTo>
                      <a:pt x="197" y="3788"/>
                    </a:lnTo>
                    <a:lnTo>
                      <a:pt x="269" y="4058"/>
                    </a:lnTo>
                    <a:lnTo>
                      <a:pt x="346" y="4316"/>
                    </a:lnTo>
                    <a:lnTo>
                      <a:pt x="358" y="4316"/>
                    </a:lnTo>
                    <a:lnTo>
                      <a:pt x="281" y="4058"/>
                    </a:lnTo>
                    <a:lnTo>
                      <a:pt x="209" y="3788"/>
                    </a:lnTo>
                    <a:lnTo>
                      <a:pt x="149" y="3519"/>
                    </a:lnTo>
                    <a:lnTo>
                      <a:pt x="101" y="3243"/>
                    </a:lnTo>
                    <a:lnTo>
                      <a:pt x="59" y="2961"/>
                    </a:lnTo>
                    <a:lnTo>
                      <a:pt x="35" y="2686"/>
                    </a:lnTo>
                    <a:lnTo>
                      <a:pt x="18" y="2404"/>
                    </a:lnTo>
                    <a:lnTo>
                      <a:pt x="12" y="2122"/>
                    </a:lnTo>
                    <a:lnTo>
                      <a:pt x="18" y="1822"/>
                    </a:lnTo>
                    <a:lnTo>
                      <a:pt x="41" y="1529"/>
                    </a:lnTo>
                    <a:lnTo>
                      <a:pt x="71" y="1247"/>
                    </a:lnTo>
                    <a:lnTo>
                      <a:pt x="119" y="971"/>
                    </a:lnTo>
                    <a:lnTo>
                      <a:pt x="179" y="707"/>
                    </a:lnTo>
                    <a:lnTo>
                      <a:pt x="245" y="462"/>
                    </a:lnTo>
                    <a:lnTo>
                      <a:pt x="328" y="222"/>
                    </a:lnTo>
                    <a:lnTo>
                      <a:pt x="424" y="0"/>
                    </a:lnTo>
                    <a:lnTo>
                      <a:pt x="424"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8" name="Freeform 17"/>
              <p:cNvSpPr>
                <a:spLocks/>
              </p:cNvSpPr>
              <p:nvPr userDrawn="1"/>
            </p:nvSpPr>
            <p:spPr bwMode="hidden">
              <a:xfrm>
                <a:off x="1128" y="0"/>
                <a:ext cx="575" cy="4316"/>
              </a:xfrm>
              <a:custGeom>
                <a:avLst/>
                <a:gdLst>
                  <a:gd name="T0" fmla="*/ 12 w 574"/>
                  <a:gd name="T1" fmla="*/ 2146 h 4316"/>
                  <a:gd name="T2" fmla="*/ 24 w 574"/>
                  <a:gd name="T3" fmla="*/ 1846 h 4316"/>
                  <a:gd name="T4" fmla="*/ 54 w 574"/>
                  <a:gd name="T5" fmla="*/ 1559 h 4316"/>
                  <a:gd name="T6" fmla="*/ 96 w 574"/>
                  <a:gd name="T7" fmla="*/ 1277 h 4316"/>
                  <a:gd name="T8" fmla="*/ 162 w 574"/>
                  <a:gd name="T9" fmla="*/ 1001 h 4316"/>
                  <a:gd name="T10" fmla="*/ 239 w 574"/>
                  <a:gd name="T11" fmla="*/ 731 h 4316"/>
                  <a:gd name="T12" fmla="*/ 335 w 574"/>
                  <a:gd name="T13" fmla="*/ 480 h 4316"/>
                  <a:gd name="T14" fmla="*/ 449 w 574"/>
                  <a:gd name="T15" fmla="*/ 234 h 4316"/>
                  <a:gd name="T16" fmla="*/ 574 w 574"/>
                  <a:gd name="T17" fmla="*/ 0 h 4316"/>
                  <a:gd name="T18" fmla="*/ 562 w 574"/>
                  <a:gd name="T19" fmla="*/ 0 h 4316"/>
                  <a:gd name="T20" fmla="*/ 437 w 574"/>
                  <a:gd name="T21" fmla="*/ 234 h 4316"/>
                  <a:gd name="T22" fmla="*/ 323 w 574"/>
                  <a:gd name="T23" fmla="*/ 480 h 4316"/>
                  <a:gd name="T24" fmla="*/ 227 w 574"/>
                  <a:gd name="T25" fmla="*/ 737 h 4316"/>
                  <a:gd name="T26" fmla="*/ 150 w 574"/>
                  <a:gd name="T27" fmla="*/ 1001 h 4316"/>
                  <a:gd name="T28" fmla="*/ 84 w 574"/>
                  <a:gd name="T29" fmla="*/ 1277 h 4316"/>
                  <a:gd name="T30" fmla="*/ 42 w 574"/>
                  <a:gd name="T31" fmla="*/ 1559 h 4316"/>
                  <a:gd name="T32" fmla="*/ 12 w 574"/>
                  <a:gd name="T33" fmla="*/ 1852 h 4316"/>
                  <a:gd name="T34" fmla="*/ 0 w 574"/>
                  <a:gd name="T35" fmla="*/ 2146 h 4316"/>
                  <a:gd name="T36" fmla="*/ 6 w 574"/>
                  <a:gd name="T37" fmla="*/ 2434 h 4316"/>
                  <a:gd name="T38" fmla="*/ 30 w 574"/>
                  <a:gd name="T39" fmla="*/ 2715 h 4316"/>
                  <a:gd name="T40" fmla="*/ 66 w 574"/>
                  <a:gd name="T41" fmla="*/ 2997 h 4316"/>
                  <a:gd name="T42" fmla="*/ 120 w 574"/>
                  <a:gd name="T43" fmla="*/ 3273 h 4316"/>
                  <a:gd name="T44" fmla="*/ 191 w 574"/>
                  <a:gd name="T45" fmla="*/ 3549 h 4316"/>
                  <a:gd name="T46" fmla="*/ 275 w 574"/>
                  <a:gd name="T47" fmla="*/ 3812 h 4316"/>
                  <a:gd name="T48" fmla="*/ 371 w 574"/>
                  <a:gd name="T49" fmla="*/ 4070 h 4316"/>
                  <a:gd name="T50" fmla="*/ 484 w 574"/>
                  <a:gd name="T51" fmla="*/ 4316 h 4316"/>
                  <a:gd name="T52" fmla="*/ 496 w 574"/>
                  <a:gd name="T53" fmla="*/ 4316 h 4316"/>
                  <a:gd name="T54" fmla="*/ 383 w 574"/>
                  <a:gd name="T55" fmla="*/ 4070 h 4316"/>
                  <a:gd name="T56" fmla="*/ 287 w 574"/>
                  <a:gd name="T57" fmla="*/ 3812 h 4316"/>
                  <a:gd name="T58" fmla="*/ 203 w 574"/>
                  <a:gd name="T59" fmla="*/ 3549 h 4316"/>
                  <a:gd name="T60" fmla="*/ 132 w 574"/>
                  <a:gd name="T61" fmla="*/ 3273 h 4316"/>
                  <a:gd name="T62" fmla="*/ 78 w 574"/>
                  <a:gd name="T63" fmla="*/ 2997 h 4316"/>
                  <a:gd name="T64" fmla="*/ 42 w 574"/>
                  <a:gd name="T65" fmla="*/ 2715 h 4316"/>
                  <a:gd name="T66" fmla="*/ 18 w 574"/>
                  <a:gd name="T67" fmla="*/ 2434 h 4316"/>
                  <a:gd name="T68" fmla="*/ 12 w 574"/>
                  <a:gd name="T69" fmla="*/ 2146 h 4316"/>
                  <a:gd name="T70" fmla="*/ 12 w 574"/>
                  <a:gd name="T71" fmla="*/ 2146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4" h="4316">
                    <a:moveTo>
                      <a:pt x="12" y="2146"/>
                    </a:moveTo>
                    <a:lnTo>
                      <a:pt x="24" y="1846"/>
                    </a:lnTo>
                    <a:lnTo>
                      <a:pt x="54" y="1559"/>
                    </a:lnTo>
                    <a:lnTo>
                      <a:pt x="96" y="1277"/>
                    </a:lnTo>
                    <a:lnTo>
                      <a:pt x="162" y="1001"/>
                    </a:lnTo>
                    <a:lnTo>
                      <a:pt x="239" y="731"/>
                    </a:lnTo>
                    <a:lnTo>
                      <a:pt x="335" y="480"/>
                    </a:lnTo>
                    <a:lnTo>
                      <a:pt x="449" y="234"/>
                    </a:lnTo>
                    <a:lnTo>
                      <a:pt x="574" y="0"/>
                    </a:lnTo>
                    <a:lnTo>
                      <a:pt x="562" y="0"/>
                    </a:lnTo>
                    <a:lnTo>
                      <a:pt x="437" y="234"/>
                    </a:lnTo>
                    <a:lnTo>
                      <a:pt x="323" y="480"/>
                    </a:lnTo>
                    <a:lnTo>
                      <a:pt x="227" y="737"/>
                    </a:lnTo>
                    <a:lnTo>
                      <a:pt x="150" y="1001"/>
                    </a:lnTo>
                    <a:lnTo>
                      <a:pt x="84" y="1277"/>
                    </a:lnTo>
                    <a:lnTo>
                      <a:pt x="42" y="1559"/>
                    </a:lnTo>
                    <a:lnTo>
                      <a:pt x="12" y="1852"/>
                    </a:lnTo>
                    <a:lnTo>
                      <a:pt x="0" y="2146"/>
                    </a:lnTo>
                    <a:lnTo>
                      <a:pt x="6" y="2434"/>
                    </a:lnTo>
                    <a:lnTo>
                      <a:pt x="30" y="2715"/>
                    </a:lnTo>
                    <a:lnTo>
                      <a:pt x="66" y="2997"/>
                    </a:lnTo>
                    <a:lnTo>
                      <a:pt x="120" y="3273"/>
                    </a:lnTo>
                    <a:lnTo>
                      <a:pt x="191" y="3549"/>
                    </a:lnTo>
                    <a:lnTo>
                      <a:pt x="275" y="3812"/>
                    </a:lnTo>
                    <a:lnTo>
                      <a:pt x="371" y="4070"/>
                    </a:lnTo>
                    <a:lnTo>
                      <a:pt x="484" y="4316"/>
                    </a:lnTo>
                    <a:lnTo>
                      <a:pt x="496" y="4316"/>
                    </a:lnTo>
                    <a:lnTo>
                      <a:pt x="383" y="4070"/>
                    </a:lnTo>
                    <a:lnTo>
                      <a:pt x="287" y="3812"/>
                    </a:lnTo>
                    <a:lnTo>
                      <a:pt x="203" y="3549"/>
                    </a:lnTo>
                    <a:lnTo>
                      <a:pt x="132" y="3273"/>
                    </a:lnTo>
                    <a:lnTo>
                      <a:pt x="78" y="2997"/>
                    </a:lnTo>
                    <a:lnTo>
                      <a:pt x="42" y="2715"/>
                    </a:lnTo>
                    <a:lnTo>
                      <a:pt x="18" y="2434"/>
                    </a:lnTo>
                    <a:lnTo>
                      <a:pt x="12" y="2146"/>
                    </a:lnTo>
                    <a:lnTo>
                      <a:pt x="12" y="2146"/>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9" name="Freeform 18"/>
              <p:cNvSpPr>
                <a:spLocks/>
              </p:cNvSpPr>
              <p:nvPr userDrawn="1"/>
            </p:nvSpPr>
            <p:spPr bwMode="hidden">
              <a:xfrm>
                <a:off x="702" y="0"/>
                <a:ext cx="737" cy="4316"/>
              </a:xfrm>
              <a:custGeom>
                <a:avLst/>
                <a:gdLst>
                  <a:gd name="T0" fmla="*/ 12 w 735"/>
                  <a:gd name="T1" fmla="*/ 2098 h 4316"/>
                  <a:gd name="T2" fmla="*/ 29 w 735"/>
                  <a:gd name="T3" fmla="*/ 1798 h 4316"/>
                  <a:gd name="T4" fmla="*/ 71 w 735"/>
                  <a:gd name="T5" fmla="*/ 1505 h 4316"/>
                  <a:gd name="T6" fmla="*/ 131 w 735"/>
                  <a:gd name="T7" fmla="*/ 1223 h 4316"/>
                  <a:gd name="T8" fmla="*/ 215 w 735"/>
                  <a:gd name="T9" fmla="*/ 941 h 4316"/>
                  <a:gd name="T10" fmla="*/ 316 w 735"/>
                  <a:gd name="T11" fmla="*/ 689 h 4316"/>
                  <a:gd name="T12" fmla="*/ 442 w 735"/>
                  <a:gd name="T13" fmla="*/ 444 h 4316"/>
                  <a:gd name="T14" fmla="*/ 580 w 735"/>
                  <a:gd name="T15" fmla="*/ 216 h 4316"/>
                  <a:gd name="T16" fmla="*/ 735 w 735"/>
                  <a:gd name="T17" fmla="*/ 0 h 4316"/>
                  <a:gd name="T18" fmla="*/ 723 w 735"/>
                  <a:gd name="T19" fmla="*/ 0 h 4316"/>
                  <a:gd name="T20" fmla="*/ 568 w 735"/>
                  <a:gd name="T21" fmla="*/ 210 h 4316"/>
                  <a:gd name="T22" fmla="*/ 430 w 735"/>
                  <a:gd name="T23" fmla="*/ 438 h 4316"/>
                  <a:gd name="T24" fmla="*/ 311 w 735"/>
                  <a:gd name="T25" fmla="*/ 683 h 4316"/>
                  <a:gd name="T26" fmla="*/ 209 w 735"/>
                  <a:gd name="T27" fmla="*/ 941 h 4316"/>
                  <a:gd name="T28" fmla="*/ 125 w 735"/>
                  <a:gd name="T29" fmla="*/ 1217 h 4316"/>
                  <a:gd name="T30" fmla="*/ 59 w 735"/>
                  <a:gd name="T31" fmla="*/ 1505 h 4316"/>
                  <a:gd name="T32" fmla="*/ 18 w 735"/>
                  <a:gd name="T33" fmla="*/ 1798 h 4316"/>
                  <a:gd name="T34" fmla="*/ 0 w 735"/>
                  <a:gd name="T35" fmla="*/ 2098 h 4316"/>
                  <a:gd name="T36" fmla="*/ 6 w 735"/>
                  <a:gd name="T37" fmla="*/ 2404 h 4316"/>
                  <a:gd name="T38" fmla="*/ 29 w 735"/>
                  <a:gd name="T39" fmla="*/ 2709 h 4316"/>
                  <a:gd name="T40" fmla="*/ 77 w 735"/>
                  <a:gd name="T41" fmla="*/ 3015 h 4316"/>
                  <a:gd name="T42" fmla="*/ 149 w 735"/>
                  <a:gd name="T43" fmla="*/ 3315 h 4316"/>
                  <a:gd name="T44" fmla="*/ 227 w 735"/>
                  <a:gd name="T45" fmla="*/ 3573 h 4316"/>
                  <a:gd name="T46" fmla="*/ 316 w 735"/>
                  <a:gd name="T47" fmla="*/ 3824 h 4316"/>
                  <a:gd name="T48" fmla="*/ 424 w 735"/>
                  <a:gd name="T49" fmla="*/ 4076 h 4316"/>
                  <a:gd name="T50" fmla="*/ 544 w 735"/>
                  <a:gd name="T51" fmla="*/ 4316 h 4316"/>
                  <a:gd name="T52" fmla="*/ 556 w 735"/>
                  <a:gd name="T53" fmla="*/ 4316 h 4316"/>
                  <a:gd name="T54" fmla="*/ 436 w 735"/>
                  <a:gd name="T55" fmla="*/ 4076 h 4316"/>
                  <a:gd name="T56" fmla="*/ 328 w 735"/>
                  <a:gd name="T57" fmla="*/ 3824 h 4316"/>
                  <a:gd name="T58" fmla="*/ 239 w 735"/>
                  <a:gd name="T59" fmla="*/ 3573 h 4316"/>
                  <a:gd name="T60" fmla="*/ 161 w 735"/>
                  <a:gd name="T61" fmla="*/ 3315 h 4316"/>
                  <a:gd name="T62" fmla="*/ 89 w 735"/>
                  <a:gd name="T63" fmla="*/ 3015 h 4316"/>
                  <a:gd name="T64" fmla="*/ 41 w 735"/>
                  <a:gd name="T65" fmla="*/ 2709 h 4316"/>
                  <a:gd name="T66" fmla="*/ 18 w 735"/>
                  <a:gd name="T67" fmla="*/ 2404 h 4316"/>
                  <a:gd name="T68" fmla="*/ 12 w 735"/>
                  <a:gd name="T69" fmla="*/ 2098 h 4316"/>
                  <a:gd name="T70" fmla="*/ 12 w 735"/>
                  <a:gd name="T71" fmla="*/ 209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35" h="4316">
                    <a:moveTo>
                      <a:pt x="12" y="2098"/>
                    </a:moveTo>
                    <a:lnTo>
                      <a:pt x="29" y="1798"/>
                    </a:lnTo>
                    <a:lnTo>
                      <a:pt x="71" y="1505"/>
                    </a:lnTo>
                    <a:lnTo>
                      <a:pt x="131" y="1223"/>
                    </a:lnTo>
                    <a:lnTo>
                      <a:pt x="215" y="941"/>
                    </a:lnTo>
                    <a:lnTo>
                      <a:pt x="316" y="689"/>
                    </a:lnTo>
                    <a:lnTo>
                      <a:pt x="442" y="444"/>
                    </a:lnTo>
                    <a:lnTo>
                      <a:pt x="580" y="216"/>
                    </a:lnTo>
                    <a:lnTo>
                      <a:pt x="735" y="0"/>
                    </a:lnTo>
                    <a:lnTo>
                      <a:pt x="723" y="0"/>
                    </a:lnTo>
                    <a:lnTo>
                      <a:pt x="568" y="210"/>
                    </a:lnTo>
                    <a:lnTo>
                      <a:pt x="430" y="438"/>
                    </a:lnTo>
                    <a:lnTo>
                      <a:pt x="311" y="683"/>
                    </a:lnTo>
                    <a:lnTo>
                      <a:pt x="209" y="941"/>
                    </a:lnTo>
                    <a:lnTo>
                      <a:pt x="125" y="1217"/>
                    </a:lnTo>
                    <a:lnTo>
                      <a:pt x="59" y="1505"/>
                    </a:lnTo>
                    <a:lnTo>
                      <a:pt x="18" y="1798"/>
                    </a:lnTo>
                    <a:lnTo>
                      <a:pt x="0" y="2098"/>
                    </a:lnTo>
                    <a:lnTo>
                      <a:pt x="6" y="2404"/>
                    </a:lnTo>
                    <a:lnTo>
                      <a:pt x="29" y="2709"/>
                    </a:lnTo>
                    <a:lnTo>
                      <a:pt x="77" y="3015"/>
                    </a:lnTo>
                    <a:lnTo>
                      <a:pt x="149" y="3315"/>
                    </a:lnTo>
                    <a:lnTo>
                      <a:pt x="227" y="3573"/>
                    </a:lnTo>
                    <a:lnTo>
                      <a:pt x="316" y="3824"/>
                    </a:lnTo>
                    <a:lnTo>
                      <a:pt x="424" y="4076"/>
                    </a:lnTo>
                    <a:lnTo>
                      <a:pt x="544" y="4316"/>
                    </a:lnTo>
                    <a:lnTo>
                      <a:pt x="556" y="4316"/>
                    </a:lnTo>
                    <a:lnTo>
                      <a:pt x="436" y="4076"/>
                    </a:lnTo>
                    <a:lnTo>
                      <a:pt x="328" y="3824"/>
                    </a:lnTo>
                    <a:lnTo>
                      <a:pt x="239" y="3573"/>
                    </a:lnTo>
                    <a:lnTo>
                      <a:pt x="161" y="3315"/>
                    </a:lnTo>
                    <a:lnTo>
                      <a:pt x="89" y="3015"/>
                    </a:lnTo>
                    <a:lnTo>
                      <a:pt x="41" y="2709"/>
                    </a:lnTo>
                    <a:lnTo>
                      <a:pt x="18" y="2404"/>
                    </a:lnTo>
                    <a:lnTo>
                      <a:pt x="12" y="2098"/>
                    </a:lnTo>
                    <a:lnTo>
                      <a:pt x="12" y="209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40" name="Freeform 19"/>
              <p:cNvSpPr>
                <a:spLocks/>
              </p:cNvSpPr>
              <p:nvPr userDrawn="1"/>
            </p:nvSpPr>
            <p:spPr bwMode="hidden">
              <a:xfrm>
                <a:off x="288" y="0"/>
                <a:ext cx="840" cy="4316"/>
              </a:xfrm>
              <a:custGeom>
                <a:avLst/>
                <a:gdLst>
                  <a:gd name="T0" fmla="*/ 18 w 837"/>
                  <a:gd name="T1" fmla="*/ 1948 h 4316"/>
                  <a:gd name="T2" fmla="*/ 48 w 837"/>
                  <a:gd name="T3" fmla="*/ 1708 h 4316"/>
                  <a:gd name="T4" fmla="*/ 96 w 837"/>
                  <a:gd name="T5" fmla="*/ 1475 h 4316"/>
                  <a:gd name="T6" fmla="*/ 161 w 837"/>
                  <a:gd name="T7" fmla="*/ 1235 h 4316"/>
                  <a:gd name="T8" fmla="*/ 251 w 837"/>
                  <a:gd name="T9" fmla="*/ 995 h 4316"/>
                  <a:gd name="T10" fmla="*/ 365 w 837"/>
                  <a:gd name="T11" fmla="*/ 755 h 4316"/>
                  <a:gd name="T12" fmla="*/ 496 w 837"/>
                  <a:gd name="T13" fmla="*/ 510 h 4316"/>
                  <a:gd name="T14" fmla="*/ 658 w 837"/>
                  <a:gd name="T15" fmla="*/ 258 h 4316"/>
                  <a:gd name="T16" fmla="*/ 741 w 837"/>
                  <a:gd name="T17" fmla="*/ 132 h 4316"/>
                  <a:gd name="T18" fmla="*/ 837 w 837"/>
                  <a:gd name="T19" fmla="*/ 0 h 4316"/>
                  <a:gd name="T20" fmla="*/ 825 w 837"/>
                  <a:gd name="T21" fmla="*/ 0 h 4316"/>
                  <a:gd name="T22" fmla="*/ 729 w 837"/>
                  <a:gd name="T23" fmla="*/ 132 h 4316"/>
                  <a:gd name="T24" fmla="*/ 640 w 837"/>
                  <a:gd name="T25" fmla="*/ 258 h 4316"/>
                  <a:gd name="T26" fmla="*/ 562 w 837"/>
                  <a:gd name="T27" fmla="*/ 384 h 4316"/>
                  <a:gd name="T28" fmla="*/ 484 w 837"/>
                  <a:gd name="T29" fmla="*/ 510 h 4316"/>
                  <a:gd name="T30" fmla="*/ 353 w 837"/>
                  <a:gd name="T31" fmla="*/ 755 h 4316"/>
                  <a:gd name="T32" fmla="*/ 239 w 837"/>
                  <a:gd name="T33" fmla="*/ 995 h 4316"/>
                  <a:gd name="T34" fmla="*/ 150 w 837"/>
                  <a:gd name="T35" fmla="*/ 1235 h 4316"/>
                  <a:gd name="T36" fmla="*/ 84 w 837"/>
                  <a:gd name="T37" fmla="*/ 1469 h 4316"/>
                  <a:gd name="T38" fmla="*/ 36 w 837"/>
                  <a:gd name="T39" fmla="*/ 1702 h 4316"/>
                  <a:gd name="T40" fmla="*/ 6 w 837"/>
                  <a:gd name="T41" fmla="*/ 1942 h 4316"/>
                  <a:gd name="T42" fmla="*/ 0 w 837"/>
                  <a:gd name="T43" fmla="*/ 2200 h 4316"/>
                  <a:gd name="T44" fmla="*/ 12 w 837"/>
                  <a:gd name="T45" fmla="*/ 2470 h 4316"/>
                  <a:gd name="T46" fmla="*/ 48 w 837"/>
                  <a:gd name="T47" fmla="*/ 2739 h 4316"/>
                  <a:gd name="T48" fmla="*/ 114 w 837"/>
                  <a:gd name="T49" fmla="*/ 3027 h 4316"/>
                  <a:gd name="T50" fmla="*/ 150 w 837"/>
                  <a:gd name="T51" fmla="*/ 3171 h 4316"/>
                  <a:gd name="T52" fmla="*/ 197 w 837"/>
                  <a:gd name="T53" fmla="*/ 3321 h 4316"/>
                  <a:gd name="T54" fmla="*/ 245 w 837"/>
                  <a:gd name="T55" fmla="*/ 3477 h 4316"/>
                  <a:gd name="T56" fmla="*/ 305 w 837"/>
                  <a:gd name="T57" fmla="*/ 3639 h 4316"/>
                  <a:gd name="T58" fmla="*/ 365 w 837"/>
                  <a:gd name="T59" fmla="*/ 3800 h 4316"/>
                  <a:gd name="T60" fmla="*/ 437 w 837"/>
                  <a:gd name="T61" fmla="*/ 3968 h 4316"/>
                  <a:gd name="T62" fmla="*/ 508 w 837"/>
                  <a:gd name="T63" fmla="*/ 4136 h 4316"/>
                  <a:gd name="T64" fmla="*/ 592 w 837"/>
                  <a:gd name="T65" fmla="*/ 4316 h 4316"/>
                  <a:gd name="T66" fmla="*/ 604 w 837"/>
                  <a:gd name="T67" fmla="*/ 4316 h 4316"/>
                  <a:gd name="T68" fmla="*/ 520 w 837"/>
                  <a:gd name="T69" fmla="*/ 4136 h 4316"/>
                  <a:gd name="T70" fmla="*/ 448 w 837"/>
                  <a:gd name="T71" fmla="*/ 3968 h 4316"/>
                  <a:gd name="T72" fmla="*/ 377 w 837"/>
                  <a:gd name="T73" fmla="*/ 3800 h 4316"/>
                  <a:gd name="T74" fmla="*/ 317 w 837"/>
                  <a:gd name="T75" fmla="*/ 3639 h 4316"/>
                  <a:gd name="T76" fmla="*/ 257 w 837"/>
                  <a:gd name="T77" fmla="*/ 3477 h 4316"/>
                  <a:gd name="T78" fmla="*/ 209 w 837"/>
                  <a:gd name="T79" fmla="*/ 3327 h 4316"/>
                  <a:gd name="T80" fmla="*/ 161 w 837"/>
                  <a:gd name="T81" fmla="*/ 3171 h 4316"/>
                  <a:gd name="T82" fmla="*/ 126 w 837"/>
                  <a:gd name="T83" fmla="*/ 3027 h 4316"/>
                  <a:gd name="T84" fmla="*/ 60 w 837"/>
                  <a:gd name="T85" fmla="*/ 2739 h 4316"/>
                  <a:gd name="T86" fmla="*/ 24 w 837"/>
                  <a:gd name="T87" fmla="*/ 2470 h 4316"/>
                  <a:gd name="T88" fmla="*/ 12 w 837"/>
                  <a:gd name="T89" fmla="*/ 2206 h 4316"/>
                  <a:gd name="T90" fmla="*/ 18 w 837"/>
                  <a:gd name="T91" fmla="*/ 1948 h 4316"/>
                  <a:gd name="T92" fmla="*/ 18 w 837"/>
                  <a:gd name="T93" fmla="*/ 194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7" h="4316">
                    <a:moveTo>
                      <a:pt x="18" y="1948"/>
                    </a:moveTo>
                    <a:lnTo>
                      <a:pt x="48" y="1708"/>
                    </a:lnTo>
                    <a:lnTo>
                      <a:pt x="96" y="1475"/>
                    </a:lnTo>
                    <a:lnTo>
                      <a:pt x="161" y="1235"/>
                    </a:lnTo>
                    <a:lnTo>
                      <a:pt x="251" y="995"/>
                    </a:lnTo>
                    <a:lnTo>
                      <a:pt x="365" y="755"/>
                    </a:lnTo>
                    <a:lnTo>
                      <a:pt x="496" y="510"/>
                    </a:lnTo>
                    <a:lnTo>
                      <a:pt x="658" y="258"/>
                    </a:lnTo>
                    <a:lnTo>
                      <a:pt x="741" y="132"/>
                    </a:lnTo>
                    <a:lnTo>
                      <a:pt x="837" y="0"/>
                    </a:lnTo>
                    <a:lnTo>
                      <a:pt x="825" y="0"/>
                    </a:lnTo>
                    <a:lnTo>
                      <a:pt x="729" y="132"/>
                    </a:lnTo>
                    <a:lnTo>
                      <a:pt x="640" y="258"/>
                    </a:lnTo>
                    <a:lnTo>
                      <a:pt x="562" y="384"/>
                    </a:lnTo>
                    <a:lnTo>
                      <a:pt x="484" y="510"/>
                    </a:lnTo>
                    <a:lnTo>
                      <a:pt x="353" y="755"/>
                    </a:lnTo>
                    <a:lnTo>
                      <a:pt x="239" y="995"/>
                    </a:lnTo>
                    <a:lnTo>
                      <a:pt x="150" y="1235"/>
                    </a:lnTo>
                    <a:lnTo>
                      <a:pt x="84" y="1469"/>
                    </a:lnTo>
                    <a:lnTo>
                      <a:pt x="36" y="1702"/>
                    </a:lnTo>
                    <a:lnTo>
                      <a:pt x="6" y="1942"/>
                    </a:lnTo>
                    <a:lnTo>
                      <a:pt x="0" y="2200"/>
                    </a:lnTo>
                    <a:lnTo>
                      <a:pt x="12" y="2470"/>
                    </a:lnTo>
                    <a:lnTo>
                      <a:pt x="48" y="2739"/>
                    </a:lnTo>
                    <a:lnTo>
                      <a:pt x="114" y="3027"/>
                    </a:lnTo>
                    <a:lnTo>
                      <a:pt x="150" y="3171"/>
                    </a:lnTo>
                    <a:lnTo>
                      <a:pt x="197" y="3321"/>
                    </a:lnTo>
                    <a:lnTo>
                      <a:pt x="245" y="3477"/>
                    </a:lnTo>
                    <a:lnTo>
                      <a:pt x="305" y="3639"/>
                    </a:lnTo>
                    <a:lnTo>
                      <a:pt x="365" y="3800"/>
                    </a:lnTo>
                    <a:lnTo>
                      <a:pt x="437" y="3968"/>
                    </a:lnTo>
                    <a:lnTo>
                      <a:pt x="508" y="4136"/>
                    </a:lnTo>
                    <a:lnTo>
                      <a:pt x="592" y="4316"/>
                    </a:lnTo>
                    <a:lnTo>
                      <a:pt x="604" y="4316"/>
                    </a:lnTo>
                    <a:lnTo>
                      <a:pt x="520" y="4136"/>
                    </a:lnTo>
                    <a:lnTo>
                      <a:pt x="448" y="3968"/>
                    </a:lnTo>
                    <a:lnTo>
                      <a:pt x="377" y="3800"/>
                    </a:lnTo>
                    <a:lnTo>
                      <a:pt x="317" y="3639"/>
                    </a:lnTo>
                    <a:lnTo>
                      <a:pt x="257" y="3477"/>
                    </a:lnTo>
                    <a:lnTo>
                      <a:pt x="209" y="3327"/>
                    </a:lnTo>
                    <a:lnTo>
                      <a:pt x="161" y="3171"/>
                    </a:lnTo>
                    <a:lnTo>
                      <a:pt x="126" y="3027"/>
                    </a:lnTo>
                    <a:lnTo>
                      <a:pt x="60" y="2739"/>
                    </a:lnTo>
                    <a:lnTo>
                      <a:pt x="24" y="2470"/>
                    </a:lnTo>
                    <a:lnTo>
                      <a:pt x="12" y="2206"/>
                    </a:lnTo>
                    <a:lnTo>
                      <a:pt x="18" y="1948"/>
                    </a:lnTo>
                    <a:lnTo>
                      <a:pt x="18" y="194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grpSp>
        <p:sp>
          <p:nvSpPr>
            <p:cNvPr id="9" name="Freeform 20"/>
            <p:cNvSpPr>
              <a:spLocks/>
            </p:cNvSpPr>
            <p:nvPr/>
          </p:nvSpPr>
          <p:spPr bwMode="hidden">
            <a:xfrm>
              <a:off x="6" y="2901"/>
              <a:ext cx="606" cy="1415"/>
            </a:xfrm>
            <a:custGeom>
              <a:avLst/>
              <a:gdLst>
                <a:gd name="T0" fmla="*/ 0 w 604"/>
                <a:gd name="T1" fmla="*/ 54 h 1415"/>
                <a:gd name="T2" fmla="*/ 42 w 604"/>
                <a:gd name="T3" fmla="*/ 228 h 1415"/>
                <a:gd name="T4" fmla="*/ 96 w 604"/>
                <a:gd name="T5" fmla="*/ 402 h 1415"/>
                <a:gd name="T6" fmla="*/ 161 w 604"/>
                <a:gd name="T7" fmla="*/ 576 h 1415"/>
                <a:gd name="T8" fmla="*/ 227 w 604"/>
                <a:gd name="T9" fmla="*/ 744 h 1415"/>
                <a:gd name="T10" fmla="*/ 305 w 604"/>
                <a:gd name="T11" fmla="*/ 917 h 1415"/>
                <a:gd name="T12" fmla="*/ 389 w 604"/>
                <a:gd name="T13" fmla="*/ 1085 h 1415"/>
                <a:gd name="T14" fmla="*/ 484 w 604"/>
                <a:gd name="T15" fmla="*/ 1253 h 1415"/>
                <a:gd name="T16" fmla="*/ 586 w 604"/>
                <a:gd name="T17" fmla="*/ 1415 h 1415"/>
                <a:gd name="T18" fmla="*/ 604 w 604"/>
                <a:gd name="T19" fmla="*/ 1415 h 1415"/>
                <a:gd name="T20" fmla="*/ 496 w 604"/>
                <a:gd name="T21" fmla="*/ 1247 h 1415"/>
                <a:gd name="T22" fmla="*/ 401 w 604"/>
                <a:gd name="T23" fmla="*/ 1073 h 1415"/>
                <a:gd name="T24" fmla="*/ 311 w 604"/>
                <a:gd name="T25" fmla="*/ 899 h 1415"/>
                <a:gd name="T26" fmla="*/ 233 w 604"/>
                <a:gd name="T27" fmla="*/ 720 h 1415"/>
                <a:gd name="T28" fmla="*/ 161 w 604"/>
                <a:gd name="T29" fmla="*/ 546 h 1415"/>
                <a:gd name="T30" fmla="*/ 102 w 604"/>
                <a:gd name="T31" fmla="*/ 366 h 1415"/>
                <a:gd name="T32" fmla="*/ 48 w 604"/>
                <a:gd name="T33" fmla="*/ 180 h 1415"/>
                <a:gd name="T34" fmla="*/ 0 w 604"/>
                <a:gd name="T35" fmla="*/ 0 h 1415"/>
                <a:gd name="T36" fmla="*/ 0 w 604"/>
                <a:gd name="T37" fmla="*/ 54 h 1415"/>
                <a:gd name="T38" fmla="*/ 0 w 604"/>
                <a:gd name="T39" fmla="*/ 54 h 1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4" h="1415">
                  <a:moveTo>
                    <a:pt x="0" y="54"/>
                  </a:moveTo>
                  <a:lnTo>
                    <a:pt x="42" y="228"/>
                  </a:lnTo>
                  <a:lnTo>
                    <a:pt x="96" y="402"/>
                  </a:lnTo>
                  <a:lnTo>
                    <a:pt x="161" y="576"/>
                  </a:lnTo>
                  <a:lnTo>
                    <a:pt x="227" y="744"/>
                  </a:lnTo>
                  <a:lnTo>
                    <a:pt x="305" y="917"/>
                  </a:lnTo>
                  <a:lnTo>
                    <a:pt x="389" y="1085"/>
                  </a:lnTo>
                  <a:lnTo>
                    <a:pt x="484" y="1253"/>
                  </a:lnTo>
                  <a:lnTo>
                    <a:pt x="586" y="1415"/>
                  </a:lnTo>
                  <a:lnTo>
                    <a:pt x="604" y="1415"/>
                  </a:lnTo>
                  <a:lnTo>
                    <a:pt x="496" y="1247"/>
                  </a:lnTo>
                  <a:lnTo>
                    <a:pt x="401" y="1073"/>
                  </a:lnTo>
                  <a:lnTo>
                    <a:pt x="311" y="899"/>
                  </a:lnTo>
                  <a:lnTo>
                    <a:pt x="233" y="720"/>
                  </a:lnTo>
                  <a:lnTo>
                    <a:pt x="161" y="546"/>
                  </a:lnTo>
                  <a:lnTo>
                    <a:pt x="102" y="366"/>
                  </a:lnTo>
                  <a:lnTo>
                    <a:pt x="48" y="180"/>
                  </a:lnTo>
                  <a:lnTo>
                    <a:pt x="0" y="0"/>
                  </a:lnTo>
                  <a:lnTo>
                    <a:pt x="0" y="54"/>
                  </a:lnTo>
                  <a:lnTo>
                    <a:pt x="0" y="54"/>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10" name="Freeform 21"/>
            <p:cNvSpPr>
              <a:spLocks/>
            </p:cNvSpPr>
            <p:nvPr/>
          </p:nvSpPr>
          <p:spPr bwMode="hidden">
            <a:xfrm>
              <a:off x="6" y="3890"/>
              <a:ext cx="228" cy="426"/>
            </a:xfrm>
            <a:custGeom>
              <a:avLst/>
              <a:gdLst>
                <a:gd name="T0" fmla="*/ 0 w 227"/>
                <a:gd name="T1" fmla="*/ 30 h 426"/>
                <a:gd name="T2" fmla="*/ 108 w 227"/>
                <a:gd name="T3" fmla="*/ 240 h 426"/>
                <a:gd name="T4" fmla="*/ 215 w 227"/>
                <a:gd name="T5" fmla="*/ 426 h 426"/>
                <a:gd name="T6" fmla="*/ 227 w 227"/>
                <a:gd name="T7" fmla="*/ 426 h 426"/>
                <a:gd name="T8" fmla="*/ 167 w 227"/>
                <a:gd name="T9" fmla="*/ 330 h 426"/>
                <a:gd name="T10" fmla="*/ 114 w 227"/>
                <a:gd name="T11" fmla="*/ 222 h 426"/>
                <a:gd name="T12" fmla="*/ 0 w 227"/>
                <a:gd name="T13" fmla="*/ 0 h 426"/>
                <a:gd name="T14" fmla="*/ 0 w 227"/>
                <a:gd name="T15" fmla="*/ 30 h 426"/>
                <a:gd name="T16" fmla="*/ 0 w 227"/>
                <a:gd name="T17" fmla="*/ 3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7" h="426">
                  <a:moveTo>
                    <a:pt x="0" y="30"/>
                  </a:moveTo>
                  <a:lnTo>
                    <a:pt x="108" y="240"/>
                  </a:lnTo>
                  <a:lnTo>
                    <a:pt x="215" y="426"/>
                  </a:lnTo>
                  <a:lnTo>
                    <a:pt x="227" y="426"/>
                  </a:lnTo>
                  <a:lnTo>
                    <a:pt x="167" y="330"/>
                  </a:lnTo>
                  <a:lnTo>
                    <a:pt x="114" y="222"/>
                  </a:lnTo>
                  <a:lnTo>
                    <a:pt x="0" y="0"/>
                  </a:lnTo>
                  <a:lnTo>
                    <a:pt x="0" y="30"/>
                  </a:lnTo>
                  <a:lnTo>
                    <a:pt x="0" y="30"/>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11" name="Freeform 22"/>
            <p:cNvSpPr>
              <a:spLocks/>
            </p:cNvSpPr>
            <p:nvPr/>
          </p:nvSpPr>
          <p:spPr bwMode="hidden">
            <a:xfrm>
              <a:off x="4776" y="0"/>
              <a:ext cx="984" cy="1786"/>
            </a:xfrm>
            <a:custGeom>
              <a:avLst/>
              <a:gdLst>
                <a:gd name="T0" fmla="*/ 981 w 981"/>
                <a:gd name="T1" fmla="*/ 1786 h 1786"/>
                <a:gd name="T2" fmla="*/ 981 w 981"/>
                <a:gd name="T3" fmla="*/ 1720 h 1786"/>
                <a:gd name="T4" fmla="*/ 969 w 981"/>
                <a:gd name="T5" fmla="*/ 1666 h 1786"/>
                <a:gd name="T6" fmla="*/ 957 w 981"/>
                <a:gd name="T7" fmla="*/ 1613 h 1786"/>
                <a:gd name="T8" fmla="*/ 921 w 981"/>
                <a:gd name="T9" fmla="*/ 1487 h 1786"/>
                <a:gd name="T10" fmla="*/ 885 w 981"/>
                <a:gd name="T11" fmla="*/ 1361 h 1786"/>
                <a:gd name="T12" fmla="*/ 796 w 981"/>
                <a:gd name="T13" fmla="*/ 1121 h 1786"/>
                <a:gd name="T14" fmla="*/ 682 w 981"/>
                <a:gd name="T15" fmla="*/ 899 h 1786"/>
                <a:gd name="T16" fmla="*/ 562 w 981"/>
                <a:gd name="T17" fmla="*/ 689 h 1786"/>
                <a:gd name="T18" fmla="*/ 431 w 981"/>
                <a:gd name="T19" fmla="*/ 498 h 1786"/>
                <a:gd name="T20" fmla="*/ 293 w 981"/>
                <a:gd name="T21" fmla="*/ 318 h 1786"/>
                <a:gd name="T22" fmla="*/ 150 w 981"/>
                <a:gd name="T23" fmla="*/ 150 h 1786"/>
                <a:gd name="T24" fmla="*/ 12 w 981"/>
                <a:gd name="T25" fmla="*/ 0 h 1786"/>
                <a:gd name="T26" fmla="*/ 0 w 981"/>
                <a:gd name="T27" fmla="*/ 0 h 1786"/>
                <a:gd name="T28" fmla="*/ 138 w 981"/>
                <a:gd name="T29" fmla="*/ 150 h 1786"/>
                <a:gd name="T30" fmla="*/ 275 w 981"/>
                <a:gd name="T31" fmla="*/ 318 h 1786"/>
                <a:gd name="T32" fmla="*/ 413 w 981"/>
                <a:gd name="T33" fmla="*/ 498 h 1786"/>
                <a:gd name="T34" fmla="*/ 545 w 981"/>
                <a:gd name="T35" fmla="*/ 689 h 1786"/>
                <a:gd name="T36" fmla="*/ 670 w 981"/>
                <a:gd name="T37" fmla="*/ 899 h 1786"/>
                <a:gd name="T38" fmla="*/ 778 w 981"/>
                <a:gd name="T39" fmla="*/ 1121 h 1786"/>
                <a:gd name="T40" fmla="*/ 873 w 981"/>
                <a:gd name="T41" fmla="*/ 1361 h 1786"/>
                <a:gd name="T42" fmla="*/ 909 w 981"/>
                <a:gd name="T43" fmla="*/ 1487 h 1786"/>
                <a:gd name="T44" fmla="*/ 945 w 981"/>
                <a:gd name="T45" fmla="*/ 1619 h 1786"/>
                <a:gd name="T46" fmla="*/ 963 w 981"/>
                <a:gd name="T47" fmla="*/ 1702 h 1786"/>
                <a:gd name="T48" fmla="*/ 981 w 981"/>
                <a:gd name="T49" fmla="*/ 1786 h 1786"/>
                <a:gd name="T50" fmla="*/ 981 w 981"/>
                <a:gd name="T51" fmla="*/ 1786 h 1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1" h="1786">
                  <a:moveTo>
                    <a:pt x="981" y="1786"/>
                  </a:moveTo>
                  <a:lnTo>
                    <a:pt x="981" y="1720"/>
                  </a:lnTo>
                  <a:lnTo>
                    <a:pt x="969" y="1666"/>
                  </a:lnTo>
                  <a:lnTo>
                    <a:pt x="957" y="1613"/>
                  </a:lnTo>
                  <a:lnTo>
                    <a:pt x="921" y="1487"/>
                  </a:lnTo>
                  <a:lnTo>
                    <a:pt x="885" y="1361"/>
                  </a:lnTo>
                  <a:lnTo>
                    <a:pt x="796" y="1121"/>
                  </a:lnTo>
                  <a:lnTo>
                    <a:pt x="682" y="899"/>
                  </a:lnTo>
                  <a:lnTo>
                    <a:pt x="562" y="689"/>
                  </a:lnTo>
                  <a:lnTo>
                    <a:pt x="431" y="498"/>
                  </a:lnTo>
                  <a:lnTo>
                    <a:pt x="293" y="318"/>
                  </a:lnTo>
                  <a:lnTo>
                    <a:pt x="150" y="150"/>
                  </a:lnTo>
                  <a:lnTo>
                    <a:pt x="12" y="0"/>
                  </a:lnTo>
                  <a:lnTo>
                    <a:pt x="0" y="0"/>
                  </a:lnTo>
                  <a:lnTo>
                    <a:pt x="138" y="150"/>
                  </a:lnTo>
                  <a:lnTo>
                    <a:pt x="275" y="318"/>
                  </a:lnTo>
                  <a:lnTo>
                    <a:pt x="413" y="498"/>
                  </a:lnTo>
                  <a:lnTo>
                    <a:pt x="545" y="689"/>
                  </a:lnTo>
                  <a:lnTo>
                    <a:pt x="670" y="899"/>
                  </a:lnTo>
                  <a:lnTo>
                    <a:pt x="778" y="1121"/>
                  </a:lnTo>
                  <a:lnTo>
                    <a:pt x="873" y="1361"/>
                  </a:lnTo>
                  <a:lnTo>
                    <a:pt x="909" y="1487"/>
                  </a:lnTo>
                  <a:lnTo>
                    <a:pt x="945" y="1619"/>
                  </a:lnTo>
                  <a:lnTo>
                    <a:pt x="963" y="1702"/>
                  </a:lnTo>
                  <a:lnTo>
                    <a:pt x="981" y="1786"/>
                  </a:lnTo>
                  <a:lnTo>
                    <a:pt x="981" y="1786"/>
                  </a:lnTo>
                  <a:close/>
                </a:path>
              </a:pathLst>
            </a:custGeom>
            <a:gradFill rotWithShape="0">
              <a:gsLst>
                <a:gs pos="0">
                  <a:schemeClr val="bg1"/>
                </a:gs>
                <a:gs pos="100000">
                  <a:schemeClr val="bg1">
                    <a:gamma/>
                    <a:shade val="94118"/>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12" name="Freeform 23"/>
            <p:cNvSpPr>
              <a:spLocks/>
            </p:cNvSpPr>
            <p:nvPr/>
          </p:nvSpPr>
          <p:spPr bwMode="hidden">
            <a:xfrm>
              <a:off x="5041" y="0"/>
              <a:ext cx="719" cy="845"/>
            </a:xfrm>
            <a:custGeom>
              <a:avLst/>
              <a:gdLst>
                <a:gd name="T0" fmla="*/ 719 w 717"/>
                <a:gd name="T1" fmla="*/ 845 h 845"/>
                <a:gd name="T2" fmla="*/ 719 w 717"/>
                <a:gd name="T3" fmla="*/ 821 h 845"/>
                <a:gd name="T4" fmla="*/ 576 w 717"/>
                <a:gd name="T5" fmla="*/ 605 h 845"/>
                <a:gd name="T6" fmla="*/ 407 w 717"/>
                <a:gd name="T7" fmla="*/ 396 h 845"/>
                <a:gd name="T8" fmla="*/ 222 w 717"/>
                <a:gd name="T9" fmla="*/ 192 h 845"/>
                <a:gd name="T10" fmla="*/ 17 w 717"/>
                <a:gd name="T11" fmla="*/ 0 h 845"/>
                <a:gd name="T12" fmla="*/ 0 w 717"/>
                <a:gd name="T13" fmla="*/ 0 h 845"/>
                <a:gd name="T14" fmla="*/ 210 w 717"/>
                <a:gd name="T15" fmla="*/ 198 h 845"/>
                <a:gd name="T16" fmla="*/ 401 w 717"/>
                <a:gd name="T17" fmla="*/ 408 h 845"/>
                <a:gd name="T18" fmla="*/ 570 w 717"/>
                <a:gd name="T19" fmla="*/ 623 h 845"/>
                <a:gd name="T20" fmla="*/ 719 w 717"/>
                <a:gd name="T21" fmla="*/ 845 h 845"/>
                <a:gd name="T22" fmla="*/ 719 w 717"/>
                <a:gd name="T23" fmla="*/ 845 h 8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17" h="845">
                  <a:moveTo>
                    <a:pt x="717" y="845"/>
                  </a:moveTo>
                  <a:lnTo>
                    <a:pt x="717" y="821"/>
                  </a:lnTo>
                  <a:lnTo>
                    <a:pt x="574" y="605"/>
                  </a:lnTo>
                  <a:lnTo>
                    <a:pt x="406" y="396"/>
                  </a:lnTo>
                  <a:lnTo>
                    <a:pt x="221" y="192"/>
                  </a:lnTo>
                  <a:lnTo>
                    <a:pt x="17" y="0"/>
                  </a:lnTo>
                  <a:lnTo>
                    <a:pt x="0" y="0"/>
                  </a:lnTo>
                  <a:lnTo>
                    <a:pt x="209" y="198"/>
                  </a:lnTo>
                  <a:lnTo>
                    <a:pt x="400" y="408"/>
                  </a:lnTo>
                  <a:lnTo>
                    <a:pt x="568" y="623"/>
                  </a:lnTo>
                  <a:lnTo>
                    <a:pt x="717" y="84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3" name="Freeform 24"/>
            <p:cNvSpPr>
              <a:spLocks/>
            </p:cNvSpPr>
            <p:nvPr/>
          </p:nvSpPr>
          <p:spPr bwMode="hidden">
            <a:xfrm>
              <a:off x="5352" y="0"/>
              <a:ext cx="408" cy="414"/>
            </a:xfrm>
            <a:custGeom>
              <a:avLst/>
              <a:gdLst>
                <a:gd name="T0" fmla="*/ 408 w 407"/>
                <a:gd name="T1" fmla="*/ 414 h 414"/>
                <a:gd name="T2" fmla="*/ 408 w 407"/>
                <a:gd name="T3" fmla="*/ 396 h 414"/>
                <a:gd name="T4" fmla="*/ 223 w 407"/>
                <a:gd name="T5" fmla="*/ 192 h 414"/>
                <a:gd name="T6" fmla="*/ 12 w 407"/>
                <a:gd name="T7" fmla="*/ 0 h 414"/>
                <a:gd name="T8" fmla="*/ 0 w 407"/>
                <a:gd name="T9" fmla="*/ 0 h 414"/>
                <a:gd name="T10" fmla="*/ 108 w 407"/>
                <a:gd name="T11" fmla="*/ 102 h 414"/>
                <a:gd name="T12" fmla="*/ 217 w 407"/>
                <a:gd name="T13" fmla="*/ 204 h 414"/>
                <a:gd name="T14" fmla="*/ 408 w 407"/>
                <a:gd name="T15" fmla="*/ 414 h 414"/>
                <a:gd name="T16" fmla="*/ 408 w 407"/>
                <a:gd name="T17" fmla="*/ 414 h 4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7" h="414">
                  <a:moveTo>
                    <a:pt x="407" y="414"/>
                  </a:moveTo>
                  <a:lnTo>
                    <a:pt x="407" y="396"/>
                  </a:lnTo>
                  <a:lnTo>
                    <a:pt x="222" y="192"/>
                  </a:lnTo>
                  <a:lnTo>
                    <a:pt x="12" y="0"/>
                  </a:lnTo>
                  <a:lnTo>
                    <a:pt x="0" y="0"/>
                  </a:lnTo>
                  <a:lnTo>
                    <a:pt x="108" y="102"/>
                  </a:lnTo>
                  <a:lnTo>
                    <a:pt x="216" y="204"/>
                  </a:lnTo>
                  <a:lnTo>
                    <a:pt x="407" y="414"/>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4" name="Freeform 25"/>
            <p:cNvSpPr>
              <a:spLocks/>
            </p:cNvSpPr>
            <p:nvPr/>
          </p:nvSpPr>
          <p:spPr bwMode="hidden">
            <a:xfrm>
              <a:off x="6" y="0"/>
              <a:ext cx="858" cy="1409"/>
            </a:xfrm>
            <a:custGeom>
              <a:avLst/>
              <a:gdLst>
                <a:gd name="T0" fmla="*/ 0 w 855"/>
                <a:gd name="T1" fmla="*/ 1361 h 1409"/>
                <a:gd name="T2" fmla="*/ 0 w 855"/>
                <a:gd name="T3" fmla="*/ 1409 h 1409"/>
                <a:gd name="T4" fmla="*/ 54 w 855"/>
                <a:gd name="T5" fmla="*/ 1211 h 1409"/>
                <a:gd name="T6" fmla="*/ 126 w 855"/>
                <a:gd name="T7" fmla="*/ 1013 h 1409"/>
                <a:gd name="T8" fmla="*/ 215 w 855"/>
                <a:gd name="T9" fmla="*/ 827 h 1409"/>
                <a:gd name="T10" fmla="*/ 311 w 855"/>
                <a:gd name="T11" fmla="*/ 647 h 1409"/>
                <a:gd name="T12" fmla="*/ 431 w 855"/>
                <a:gd name="T13" fmla="*/ 474 h 1409"/>
                <a:gd name="T14" fmla="*/ 556 w 855"/>
                <a:gd name="T15" fmla="*/ 312 h 1409"/>
                <a:gd name="T16" fmla="*/ 700 w 855"/>
                <a:gd name="T17" fmla="*/ 150 h 1409"/>
                <a:gd name="T18" fmla="*/ 855 w 855"/>
                <a:gd name="T19" fmla="*/ 0 h 1409"/>
                <a:gd name="T20" fmla="*/ 837 w 855"/>
                <a:gd name="T21" fmla="*/ 0 h 1409"/>
                <a:gd name="T22" fmla="*/ 688 w 855"/>
                <a:gd name="T23" fmla="*/ 144 h 1409"/>
                <a:gd name="T24" fmla="*/ 550 w 855"/>
                <a:gd name="T25" fmla="*/ 300 h 1409"/>
                <a:gd name="T26" fmla="*/ 425 w 855"/>
                <a:gd name="T27" fmla="*/ 462 h 1409"/>
                <a:gd name="T28" fmla="*/ 311 w 855"/>
                <a:gd name="T29" fmla="*/ 629 h 1409"/>
                <a:gd name="T30" fmla="*/ 215 w 855"/>
                <a:gd name="T31" fmla="*/ 803 h 1409"/>
                <a:gd name="T32" fmla="*/ 132 w 855"/>
                <a:gd name="T33" fmla="*/ 983 h 1409"/>
                <a:gd name="T34" fmla="*/ 60 w 855"/>
                <a:gd name="T35" fmla="*/ 1169 h 1409"/>
                <a:gd name="T36" fmla="*/ 0 w 855"/>
                <a:gd name="T37" fmla="*/ 1361 h 1409"/>
                <a:gd name="T38" fmla="*/ 0 w 855"/>
                <a:gd name="T39" fmla="*/ 1361 h 1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5" h="1409">
                  <a:moveTo>
                    <a:pt x="0" y="1361"/>
                  </a:moveTo>
                  <a:lnTo>
                    <a:pt x="0" y="1409"/>
                  </a:lnTo>
                  <a:lnTo>
                    <a:pt x="54" y="1211"/>
                  </a:lnTo>
                  <a:lnTo>
                    <a:pt x="126" y="1013"/>
                  </a:lnTo>
                  <a:lnTo>
                    <a:pt x="215" y="827"/>
                  </a:lnTo>
                  <a:lnTo>
                    <a:pt x="311" y="647"/>
                  </a:lnTo>
                  <a:lnTo>
                    <a:pt x="431" y="474"/>
                  </a:lnTo>
                  <a:lnTo>
                    <a:pt x="556" y="312"/>
                  </a:lnTo>
                  <a:lnTo>
                    <a:pt x="700" y="150"/>
                  </a:lnTo>
                  <a:lnTo>
                    <a:pt x="855" y="0"/>
                  </a:lnTo>
                  <a:lnTo>
                    <a:pt x="837" y="0"/>
                  </a:lnTo>
                  <a:lnTo>
                    <a:pt x="688" y="144"/>
                  </a:lnTo>
                  <a:lnTo>
                    <a:pt x="550" y="300"/>
                  </a:lnTo>
                  <a:lnTo>
                    <a:pt x="425" y="462"/>
                  </a:lnTo>
                  <a:lnTo>
                    <a:pt x="311" y="629"/>
                  </a:lnTo>
                  <a:lnTo>
                    <a:pt x="215" y="803"/>
                  </a:lnTo>
                  <a:lnTo>
                    <a:pt x="132" y="983"/>
                  </a:lnTo>
                  <a:lnTo>
                    <a:pt x="60" y="1169"/>
                  </a:lnTo>
                  <a:lnTo>
                    <a:pt x="0" y="1361"/>
                  </a:lnTo>
                  <a:lnTo>
                    <a:pt x="0" y="1361"/>
                  </a:lnTo>
                  <a:close/>
                </a:path>
              </a:pathLst>
            </a:custGeom>
            <a:gradFill rotWithShape="0">
              <a:gsLst>
                <a:gs pos="0">
                  <a:schemeClr val="bg1"/>
                </a:gs>
                <a:gs pos="100000">
                  <a:schemeClr val="bg1">
                    <a:gamma/>
                    <a:shade val="94118"/>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15" name="Freeform 26"/>
            <p:cNvSpPr>
              <a:spLocks/>
            </p:cNvSpPr>
            <p:nvPr/>
          </p:nvSpPr>
          <p:spPr bwMode="hidden">
            <a:xfrm>
              <a:off x="6" y="0"/>
              <a:ext cx="588" cy="599"/>
            </a:xfrm>
            <a:custGeom>
              <a:avLst/>
              <a:gdLst>
                <a:gd name="T0" fmla="*/ 588 w 586"/>
                <a:gd name="T1" fmla="*/ 0 h 599"/>
                <a:gd name="T2" fmla="*/ 570 w 586"/>
                <a:gd name="T3" fmla="*/ 0 h 599"/>
                <a:gd name="T4" fmla="*/ 408 w 586"/>
                <a:gd name="T5" fmla="*/ 132 h 599"/>
                <a:gd name="T6" fmla="*/ 258 w 586"/>
                <a:gd name="T7" fmla="*/ 270 h 599"/>
                <a:gd name="T8" fmla="*/ 120 w 586"/>
                <a:gd name="T9" fmla="*/ 420 h 599"/>
                <a:gd name="T10" fmla="*/ 0 w 586"/>
                <a:gd name="T11" fmla="*/ 575 h 599"/>
                <a:gd name="T12" fmla="*/ 0 w 586"/>
                <a:gd name="T13" fmla="*/ 599 h 599"/>
                <a:gd name="T14" fmla="*/ 120 w 586"/>
                <a:gd name="T15" fmla="*/ 432 h 599"/>
                <a:gd name="T16" fmla="*/ 258 w 586"/>
                <a:gd name="T17" fmla="*/ 282 h 599"/>
                <a:gd name="T18" fmla="*/ 414 w 586"/>
                <a:gd name="T19" fmla="*/ 138 h 599"/>
                <a:gd name="T20" fmla="*/ 588 w 586"/>
                <a:gd name="T21" fmla="*/ 0 h 599"/>
                <a:gd name="T22" fmla="*/ 588 w 586"/>
                <a:gd name="T23" fmla="*/ 0 h 5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86" h="599">
                  <a:moveTo>
                    <a:pt x="586" y="0"/>
                  </a:moveTo>
                  <a:lnTo>
                    <a:pt x="568" y="0"/>
                  </a:lnTo>
                  <a:lnTo>
                    <a:pt x="407" y="132"/>
                  </a:lnTo>
                  <a:lnTo>
                    <a:pt x="257" y="270"/>
                  </a:lnTo>
                  <a:lnTo>
                    <a:pt x="120" y="420"/>
                  </a:lnTo>
                  <a:lnTo>
                    <a:pt x="0" y="575"/>
                  </a:lnTo>
                  <a:lnTo>
                    <a:pt x="0" y="599"/>
                  </a:lnTo>
                  <a:lnTo>
                    <a:pt x="120" y="432"/>
                  </a:lnTo>
                  <a:lnTo>
                    <a:pt x="257" y="282"/>
                  </a:lnTo>
                  <a:lnTo>
                    <a:pt x="413" y="138"/>
                  </a:lnTo>
                  <a:lnTo>
                    <a:pt x="586"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6" name="Freeform 27"/>
            <p:cNvSpPr>
              <a:spLocks/>
            </p:cNvSpPr>
            <p:nvPr/>
          </p:nvSpPr>
          <p:spPr bwMode="hidden">
            <a:xfrm>
              <a:off x="6" y="0"/>
              <a:ext cx="270" cy="252"/>
            </a:xfrm>
            <a:custGeom>
              <a:avLst/>
              <a:gdLst>
                <a:gd name="T0" fmla="*/ 270 w 269"/>
                <a:gd name="T1" fmla="*/ 0 h 252"/>
                <a:gd name="T2" fmla="*/ 252 w 269"/>
                <a:gd name="T3" fmla="*/ 0 h 252"/>
                <a:gd name="T4" fmla="*/ 120 w 269"/>
                <a:gd name="T5" fmla="*/ 114 h 252"/>
                <a:gd name="T6" fmla="*/ 60 w 269"/>
                <a:gd name="T7" fmla="*/ 174 h 252"/>
                <a:gd name="T8" fmla="*/ 0 w 269"/>
                <a:gd name="T9" fmla="*/ 234 h 252"/>
                <a:gd name="T10" fmla="*/ 0 w 269"/>
                <a:gd name="T11" fmla="*/ 252 h 252"/>
                <a:gd name="T12" fmla="*/ 126 w 269"/>
                <a:gd name="T13" fmla="*/ 120 h 252"/>
                <a:gd name="T14" fmla="*/ 270 w 269"/>
                <a:gd name="T15" fmla="*/ 0 h 252"/>
                <a:gd name="T16" fmla="*/ 270 w 269"/>
                <a:gd name="T17" fmla="*/ 0 h 2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9" h="252">
                  <a:moveTo>
                    <a:pt x="269" y="0"/>
                  </a:moveTo>
                  <a:lnTo>
                    <a:pt x="251" y="0"/>
                  </a:lnTo>
                  <a:lnTo>
                    <a:pt x="120" y="114"/>
                  </a:lnTo>
                  <a:lnTo>
                    <a:pt x="60" y="174"/>
                  </a:lnTo>
                  <a:lnTo>
                    <a:pt x="0" y="234"/>
                  </a:lnTo>
                  <a:lnTo>
                    <a:pt x="0" y="252"/>
                  </a:lnTo>
                  <a:lnTo>
                    <a:pt x="126" y="120"/>
                  </a:lnTo>
                  <a:lnTo>
                    <a:pt x="269"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7" name="Line 28"/>
            <p:cNvSpPr>
              <a:spLocks noChangeShapeType="1"/>
            </p:cNvSpPr>
            <p:nvPr/>
          </p:nvSpPr>
          <p:spPr bwMode="hidden">
            <a:xfrm>
              <a:off x="1" y="2749"/>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18" name="Line 29"/>
            <p:cNvSpPr>
              <a:spLocks noChangeShapeType="1"/>
            </p:cNvSpPr>
            <p:nvPr/>
          </p:nvSpPr>
          <p:spPr bwMode="hidden">
            <a:xfrm>
              <a:off x="1" y="2356"/>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19" name="Line 30"/>
            <p:cNvSpPr>
              <a:spLocks noChangeShapeType="1"/>
            </p:cNvSpPr>
            <p:nvPr/>
          </p:nvSpPr>
          <p:spPr bwMode="hidden">
            <a:xfrm>
              <a:off x="1" y="3142"/>
              <a:ext cx="5758" cy="0"/>
            </a:xfrm>
            <a:prstGeom prst="line">
              <a:avLst/>
            </a:prstGeom>
            <a:noFill/>
            <a:ln w="15875">
              <a:solidFill>
                <a:schemeClr val="bg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grpSp>
          <p:nvGrpSpPr>
            <p:cNvPr id="20" name="Group 31"/>
            <p:cNvGrpSpPr>
              <a:grpSpLocks/>
            </p:cNvGrpSpPr>
            <p:nvPr/>
          </p:nvGrpSpPr>
          <p:grpSpPr bwMode="auto">
            <a:xfrm>
              <a:off x="1" y="392"/>
              <a:ext cx="5758" cy="1571"/>
              <a:chOff x="1" y="392"/>
              <a:chExt cx="5758" cy="1571"/>
            </a:xfrm>
          </p:grpSpPr>
          <p:sp>
            <p:nvSpPr>
              <p:cNvPr id="23" name="Line 32"/>
              <p:cNvSpPr>
                <a:spLocks noChangeShapeType="1"/>
              </p:cNvSpPr>
              <p:nvPr userDrawn="1"/>
            </p:nvSpPr>
            <p:spPr bwMode="hidden">
              <a:xfrm>
                <a:off x="1" y="784"/>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24" name="Line 33"/>
              <p:cNvSpPr>
                <a:spLocks noChangeShapeType="1"/>
              </p:cNvSpPr>
              <p:nvPr userDrawn="1"/>
            </p:nvSpPr>
            <p:spPr bwMode="hidden">
              <a:xfrm>
                <a:off x="1" y="1963"/>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25" name="Line 34"/>
              <p:cNvSpPr>
                <a:spLocks noChangeShapeType="1"/>
              </p:cNvSpPr>
              <p:nvPr userDrawn="1"/>
            </p:nvSpPr>
            <p:spPr bwMode="hidden">
              <a:xfrm>
                <a:off x="1" y="1570"/>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26" name="Line 35"/>
              <p:cNvSpPr>
                <a:spLocks noChangeShapeType="1"/>
              </p:cNvSpPr>
              <p:nvPr userDrawn="1"/>
            </p:nvSpPr>
            <p:spPr bwMode="hidden">
              <a:xfrm>
                <a:off x="1" y="1177"/>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27" name="Line 36"/>
              <p:cNvSpPr>
                <a:spLocks noChangeShapeType="1"/>
              </p:cNvSpPr>
              <p:nvPr userDrawn="1"/>
            </p:nvSpPr>
            <p:spPr bwMode="hidden">
              <a:xfrm>
                <a:off x="1" y="392"/>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grpSp>
        <p:sp>
          <p:nvSpPr>
            <p:cNvPr id="21" name="Line 37"/>
            <p:cNvSpPr>
              <a:spLocks noChangeShapeType="1"/>
            </p:cNvSpPr>
            <p:nvPr/>
          </p:nvSpPr>
          <p:spPr bwMode="hidden">
            <a:xfrm>
              <a:off x="1" y="3928"/>
              <a:ext cx="5758" cy="0"/>
            </a:xfrm>
            <a:prstGeom prst="line">
              <a:avLst/>
            </a:prstGeom>
            <a:noFill/>
            <a:ln w="15875">
              <a:solidFill>
                <a:schemeClr val="bg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22" name="Line 38"/>
            <p:cNvSpPr>
              <a:spLocks noChangeShapeType="1"/>
            </p:cNvSpPr>
            <p:nvPr/>
          </p:nvSpPr>
          <p:spPr bwMode="hidden">
            <a:xfrm>
              <a:off x="1" y="3535"/>
              <a:ext cx="5758" cy="0"/>
            </a:xfrm>
            <a:prstGeom prst="line">
              <a:avLst/>
            </a:prstGeom>
            <a:noFill/>
            <a:ln w="15875">
              <a:solidFill>
                <a:schemeClr val="bg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grpSp>
      <p:sp>
        <p:nvSpPr>
          <p:cNvPr id="348199" name="Rectangle 39"/>
          <p:cNvSpPr>
            <a:spLocks noGrp="1" noChangeArrowheads="1"/>
          </p:cNvSpPr>
          <p:nvPr>
            <p:ph type="ctrTitle" sz="quarter"/>
          </p:nvPr>
        </p:nvSpPr>
        <p:spPr>
          <a:xfrm>
            <a:off x="685800" y="1692275"/>
            <a:ext cx="7772400" cy="1736725"/>
          </a:xfrm>
        </p:spPr>
        <p:txBody>
          <a:bodyPr anchor="b"/>
          <a:lstStyle>
            <a:lvl1pPr>
              <a:defRPr sz="5400"/>
            </a:lvl1pPr>
          </a:lstStyle>
          <a:p>
            <a:pPr lvl="0"/>
            <a:r>
              <a:rPr lang="en-US" noProof="0"/>
              <a:t>Click to edit Master title style</a:t>
            </a:r>
          </a:p>
        </p:txBody>
      </p:sp>
      <p:sp>
        <p:nvSpPr>
          <p:cNvPr id="348200" name="Rectangle 40"/>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41" name="Rectangle 41"/>
          <p:cNvSpPr>
            <a:spLocks noGrp="1" noChangeArrowheads="1"/>
          </p:cNvSpPr>
          <p:nvPr>
            <p:ph type="dt" sz="quarter" idx="10"/>
          </p:nvPr>
        </p:nvSpPr>
        <p:spPr/>
        <p:txBody>
          <a:bodyPr/>
          <a:lstStyle>
            <a:lvl1pPr>
              <a:defRPr smtClean="0"/>
            </a:lvl1pPr>
          </a:lstStyle>
          <a:p>
            <a:pPr>
              <a:defRPr/>
            </a:pPr>
            <a:fld id="{0FC8ACA3-E09E-BA40-AD07-E1730EDAD40C}" type="datetime1">
              <a:rPr lang="en-US">
                <a:solidFill>
                  <a:srgbClr val="FFFFFF"/>
                </a:solidFill>
                <a:latin typeface="Verdana"/>
              </a:rPr>
              <a:pPr>
                <a:defRPr/>
              </a:pPr>
              <a:t>2/26/26</a:t>
            </a:fld>
            <a:endParaRPr lang="en-US">
              <a:solidFill>
                <a:srgbClr val="FFFFFF"/>
              </a:solidFill>
              <a:latin typeface="Verdana"/>
            </a:endParaRPr>
          </a:p>
        </p:txBody>
      </p:sp>
      <p:sp>
        <p:nvSpPr>
          <p:cNvPr id="42" name="Rectangle 42"/>
          <p:cNvSpPr>
            <a:spLocks noGrp="1" noChangeArrowheads="1"/>
          </p:cNvSpPr>
          <p:nvPr>
            <p:ph type="ftr" sz="quarter" idx="11"/>
          </p:nvPr>
        </p:nvSpPr>
        <p:spPr/>
        <p:txBody>
          <a:bodyPr/>
          <a:lstStyle>
            <a:lvl1pPr>
              <a:defRPr smtClean="0"/>
            </a:lvl1pPr>
          </a:lstStyle>
          <a:p>
            <a:pPr>
              <a:defRPr/>
            </a:pPr>
            <a:endParaRPr lang="en-US">
              <a:solidFill>
                <a:srgbClr val="FFFFFF"/>
              </a:solidFill>
              <a:latin typeface="Verdana"/>
            </a:endParaRPr>
          </a:p>
        </p:txBody>
      </p:sp>
      <p:sp>
        <p:nvSpPr>
          <p:cNvPr id="43" name="Rectangle 43"/>
          <p:cNvSpPr>
            <a:spLocks noGrp="1" noChangeArrowheads="1"/>
          </p:cNvSpPr>
          <p:nvPr>
            <p:ph type="sldNum" sz="quarter" idx="12"/>
          </p:nvPr>
        </p:nvSpPr>
        <p:spPr/>
        <p:txBody>
          <a:bodyPr/>
          <a:lstStyle>
            <a:lvl1pPr>
              <a:defRPr smtClean="0"/>
            </a:lvl1pPr>
          </a:lstStyle>
          <a:p>
            <a:pPr>
              <a:defRPr/>
            </a:pPr>
            <a:fld id="{5791D3A8-3F4E-C24A-86DD-0A73DF6231EA}"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783708448"/>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0"/>
          <p:cNvSpPr>
            <a:spLocks noGrp="1" noChangeArrowheads="1"/>
          </p:cNvSpPr>
          <p:nvPr>
            <p:ph type="dt" sz="half" idx="10"/>
          </p:nvPr>
        </p:nvSpPr>
        <p:spPr>
          <a:ln/>
        </p:spPr>
        <p:txBody>
          <a:bodyPr/>
          <a:lstStyle>
            <a:lvl1pPr>
              <a:defRPr/>
            </a:lvl1pPr>
          </a:lstStyle>
          <a:p>
            <a:pPr>
              <a:defRPr/>
            </a:pPr>
            <a:fld id="{2B774D64-C3E0-3247-BE0C-8D2490C40C77}" type="datetime1">
              <a:rPr lang="en-US">
                <a:solidFill>
                  <a:srgbClr val="FFFFFF"/>
                </a:solidFill>
                <a:latin typeface="Verdana"/>
              </a:rPr>
              <a:pPr>
                <a:defRPr/>
              </a:pPr>
              <a:t>2/26/26</a:t>
            </a:fld>
            <a:endParaRPr lang="en-US">
              <a:solidFill>
                <a:srgbClr val="FFFFFF"/>
              </a:solidFill>
              <a:latin typeface="Verdana"/>
            </a:endParaRPr>
          </a:p>
        </p:txBody>
      </p:sp>
      <p:sp>
        <p:nvSpPr>
          <p:cNvPr id="5"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6" name="Rectangle 42"/>
          <p:cNvSpPr>
            <a:spLocks noGrp="1" noChangeArrowheads="1"/>
          </p:cNvSpPr>
          <p:nvPr>
            <p:ph type="sldNum" sz="quarter" idx="12"/>
          </p:nvPr>
        </p:nvSpPr>
        <p:spPr>
          <a:ln/>
        </p:spPr>
        <p:txBody>
          <a:bodyPr/>
          <a:lstStyle>
            <a:lvl1pPr>
              <a:defRPr/>
            </a:lvl1pPr>
          </a:lstStyle>
          <a:p>
            <a:pPr>
              <a:defRPr/>
            </a:pPr>
            <a:fld id="{55CBD52C-5478-494D-AB4B-66852DBB9D01}"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2384376979"/>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0"/>
          <p:cNvSpPr>
            <a:spLocks noGrp="1" noChangeArrowheads="1"/>
          </p:cNvSpPr>
          <p:nvPr>
            <p:ph type="dt" sz="half" idx="10"/>
          </p:nvPr>
        </p:nvSpPr>
        <p:spPr>
          <a:ln/>
        </p:spPr>
        <p:txBody>
          <a:bodyPr/>
          <a:lstStyle>
            <a:lvl1pPr>
              <a:defRPr/>
            </a:lvl1pPr>
          </a:lstStyle>
          <a:p>
            <a:pPr>
              <a:defRPr/>
            </a:pPr>
            <a:fld id="{5C24C919-3B00-3F4F-ACB2-CE563C495DBF}" type="datetime1">
              <a:rPr lang="en-US">
                <a:solidFill>
                  <a:srgbClr val="FFFFFF"/>
                </a:solidFill>
                <a:latin typeface="Verdana"/>
              </a:rPr>
              <a:pPr>
                <a:defRPr/>
              </a:pPr>
              <a:t>2/26/26</a:t>
            </a:fld>
            <a:endParaRPr lang="en-US">
              <a:solidFill>
                <a:srgbClr val="FFFFFF"/>
              </a:solidFill>
              <a:latin typeface="Verdana"/>
            </a:endParaRPr>
          </a:p>
        </p:txBody>
      </p:sp>
      <p:sp>
        <p:nvSpPr>
          <p:cNvPr id="5"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6" name="Rectangle 42"/>
          <p:cNvSpPr>
            <a:spLocks noGrp="1" noChangeArrowheads="1"/>
          </p:cNvSpPr>
          <p:nvPr>
            <p:ph type="sldNum" sz="quarter" idx="12"/>
          </p:nvPr>
        </p:nvSpPr>
        <p:spPr>
          <a:ln/>
        </p:spPr>
        <p:txBody>
          <a:bodyPr/>
          <a:lstStyle>
            <a:lvl1pPr>
              <a:defRPr/>
            </a:lvl1pPr>
          </a:lstStyle>
          <a:p>
            <a:pPr>
              <a:defRPr/>
            </a:pPr>
            <a:fld id="{91B8BAB4-099F-F34B-BBE6-D66839E110EC}"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4137825310"/>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0"/>
          <p:cNvSpPr>
            <a:spLocks noGrp="1" noChangeArrowheads="1"/>
          </p:cNvSpPr>
          <p:nvPr>
            <p:ph type="dt" sz="half" idx="10"/>
          </p:nvPr>
        </p:nvSpPr>
        <p:spPr>
          <a:ln/>
        </p:spPr>
        <p:txBody>
          <a:bodyPr/>
          <a:lstStyle>
            <a:lvl1pPr>
              <a:defRPr/>
            </a:lvl1pPr>
          </a:lstStyle>
          <a:p>
            <a:pPr>
              <a:defRPr/>
            </a:pPr>
            <a:fld id="{41E9240C-9564-AA48-A9A1-C0003C271CC6}" type="datetime1">
              <a:rPr lang="en-US">
                <a:solidFill>
                  <a:srgbClr val="FFFFFF"/>
                </a:solidFill>
                <a:latin typeface="Verdana"/>
              </a:rPr>
              <a:pPr>
                <a:defRPr/>
              </a:pPr>
              <a:t>2/26/26</a:t>
            </a:fld>
            <a:endParaRPr lang="en-US">
              <a:solidFill>
                <a:srgbClr val="FFFFFF"/>
              </a:solidFill>
              <a:latin typeface="Verdana"/>
            </a:endParaRPr>
          </a:p>
        </p:txBody>
      </p:sp>
      <p:sp>
        <p:nvSpPr>
          <p:cNvPr id="6"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7" name="Rectangle 42"/>
          <p:cNvSpPr>
            <a:spLocks noGrp="1" noChangeArrowheads="1"/>
          </p:cNvSpPr>
          <p:nvPr>
            <p:ph type="sldNum" sz="quarter" idx="12"/>
          </p:nvPr>
        </p:nvSpPr>
        <p:spPr>
          <a:ln/>
        </p:spPr>
        <p:txBody>
          <a:bodyPr/>
          <a:lstStyle>
            <a:lvl1pPr>
              <a:defRPr/>
            </a:lvl1pPr>
          </a:lstStyle>
          <a:p>
            <a:pPr>
              <a:defRPr/>
            </a:pPr>
            <a:fld id="{63868B78-89E5-6F4C-9BAC-38E6DE0C3539}"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3799258293"/>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0"/>
          <p:cNvSpPr>
            <a:spLocks noGrp="1" noChangeArrowheads="1"/>
          </p:cNvSpPr>
          <p:nvPr>
            <p:ph type="dt" sz="half" idx="10"/>
          </p:nvPr>
        </p:nvSpPr>
        <p:spPr>
          <a:ln/>
        </p:spPr>
        <p:txBody>
          <a:bodyPr/>
          <a:lstStyle>
            <a:lvl1pPr>
              <a:defRPr/>
            </a:lvl1pPr>
          </a:lstStyle>
          <a:p>
            <a:pPr>
              <a:defRPr/>
            </a:pPr>
            <a:fld id="{DA7A1A12-65DC-1843-85D9-871B64647B42}" type="datetime1">
              <a:rPr lang="en-US">
                <a:solidFill>
                  <a:srgbClr val="FFFFFF"/>
                </a:solidFill>
                <a:latin typeface="Verdana"/>
              </a:rPr>
              <a:pPr>
                <a:defRPr/>
              </a:pPr>
              <a:t>2/26/26</a:t>
            </a:fld>
            <a:endParaRPr lang="en-US">
              <a:solidFill>
                <a:srgbClr val="FFFFFF"/>
              </a:solidFill>
              <a:latin typeface="Verdana"/>
            </a:endParaRPr>
          </a:p>
        </p:txBody>
      </p:sp>
      <p:sp>
        <p:nvSpPr>
          <p:cNvPr id="8"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9" name="Rectangle 42"/>
          <p:cNvSpPr>
            <a:spLocks noGrp="1" noChangeArrowheads="1"/>
          </p:cNvSpPr>
          <p:nvPr>
            <p:ph type="sldNum" sz="quarter" idx="12"/>
          </p:nvPr>
        </p:nvSpPr>
        <p:spPr>
          <a:ln/>
        </p:spPr>
        <p:txBody>
          <a:bodyPr/>
          <a:lstStyle>
            <a:lvl1pPr>
              <a:defRPr/>
            </a:lvl1pPr>
          </a:lstStyle>
          <a:p>
            <a:pPr>
              <a:defRPr/>
            </a:pPr>
            <a:fld id="{E7180DCF-6E8F-C44B-9FB6-EDB9AF6115AD}"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1849521516"/>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0"/>
          <p:cNvSpPr>
            <a:spLocks noGrp="1" noChangeArrowheads="1"/>
          </p:cNvSpPr>
          <p:nvPr>
            <p:ph type="dt" sz="half" idx="10"/>
          </p:nvPr>
        </p:nvSpPr>
        <p:spPr>
          <a:ln/>
        </p:spPr>
        <p:txBody>
          <a:bodyPr/>
          <a:lstStyle>
            <a:lvl1pPr>
              <a:defRPr/>
            </a:lvl1pPr>
          </a:lstStyle>
          <a:p>
            <a:pPr>
              <a:defRPr/>
            </a:pPr>
            <a:fld id="{BC343344-2CAD-E346-8213-5E9FF67C0BA1}" type="datetime1">
              <a:rPr lang="en-US">
                <a:solidFill>
                  <a:srgbClr val="FFFFFF"/>
                </a:solidFill>
                <a:latin typeface="Verdana"/>
              </a:rPr>
              <a:pPr>
                <a:defRPr/>
              </a:pPr>
              <a:t>2/26/26</a:t>
            </a:fld>
            <a:endParaRPr lang="en-US">
              <a:solidFill>
                <a:srgbClr val="FFFFFF"/>
              </a:solidFill>
              <a:latin typeface="Verdana"/>
            </a:endParaRPr>
          </a:p>
        </p:txBody>
      </p:sp>
      <p:sp>
        <p:nvSpPr>
          <p:cNvPr id="4"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5" name="Rectangle 42"/>
          <p:cNvSpPr>
            <a:spLocks noGrp="1" noChangeArrowheads="1"/>
          </p:cNvSpPr>
          <p:nvPr>
            <p:ph type="sldNum" sz="quarter" idx="12"/>
          </p:nvPr>
        </p:nvSpPr>
        <p:spPr>
          <a:ln/>
        </p:spPr>
        <p:txBody>
          <a:bodyPr/>
          <a:lstStyle>
            <a:lvl1pPr>
              <a:defRPr/>
            </a:lvl1pPr>
          </a:lstStyle>
          <a:p>
            <a:pPr>
              <a:defRPr/>
            </a:pPr>
            <a:fld id="{8901C795-4769-534E-8EBD-BEC534FB4EAA}"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139632308"/>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0"/>
          <p:cNvSpPr>
            <a:spLocks noGrp="1" noChangeArrowheads="1"/>
          </p:cNvSpPr>
          <p:nvPr>
            <p:ph type="dt" sz="half" idx="10"/>
          </p:nvPr>
        </p:nvSpPr>
        <p:spPr>
          <a:ln/>
        </p:spPr>
        <p:txBody>
          <a:bodyPr/>
          <a:lstStyle>
            <a:lvl1pPr>
              <a:defRPr/>
            </a:lvl1pPr>
          </a:lstStyle>
          <a:p>
            <a:pPr>
              <a:defRPr/>
            </a:pPr>
            <a:fld id="{A1A61058-A96C-BD45-8674-F2A98B7489C2}" type="datetime1">
              <a:rPr lang="en-US">
                <a:solidFill>
                  <a:srgbClr val="FFFFFF"/>
                </a:solidFill>
                <a:latin typeface="Verdana"/>
              </a:rPr>
              <a:pPr>
                <a:defRPr/>
              </a:pPr>
              <a:t>2/26/26</a:t>
            </a:fld>
            <a:endParaRPr lang="en-US">
              <a:solidFill>
                <a:srgbClr val="FFFFFF"/>
              </a:solidFill>
              <a:latin typeface="Verdana"/>
            </a:endParaRPr>
          </a:p>
        </p:txBody>
      </p:sp>
      <p:sp>
        <p:nvSpPr>
          <p:cNvPr id="3"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4" name="Rectangle 42"/>
          <p:cNvSpPr>
            <a:spLocks noGrp="1" noChangeArrowheads="1"/>
          </p:cNvSpPr>
          <p:nvPr>
            <p:ph type="sldNum" sz="quarter" idx="12"/>
          </p:nvPr>
        </p:nvSpPr>
        <p:spPr>
          <a:ln/>
        </p:spPr>
        <p:txBody>
          <a:bodyPr/>
          <a:lstStyle>
            <a:lvl1pPr>
              <a:defRPr/>
            </a:lvl1pPr>
          </a:lstStyle>
          <a:p>
            <a:pPr>
              <a:defRPr/>
            </a:pPr>
            <a:fld id="{B325BEC6-2C7E-C543-B38C-B27BEE8208CE}"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1349964581"/>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0"/>
          <p:cNvSpPr>
            <a:spLocks noGrp="1" noChangeArrowheads="1"/>
          </p:cNvSpPr>
          <p:nvPr>
            <p:ph type="dt" sz="half" idx="10"/>
          </p:nvPr>
        </p:nvSpPr>
        <p:spPr>
          <a:ln/>
        </p:spPr>
        <p:txBody>
          <a:bodyPr/>
          <a:lstStyle>
            <a:lvl1pPr>
              <a:defRPr/>
            </a:lvl1pPr>
          </a:lstStyle>
          <a:p>
            <a:pPr>
              <a:defRPr/>
            </a:pPr>
            <a:fld id="{C01BDD91-7204-1840-8563-E444445AAE44}" type="datetime1">
              <a:rPr lang="en-US">
                <a:solidFill>
                  <a:srgbClr val="FFFFFF"/>
                </a:solidFill>
                <a:latin typeface="Verdana"/>
              </a:rPr>
              <a:pPr>
                <a:defRPr/>
              </a:pPr>
              <a:t>2/26/26</a:t>
            </a:fld>
            <a:endParaRPr lang="en-US">
              <a:solidFill>
                <a:srgbClr val="FFFFFF"/>
              </a:solidFill>
              <a:latin typeface="Verdana"/>
            </a:endParaRPr>
          </a:p>
        </p:txBody>
      </p:sp>
      <p:sp>
        <p:nvSpPr>
          <p:cNvPr id="6"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7" name="Rectangle 42"/>
          <p:cNvSpPr>
            <a:spLocks noGrp="1" noChangeArrowheads="1"/>
          </p:cNvSpPr>
          <p:nvPr>
            <p:ph type="sldNum" sz="quarter" idx="12"/>
          </p:nvPr>
        </p:nvSpPr>
        <p:spPr>
          <a:ln/>
        </p:spPr>
        <p:txBody>
          <a:bodyPr/>
          <a:lstStyle>
            <a:lvl1pPr>
              <a:defRPr/>
            </a:lvl1pPr>
          </a:lstStyle>
          <a:p>
            <a:pPr>
              <a:defRPr/>
            </a:pPr>
            <a:fld id="{44391FA5-6A70-EF43-AEB9-711F762DE840}"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4109877914"/>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Arial"/>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3651800B-1E2E-8F4C-A5FC-1C0B6415EE96}"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1380839157"/>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0"/>
          <p:cNvSpPr>
            <a:spLocks noGrp="1" noChangeArrowheads="1"/>
          </p:cNvSpPr>
          <p:nvPr>
            <p:ph type="dt" sz="half" idx="10"/>
          </p:nvPr>
        </p:nvSpPr>
        <p:spPr>
          <a:ln/>
        </p:spPr>
        <p:txBody>
          <a:bodyPr/>
          <a:lstStyle>
            <a:lvl1pPr>
              <a:defRPr/>
            </a:lvl1pPr>
          </a:lstStyle>
          <a:p>
            <a:pPr>
              <a:defRPr/>
            </a:pPr>
            <a:fld id="{4C8617C7-ACC0-964D-814A-5A29BDF16D33}" type="datetime1">
              <a:rPr lang="en-US">
                <a:solidFill>
                  <a:srgbClr val="FFFFFF"/>
                </a:solidFill>
                <a:latin typeface="Verdana"/>
              </a:rPr>
              <a:pPr>
                <a:defRPr/>
              </a:pPr>
              <a:t>2/26/26</a:t>
            </a:fld>
            <a:endParaRPr lang="en-US">
              <a:solidFill>
                <a:srgbClr val="FFFFFF"/>
              </a:solidFill>
              <a:latin typeface="Verdana"/>
            </a:endParaRPr>
          </a:p>
        </p:txBody>
      </p:sp>
      <p:sp>
        <p:nvSpPr>
          <p:cNvPr id="6"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7" name="Rectangle 42"/>
          <p:cNvSpPr>
            <a:spLocks noGrp="1" noChangeArrowheads="1"/>
          </p:cNvSpPr>
          <p:nvPr>
            <p:ph type="sldNum" sz="quarter" idx="12"/>
          </p:nvPr>
        </p:nvSpPr>
        <p:spPr>
          <a:ln/>
        </p:spPr>
        <p:txBody>
          <a:bodyPr/>
          <a:lstStyle>
            <a:lvl1pPr>
              <a:defRPr/>
            </a:lvl1pPr>
          </a:lstStyle>
          <a:p>
            <a:pPr>
              <a:defRPr/>
            </a:pPr>
            <a:fld id="{2B394BBD-69A1-C64B-810A-8786F3D68D45}"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2860287998"/>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0"/>
          <p:cNvSpPr>
            <a:spLocks noGrp="1" noChangeArrowheads="1"/>
          </p:cNvSpPr>
          <p:nvPr>
            <p:ph type="dt" sz="half" idx="10"/>
          </p:nvPr>
        </p:nvSpPr>
        <p:spPr>
          <a:ln/>
        </p:spPr>
        <p:txBody>
          <a:bodyPr/>
          <a:lstStyle>
            <a:lvl1pPr>
              <a:defRPr/>
            </a:lvl1pPr>
          </a:lstStyle>
          <a:p>
            <a:pPr>
              <a:defRPr/>
            </a:pPr>
            <a:fld id="{8A599765-4758-2840-8E63-1164C7A1F94B}" type="datetime1">
              <a:rPr lang="en-US">
                <a:solidFill>
                  <a:srgbClr val="FFFFFF"/>
                </a:solidFill>
                <a:latin typeface="Verdana"/>
              </a:rPr>
              <a:pPr>
                <a:defRPr/>
              </a:pPr>
              <a:t>2/26/26</a:t>
            </a:fld>
            <a:endParaRPr lang="en-US">
              <a:solidFill>
                <a:srgbClr val="FFFFFF"/>
              </a:solidFill>
              <a:latin typeface="Verdana"/>
            </a:endParaRPr>
          </a:p>
        </p:txBody>
      </p:sp>
      <p:sp>
        <p:nvSpPr>
          <p:cNvPr id="5"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6" name="Rectangle 42"/>
          <p:cNvSpPr>
            <a:spLocks noGrp="1" noChangeArrowheads="1"/>
          </p:cNvSpPr>
          <p:nvPr>
            <p:ph type="sldNum" sz="quarter" idx="12"/>
          </p:nvPr>
        </p:nvSpPr>
        <p:spPr>
          <a:ln/>
        </p:spPr>
        <p:txBody>
          <a:bodyPr/>
          <a:lstStyle>
            <a:lvl1pPr>
              <a:defRPr/>
            </a:lvl1pPr>
          </a:lstStyle>
          <a:p>
            <a:pPr>
              <a:defRPr/>
            </a:pPr>
            <a:fld id="{0BBBB7A4-46F5-BB4A-87EC-1A4DF315BF32}"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335259963"/>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0"/>
          <p:cNvSpPr>
            <a:spLocks noGrp="1" noChangeArrowheads="1"/>
          </p:cNvSpPr>
          <p:nvPr>
            <p:ph type="dt" sz="half" idx="10"/>
          </p:nvPr>
        </p:nvSpPr>
        <p:spPr>
          <a:ln/>
        </p:spPr>
        <p:txBody>
          <a:bodyPr/>
          <a:lstStyle>
            <a:lvl1pPr>
              <a:defRPr/>
            </a:lvl1pPr>
          </a:lstStyle>
          <a:p>
            <a:pPr>
              <a:defRPr/>
            </a:pPr>
            <a:fld id="{A4F37C2E-A1B2-554D-AC72-3110765DA40C}" type="datetime1">
              <a:rPr lang="en-US">
                <a:solidFill>
                  <a:srgbClr val="FFFFFF"/>
                </a:solidFill>
                <a:latin typeface="Verdana"/>
              </a:rPr>
              <a:pPr>
                <a:defRPr/>
              </a:pPr>
              <a:t>2/26/26</a:t>
            </a:fld>
            <a:endParaRPr lang="en-US">
              <a:solidFill>
                <a:srgbClr val="FFFFFF"/>
              </a:solidFill>
              <a:latin typeface="Verdana"/>
            </a:endParaRPr>
          </a:p>
        </p:txBody>
      </p:sp>
      <p:sp>
        <p:nvSpPr>
          <p:cNvPr id="5"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6" name="Rectangle 42"/>
          <p:cNvSpPr>
            <a:spLocks noGrp="1" noChangeArrowheads="1"/>
          </p:cNvSpPr>
          <p:nvPr>
            <p:ph type="sldNum" sz="quarter" idx="12"/>
          </p:nvPr>
        </p:nvSpPr>
        <p:spPr>
          <a:ln/>
        </p:spPr>
        <p:txBody>
          <a:bodyPr/>
          <a:lstStyle>
            <a:lvl1pPr>
              <a:defRPr/>
            </a:lvl1pPr>
          </a:lstStyle>
          <a:p>
            <a:pPr>
              <a:defRPr/>
            </a:pPr>
            <a:fld id="{C6227C4A-D9C3-174F-88BB-644DF9C9802C}"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1355509887"/>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4267200"/>
            <a:ext cx="9140825" cy="2590800"/>
            <a:chOff x="2" y="2688"/>
            <a:chExt cx="5758" cy="1632"/>
          </a:xfrm>
        </p:grpSpPr>
        <p:sp>
          <p:nvSpPr>
            <p:cNvPr id="5"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grpSp>
          <p:nvGrpSpPr>
            <p:cNvPr id="6" name="Group 4"/>
            <p:cNvGrpSpPr>
              <a:grpSpLocks/>
            </p:cNvGrpSpPr>
            <p:nvPr/>
          </p:nvGrpSpPr>
          <p:grpSpPr bwMode="auto">
            <a:xfrm>
              <a:off x="1776" y="3024"/>
              <a:ext cx="3929" cy="1290"/>
              <a:chOff x="1776" y="3024"/>
              <a:chExt cx="3929" cy="1290"/>
            </a:xfrm>
          </p:grpSpPr>
          <p:grpSp>
            <p:nvGrpSpPr>
              <p:cNvPr id="7" name="Group 5"/>
              <p:cNvGrpSpPr>
                <a:grpSpLocks/>
              </p:cNvGrpSpPr>
              <p:nvPr/>
            </p:nvGrpSpPr>
            <p:grpSpPr bwMode="auto">
              <a:xfrm>
                <a:off x="2268" y="3934"/>
                <a:ext cx="638" cy="377"/>
                <a:chOff x="2268" y="3934"/>
                <a:chExt cx="638" cy="377"/>
              </a:xfrm>
            </p:grpSpPr>
            <p:sp>
              <p:nvSpPr>
                <p:cNvPr id="60"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1"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2"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3"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4"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5"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6"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7"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0">
                    <a:solidFill>
                      <a:srgbClr val="FFFFFF"/>
                    </a:solidFill>
                  </a:endParaRPr>
                </a:p>
              </p:txBody>
            </p:sp>
          </p:grpSp>
          <p:sp>
            <p:nvSpPr>
              <p:cNvPr id="8"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0">
                  <a:solidFill>
                    <a:srgbClr val="FFFFFF"/>
                  </a:solidFill>
                </a:endParaRPr>
              </a:p>
            </p:txBody>
          </p:sp>
          <p:sp>
            <p:nvSpPr>
              <p:cNvPr id="9"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0"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1"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2"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3"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14"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15"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16"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0">
                  <a:solidFill>
                    <a:srgbClr val="FFFFFF"/>
                  </a:solidFill>
                </a:endParaRPr>
              </a:p>
            </p:txBody>
          </p:sp>
          <p:sp>
            <p:nvSpPr>
              <p:cNvPr id="17"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18"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19"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0"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21"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22"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3"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4"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5"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6"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7"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8"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9"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0"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1"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2"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3"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4"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6"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7"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8"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9"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0"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1"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3"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4"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5"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6"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7"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nvGrpSpPr>
              <p:cNvPr id="48" name="Group 54"/>
              <p:cNvGrpSpPr>
                <a:grpSpLocks/>
              </p:cNvGrpSpPr>
              <p:nvPr/>
            </p:nvGrpSpPr>
            <p:grpSpPr bwMode="auto">
              <a:xfrm>
                <a:off x="4546" y="3608"/>
                <a:ext cx="518" cy="319"/>
                <a:chOff x="4546" y="3608"/>
                <a:chExt cx="518" cy="319"/>
              </a:xfrm>
            </p:grpSpPr>
            <p:sp>
              <p:nvSpPr>
                <p:cNvPr id="54"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0">
                    <a:solidFill>
                      <a:srgbClr val="FFFFFF"/>
                    </a:solidFill>
                  </a:endParaRPr>
                </a:p>
              </p:txBody>
            </p:sp>
            <p:sp>
              <p:nvSpPr>
                <p:cNvPr id="55"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6"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7"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8"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9"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grpSp>
            <p:nvGrpSpPr>
              <p:cNvPr id="49" name="Group 61"/>
              <p:cNvGrpSpPr>
                <a:grpSpLocks/>
              </p:cNvGrpSpPr>
              <p:nvPr/>
            </p:nvGrpSpPr>
            <p:grpSpPr bwMode="auto">
              <a:xfrm>
                <a:off x="5381" y="3085"/>
                <a:ext cx="227" cy="132"/>
                <a:chOff x="5381" y="3085"/>
                <a:chExt cx="227" cy="132"/>
              </a:xfrm>
            </p:grpSpPr>
            <p:sp>
              <p:nvSpPr>
                <p:cNvPr id="50"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1"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2"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3"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grpSp>
        </p:grpSp>
      </p:grpSp>
      <p:sp>
        <p:nvSpPr>
          <p:cNvPr id="36930" name="Rectangle 66"/>
          <p:cNvSpPr>
            <a:spLocks noGrp="1" noChangeArrowheads="1"/>
          </p:cNvSpPr>
          <p:nvPr>
            <p:ph type="ctrTitle" sz="quarter"/>
          </p:nvPr>
        </p:nvSpPr>
        <p:spPr>
          <a:xfrm>
            <a:off x="685800" y="1692275"/>
            <a:ext cx="7772400" cy="1736725"/>
          </a:xfrm>
        </p:spPr>
        <p:txBody>
          <a:bodyPr anchor="b"/>
          <a:lstStyle>
            <a:lvl1pPr>
              <a:defRPr sz="5400"/>
            </a:lvl1pPr>
          </a:lstStyle>
          <a:p>
            <a:r>
              <a:rPr lang="en-US"/>
              <a:t>Click to edit Master title style</a:t>
            </a:r>
          </a:p>
        </p:txBody>
      </p:sp>
      <p:sp>
        <p:nvSpPr>
          <p:cNvPr id="36931"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10" charset="2"/>
              <a:buNone/>
              <a:defRPr/>
            </a:lvl1pPr>
          </a:lstStyle>
          <a:p>
            <a:r>
              <a:rPr lang="en-US"/>
              <a:t>Click to edit Master subtitle style</a:t>
            </a:r>
          </a:p>
        </p:txBody>
      </p:sp>
      <p:sp>
        <p:nvSpPr>
          <p:cNvPr id="68" name="Rectangle 68"/>
          <p:cNvSpPr>
            <a:spLocks noGrp="1" noChangeArrowheads="1"/>
          </p:cNvSpPr>
          <p:nvPr>
            <p:ph type="dt" sz="quarter" idx="10"/>
          </p:nvPr>
        </p:nvSpPr>
        <p:spPr/>
        <p:txBody>
          <a:bodyPr/>
          <a:lstStyle>
            <a:lvl1pPr>
              <a:defRPr smtClean="0"/>
            </a:lvl1pPr>
          </a:lstStyle>
          <a:p>
            <a:pPr>
              <a:defRPr/>
            </a:pPr>
            <a:endParaRPr lang="en-US">
              <a:solidFill>
                <a:srgbClr val="FFFFFF"/>
              </a:solidFill>
            </a:endParaRPr>
          </a:p>
        </p:txBody>
      </p:sp>
      <p:sp>
        <p:nvSpPr>
          <p:cNvPr id="69" name="Rectangle 69"/>
          <p:cNvSpPr>
            <a:spLocks noGrp="1" noChangeArrowheads="1"/>
          </p:cNvSpPr>
          <p:nvPr>
            <p:ph type="ftr" sz="quarter" idx="11"/>
          </p:nvPr>
        </p:nvSpPr>
        <p:spPr/>
        <p:txBody>
          <a:bodyPr/>
          <a:lstStyle>
            <a:lvl1pPr>
              <a:defRPr smtClean="0"/>
            </a:lvl1pPr>
          </a:lstStyle>
          <a:p>
            <a:pPr>
              <a:defRPr/>
            </a:pPr>
            <a:endParaRPr lang="en-US">
              <a:solidFill>
                <a:srgbClr val="FFFFFF"/>
              </a:solidFill>
            </a:endParaRPr>
          </a:p>
        </p:txBody>
      </p:sp>
      <p:sp>
        <p:nvSpPr>
          <p:cNvPr id="70" name="Rectangle 70"/>
          <p:cNvSpPr>
            <a:spLocks noGrp="1" noChangeArrowheads="1"/>
          </p:cNvSpPr>
          <p:nvPr>
            <p:ph type="sldNum" sz="quarter" idx="12"/>
          </p:nvPr>
        </p:nvSpPr>
        <p:spPr/>
        <p:txBody>
          <a:bodyPr/>
          <a:lstStyle>
            <a:lvl1pPr>
              <a:defRPr smtClean="0"/>
            </a:lvl1pPr>
          </a:lstStyle>
          <a:p>
            <a:pPr>
              <a:defRPr/>
            </a:pPr>
            <a:fld id="{B40D0E9C-8909-F543-8160-0C3EFADF877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55786260"/>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86530F04-8252-8D49-8621-066D1670D60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1523750"/>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A33A6FC8-65C5-EE46-930C-3270F032CB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29095335"/>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D318810A-0F3A-DF41-847D-90F4AF9A97B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15784280"/>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9"/>
          <p:cNvSpPr>
            <a:spLocks noGrp="1" noChangeArrowheads="1"/>
          </p:cNvSpPr>
          <p:nvPr>
            <p:ph type="sldNum" sz="quarter" idx="12"/>
          </p:nvPr>
        </p:nvSpPr>
        <p:spPr>
          <a:ln/>
        </p:spPr>
        <p:txBody>
          <a:bodyPr/>
          <a:lstStyle>
            <a:lvl1pPr>
              <a:defRPr/>
            </a:lvl1pPr>
          </a:lstStyle>
          <a:p>
            <a:pPr>
              <a:defRPr/>
            </a:pPr>
            <a:fld id="{668B4CC3-4ECF-B145-B927-1A62075A6AE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4806489"/>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9"/>
          <p:cNvSpPr>
            <a:spLocks noGrp="1" noChangeArrowheads="1"/>
          </p:cNvSpPr>
          <p:nvPr>
            <p:ph type="sldNum" sz="quarter" idx="12"/>
          </p:nvPr>
        </p:nvSpPr>
        <p:spPr>
          <a:ln/>
        </p:spPr>
        <p:txBody>
          <a:bodyPr/>
          <a:lstStyle>
            <a:lvl1pPr>
              <a:defRPr/>
            </a:lvl1pPr>
          </a:lstStyle>
          <a:p>
            <a:pPr>
              <a:defRPr/>
            </a:pPr>
            <a:fld id="{EDCF0855-1D9A-5C49-A473-2DC89C861AD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78759820"/>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9"/>
          <p:cNvSpPr>
            <a:spLocks noGrp="1" noChangeArrowheads="1"/>
          </p:cNvSpPr>
          <p:nvPr>
            <p:ph type="sldNum" sz="quarter" idx="12"/>
          </p:nvPr>
        </p:nvSpPr>
        <p:spPr>
          <a:ln/>
        </p:spPr>
        <p:txBody>
          <a:bodyPr/>
          <a:lstStyle>
            <a:lvl1pPr>
              <a:defRPr/>
            </a:lvl1pPr>
          </a:lstStyle>
          <a:p>
            <a:pPr>
              <a:defRPr/>
            </a:pPr>
            <a:fld id="{C7489B50-8D29-1841-A446-E019A16FC2C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95028101"/>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96F6CCAB-7103-914B-8683-180A049287C9}"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1441369239"/>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DE86EC3F-B173-9B4C-AF0B-61D09239A20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98476853"/>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84C8E438-63FA-3B4C-B8D0-D190FBA64EE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62345604"/>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9E074ECF-F29F-0244-BA66-426363CF7A5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24197625"/>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8D5A887B-9F58-F54A-93BD-8EC42C50FD4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08058035"/>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76E45881-6E9F-0645-AAFA-A4B91A09912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31809650"/>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2D92435C-754B-A748-BB2D-718E14EE68A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82286743"/>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7813"/>
            <a:ext cx="8229600" cy="1139825"/>
          </a:xfrm>
        </p:spPr>
        <p:txBody>
          <a:bodyPr/>
          <a:lstStyle/>
          <a:p>
            <a:r>
              <a:rPr lang="en-US"/>
              <a:t>Click to edit Master title style</a:t>
            </a:r>
          </a:p>
        </p:txBody>
      </p:sp>
      <p:sp>
        <p:nvSpPr>
          <p:cNvPr id="3" name="Content Placeholder 2"/>
          <p:cNvSpPr>
            <a:spLocks noGrp="1"/>
          </p:cNvSpPr>
          <p:nvPr>
            <p:ph sz="quarter" idx="1"/>
          </p:nvPr>
        </p:nvSpPr>
        <p:spPr>
          <a:xfrm>
            <a:off x="457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9"/>
          <p:cNvSpPr>
            <a:spLocks noGrp="1" noChangeArrowheads="1"/>
          </p:cNvSpPr>
          <p:nvPr>
            <p:ph type="sldNum" sz="quarter" idx="12"/>
          </p:nvPr>
        </p:nvSpPr>
        <p:spPr>
          <a:ln/>
        </p:spPr>
        <p:txBody>
          <a:bodyPr/>
          <a:lstStyle>
            <a:lvl1pPr>
              <a:defRPr/>
            </a:lvl1pPr>
          </a:lstStyle>
          <a:p>
            <a:pPr>
              <a:defRPr/>
            </a:pPr>
            <a:fld id="{3046C1B6-4DDF-E249-9524-099795511B8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22867661"/>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E80B3117-1023-FF44-A202-C53C3E9556D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7926811"/>
      </p:ext>
    </p:extLst>
  </p:cSld>
  <p:clrMapOvr>
    <a:masterClrMapping/>
  </p:clrMapOvr>
  <p:transition>
    <p:fade thruBlk="1"/>
  </p:transition>
</p:sldLayout>
</file>

<file path=ppt/slideLayouts/slideLayout5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59740C8D-352C-7C4C-A0E1-8C9344D7EBF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1836698"/>
      </p:ext>
    </p:extLst>
  </p:cSld>
  <p:clrMapOvr>
    <a:masterClrMapping/>
  </p:clrMapOvr>
  <p:transition>
    <p:fade thruBlk="1"/>
  </p:transition>
</p:sldLayout>
</file>

<file path=ppt/slideLayouts/slideLayout5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FB8DF0F7-468F-BE42-99D4-4F4BB6C99E9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74265699"/>
      </p:ext>
    </p:extLst>
  </p:cSld>
  <p:clrMapOvr>
    <a:masterClrMapping/>
  </p:clrMapOvr>
  <p:transition>
    <p:fade thruBlk="1"/>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56C63310-D5F0-AE41-931D-2A0250BA52D6}"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3636465980"/>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0E950A81-23DD-A14E-8957-D633EC864D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15222313"/>
      </p:ext>
    </p:extLst>
  </p:cSld>
  <p:clrMapOvr>
    <a:masterClrMapping/>
  </p:clrMapOvr>
  <p:transition>
    <p:fade thruBlk="1"/>
  </p:transition>
</p:sldLayout>
</file>

<file path=ppt/slideLayouts/slideLayout5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9" name="Slide Number Placeholder 5"/>
          <p:cNvSpPr>
            <a:spLocks noGrp="1"/>
          </p:cNvSpPr>
          <p:nvPr>
            <p:ph type="sldNum" sz="quarter" idx="12"/>
          </p:nvPr>
        </p:nvSpPr>
        <p:spPr/>
        <p:txBody>
          <a:bodyPr/>
          <a:lstStyle>
            <a:lvl1pPr>
              <a:defRPr/>
            </a:lvl1pPr>
          </a:lstStyle>
          <a:p>
            <a:pPr>
              <a:defRPr/>
            </a:pPr>
            <a:fld id="{AEF1310F-C223-E74F-97A9-EE57CEE8039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9502484"/>
      </p:ext>
    </p:extLst>
  </p:cSld>
  <p:clrMapOvr>
    <a:masterClrMapping/>
  </p:clrMapOvr>
  <p:transition>
    <p:fade thruBlk="1"/>
  </p:transition>
</p:sldLayout>
</file>

<file path=ppt/slideLayouts/slideLayout5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5" name="Slide Number Placeholder 5"/>
          <p:cNvSpPr>
            <a:spLocks noGrp="1"/>
          </p:cNvSpPr>
          <p:nvPr>
            <p:ph type="sldNum" sz="quarter" idx="12"/>
          </p:nvPr>
        </p:nvSpPr>
        <p:spPr/>
        <p:txBody>
          <a:bodyPr/>
          <a:lstStyle>
            <a:lvl1pPr>
              <a:defRPr/>
            </a:lvl1pPr>
          </a:lstStyle>
          <a:p>
            <a:pPr>
              <a:defRPr/>
            </a:pPr>
            <a:fld id="{94EF6AC4-344A-654B-8589-17C4D7E55D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97784066"/>
      </p:ext>
    </p:extLst>
  </p:cSld>
  <p:clrMapOvr>
    <a:masterClrMapping/>
  </p:clrMapOvr>
  <p:transition>
    <p:fade thruBlk="1"/>
  </p:transition>
</p:sldLayout>
</file>

<file path=ppt/slideLayouts/slideLayout5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4" name="Slide Number Placeholder 5"/>
          <p:cNvSpPr>
            <a:spLocks noGrp="1"/>
          </p:cNvSpPr>
          <p:nvPr>
            <p:ph type="sldNum" sz="quarter" idx="12"/>
          </p:nvPr>
        </p:nvSpPr>
        <p:spPr/>
        <p:txBody>
          <a:bodyPr/>
          <a:lstStyle>
            <a:lvl1pPr>
              <a:defRPr/>
            </a:lvl1pPr>
          </a:lstStyle>
          <a:p>
            <a:pPr>
              <a:defRPr/>
            </a:pPr>
            <a:fld id="{C4178E5F-33D0-434E-8001-D3EFEF41ABD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85381589"/>
      </p:ext>
    </p:extLst>
  </p:cSld>
  <p:clrMapOvr>
    <a:masterClrMapping/>
  </p:clrMapOvr>
  <p:transition>
    <p:fade thruBlk="1"/>
  </p:transition>
</p:sldLayout>
</file>

<file path=ppt/slideLayouts/slideLayout5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65CF6C6A-FF90-B049-86D2-D545983D7B3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90365001"/>
      </p:ext>
    </p:extLst>
  </p:cSld>
  <p:clrMapOvr>
    <a:masterClrMapping/>
  </p:clrMapOvr>
  <p:transition>
    <p:fade thruBlk="1"/>
  </p:transition>
</p:sldLayout>
</file>

<file path=ppt/slideLayouts/slideLayout5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A3A3E186-8902-BC4C-995E-9CBEB464388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70294122"/>
      </p:ext>
    </p:extLst>
  </p:cSld>
  <p:clrMapOvr>
    <a:masterClrMapping/>
  </p:clrMapOvr>
  <p:transition>
    <p:fade thruBlk="1"/>
  </p:transition>
</p:sldLayout>
</file>

<file path=ppt/slideLayouts/slideLayout5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36F72286-39D1-B34D-8750-2B2EAD8EB42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11228044"/>
      </p:ext>
    </p:extLst>
  </p:cSld>
  <p:clrMapOvr>
    <a:masterClrMapping/>
  </p:clrMapOvr>
  <p:transition>
    <p:fade thruBlk="1"/>
  </p:transition>
</p:sldLayout>
</file>

<file path=ppt/slideLayouts/slideLayout5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897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8975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D44045CD-01A2-224D-B2CF-38044E2FF4C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04726761"/>
      </p:ext>
    </p:extLst>
  </p:cSld>
  <p:clrMapOvr>
    <a:masterClrMapping/>
  </p:clrMapOvr>
  <p:transition>
    <p:fade thruBlk="1"/>
  </p:transition>
</p:sldLayout>
</file>

<file path=ppt/slideLayouts/slideLayout53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4267200"/>
            <a:ext cx="9140825" cy="2590800"/>
            <a:chOff x="2" y="2688"/>
            <a:chExt cx="5758" cy="1632"/>
          </a:xfrm>
        </p:grpSpPr>
        <p:sp>
          <p:nvSpPr>
            <p:cNvPr id="5"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grpSp>
          <p:nvGrpSpPr>
            <p:cNvPr id="6" name="Group 4"/>
            <p:cNvGrpSpPr>
              <a:grpSpLocks/>
            </p:cNvGrpSpPr>
            <p:nvPr/>
          </p:nvGrpSpPr>
          <p:grpSpPr bwMode="auto">
            <a:xfrm>
              <a:off x="1776" y="3024"/>
              <a:ext cx="3929" cy="1290"/>
              <a:chOff x="1776" y="3024"/>
              <a:chExt cx="3929" cy="1290"/>
            </a:xfrm>
          </p:grpSpPr>
          <p:grpSp>
            <p:nvGrpSpPr>
              <p:cNvPr id="7" name="Group 5"/>
              <p:cNvGrpSpPr>
                <a:grpSpLocks/>
              </p:cNvGrpSpPr>
              <p:nvPr/>
            </p:nvGrpSpPr>
            <p:grpSpPr bwMode="auto">
              <a:xfrm>
                <a:off x="2268" y="3934"/>
                <a:ext cx="638" cy="377"/>
                <a:chOff x="2268" y="3934"/>
                <a:chExt cx="638" cy="377"/>
              </a:xfrm>
            </p:grpSpPr>
            <p:sp>
              <p:nvSpPr>
                <p:cNvPr id="60"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1"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2"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3"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4"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5"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6"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7"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0">
                    <a:solidFill>
                      <a:srgbClr val="FFFFFF"/>
                    </a:solidFill>
                  </a:endParaRPr>
                </a:p>
              </p:txBody>
            </p:sp>
          </p:grpSp>
          <p:sp>
            <p:nvSpPr>
              <p:cNvPr id="8"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0">
                  <a:solidFill>
                    <a:srgbClr val="FFFFFF"/>
                  </a:solidFill>
                </a:endParaRPr>
              </a:p>
            </p:txBody>
          </p:sp>
          <p:sp>
            <p:nvSpPr>
              <p:cNvPr id="9"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0"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1"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2"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3"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14"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15"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16"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0">
                  <a:solidFill>
                    <a:srgbClr val="FFFFFF"/>
                  </a:solidFill>
                </a:endParaRPr>
              </a:p>
            </p:txBody>
          </p:sp>
          <p:sp>
            <p:nvSpPr>
              <p:cNvPr id="17"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18"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19"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0"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21"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22"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3"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4"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5"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6"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7"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8"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9"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0"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1"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2"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3"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4"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6"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7"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8"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9"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0"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1"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3"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4"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5"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6"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7"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nvGrpSpPr>
              <p:cNvPr id="48" name="Group 54"/>
              <p:cNvGrpSpPr>
                <a:grpSpLocks/>
              </p:cNvGrpSpPr>
              <p:nvPr/>
            </p:nvGrpSpPr>
            <p:grpSpPr bwMode="auto">
              <a:xfrm>
                <a:off x="4546" y="3608"/>
                <a:ext cx="518" cy="319"/>
                <a:chOff x="4546" y="3608"/>
                <a:chExt cx="518" cy="319"/>
              </a:xfrm>
            </p:grpSpPr>
            <p:sp>
              <p:nvSpPr>
                <p:cNvPr id="54"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0">
                    <a:solidFill>
                      <a:srgbClr val="FFFFFF"/>
                    </a:solidFill>
                  </a:endParaRPr>
                </a:p>
              </p:txBody>
            </p:sp>
            <p:sp>
              <p:nvSpPr>
                <p:cNvPr id="55"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6"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7"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8"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9"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grpSp>
            <p:nvGrpSpPr>
              <p:cNvPr id="49" name="Group 61"/>
              <p:cNvGrpSpPr>
                <a:grpSpLocks/>
              </p:cNvGrpSpPr>
              <p:nvPr/>
            </p:nvGrpSpPr>
            <p:grpSpPr bwMode="auto">
              <a:xfrm>
                <a:off x="5381" y="3085"/>
                <a:ext cx="227" cy="132"/>
                <a:chOff x="5381" y="3085"/>
                <a:chExt cx="227" cy="132"/>
              </a:xfrm>
            </p:grpSpPr>
            <p:sp>
              <p:nvSpPr>
                <p:cNvPr id="50"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1"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2"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3"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grpSp>
        </p:grpSp>
      </p:grpSp>
      <p:sp>
        <p:nvSpPr>
          <p:cNvPr id="36930" name="Rectangle 66"/>
          <p:cNvSpPr>
            <a:spLocks noGrp="1" noChangeArrowheads="1"/>
          </p:cNvSpPr>
          <p:nvPr>
            <p:ph type="ctrTitle" sz="quarter"/>
          </p:nvPr>
        </p:nvSpPr>
        <p:spPr>
          <a:xfrm>
            <a:off x="685800" y="1692275"/>
            <a:ext cx="7772400" cy="1736725"/>
          </a:xfrm>
        </p:spPr>
        <p:txBody>
          <a:bodyPr anchor="b"/>
          <a:lstStyle>
            <a:lvl1pPr>
              <a:defRPr sz="5400"/>
            </a:lvl1pPr>
          </a:lstStyle>
          <a:p>
            <a:r>
              <a:rPr lang="en-US"/>
              <a:t>Click to edit Master title style</a:t>
            </a:r>
          </a:p>
        </p:txBody>
      </p:sp>
      <p:sp>
        <p:nvSpPr>
          <p:cNvPr id="36931"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10" charset="2"/>
              <a:buNone/>
              <a:defRPr/>
            </a:lvl1pPr>
          </a:lstStyle>
          <a:p>
            <a:r>
              <a:rPr lang="en-US"/>
              <a:t>Click to edit Master subtitle style</a:t>
            </a:r>
          </a:p>
        </p:txBody>
      </p:sp>
      <p:sp>
        <p:nvSpPr>
          <p:cNvPr id="68" name="Rectangle 68"/>
          <p:cNvSpPr>
            <a:spLocks noGrp="1" noChangeArrowheads="1"/>
          </p:cNvSpPr>
          <p:nvPr>
            <p:ph type="dt" sz="quarter" idx="10"/>
          </p:nvPr>
        </p:nvSpPr>
        <p:spPr/>
        <p:txBody>
          <a:bodyPr/>
          <a:lstStyle>
            <a:lvl1pPr>
              <a:defRPr smtClean="0"/>
            </a:lvl1pPr>
          </a:lstStyle>
          <a:p>
            <a:pPr>
              <a:defRPr/>
            </a:pPr>
            <a:endParaRPr lang="en-US">
              <a:solidFill>
                <a:srgbClr val="FFFFFF"/>
              </a:solidFill>
            </a:endParaRPr>
          </a:p>
        </p:txBody>
      </p:sp>
      <p:sp>
        <p:nvSpPr>
          <p:cNvPr id="69" name="Rectangle 69"/>
          <p:cNvSpPr>
            <a:spLocks noGrp="1" noChangeArrowheads="1"/>
          </p:cNvSpPr>
          <p:nvPr>
            <p:ph type="ftr" sz="quarter" idx="11"/>
          </p:nvPr>
        </p:nvSpPr>
        <p:spPr/>
        <p:txBody>
          <a:bodyPr/>
          <a:lstStyle>
            <a:lvl1pPr>
              <a:defRPr smtClean="0"/>
            </a:lvl1pPr>
          </a:lstStyle>
          <a:p>
            <a:pPr>
              <a:defRPr/>
            </a:pPr>
            <a:endParaRPr lang="en-US">
              <a:solidFill>
                <a:srgbClr val="FFFFFF"/>
              </a:solidFill>
            </a:endParaRPr>
          </a:p>
        </p:txBody>
      </p:sp>
      <p:sp>
        <p:nvSpPr>
          <p:cNvPr id="70" name="Rectangle 70"/>
          <p:cNvSpPr>
            <a:spLocks noGrp="1" noChangeArrowheads="1"/>
          </p:cNvSpPr>
          <p:nvPr>
            <p:ph type="sldNum" sz="quarter" idx="12"/>
          </p:nvPr>
        </p:nvSpPr>
        <p:spPr/>
        <p:txBody>
          <a:bodyPr/>
          <a:lstStyle>
            <a:lvl1pPr>
              <a:defRPr smtClean="0"/>
            </a:lvl1pPr>
          </a:lstStyle>
          <a:p>
            <a:pPr>
              <a:defRPr/>
            </a:pPr>
            <a:fld id="{B40D0E9C-8909-F543-8160-0C3EFADF877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3112933"/>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86530F04-8252-8D49-8621-066D1670D60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61299795"/>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cs typeface="Aria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cs typeface="Arial"/>
            </a:endParaRPr>
          </a:p>
        </p:txBody>
      </p:sp>
      <p:sp>
        <p:nvSpPr>
          <p:cNvPr id="6" name="Slide Number Placeholder 5"/>
          <p:cNvSpPr>
            <a:spLocks noGrp="1"/>
          </p:cNvSpPr>
          <p:nvPr>
            <p:ph type="sldNum" sz="quarter" idx="12"/>
          </p:nvPr>
        </p:nvSpPr>
        <p:spPr/>
        <p:txBody>
          <a:bodyPr/>
          <a:lstStyle>
            <a:lvl1pPr>
              <a:defRPr/>
            </a:lvl1pPr>
          </a:lstStyle>
          <a:p>
            <a:fld id="{BCAB94D4-1E26-9945-B2EC-9E7D5305C25B}" type="slidenum">
              <a:rPr lang="en-US">
                <a:solidFill>
                  <a:srgbClr val="000000"/>
                </a:solidFill>
                <a:latin typeface="Arial"/>
                <a:cs typeface="Arial"/>
              </a:rPr>
              <a:pPr/>
              <a:t>‹#›</a:t>
            </a:fld>
            <a:endParaRPr lang="en-US">
              <a:solidFill>
                <a:srgbClr val="000000"/>
              </a:solidFill>
              <a:latin typeface="Arial"/>
              <a:cs typeface="Arial"/>
            </a:endParaRPr>
          </a:p>
        </p:txBody>
      </p:sp>
    </p:spTree>
    <p:extLst>
      <p:ext uri="{BB962C8B-B14F-4D97-AF65-F5344CB8AC3E}">
        <p14:creationId xmlns:p14="http://schemas.microsoft.com/office/powerpoint/2010/main" val="1364298793"/>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A33A6FC8-65C5-EE46-930C-3270F032CB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49169893"/>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D318810A-0F3A-DF41-847D-90F4AF9A97B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26136376"/>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9"/>
          <p:cNvSpPr>
            <a:spLocks noGrp="1" noChangeArrowheads="1"/>
          </p:cNvSpPr>
          <p:nvPr>
            <p:ph type="sldNum" sz="quarter" idx="12"/>
          </p:nvPr>
        </p:nvSpPr>
        <p:spPr>
          <a:ln/>
        </p:spPr>
        <p:txBody>
          <a:bodyPr/>
          <a:lstStyle>
            <a:lvl1pPr>
              <a:defRPr/>
            </a:lvl1pPr>
          </a:lstStyle>
          <a:p>
            <a:pPr>
              <a:defRPr/>
            </a:pPr>
            <a:fld id="{668B4CC3-4ECF-B145-B927-1A62075A6AE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30846254"/>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9"/>
          <p:cNvSpPr>
            <a:spLocks noGrp="1" noChangeArrowheads="1"/>
          </p:cNvSpPr>
          <p:nvPr>
            <p:ph type="sldNum" sz="quarter" idx="12"/>
          </p:nvPr>
        </p:nvSpPr>
        <p:spPr>
          <a:ln/>
        </p:spPr>
        <p:txBody>
          <a:bodyPr/>
          <a:lstStyle>
            <a:lvl1pPr>
              <a:defRPr/>
            </a:lvl1pPr>
          </a:lstStyle>
          <a:p>
            <a:pPr>
              <a:defRPr/>
            </a:pPr>
            <a:fld id="{EDCF0855-1D9A-5C49-A473-2DC89C861AD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56080136"/>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9"/>
          <p:cNvSpPr>
            <a:spLocks noGrp="1" noChangeArrowheads="1"/>
          </p:cNvSpPr>
          <p:nvPr>
            <p:ph type="sldNum" sz="quarter" idx="12"/>
          </p:nvPr>
        </p:nvSpPr>
        <p:spPr>
          <a:ln/>
        </p:spPr>
        <p:txBody>
          <a:bodyPr/>
          <a:lstStyle>
            <a:lvl1pPr>
              <a:defRPr/>
            </a:lvl1pPr>
          </a:lstStyle>
          <a:p>
            <a:pPr>
              <a:defRPr/>
            </a:pPr>
            <a:fld id="{C7489B50-8D29-1841-A446-E019A16FC2C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13924243"/>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DE86EC3F-B173-9B4C-AF0B-61D09239A20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86737626"/>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84C8E438-63FA-3B4C-B8D0-D190FBA64EE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01087496"/>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9E074ECF-F29F-0244-BA66-426363CF7A5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31301959"/>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8D5A887B-9F58-F54A-93BD-8EC42C50FD4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26010590"/>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76E45881-6E9F-0645-AAFA-A4B91A09912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14707784"/>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cs typeface="Aria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cs typeface="Arial"/>
            </a:endParaRPr>
          </a:p>
        </p:txBody>
      </p:sp>
      <p:sp>
        <p:nvSpPr>
          <p:cNvPr id="6" name="Slide Number Placeholder 5"/>
          <p:cNvSpPr>
            <a:spLocks noGrp="1"/>
          </p:cNvSpPr>
          <p:nvPr>
            <p:ph type="sldNum" sz="quarter" idx="12"/>
          </p:nvPr>
        </p:nvSpPr>
        <p:spPr/>
        <p:txBody>
          <a:bodyPr/>
          <a:lstStyle>
            <a:lvl1pPr>
              <a:defRPr/>
            </a:lvl1pPr>
          </a:lstStyle>
          <a:p>
            <a:fld id="{54B56769-3A51-444B-88EE-0FE8574799DE}" type="slidenum">
              <a:rPr lang="en-US">
                <a:solidFill>
                  <a:srgbClr val="000000"/>
                </a:solidFill>
                <a:latin typeface="Arial"/>
                <a:cs typeface="Arial"/>
              </a:rPr>
              <a:pPr/>
              <a:t>‹#›</a:t>
            </a:fld>
            <a:endParaRPr lang="en-US">
              <a:solidFill>
                <a:srgbClr val="000000"/>
              </a:solidFill>
              <a:latin typeface="Arial"/>
              <a:cs typeface="Arial"/>
            </a:endParaRPr>
          </a:p>
        </p:txBody>
      </p:sp>
    </p:spTree>
    <p:extLst>
      <p:ext uri="{BB962C8B-B14F-4D97-AF65-F5344CB8AC3E}">
        <p14:creationId xmlns:p14="http://schemas.microsoft.com/office/powerpoint/2010/main" val="1061614333"/>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2D92435C-754B-A748-BB2D-718E14EE68A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52477264"/>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7813"/>
            <a:ext cx="8229600" cy="1139825"/>
          </a:xfrm>
        </p:spPr>
        <p:txBody>
          <a:bodyPr/>
          <a:lstStyle/>
          <a:p>
            <a:r>
              <a:rPr lang="en-US"/>
              <a:t>Click to edit Master title style</a:t>
            </a:r>
          </a:p>
        </p:txBody>
      </p:sp>
      <p:sp>
        <p:nvSpPr>
          <p:cNvPr id="3" name="Content Placeholder 2"/>
          <p:cNvSpPr>
            <a:spLocks noGrp="1"/>
          </p:cNvSpPr>
          <p:nvPr>
            <p:ph sz="quarter" idx="1"/>
          </p:nvPr>
        </p:nvSpPr>
        <p:spPr>
          <a:xfrm>
            <a:off x="457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9"/>
          <p:cNvSpPr>
            <a:spLocks noGrp="1" noChangeArrowheads="1"/>
          </p:cNvSpPr>
          <p:nvPr>
            <p:ph type="sldNum" sz="quarter" idx="12"/>
          </p:nvPr>
        </p:nvSpPr>
        <p:spPr>
          <a:ln/>
        </p:spPr>
        <p:txBody>
          <a:bodyPr/>
          <a:lstStyle>
            <a:lvl1pPr>
              <a:defRPr/>
            </a:lvl1pPr>
          </a:lstStyle>
          <a:p>
            <a:pPr>
              <a:defRPr/>
            </a:pPr>
            <a:fld id="{3046C1B6-4DDF-E249-9524-099795511B8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77233555"/>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E80B3117-1023-FF44-A202-C53C3E9556D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34422655"/>
      </p:ext>
    </p:extLst>
  </p:cSld>
  <p:clrMapOvr>
    <a:masterClrMapping/>
  </p:clrMapOvr>
  <p:transition>
    <p:fade thruBlk="1"/>
  </p:transition>
</p:sldLayout>
</file>

<file path=ppt/slideLayouts/slideLayout5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59740C8D-352C-7C4C-A0E1-8C9344D7EBF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6904939"/>
      </p:ext>
    </p:extLst>
  </p:cSld>
  <p:clrMapOvr>
    <a:masterClrMapping/>
  </p:clrMapOvr>
  <p:transition>
    <p:fade thruBlk="1"/>
  </p:transition>
</p:sldLayout>
</file>

<file path=ppt/slideLayouts/slideLayout5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FB8DF0F7-468F-BE42-99D4-4F4BB6C99E9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06929882"/>
      </p:ext>
    </p:extLst>
  </p:cSld>
  <p:clrMapOvr>
    <a:masterClrMapping/>
  </p:clrMapOvr>
  <p:transition>
    <p:fade thruBlk="1"/>
  </p:transition>
</p:sldLayout>
</file>

<file path=ppt/slideLayouts/slideLayout5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0E950A81-23DD-A14E-8957-D633EC864D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27041128"/>
      </p:ext>
    </p:extLst>
  </p:cSld>
  <p:clrMapOvr>
    <a:masterClrMapping/>
  </p:clrMapOvr>
  <p:transition>
    <p:fade thruBlk="1"/>
  </p:transition>
</p:sldLayout>
</file>

<file path=ppt/slideLayouts/slideLayout5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9" name="Slide Number Placeholder 5"/>
          <p:cNvSpPr>
            <a:spLocks noGrp="1"/>
          </p:cNvSpPr>
          <p:nvPr>
            <p:ph type="sldNum" sz="quarter" idx="12"/>
          </p:nvPr>
        </p:nvSpPr>
        <p:spPr/>
        <p:txBody>
          <a:bodyPr/>
          <a:lstStyle>
            <a:lvl1pPr>
              <a:defRPr/>
            </a:lvl1pPr>
          </a:lstStyle>
          <a:p>
            <a:pPr>
              <a:defRPr/>
            </a:pPr>
            <a:fld id="{AEF1310F-C223-E74F-97A9-EE57CEE8039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67624167"/>
      </p:ext>
    </p:extLst>
  </p:cSld>
  <p:clrMapOvr>
    <a:masterClrMapping/>
  </p:clrMapOvr>
  <p:transition>
    <p:fade thruBlk="1"/>
  </p:transition>
</p:sldLayout>
</file>

<file path=ppt/slideLayouts/slideLayout5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5" name="Slide Number Placeholder 5"/>
          <p:cNvSpPr>
            <a:spLocks noGrp="1"/>
          </p:cNvSpPr>
          <p:nvPr>
            <p:ph type="sldNum" sz="quarter" idx="12"/>
          </p:nvPr>
        </p:nvSpPr>
        <p:spPr/>
        <p:txBody>
          <a:bodyPr/>
          <a:lstStyle>
            <a:lvl1pPr>
              <a:defRPr/>
            </a:lvl1pPr>
          </a:lstStyle>
          <a:p>
            <a:pPr>
              <a:defRPr/>
            </a:pPr>
            <a:fld id="{94EF6AC4-344A-654B-8589-17C4D7E55D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71901328"/>
      </p:ext>
    </p:extLst>
  </p:cSld>
  <p:clrMapOvr>
    <a:masterClrMapping/>
  </p:clrMapOvr>
  <p:transition>
    <p:fade thruBlk="1"/>
  </p:transition>
</p:sldLayout>
</file>

<file path=ppt/slideLayouts/slideLayout5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4" name="Slide Number Placeholder 5"/>
          <p:cNvSpPr>
            <a:spLocks noGrp="1"/>
          </p:cNvSpPr>
          <p:nvPr>
            <p:ph type="sldNum" sz="quarter" idx="12"/>
          </p:nvPr>
        </p:nvSpPr>
        <p:spPr/>
        <p:txBody>
          <a:bodyPr/>
          <a:lstStyle>
            <a:lvl1pPr>
              <a:defRPr/>
            </a:lvl1pPr>
          </a:lstStyle>
          <a:p>
            <a:pPr>
              <a:defRPr/>
            </a:pPr>
            <a:fld id="{C4178E5F-33D0-434E-8001-D3EFEF41ABD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00564830"/>
      </p:ext>
    </p:extLst>
  </p:cSld>
  <p:clrMapOvr>
    <a:masterClrMapping/>
  </p:clrMapOvr>
  <p:transition>
    <p:fade thruBlk="1"/>
  </p:transition>
</p:sldLayout>
</file>

<file path=ppt/slideLayouts/slideLayout5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65CF6C6A-FF90-B049-86D2-D545983D7B3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19566026"/>
      </p:ext>
    </p:extLst>
  </p:cSld>
  <p:clrMapOvr>
    <a:masterClrMapping/>
  </p:clrMapOvr>
  <p:transition>
    <p:fade thruBlk="1"/>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cs typeface="Aria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cs typeface="Arial"/>
            </a:endParaRPr>
          </a:p>
        </p:txBody>
      </p:sp>
      <p:sp>
        <p:nvSpPr>
          <p:cNvPr id="6" name="Slide Number Placeholder 5"/>
          <p:cNvSpPr>
            <a:spLocks noGrp="1"/>
          </p:cNvSpPr>
          <p:nvPr>
            <p:ph type="sldNum" sz="quarter" idx="12"/>
          </p:nvPr>
        </p:nvSpPr>
        <p:spPr/>
        <p:txBody>
          <a:bodyPr/>
          <a:lstStyle>
            <a:lvl1pPr>
              <a:defRPr/>
            </a:lvl1pPr>
          </a:lstStyle>
          <a:p>
            <a:fld id="{122C8C94-1F94-024F-81FF-BA1245038F16}" type="slidenum">
              <a:rPr lang="en-US">
                <a:solidFill>
                  <a:srgbClr val="000000"/>
                </a:solidFill>
                <a:latin typeface="Arial"/>
                <a:cs typeface="Arial"/>
              </a:rPr>
              <a:pPr/>
              <a:t>‹#›</a:t>
            </a:fld>
            <a:endParaRPr lang="en-US">
              <a:solidFill>
                <a:srgbClr val="000000"/>
              </a:solidFill>
              <a:latin typeface="Arial"/>
              <a:cs typeface="Arial"/>
            </a:endParaRPr>
          </a:p>
        </p:txBody>
      </p:sp>
    </p:spTree>
    <p:extLst>
      <p:ext uri="{BB962C8B-B14F-4D97-AF65-F5344CB8AC3E}">
        <p14:creationId xmlns:p14="http://schemas.microsoft.com/office/powerpoint/2010/main" val="3907311440"/>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A3A3E186-8902-BC4C-995E-9CBEB464388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48114287"/>
      </p:ext>
    </p:extLst>
  </p:cSld>
  <p:clrMapOvr>
    <a:masterClrMapping/>
  </p:clrMapOvr>
  <p:transition>
    <p:fade thruBlk="1"/>
  </p:transition>
</p:sldLayout>
</file>

<file path=ppt/slideLayouts/slideLayout5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36F72286-39D1-B34D-8750-2B2EAD8EB42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23385155"/>
      </p:ext>
    </p:extLst>
  </p:cSld>
  <p:clrMapOvr>
    <a:masterClrMapping/>
  </p:clrMapOvr>
  <p:transition>
    <p:fade thruBlk="1"/>
  </p:transition>
</p:sldLayout>
</file>

<file path=ppt/slideLayouts/slideLayout5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897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8975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D44045CD-01A2-224D-B2CF-38044E2FF4C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5210359"/>
      </p:ext>
    </p:extLst>
  </p:cSld>
  <p:clrMapOvr>
    <a:masterClrMapping/>
  </p:clrMapOvr>
  <p:transition>
    <p:fade thruBlk="1"/>
  </p:transition>
</p:sldLayout>
</file>

<file path=ppt/slideLayouts/slideLayout5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1164C224-32B8-F941-BCAE-5A2A8B51F257}" type="slidenum">
              <a:rPr lang="en-US"/>
              <a:pPr>
                <a:defRPr/>
              </a:pPr>
              <a:t>‹#›</a:t>
            </a:fld>
            <a:endParaRPr lang="en-US"/>
          </a:p>
        </p:txBody>
      </p:sp>
    </p:spTree>
    <p:extLst>
      <p:ext uri="{BB962C8B-B14F-4D97-AF65-F5344CB8AC3E}">
        <p14:creationId xmlns:p14="http://schemas.microsoft.com/office/powerpoint/2010/main" val="2982959120"/>
      </p:ext>
    </p:extLst>
  </p:cSld>
  <p:clrMapOvr>
    <a:masterClrMapping/>
  </p:clrMapOvr>
  <p:transition>
    <p:fade/>
  </p:transition>
</p:sldLayout>
</file>

<file path=ppt/slideLayouts/slideLayout5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25FC173E-A186-9E4F-8040-B777054F1441}" type="slidenum">
              <a:rPr lang="en-US"/>
              <a:pPr>
                <a:defRPr/>
              </a:pPr>
              <a:t>‹#›</a:t>
            </a:fld>
            <a:endParaRPr lang="en-US"/>
          </a:p>
        </p:txBody>
      </p:sp>
    </p:spTree>
    <p:extLst>
      <p:ext uri="{BB962C8B-B14F-4D97-AF65-F5344CB8AC3E}">
        <p14:creationId xmlns:p14="http://schemas.microsoft.com/office/powerpoint/2010/main" val="104822826"/>
      </p:ext>
    </p:extLst>
  </p:cSld>
  <p:clrMapOvr>
    <a:masterClrMapping/>
  </p:clrMapOvr>
  <p:transition>
    <p:fade/>
  </p:transition>
</p:sldLayout>
</file>

<file path=ppt/slideLayouts/slideLayout5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4CE9916A-3BEE-624C-BD3E-A7397B1B9228}" type="slidenum">
              <a:rPr lang="en-US"/>
              <a:pPr>
                <a:defRPr/>
              </a:pPr>
              <a:t>‹#›</a:t>
            </a:fld>
            <a:endParaRPr lang="en-US"/>
          </a:p>
        </p:txBody>
      </p:sp>
    </p:spTree>
    <p:extLst>
      <p:ext uri="{BB962C8B-B14F-4D97-AF65-F5344CB8AC3E}">
        <p14:creationId xmlns:p14="http://schemas.microsoft.com/office/powerpoint/2010/main" val="1121771856"/>
      </p:ext>
    </p:extLst>
  </p:cSld>
  <p:clrMapOvr>
    <a:masterClrMapping/>
  </p:clrMapOvr>
  <p:transition>
    <p:fade/>
  </p:transition>
</p:sldLayout>
</file>

<file path=ppt/slideLayouts/slideLayout5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7"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9A60C4AD-681B-E24B-BE7A-F8D86540CB94}" type="slidenum">
              <a:rPr lang="en-US"/>
              <a:pPr>
                <a:defRPr/>
              </a:pPr>
              <a:t>‹#›</a:t>
            </a:fld>
            <a:endParaRPr lang="en-US"/>
          </a:p>
        </p:txBody>
      </p:sp>
    </p:spTree>
    <p:extLst>
      <p:ext uri="{BB962C8B-B14F-4D97-AF65-F5344CB8AC3E}">
        <p14:creationId xmlns:p14="http://schemas.microsoft.com/office/powerpoint/2010/main" val="1166300853"/>
      </p:ext>
    </p:extLst>
  </p:cSld>
  <p:clrMapOvr>
    <a:masterClrMapping/>
  </p:clrMapOvr>
  <p:transition>
    <p:fade/>
  </p:transition>
</p:sldLayout>
</file>

<file path=ppt/slideLayouts/slideLayout5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8"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9"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02C6420F-F156-3543-85F3-D59F202306EA}" type="slidenum">
              <a:rPr lang="en-US"/>
              <a:pPr>
                <a:defRPr/>
              </a:pPr>
              <a:t>‹#›</a:t>
            </a:fld>
            <a:endParaRPr lang="en-US"/>
          </a:p>
        </p:txBody>
      </p:sp>
    </p:spTree>
    <p:extLst>
      <p:ext uri="{BB962C8B-B14F-4D97-AF65-F5344CB8AC3E}">
        <p14:creationId xmlns:p14="http://schemas.microsoft.com/office/powerpoint/2010/main" val="2323035018"/>
      </p:ext>
    </p:extLst>
  </p:cSld>
  <p:clrMapOvr>
    <a:masterClrMapping/>
  </p:clrMapOvr>
  <p:transition>
    <p:fade/>
  </p:transition>
</p:sldLayout>
</file>

<file path=ppt/slideLayouts/slideLayout5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4"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5"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E7C739E7-3B7E-4F43-810F-FF00FAB12373}" type="slidenum">
              <a:rPr lang="en-US"/>
              <a:pPr>
                <a:defRPr/>
              </a:pPr>
              <a:t>‹#›</a:t>
            </a:fld>
            <a:endParaRPr lang="en-US"/>
          </a:p>
        </p:txBody>
      </p:sp>
    </p:spTree>
    <p:extLst>
      <p:ext uri="{BB962C8B-B14F-4D97-AF65-F5344CB8AC3E}">
        <p14:creationId xmlns:p14="http://schemas.microsoft.com/office/powerpoint/2010/main" val="607279657"/>
      </p:ext>
    </p:extLst>
  </p:cSld>
  <p:clrMapOvr>
    <a:masterClrMapping/>
  </p:clrMapOvr>
  <p:transition>
    <p:fade/>
  </p:transition>
</p:sldLayout>
</file>

<file path=ppt/slideLayouts/slideLayout5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3"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4"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232C2A59-C39D-E544-86EE-36FB209E64DE}" type="slidenum">
              <a:rPr lang="en-US"/>
              <a:pPr>
                <a:defRPr/>
              </a:pPr>
              <a:t>‹#›</a:t>
            </a:fld>
            <a:endParaRPr lang="en-US"/>
          </a:p>
        </p:txBody>
      </p:sp>
    </p:spTree>
    <p:extLst>
      <p:ext uri="{BB962C8B-B14F-4D97-AF65-F5344CB8AC3E}">
        <p14:creationId xmlns:p14="http://schemas.microsoft.com/office/powerpoint/2010/main" val="3259436547"/>
      </p:ext>
    </p:extLst>
  </p:cSld>
  <p:clrMapOvr>
    <a:masterClrMapping/>
  </p:clrMapOvr>
  <p:transition>
    <p:fade/>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5"/>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5"/>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Arial"/>
              <a:cs typeface="Aria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cs typeface="Arial"/>
            </a:endParaRPr>
          </a:p>
        </p:txBody>
      </p:sp>
      <p:sp>
        <p:nvSpPr>
          <p:cNvPr id="7" name="Slide Number Placeholder 6"/>
          <p:cNvSpPr>
            <a:spLocks noGrp="1"/>
          </p:cNvSpPr>
          <p:nvPr>
            <p:ph type="sldNum" sz="quarter" idx="12"/>
          </p:nvPr>
        </p:nvSpPr>
        <p:spPr/>
        <p:txBody>
          <a:bodyPr/>
          <a:lstStyle>
            <a:lvl1pPr>
              <a:defRPr/>
            </a:lvl1pPr>
          </a:lstStyle>
          <a:p>
            <a:fld id="{8D2E2B3B-6DE0-3D4B-B660-D61B67928827}" type="slidenum">
              <a:rPr lang="en-US">
                <a:solidFill>
                  <a:srgbClr val="000000"/>
                </a:solidFill>
                <a:latin typeface="Arial"/>
                <a:cs typeface="Arial"/>
              </a:rPr>
              <a:pPr/>
              <a:t>‹#›</a:t>
            </a:fld>
            <a:endParaRPr lang="en-US">
              <a:solidFill>
                <a:srgbClr val="000000"/>
              </a:solidFill>
              <a:latin typeface="Arial"/>
              <a:cs typeface="Arial"/>
            </a:endParaRPr>
          </a:p>
        </p:txBody>
      </p:sp>
    </p:spTree>
    <p:extLst>
      <p:ext uri="{BB962C8B-B14F-4D97-AF65-F5344CB8AC3E}">
        <p14:creationId xmlns:p14="http://schemas.microsoft.com/office/powerpoint/2010/main" val="357168602"/>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7"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13D97626-0D22-2045-98EF-5EC9076E2C02}" type="slidenum">
              <a:rPr lang="en-US"/>
              <a:pPr>
                <a:defRPr/>
              </a:pPr>
              <a:t>‹#›</a:t>
            </a:fld>
            <a:endParaRPr lang="en-US"/>
          </a:p>
        </p:txBody>
      </p:sp>
    </p:spTree>
    <p:extLst>
      <p:ext uri="{BB962C8B-B14F-4D97-AF65-F5344CB8AC3E}">
        <p14:creationId xmlns:p14="http://schemas.microsoft.com/office/powerpoint/2010/main" val="2487742737"/>
      </p:ext>
    </p:extLst>
  </p:cSld>
  <p:clrMapOvr>
    <a:masterClrMapping/>
  </p:clrMapOvr>
  <p:transition>
    <p:fade/>
  </p:transition>
</p:sldLayout>
</file>

<file path=ppt/slideLayouts/slideLayout5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7"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0E7348DC-1607-8C43-AB87-F6563C4EB774}" type="slidenum">
              <a:rPr lang="en-US"/>
              <a:pPr>
                <a:defRPr/>
              </a:pPr>
              <a:t>‹#›</a:t>
            </a:fld>
            <a:endParaRPr lang="en-US"/>
          </a:p>
        </p:txBody>
      </p:sp>
    </p:spTree>
    <p:extLst>
      <p:ext uri="{BB962C8B-B14F-4D97-AF65-F5344CB8AC3E}">
        <p14:creationId xmlns:p14="http://schemas.microsoft.com/office/powerpoint/2010/main" val="1326946372"/>
      </p:ext>
    </p:extLst>
  </p:cSld>
  <p:clrMapOvr>
    <a:masterClrMapping/>
  </p:clrMapOvr>
  <p:transition>
    <p:fade/>
  </p:transition>
</p:sldLayout>
</file>

<file path=ppt/slideLayouts/slideLayout5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0C633907-8892-6C41-A4B7-3707F8C55E9B}" type="slidenum">
              <a:rPr lang="en-US"/>
              <a:pPr>
                <a:defRPr/>
              </a:pPr>
              <a:t>‹#›</a:t>
            </a:fld>
            <a:endParaRPr lang="en-US"/>
          </a:p>
        </p:txBody>
      </p:sp>
    </p:spTree>
    <p:extLst>
      <p:ext uri="{BB962C8B-B14F-4D97-AF65-F5344CB8AC3E}">
        <p14:creationId xmlns:p14="http://schemas.microsoft.com/office/powerpoint/2010/main" val="1808426558"/>
      </p:ext>
    </p:extLst>
  </p:cSld>
  <p:clrMapOvr>
    <a:masterClrMapping/>
  </p:clrMapOvr>
  <p:transition>
    <p:fade/>
  </p:transition>
</p:sldLayout>
</file>

<file path=ppt/slideLayouts/slideLayout5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897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8975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1EDFD031-10C1-CE4E-A319-1AE4614A3119}" type="slidenum">
              <a:rPr lang="en-US"/>
              <a:pPr>
                <a:defRPr/>
              </a:pPr>
              <a:t>‹#›</a:t>
            </a:fld>
            <a:endParaRPr lang="en-US"/>
          </a:p>
        </p:txBody>
      </p:sp>
    </p:spTree>
    <p:extLst>
      <p:ext uri="{BB962C8B-B14F-4D97-AF65-F5344CB8AC3E}">
        <p14:creationId xmlns:p14="http://schemas.microsoft.com/office/powerpoint/2010/main" val="282233084"/>
      </p:ext>
    </p:extLst>
  </p:cSld>
  <p:clrMapOvr>
    <a:masterClrMapping/>
  </p:clrMapOvr>
  <p:transition>
    <p:fade/>
  </p:transition>
</p:sldLayout>
</file>

<file path=ppt/slideLayouts/slideLayout5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80DCF6A7-FEA0-D648-B71A-3850F18219B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01201657"/>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CF5F9592-3866-744F-9B11-3759F2AC4BE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58855734"/>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65950799-917F-CB4E-A4E4-A2BF5181779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71587177"/>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0A9D2908-CA5A-3940-B06C-AF867D13F62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4237933"/>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9"/>
          <p:cNvSpPr>
            <a:spLocks noGrp="1" noChangeArrowheads="1"/>
          </p:cNvSpPr>
          <p:nvPr>
            <p:ph type="sldNum" sz="quarter" idx="12"/>
          </p:nvPr>
        </p:nvSpPr>
        <p:spPr>
          <a:ln/>
        </p:spPr>
        <p:txBody>
          <a:bodyPr/>
          <a:lstStyle>
            <a:lvl1pPr>
              <a:defRPr/>
            </a:lvl1pPr>
          </a:lstStyle>
          <a:p>
            <a:pPr>
              <a:defRPr/>
            </a:pPr>
            <a:fld id="{AD82BA95-4BFC-BB4B-AE56-263C23AAB7B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54232959"/>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sldNum" sz="quarter" idx="12"/>
          </p:nvPr>
        </p:nvSpPr>
        <p:spPr>
          <a:ln/>
        </p:spPr>
        <p:txBody>
          <a:bodyPr/>
          <a:lstStyle>
            <a:lvl1pPr>
              <a:defRPr/>
            </a:lvl1pPr>
          </a:lstStyle>
          <a:p>
            <a:pPr>
              <a:defRPr/>
            </a:pPr>
            <a:fld id="{3DC625B2-D18A-934A-82C8-198B8D22037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9206361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latin typeface="Arial"/>
              <a:cs typeface="Aria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latin typeface="Arial"/>
              <a:cs typeface="Arial"/>
            </a:endParaRPr>
          </a:p>
        </p:txBody>
      </p:sp>
      <p:sp>
        <p:nvSpPr>
          <p:cNvPr id="9" name="Slide Number Placeholder 8"/>
          <p:cNvSpPr>
            <a:spLocks noGrp="1"/>
          </p:cNvSpPr>
          <p:nvPr>
            <p:ph type="sldNum" sz="quarter" idx="12"/>
          </p:nvPr>
        </p:nvSpPr>
        <p:spPr/>
        <p:txBody>
          <a:bodyPr/>
          <a:lstStyle>
            <a:lvl1pPr>
              <a:defRPr/>
            </a:lvl1pPr>
          </a:lstStyle>
          <a:p>
            <a:fld id="{CCBEF8EF-227C-2F41-A0E5-F730EF8A151A}" type="slidenum">
              <a:rPr lang="en-US">
                <a:solidFill>
                  <a:srgbClr val="000000"/>
                </a:solidFill>
                <a:latin typeface="Arial"/>
                <a:cs typeface="Arial"/>
              </a:rPr>
              <a:pPr/>
              <a:t>‹#›</a:t>
            </a:fld>
            <a:endParaRPr lang="en-US">
              <a:solidFill>
                <a:srgbClr val="000000"/>
              </a:solidFill>
              <a:latin typeface="Arial"/>
              <a:cs typeface="Arial"/>
            </a:endParaRPr>
          </a:p>
        </p:txBody>
      </p:sp>
    </p:spTree>
    <p:extLst>
      <p:ext uri="{BB962C8B-B14F-4D97-AF65-F5344CB8AC3E}">
        <p14:creationId xmlns:p14="http://schemas.microsoft.com/office/powerpoint/2010/main" val="3981474873"/>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9"/>
          <p:cNvSpPr>
            <a:spLocks noGrp="1" noChangeArrowheads="1"/>
          </p:cNvSpPr>
          <p:nvPr>
            <p:ph type="sldNum" sz="quarter" idx="12"/>
          </p:nvPr>
        </p:nvSpPr>
        <p:spPr>
          <a:ln/>
        </p:spPr>
        <p:txBody>
          <a:bodyPr/>
          <a:lstStyle>
            <a:lvl1pPr>
              <a:defRPr/>
            </a:lvl1pPr>
          </a:lstStyle>
          <a:p>
            <a:pPr>
              <a:defRPr/>
            </a:pPr>
            <a:fld id="{D99C5DA2-7979-3D4F-8D81-4ED840963E6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85262464"/>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165CF27A-52F7-6146-8D30-69CC496BE7B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24348158"/>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A47EF1AF-1C53-0D43-8D6A-ED3877393BB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95208387"/>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AFB6518E-9FD0-2A4A-A3E1-315E5701907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50875144"/>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A52D88A2-13AE-E14C-B414-8C070F49208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05329071"/>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C38F876-6877-394F-92B4-66EAC72CF4D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07642395"/>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B1D5732-8521-9944-8056-6AA314CEDDB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78712856"/>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1A1CF45-2140-FE40-99F5-F2CE039D56C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25674263"/>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3BC3CF-458C-8842-86FC-C47FD38EB39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32054079"/>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F8DBDC84-D8D2-7B4C-8C2D-393F1B8CF67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02330056"/>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latin typeface="Arial"/>
              <a:cs typeface="Aria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latin typeface="Arial"/>
              <a:cs typeface="Arial"/>
            </a:endParaRPr>
          </a:p>
        </p:txBody>
      </p:sp>
      <p:sp>
        <p:nvSpPr>
          <p:cNvPr id="5" name="Slide Number Placeholder 4"/>
          <p:cNvSpPr>
            <a:spLocks noGrp="1"/>
          </p:cNvSpPr>
          <p:nvPr>
            <p:ph type="sldNum" sz="quarter" idx="12"/>
          </p:nvPr>
        </p:nvSpPr>
        <p:spPr/>
        <p:txBody>
          <a:bodyPr/>
          <a:lstStyle>
            <a:lvl1pPr>
              <a:defRPr/>
            </a:lvl1pPr>
          </a:lstStyle>
          <a:p>
            <a:fld id="{358F6A1F-E9B0-F543-A0EC-C6F0B204CA76}" type="slidenum">
              <a:rPr lang="en-US">
                <a:solidFill>
                  <a:srgbClr val="000000"/>
                </a:solidFill>
                <a:latin typeface="Arial"/>
                <a:cs typeface="Arial"/>
              </a:rPr>
              <a:pPr/>
              <a:t>‹#›</a:t>
            </a:fld>
            <a:endParaRPr lang="en-US">
              <a:solidFill>
                <a:srgbClr val="000000"/>
              </a:solidFill>
              <a:latin typeface="Arial"/>
              <a:cs typeface="Arial"/>
            </a:endParaRPr>
          </a:p>
        </p:txBody>
      </p:sp>
    </p:spTree>
    <p:extLst>
      <p:ext uri="{BB962C8B-B14F-4D97-AF65-F5344CB8AC3E}">
        <p14:creationId xmlns:p14="http://schemas.microsoft.com/office/powerpoint/2010/main" val="2295296015"/>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382FF5A-254B-334A-A83C-78FF60D300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51806199"/>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50051CF5-1D28-CC4F-935D-45ECC87C4E6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62084165"/>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C0A332F-A8D1-AA48-A751-D0F3253259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45580913"/>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0F104E1-DA72-1949-924E-4149584061E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71872225"/>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91ACBE3-C80F-D847-BE72-2B14C91CBB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80309037"/>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6ECDBB4-98B5-0549-80C0-D026C0D2693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01366327"/>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4FEE96BA-E3F5-5E42-8213-66DB6BB31845}"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846266819"/>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261B3698-C23A-8D4F-999C-9D4481159AA2}"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446751216"/>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63525" y="1598613"/>
            <a:ext cx="3616325" cy="4497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032250" y="1598613"/>
            <a:ext cx="3617913" cy="4497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33D46425-42DD-AF4D-B5C8-C370D0C7978C}"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977612003"/>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8"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9" name="Rectangle 61"/>
          <p:cNvSpPr>
            <a:spLocks noGrp="1" noChangeArrowheads="1"/>
          </p:cNvSpPr>
          <p:nvPr>
            <p:ph type="sldNum" sz="quarter" idx="12"/>
          </p:nvPr>
        </p:nvSpPr>
        <p:spPr>
          <a:ln/>
        </p:spPr>
        <p:txBody>
          <a:bodyPr/>
          <a:lstStyle>
            <a:lvl1pPr>
              <a:defRPr/>
            </a:lvl1pPr>
          </a:lstStyle>
          <a:p>
            <a:pPr>
              <a:defRPr/>
            </a:pPr>
            <a:fld id="{D403E43A-9CF5-BE41-82D3-C55EF6BB4467}"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24421501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fld id="{A70D0F5F-0E2E-4647-A93C-CEEBF40534CA}" type="slidenum">
              <a:rPr lang="en-US"/>
              <a:pPr/>
              <a:t>‹#›</a:t>
            </a:fld>
            <a:endParaRPr lang="en-US"/>
          </a:p>
        </p:txBody>
      </p:sp>
    </p:spTree>
    <p:extLst>
      <p:ext uri="{BB962C8B-B14F-4D97-AF65-F5344CB8AC3E}">
        <p14:creationId xmlns:p14="http://schemas.microsoft.com/office/powerpoint/2010/main" val="1358241083"/>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latin typeface="Arial"/>
              <a:cs typeface="Aria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latin typeface="Arial"/>
              <a:cs typeface="Arial"/>
            </a:endParaRPr>
          </a:p>
        </p:txBody>
      </p:sp>
      <p:sp>
        <p:nvSpPr>
          <p:cNvPr id="4" name="Slide Number Placeholder 3"/>
          <p:cNvSpPr>
            <a:spLocks noGrp="1"/>
          </p:cNvSpPr>
          <p:nvPr>
            <p:ph type="sldNum" sz="quarter" idx="12"/>
          </p:nvPr>
        </p:nvSpPr>
        <p:spPr/>
        <p:txBody>
          <a:bodyPr/>
          <a:lstStyle>
            <a:lvl1pPr>
              <a:defRPr/>
            </a:lvl1pPr>
          </a:lstStyle>
          <a:p>
            <a:fld id="{2749B17C-16A9-1D44-A356-0092BBB0A21D}" type="slidenum">
              <a:rPr lang="en-US">
                <a:solidFill>
                  <a:srgbClr val="000000"/>
                </a:solidFill>
                <a:latin typeface="Arial"/>
                <a:cs typeface="Arial"/>
              </a:rPr>
              <a:pPr/>
              <a:t>‹#›</a:t>
            </a:fld>
            <a:endParaRPr lang="en-US">
              <a:solidFill>
                <a:srgbClr val="000000"/>
              </a:solidFill>
              <a:latin typeface="Arial"/>
              <a:cs typeface="Arial"/>
            </a:endParaRPr>
          </a:p>
        </p:txBody>
      </p:sp>
    </p:spTree>
    <p:extLst>
      <p:ext uri="{BB962C8B-B14F-4D97-AF65-F5344CB8AC3E}">
        <p14:creationId xmlns:p14="http://schemas.microsoft.com/office/powerpoint/2010/main" val="3324393476"/>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4"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5" name="Rectangle 61"/>
          <p:cNvSpPr>
            <a:spLocks noGrp="1" noChangeArrowheads="1"/>
          </p:cNvSpPr>
          <p:nvPr>
            <p:ph type="sldNum" sz="quarter" idx="12"/>
          </p:nvPr>
        </p:nvSpPr>
        <p:spPr>
          <a:ln/>
        </p:spPr>
        <p:txBody>
          <a:bodyPr/>
          <a:lstStyle>
            <a:lvl1pPr>
              <a:defRPr/>
            </a:lvl1pPr>
          </a:lstStyle>
          <a:p>
            <a:pPr>
              <a:defRPr/>
            </a:pPr>
            <a:fld id="{15DFA549-F874-F342-9E3B-88D7F68C156E}"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326306826"/>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3"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4" name="Rectangle 61"/>
          <p:cNvSpPr>
            <a:spLocks noGrp="1" noChangeArrowheads="1"/>
          </p:cNvSpPr>
          <p:nvPr>
            <p:ph type="sldNum" sz="quarter" idx="12"/>
          </p:nvPr>
        </p:nvSpPr>
        <p:spPr>
          <a:ln/>
        </p:spPr>
        <p:txBody>
          <a:bodyPr/>
          <a:lstStyle>
            <a:lvl1pPr>
              <a:defRPr/>
            </a:lvl1pPr>
          </a:lstStyle>
          <a:p>
            <a:pPr>
              <a:defRPr/>
            </a:pPr>
            <a:fld id="{90B7E371-F1B7-5B44-AFCE-B81E779CB439}"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050651267"/>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73881C6A-4F55-8C41-AC67-9EEC545316C8}"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4097151502"/>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9D27B3E4-3D3F-EB42-B154-6E5E5489B90E}"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389307526"/>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B19BBBD7-2207-9348-B662-AD61F5301184}"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230488849"/>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827713" y="227013"/>
            <a:ext cx="1868487" cy="586898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19075" y="227013"/>
            <a:ext cx="5456238" cy="586898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FFCEC104-A653-6847-A784-9AD2425F1BE3}"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31280419"/>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688A7A20-900F-9743-842E-860DAF4CF426}" type="slidenum">
              <a:rPr lang="en-US"/>
              <a:pPr>
                <a:defRPr/>
              </a:pPr>
              <a:t>‹#›</a:t>
            </a:fld>
            <a:endParaRPr lang="en-US"/>
          </a:p>
        </p:txBody>
      </p:sp>
    </p:spTree>
    <p:extLst>
      <p:ext uri="{BB962C8B-B14F-4D97-AF65-F5344CB8AC3E}">
        <p14:creationId xmlns:p14="http://schemas.microsoft.com/office/powerpoint/2010/main" val="569835188"/>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F560DDAF-14EB-A94E-A207-A2619AEA87B9}" type="slidenum">
              <a:rPr lang="en-US"/>
              <a:pPr>
                <a:defRPr/>
              </a:pPr>
              <a:t>‹#›</a:t>
            </a:fld>
            <a:endParaRPr lang="en-US"/>
          </a:p>
        </p:txBody>
      </p:sp>
    </p:spTree>
    <p:extLst>
      <p:ext uri="{BB962C8B-B14F-4D97-AF65-F5344CB8AC3E}">
        <p14:creationId xmlns:p14="http://schemas.microsoft.com/office/powerpoint/2010/main" val="557398530"/>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8FB4D261-3CC0-3341-8703-74362322D1D9}" type="slidenum">
              <a:rPr lang="en-US"/>
              <a:pPr>
                <a:defRPr/>
              </a:pPr>
              <a:t>‹#›</a:t>
            </a:fld>
            <a:endParaRPr lang="en-US"/>
          </a:p>
        </p:txBody>
      </p:sp>
    </p:spTree>
    <p:extLst>
      <p:ext uri="{BB962C8B-B14F-4D97-AF65-F5344CB8AC3E}">
        <p14:creationId xmlns:p14="http://schemas.microsoft.com/office/powerpoint/2010/main" val="2694183072"/>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748C15F3-C225-7347-AB78-0240EDD0C179}" type="slidenum">
              <a:rPr lang="en-US"/>
              <a:pPr>
                <a:defRPr/>
              </a:pPr>
              <a:t>‹#›</a:t>
            </a:fld>
            <a:endParaRPr lang="en-US"/>
          </a:p>
        </p:txBody>
      </p:sp>
    </p:spTree>
    <p:extLst>
      <p:ext uri="{BB962C8B-B14F-4D97-AF65-F5344CB8AC3E}">
        <p14:creationId xmlns:p14="http://schemas.microsoft.com/office/powerpoint/2010/main" val="2010593335"/>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Arial"/>
              <a:cs typeface="Aria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cs typeface="Arial"/>
            </a:endParaRPr>
          </a:p>
        </p:txBody>
      </p:sp>
      <p:sp>
        <p:nvSpPr>
          <p:cNvPr id="7" name="Slide Number Placeholder 6"/>
          <p:cNvSpPr>
            <a:spLocks noGrp="1"/>
          </p:cNvSpPr>
          <p:nvPr>
            <p:ph type="sldNum" sz="quarter" idx="12"/>
          </p:nvPr>
        </p:nvSpPr>
        <p:spPr/>
        <p:txBody>
          <a:bodyPr/>
          <a:lstStyle>
            <a:lvl1pPr>
              <a:defRPr/>
            </a:lvl1pPr>
          </a:lstStyle>
          <a:p>
            <a:fld id="{024E0C6C-9845-A146-B29F-E0B3F40F389A}" type="slidenum">
              <a:rPr lang="en-US">
                <a:solidFill>
                  <a:srgbClr val="000000"/>
                </a:solidFill>
                <a:latin typeface="Arial"/>
                <a:cs typeface="Arial"/>
              </a:rPr>
              <a:pPr/>
              <a:t>‹#›</a:t>
            </a:fld>
            <a:endParaRPr lang="en-US">
              <a:solidFill>
                <a:srgbClr val="000000"/>
              </a:solidFill>
              <a:latin typeface="Arial"/>
              <a:cs typeface="Arial"/>
            </a:endParaRPr>
          </a:p>
        </p:txBody>
      </p:sp>
    </p:spTree>
    <p:extLst>
      <p:ext uri="{BB962C8B-B14F-4D97-AF65-F5344CB8AC3E}">
        <p14:creationId xmlns:p14="http://schemas.microsoft.com/office/powerpoint/2010/main" val="2832678563"/>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p>
        </p:txBody>
      </p:sp>
      <p:sp>
        <p:nvSpPr>
          <p:cNvPr id="8" name="Footer Placeholder 4"/>
          <p:cNvSpPr>
            <a:spLocks noGrp="1"/>
          </p:cNvSpPr>
          <p:nvPr>
            <p:ph type="ftr" sz="quarter" idx="11"/>
          </p:nvPr>
        </p:nvSpPr>
        <p:spPr/>
        <p:txBody>
          <a:bodyPr/>
          <a:lstStyle>
            <a:lvl1pPr>
              <a:defRPr/>
            </a:lvl1pPr>
          </a:lstStyle>
          <a:p>
            <a:pPr>
              <a:defRPr/>
            </a:pPr>
            <a:endParaRPr lang="en-US"/>
          </a:p>
        </p:txBody>
      </p:sp>
      <p:sp>
        <p:nvSpPr>
          <p:cNvPr id="9" name="Slide Number Placeholder 5"/>
          <p:cNvSpPr>
            <a:spLocks noGrp="1"/>
          </p:cNvSpPr>
          <p:nvPr>
            <p:ph type="sldNum" sz="quarter" idx="12"/>
          </p:nvPr>
        </p:nvSpPr>
        <p:spPr/>
        <p:txBody>
          <a:bodyPr/>
          <a:lstStyle>
            <a:lvl1pPr>
              <a:defRPr/>
            </a:lvl1pPr>
          </a:lstStyle>
          <a:p>
            <a:pPr>
              <a:defRPr/>
            </a:pPr>
            <a:fld id="{2305628D-C9C9-4E4F-965C-DCA41CC26860}" type="slidenum">
              <a:rPr lang="en-US"/>
              <a:pPr>
                <a:defRPr/>
              </a:pPr>
              <a:t>‹#›</a:t>
            </a:fld>
            <a:endParaRPr lang="en-US"/>
          </a:p>
        </p:txBody>
      </p:sp>
    </p:spTree>
    <p:extLst>
      <p:ext uri="{BB962C8B-B14F-4D97-AF65-F5344CB8AC3E}">
        <p14:creationId xmlns:p14="http://schemas.microsoft.com/office/powerpoint/2010/main" val="245628210"/>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p>
        </p:txBody>
      </p:sp>
      <p:sp>
        <p:nvSpPr>
          <p:cNvPr id="4" name="Footer Placeholder 4"/>
          <p:cNvSpPr>
            <a:spLocks noGrp="1"/>
          </p:cNvSpPr>
          <p:nvPr>
            <p:ph type="ftr" sz="quarter" idx="11"/>
          </p:nvPr>
        </p:nvSpPr>
        <p:spPr/>
        <p:txBody>
          <a:bodyPr/>
          <a:lstStyle>
            <a:lvl1pPr>
              <a:defRPr/>
            </a:lvl1pPr>
          </a:lstStyle>
          <a:p>
            <a:pPr>
              <a:defRPr/>
            </a:pPr>
            <a:endParaRPr lang="en-US"/>
          </a:p>
        </p:txBody>
      </p:sp>
      <p:sp>
        <p:nvSpPr>
          <p:cNvPr id="5" name="Slide Number Placeholder 5"/>
          <p:cNvSpPr>
            <a:spLocks noGrp="1"/>
          </p:cNvSpPr>
          <p:nvPr>
            <p:ph type="sldNum" sz="quarter" idx="12"/>
          </p:nvPr>
        </p:nvSpPr>
        <p:spPr/>
        <p:txBody>
          <a:bodyPr/>
          <a:lstStyle>
            <a:lvl1pPr>
              <a:defRPr/>
            </a:lvl1pPr>
          </a:lstStyle>
          <a:p>
            <a:pPr>
              <a:defRPr/>
            </a:pPr>
            <a:fld id="{FBC0CD4F-501C-1A43-BFA3-946E92118E36}" type="slidenum">
              <a:rPr lang="en-US"/>
              <a:pPr>
                <a:defRPr/>
              </a:pPr>
              <a:t>‹#›</a:t>
            </a:fld>
            <a:endParaRPr lang="en-US"/>
          </a:p>
        </p:txBody>
      </p:sp>
    </p:spTree>
    <p:extLst>
      <p:ext uri="{BB962C8B-B14F-4D97-AF65-F5344CB8AC3E}">
        <p14:creationId xmlns:p14="http://schemas.microsoft.com/office/powerpoint/2010/main" val="2787308192"/>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a:lvl1pPr>
          </a:lstStyle>
          <a:p>
            <a:pPr>
              <a:defRPr/>
            </a:pPr>
            <a:fld id="{744A0AFE-B07A-5A43-9E2A-E81B575075CC}" type="slidenum">
              <a:rPr lang="en-US"/>
              <a:pPr>
                <a:defRPr/>
              </a:pPr>
              <a:t>‹#›</a:t>
            </a:fld>
            <a:endParaRPr lang="en-US"/>
          </a:p>
        </p:txBody>
      </p:sp>
    </p:spTree>
    <p:extLst>
      <p:ext uri="{BB962C8B-B14F-4D97-AF65-F5344CB8AC3E}">
        <p14:creationId xmlns:p14="http://schemas.microsoft.com/office/powerpoint/2010/main" val="3314546686"/>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D3106318-379A-EE41-B3C4-4852B114E499}" type="slidenum">
              <a:rPr lang="en-US"/>
              <a:pPr>
                <a:defRPr/>
              </a:pPr>
              <a:t>‹#›</a:t>
            </a:fld>
            <a:endParaRPr lang="en-US"/>
          </a:p>
        </p:txBody>
      </p:sp>
    </p:spTree>
    <p:extLst>
      <p:ext uri="{BB962C8B-B14F-4D97-AF65-F5344CB8AC3E}">
        <p14:creationId xmlns:p14="http://schemas.microsoft.com/office/powerpoint/2010/main" val="1325610486"/>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414C1E6F-9BCA-534C-B715-DDFC45D88869}" type="slidenum">
              <a:rPr lang="en-US"/>
              <a:pPr>
                <a:defRPr/>
              </a:pPr>
              <a:t>‹#›</a:t>
            </a:fld>
            <a:endParaRPr lang="en-US"/>
          </a:p>
        </p:txBody>
      </p:sp>
    </p:spTree>
    <p:extLst>
      <p:ext uri="{BB962C8B-B14F-4D97-AF65-F5344CB8AC3E}">
        <p14:creationId xmlns:p14="http://schemas.microsoft.com/office/powerpoint/2010/main" val="3334994063"/>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21E2F1AE-D14A-0A44-A5EE-35984699FF03}" type="slidenum">
              <a:rPr lang="en-US"/>
              <a:pPr>
                <a:defRPr/>
              </a:pPr>
              <a:t>‹#›</a:t>
            </a:fld>
            <a:endParaRPr lang="en-US"/>
          </a:p>
        </p:txBody>
      </p:sp>
    </p:spTree>
    <p:extLst>
      <p:ext uri="{BB962C8B-B14F-4D97-AF65-F5344CB8AC3E}">
        <p14:creationId xmlns:p14="http://schemas.microsoft.com/office/powerpoint/2010/main" val="1105315954"/>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3C83FF22-27BF-1042-A62D-73A52B56AFD2}" type="slidenum">
              <a:rPr lang="en-US"/>
              <a:pPr>
                <a:defRPr/>
              </a:pPr>
              <a:t>‹#›</a:t>
            </a:fld>
            <a:endParaRPr lang="en-US"/>
          </a:p>
        </p:txBody>
      </p:sp>
    </p:spTree>
    <p:extLst>
      <p:ext uri="{BB962C8B-B14F-4D97-AF65-F5344CB8AC3E}">
        <p14:creationId xmlns:p14="http://schemas.microsoft.com/office/powerpoint/2010/main" val="2071883553"/>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0D0861B7-005D-9442-8B89-72C243305602}" type="slidenum">
              <a:rPr lang="en-US"/>
              <a:pPr>
                <a:defRPr/>
              </a:pPr>
              <a:t>‹#›</a:t>
            </a:fld>
            <a:endParaRPr lang="en-US"/>
          </a:p>
        </p:txBody>
      </p:sp>
    </p:spTree>
    <p:extLst>
      <p:ext uri="{BB962C8B-B14F-4D97-AF65-F5344CB8AC3E}">
        <p14:creationId xmlns:p14="http://schemas.microsoft.com/office/powerpoint/2010/main" val="4053749574"/>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E57B9C38-E5D9-454F-89DA-9685938FF920}" type="slidenum">
              <a:rPr lang="en-US"/>
              <a:pPr>
                <a:defRPr/>
              </a:pPr>
              <a:t>‹#›</a:t>
            </a:fld>
            <a:endParaRPr lang="en-US"/>
          </a:p>
        </p:txBody>
      </p:sp>
    </p:spTree>
    <p:extLst>
      <p:ext uri="{BB962C8B-B14F-4D97-AF65-F5344CB8AC3E}">
        <p14:creationId xmlns:p14="http://schemas.microsoft.com/office/powerpoint/2010/main" val="1179744957"/>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C9ACBED1-EFEE-AE45-8202-9309A62CA298}" type="slidenum">
              <a:rPr lang="en-US"/>
              <a:pPr>
                <a:defRPr/>
              </a:pPr>
              <a:t>‹#›</a:t>
            </a:fld>
            <a:endParaRPr lang="en-US"/>
          </a:p>
        </p:txBody>
      </p:sp>
    </p:spTree>
    <p:extLst>
      <p:ext uri="{BB962C8B-B14F-4D97-AF65-F5344CB8AC3E}">
        <p14:creationId xmlns:p14="http://schemas.microsoft.com/office/powerpoint/2010/main" val="596534978"/>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Arial"/>
              <a:cs typeface="Aria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cs typeface="Arial"/>
            </a:endParaRPr>
          </a:p>
        </p:txBody>
      </p:sp>
      <p:sp>
        <p:nvSpPr>
          <p:cNvPr id="7" name="Slide Number Placeholder 6"/>
          <p:cNvSpPr>
            <a:spLocks noGrp="1"/>
          </p:cNvSpPr>
          <p:nvPr>
            <p:ph type="sldNum" sz="quarter" idx="12"/>
          </p:nvPr>
        </p:nvSpPr>
        <p:spPr/>
        <p:txBody>
          <a:bodyPr/>
          <a:lstStyle>
            <a:lvl1pPr>
              <a:defRPr/>
            </a:lvl1pPr>
          </a:lstStyle>
          <a:p>
            <a:fld id="{0C72AFCB-54AD-704E-9605-660AF9498B95}" type="slidenum">
              <a:rPr lang="en-US">
                <a:solidFill>
                  <a:srgbClr val="000000"/>
                </a:solidFill>
                <a:latin typeface="Arial"/>
                <a:cs typeface="Arial"/>
              </a:rPr>
              <a:pPr/>
              <a:t>‹#›</a:t>
            </a:fld>
            <a:endParaRPr lang="en-US">
              <a:solidFill>
                <a:srgbClr val="000000"/>
              </a:solidFill>
              <a:latin typeface="Arial"/>
              <a:cs typeface="Arial"/>
            </a:endParaRPr>
          </a:p>
        </p:txBody>
      </p:sp>
    </p:spTree>
    <p:extLst>
      <p:ext uri="{BB962C8B-B14F-4D97-AF65-F5344CB8AC3E}">
        <p14:creationId xmlns:p14="http://schemas.microsoft.com/office/powerpoint/2010/main" val="3083863243"/>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F34D6CAE-113C-254A-9F90-066A6B77DB7A}" type="slidenum">
              <a:rPr lang="en-US"/>
              <a:pPr>
                <a:defRPr/>
              </a:pPr>
              <a:t>‹#›</a:t>
            </a:fld>
            <a:endParaRPr lang="en-US"/>
          </a:p>
        </p:txBody>
      </p:sp>
    </p:spTree>
    <p:extLst>
      <p:ext uri="{BB962C8B-B14F-4D97-AF65-F5344CB8AC3E}">
        <p14:creationId xmlns:p14="http://schemas.microsoft.com/office/powerpoint/2010/main" val="395649497"/>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p>
        </p:txBody>
      </p:sp>
      <p:sp>
        <p:nvSpPr>
          <p:cNvPr id="8" name="Footer Placeholder 4"/>
          <p:cNvSpPr>
            <a:spLocks noGrp="1"/>
          </p:cNvSpPr>
          <p:nvPr>
            <p:ph type="ftr" sz="quarter" idx="11"/>
          </p:nvPr>
        </p:nvSpPr>
        <p:spPr/>
        <p:txBody>
          <a:bodyPr/>
          <a:lstStyle>
            <a:lvl1pPr>
              <a:defRPr/>
            </a:lvl1pPr>
          </a:lstStyle>
          <a:p>
            <a:pPr>
              <a:defRPr/>
            </a:pPr>
            <a:endParaRPr lang="en-US"/>
          </a:p>
        </p:txBody>
      </p:sp>
      <p:sp>
        <p:nvSpPr>
          <p:cNvPr id="9" name="Slide Number Placeholder 5"/>
          <p:cNvSpPr>
            <a:spLocks noGrp="1"/>
          </p:cNvSpPr>
          <p:nvPr>
            <p:ph type="sldNum" sz="quarter" idx="12"/>
          </p:nvPr>
        </p:nvSpPr>
        <p:spPr/>
        <p:txBody>
          <a:bodyPr/>
          <a:lstStyle>
            <a:lvl1pPr>
              <a:defRPr/>
            </a:lvl1pPr>
          </a:lstStyle>
          <a:p>
            <a:pPr>
              <a:defRPr/>
            </a:pPr>
            <a:fld id="{92DD299A-24D2-724D-B516-BB998F0FDBB2}" type="slidenum">
              <a:rPr lang="en-US"/>
              <a:pPr>
                <a:defRPr/>
              </a:pPr>
              <a:t>‹#›</a:t>
            </a:fld>
            <a:endParaRPr lang="en-US"/>
          </a:p>
        </p:txBody>
      </p:sp>
    </p:spTree>
    <p:extLst>
      <p:ext uri="{BB962C8B-B14F-4D97-AF65-F5344CB8AC3E}">
        <p14:creationId xmlns:p14="http://schemas.microsoft.com/office/powerpoint/2010/main" val="2268208436"/>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p>
        </p:txBody>
      </p:sp>
      <p:sp>
        <p:nvSpPr>
          <p:cNvPr id="4" name="Footer Placeholder 4"/>
          <p:cNvSpPr>
            <a:spLocks noGrp="1"/>
          </p:cNvSpPr>
          <p:nvPr>
            <p:ph type="ftr" sz="quarter" idx="11"/>
          </p:nvPr>
        </p:nvSpPr>
        <p:spPr/>
        <p:txBody>
          <a:bodyPr/>
          <a:lstStyle>
            <a:lvl1pPr>
              <a:defRPr/>
            </a:lvl1pPr>
          </a:lstStyle>
          <a:p>
            <a:pPr>
              <a:defRPr/>
            </a:pPr>
            <a:endParaRPr lang="en-US"/>
          </a:p>
        </p:txBody>
      </p:sp>
      <p:sp>
        <p:nvSpPr>
          <p:cNvPr id="5" name="Slide Number Placeholder 5"/>
          <p:cNvSpPr>
            <a:spLocks noGrp="1"/>
          </p:cNvSpPr>
          <p:nvPr>
            <p:ph type="sldNum" sz="quarter" idx="12"/>
          </p:nvPr>
        </p:nvSpPr>
        <p:spPr/>
        <p:txBody>
          <a:bodyPr/>
          <a:lstStyle>
            <a:lvl1pPr>
              <a:defRPr/>
            </a:lvl1pPr>
          </a:lstStyle>
          <a:p>
            <a:pPr>
              <a:defRPr/>
            </a:pPr>
            <a:fld id="{C102BAF8-6006-E34F-B496-3087A6348331}" type="slidenum">
              <a:rPr lang="en-US"/>
              <a:pPr>
                <a:defRPr/>
              </a:pPr>
              <a:t>‹#›</a:t>
            </a:fld>
            <a:endParaRPr lang="en-US"/>
          </a:p>
        </p:txBody>
      </p:sp>
    </p:spTree>
    <p:extLst>
      <p:ext uri="{BB962C8B-B14F-4D97-AF65-F5344CB8AC3E}">
        <p14:creationId xmlns:p14="http://schemas.microsoft.com/office/powerpoint/2010/main" val="1360212166"/>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a:lvl1pPr>
          </a:lstStyle>
          <a:p>
            <a:pPr>
              <a:defRPr/>
            </a:pPr>
            <a:fld id="{E7ECC10B-21E5-D448-A18C-093002DF9A9C}" type="slidenum">
              <a:rPr lang="en-US"/>
              <a:pPr>
                <a:defRPr/>
              </a:pPr>
              <a:t>‹#›</a:t>
            </a:fld>
            <a:endParaRPr lang="en-US"/>
          </a:p>
        </p:txBody>
      </p:sp>
    </p:spTree>
    <p:extLst>
      <p:ext uri="{BB962C8B-B14F-4D97-AF65-F5344CB8AC3E}">
        <p14:creationId xmlns:p14="http://schemas.microsoft.com/office/powerpoint/2010/main" val="213949563"/>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F873CC13-8A12-D84B-8ECE-A8FFDA69DA3B}" type="slidenum">
              <a:rPr lang="en-US"/>
              <a:pPr>
                <a:defRPr/>
              </a:pPr>
              <a:t>‹#›</a:t>
            </a:fld>
            <a:endParaRPr lang="en-US"/>
          </a:p>
        </p:txBody>
      </p:sp>
    </p:spTree>
    <p:extLst>
      <p:ext uri="{BB962C8B-B14F-4D97-AF65-F5344CB8AC3E}">
        <p14:creationId xmlns:p14="http://schemas.microsoft.com/office/powerpoint/2010/main" val="973165733"/>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DB4092A6-FF86-344F-8954-878BDDF6E1CF}" type="slidenum">
              <a:rPr lang="en-US"/>
              <a:pPr>
                <a:defRPr/>
              </a:pPr>
              <a:t>‹#›</a:t>
            </a:fld>
            <a:endParaRPr lang="en-US"/>
          </a:p>
        </p:txBody>
      </p:sp>
    </p:spTree>
    <p:extLst>
      <p:ext uri="{BB962C8B-B14F-4D97-AF65-F5344CB8AC3E}">
        <p14:creationId xmlns:p14="http://schemas.microsoft.com/office/powerpoint/2010/main" val="3854810367"/>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3A7536AF-913C-AE43-A5F2-BDF5B9687366}" type="slidenum">
              <a:rPr lang="en-US"/>
              <a:pPr>
                <a:defRPr/>
              </a:pPr>
              <a:t>‹#›</a:t>
            </a:fld>
            <a:endParaRPr lang="en-US"/>
          </a:p>
        </p:txBody>
      </p:sp>
    </p:spTree>
    <p:extLst>
      <p:ext uri="{BB962C8B-B14F-4D97-AF65-F5344CB8AC3E}">
        <p14:creationId xmlns:p14="http://schemas.microsoft.com/office/powerpoint/2010/main" val="2583760304"/>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2EE5FE91-BC02-3846-A64F-8CB807FF60F2}" type="slidenum">
              <a:rPr lang="en-US"/>
              <a:pPr>
                <a:defRPr/>
              </a:pPr>
              <a:t>‹#›</a:t>
            </a:fld>
            <a:endParaRPr lang="en-US"/>
          </a:p>
        </p:txBody>
      </p:sp>
    </p:spTree>
    <p:extLst>
      <p:ext uri="{BB962C8B-B14F-4D97-AF65-F5344CB8AC3E}">
        <p14:creationId xmlns:p14="http://schemas.microsoft.com/office/powerpoint/2010/main" val="4010068058"/>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C9919A1-1844-A341-B79B-D21946E280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88359144"/>
      </p:ext>
    </p:extLst>
  </p:cSld>
  <p:clrMapOvr>
    <a:masterClrMapping/>
  </p:clrMapOvr>
  <p:transition>
    <p:random/>
  </p:transition>
</p:sldLayout>
</file>

<file path=ppt/slideLayouts/slideLayout6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8D3BBF5-42FE-1A47-9C23-9DC1648ABF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82271482"/>
      </p:ext>
    </p:extLst>
  </p:cSld>
  <p:clrMapOvr>
    <a:masterClrMapping/>
  </p:clrMapOvr>
  <p:transition>
    <p:random/>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cs typeface="Aria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cs typeface="Arial"/>
            </a:endParaRPr>
          </a:p>
        </p:txBody>
      </p:sp>
      <p:sp>
        <p:nvSpPr>
          <p:cNvPr id="6" name="Slide Number Placeholder 5"/>
          <p:cNvSpPr>
            <a:spLocks noGrp="1"/>
          </p:cNvSpPr>
          <p:nvPr>
            <p:ph type="sldNum" sz="quarter" idx="12"/>
          </p:nvPr>
        </p:nvSpPr>
        <p:spPr/>
        <p:txBody>
          <a:bodyPr/>
          <a:lstStyle>
            <a:lvl1pPr>
              <a:defRPr/>
            </a:lvl1pPr>
          </a:lstStyle>
          <a:p>
            <a:fld id="{E26B52A3-2480-524E-AD91-815659DD2A2B}" type="slidenum">
              <a:rPr lang="en-US">
                <a:solidFill>
                  <a:srgbClr val="000000"/>
                </a:solidFill>
                <a:latin typeface="Arial"/>
                <a:cs typeface="Arial"/>
              </a:rPr>
              <a:pPr/>
              <a:t>‹#›</a:t>
            </a:fld>
            <a:endParaRPr lang="en-US">
              <a:solidFill>
                <a:srgbClr val="000000"/>
              </a:solidFill>
              <a:latin typeface="Arial"/>
              <a:cs typeface="Arial"/>
            </a:endParaRPr>
          </a:p>
        </p:txBody>
      </p:sp>
    </p:spTree>
    <p:extLst>
      <p:ext uri="{BB962C8B-B14F-4D97-AF65-F5344CB8AC3E}">
        <p14:creationId xmlns:p14="http://schemas.microsoft.com/office/powerpoint/2010/main" val="3868134714"/>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905000" y="1981200"/>
            <a:ext cx="3352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410200" y="1981200"/>
            <a:ext cx="3352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595D4B6-F48F-2049-A48F-25FF3474BB8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33629877"/>
      </p:ext>
    </p:extLst>
  </p:cSld>
  <p:clrMapOvr>
    <a:masterClrMapping/>
  </p:clrMapOvr>
  <p:transition>
    <p:random/>
  </p:transition>
</p:sldLayout>
</file>

<file path=ppt/slideLayouts/slideLayout6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0705CE1-525A-FF48-8F2B-CF8CA7CED14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74206719"/>
      </p:ext>
    </p:extLst>
  </p:cSld>
  <p:clrMapOvr>
    <a:masterClrMapping/>
  </p:clrMapOvr>
  <p:transition>
    <p:random/>
  </p:transition>
</p:sldLayout>
</file>

<file path=ppt/slideLayouts/slideLayout6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DCEF419D-9C4A-8E4B-82B9-462C213D52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6820659"/>
      </p:ext>
    </p:extLst>
  </p:cSld>
  <p:clrMapOvr>
    <a:masterClrMapping/>
  </p:clrMapOvr>
  <p:transition>
    <p:random/>
  </p:transition>
</p:sldLayout>
</file>

<file path=ppt/slideLayouts/slideLayout6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54D9D003-F3EF-BA40-9F9C-36349C25F7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63541036"/>
      </p:ext>
    </p:extLst>
  </p:cSld>
  <p:clrMapOvr>
    <a:masterClrMapping/>
  </p:clrMapOvr>
  <p:transition>
    <p:random/>
  </p:transition>
</p:sldLayout>
</file>

<file path=ppt/slideLayouts/slideLayout6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320B2A9-722B-4F4D-A3D3-1032DCD742F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11661759"/>
      </p:ext>
    </p:extLst>
  </p:cSld>
  <p:clrMapOvr>
    <a:masterClrMapping/>
  </p:clrMapOvr>
  <p:transition>
    <p:random/>
  </p:transition>
</p:sldLayout>
</file>

<file path=ppt/slideLayouts/slideLayout6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D5E2EF5-FD80-D346-B065-4B63C3E77BE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4249931"/>
      </p:ext>
    </p:extLst>
  </p:cSld>
  <p:clrMapOvr>
    <a:masterClrMapping/>
  </p:clrMapOvr>
  <p:transition>
    <p:random/>
  </p:transition>
</p:sldLayout>
</file>

<file path=ppt/slideLayouts/slideLayout6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A9E83BD-0E3B-DD4E-8CED-D1B03C0A67F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43809707"/>
      </p:ext>
    </p:extLst>
  </p:cSld>
  <p:clrMapOvr>
    <a:masterClrMapping/>
  </p:clrMapOvr>
  <p:transition>
    <p:random/>
  </p:transition>
</p:sldLayout>
</file>

<file path=ppt/slideLayouts/slideLayout6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43700" y="609600"/>
            <a:ext cx="20193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9055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9ECC540-71E7-574B-B2AF-6F586B2F47B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21264591"/>
      </p:ext>
    </p:extLst>
  </p:cSld>
  <p:clrMapOvr>
    <a:masterClrMapping/>
  </p:clrMapOvr>
  <p:transition>
    <p:random/>
  </p:transition>
</p:sldLayout>
</file>

<file path=ppt/slideLayouts/slideLayout6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ltLang="zh-CN">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ltLang="zh-CN">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E685182D-5FA8-E242-BF4F-928DE64131D0}" type="slidenum">
              <a:rPr lang="en-US" altLang="zh-CN">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343374111"/>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ltLang="zh-CN">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ltLang="zh-CN">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54C7F3E1-56FB-7041-8240-B030EA571C18}" type="slidenum">
              <a:rPr lang="en-US" altLang="zh-CN">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767484832"/>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3"/>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3"/>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cs typeface="Aria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cs typeface="Arial"/>
            </a:endParaRPr>
          </a:p>
        </p:txBody>
      </p:sp>
      <p:sp>
        <p:nvSpPr>
          <p:cNvPr id="6" name="Slide Number Placeholder 5"/>
          <p:cNvSpPr>
            <a:spLocks noGrp="1"/>
          </p:cNvSpPr>
          <p:nvPr>
            <p:ph type="sldNum" sz="quarter" idx="12"/>
          </p:nvPr>
        </p:nvSpPr>
        <p:spPr/>
        <p:txBody>
          <a:bodyPr/>
          <a:lstStyle>
            <a:lvl1pPr>
              <a:defRPr/>
            </a:lvl1pPr>
          </a:lstStyle>
          <a:p>
            <a:fld id="{E6736F3F-99F0-1547-A9C9-97B568410478}" type="slidenum">
              <a:rPr lang="en-US">
                <a:solidFill>
                  <a:srgbClr val="000000"/>
                </a:solidFill>
                <a:latin typeface="Arial"/>
                <a:cs typeface="Arial"/>
              </a:rPr>
              <a:pPr/>
              <a:t>‹#›</a:t>
            </a:fld>
            <a:endParaRPr lang="en-US">
              <a:solidFill>
                <a:srgbClr val="000000"/>
              </a:solidFill>
              <a:latin typeface="Arial"/>
              <a:cs typeface="Arial"/>
            </a:endParaRPr>
          </a:p>
        </p:txBody>
      </p:sp>
    </p:spTree>
    <p:extLst>
      <p:ext uri="{BB962C8B-B14F-4D97-AF65-F5344CB8AC3E}">
        <p14:creationId xmlns:p14="http://schemas.microsoft.com/office/powerpoint/2010/main" val="1433488746"/>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ltLang="zh-CN">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ltLang="zh-CN">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1938723C-CF6C-8740-A750-A0EB35289046}" type="slidenum">
              <a:rPr lang="en-US" altLang="zh-CN">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2898386419"/>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a:ln/>
        </p:spPr>
        <p:txBody>
          <a:bodyPr/>
          <a:lstStyle>
            <a:lvl1pPr>
              <a:defRPr/>
            </a:lvl1pPr>
          </a:lstStyle>
          <a:p>
            <a:pPr>
              <a:defRPr/>
            </a:pPr>
            <a:endParaRPr lang="en-US" altLang="zh-CN">
              <a:solidFill>
                <a:srgbClr val="FFFFFF"/>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ltLang="zh-CN">
              <a:solidFill>
                <a:srgbClr val="FFFFFF"/>
              </a:solidFil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08614DFE-D2C2-BD41-80F3-51C3F3E9DE81}" type="slidenum">
              <a:rPr lang="en-US" altLang="zh-CN">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4278761483"/>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a:ln/>
        </p:spPr>
        <p:txBody>
          <a:bodyPr/>
          <a:lstStyle>
            <a:lvl1pPr>
              <a:defRPr/>
            </a:lvl1pPr>
          </a:lstStyle>
          <a:p>
            <a:pPr>
              <a:defRPr/>
            </a:pPr>
            <a:endParaRPr lang="en-US" altLang="zh-CN">
              <a:solidFill>
                <a:srgbClr val="FFFFFF"/>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ltLang="zh-CN">
              <a:solidFill>
                <a:srgbClr val="FFFFFF"/>
              </a:solidFil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253D9922-62AC-3344-B99B-B9D0D1BAE5BB}" type="slidenum">
              <a:rPr lang="en-US" altLang="zh-CN">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305202907"/>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endParaRPr lang="en-US" altLang="zh-CN">
              <a:solidFill>
                <a:srgbClr val="FFFFFF"/>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ltLang="zh-CN">
              <a:solidFill>
                <a:srgbClr val="FFFFFF"/>
              </a:solidFil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D0AD5109-698F-1148-882A-4D5593C8243A}" type="slidenum">
              <a:rPr lang="en-US" altLang="zh-CN">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2956791805"/>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ltLang="zh-CN">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ltLang="zh-CN">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F6671657-744D-DB44-A447-7720E465AFE1}" type="slidenum">
              <a:rPr lang="en-US" altLang="zh-CN">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868202229"/>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ltLang="zh-CN">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ltLang="zh-CN">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6D3AA13A-0784-1C4A-A970-E49CCDE5CF41}" type="slidenum">
              <a:rPr lang="en-US" altLang="zh-CN">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2873110460"/>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ltLang="zh-CN">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ltLang="zh-CN">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3599E858-92BB-244B-A3A6-B4AFD8E39F02}" type="slidenum">
              <a:rPr lang="en-US" altLang="zh-CN">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2882550055"/>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ltLang="zh-CN">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ltLang="zh-CN">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AF9D412E-A6BB-2040-AF3E-6A98401EAFC1}" type="slidenum">
              <a:rPr lang="en-US" altLang="zh-CN">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925689255"/>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1849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1849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DF41C68E-F85B-1141-AC00-81CF01A48411}" type="slidenum">
              <a:rPr lang="en-US"/>
              <a:pPr>
                <a:defRPr/>
              </a:pPr>
              <a:t>‹#›</a:t>
            </a:fld>
            <a:endParaRPr lang="en-US"/>
          </a:p>
        </p:txBody>
      </p:sp>
    </p:spTree>
    <p:extLst>
      <p:ext uri="{BB962C8B-B14F-4D97-AF65-F5344CB8AC3E}">
        <p14:creationId xmlns:p14="http://schemas.microsoft.com/office/powerpoint/2010/main" val="2844144830"/>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4F1E29C6-022A-0F49-B626-62DAF4AD54DA}" type="slidenum">
              <a:rPr lang="en-US"/>
              <a:pPr>
                <a:defRPr/>
              </a:pPr>
              <a:t>‹#›</a:t>
            </a:fld>
            <a:endParaRPr lang="en-US"/>
          </a:p>
        </p:txBody>
      </p:sp>
    </p:spTree>
    <p:extLst>
      <p:ext uri="{BB962C8B-B14F-4D97-AF65-F5344CB8AC3E}">
        <p14:creationId xmlns:p14="http://schemas.microsoft.com/office/powerpoint/2010/main" val="1480954905"/>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174978" name="Group 2"/>
          <p:cNvGrpSpPr>
            <a:grpSpLocks/>
          </p:cNvGrpSpPr>
          <p:nvPr/>
        </p:nvGrpSpPr>
        <p:grpSpPr bwMode="auto">
          <a:xfrm>
            <a:off x="152400" y="1981200"/>
            <a:ext cx="1676400" cy="4876800"/>
            <a:chOff x="96" y="1248"/>
            <a:chExt cx="1056" cy="3072"/>
          </a:xfrm>
        </p:grpSpPr>
        <p:sp>
          <p:nvSpPr>
            <p:cNvPr id="2174979" name="Rectangle 3"/>
            <p:cNvSpPr>
              <a:spLocks noChangeArrowheads="1"/>
            </p:cNvSpPr>
            <p:nvPr/>
          </p:nvSpPr>
          <p:spPr bwMode="auto">
            <a:xfrm>
              <a:off x="288" y="1248"/>
              <a:ext cx="672" cy="3071"/>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80" name="Oval 4"/>
            <p:cNvSpPr>
              <a:spLocks noChangeArrowheads="1"/>
            </p:cNvSpPr>
            <p:nvPr/>
          </p:nvSpPr>
          <p:spPr bwMode="auto">
            <a:xfrm>
              <a:off x="192" y="124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81" name="Oval 5"/>
            <p:cNvSpPr>
              <a:spLocks noChangeArrowheads="1"/>
            </p:cNvSpPr>
            <p:nvPr/>
          </p:nvSpPr>
          <p:spPr bwMode="auto">
            <a:xfrm>
              <a:off x="528" y="134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82" name="Oval 6"/>
            <p:cNvSpPr>
              <a:spLocks noChangeArrowheads="1"/>
            </p:cNvSpPr>
            <p:nvPr/>
          </p:nvSpPr>
          <p:spPr bwMode="auto">
            <a:xfrm>
              <a:off x="336" y="158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83" name="Oval 7"/>
            <p:cNvSpPr>
              <a:spLocks noChangeArrowheads="1"/>
            </p:cNvSpPr>
            <p:nvPr/>
          </p:nvSpPr>
          <p:spPr bwMode="auto">
            <a:xfrm>
              <a:off x="624" y="124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84" name="Oval 8"/>
            <p:cNvSpPr>
              <a:spLocks noChangeArrowheads="1"/>
            </p:cNvSpPr>
            <p:nvPr/>
          </p:nvSpPr>
          <p:spPr bwMode="auto">
            <a:xfrm>
              <a:off x="288" y="1296"/>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85" name="Oval 9"/>
            <p:cNvSpPr>
              <a:spLocks noChangeArrowheads="1"/>
            </p:cNvSpPr>
            <p:nvPr/>
          </p:nvSpPr>
          <p:spPr bwMode="auto">
            <a:xfrm>
              <a:off x="240" y="2880"/>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86" name="Oval 10"/>
            <p:cNvSpPr>
              <a:spLocks noChangeArrowheads="1"/>
            </p:cNvSpPr>
            <p:nvPr/>
          </p:nvSpPr>
          <p:spPr bwMode="auto">
            <a:xfrm>
              <a:off x="768" y="1536"/>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87" name="Oval 11"/>
            <p:cNvSpPr>
              <a:spLocks noChangeArrowheads="1"/>
            </p:cNvSpPr>
            <p:nvPr/>
          </p:nvSpPr>
          <p:spPr bwMode="auto">
            <a:xfrm>
              <a:off x="528" y="172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88" name="Oval 12"/>
            <p:cNvSpPr>
              <a:spLocks noChangeArrowheads="1"/>
            </p:cNvSpPr>
            <p:nvPr/>
          </p:nvSpPr>
          <p:spPr bwMode="auto">
            <a:xfrm>
              <a:off x="576" y="196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89" name="Oval 13"/>
            <p:cNvSpPr>
              <a:spLocks noChangeArrowheads="1"/>
            </p:cNvSpPr>
            <p:nvPr/>
          </p:nvSpPr>
          <p:spPr bwMode="auto">
            <a:xfrm>
              <a:off x="384" y="196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90" name="Oval 14"/>
            <p:cNvSpPr>
              <a:spLocks noChangeArrowheads="1"/>
            </p:cNvSpPr>
            <p:nvPr/>
          </p:nvSpPr>
          <p:spPr bwMode="auto">
            <a:xfrm>
              <a:off x="192" y="1776"/>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91" name="Oval 15"/>
            <p:cNvSpPr>
              <a:spLocks noChangeArrowheads="1"/>
            </p:cNvSpPr>
            <p:nvPr/>
          </p:nvSpPr>
          <p:spPr bwMode="auto">
            <a:xfrm>
              <a:off x="240" y="230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92" name="Oval 16"/>
            <p:cNvSpPr>
              <a:spLocks noChangeArrowheads="1"/>
            </p:cNvSpPr>
            <p:nvPr/>
          </p:nvSpPr>
          <p:spPr bwMode="auto">
            <a:xfrm>
              <a:off x="576" y="230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93" name="Oval 17"/>
            <p:cNvSpPr>
              <a:spLocks noChangeArrowheads="1"/>
            </p:cNvSpPr>
            <p:nvPr/>
          </p:nvSpPr>
          <p:spPr bwMode="auto">
            <a:xfrm>
              <a:off x="432" y="2256"/>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94" name="Oval 18"/>
            <p:cNvSpPr>
              <a:spLocks noChangeArrowheads="1"/>
            </p:cNvSpPr>
            <p:nvPr/>
          </p:nvSpPr>
          <p:spPr bwMode="auto">
            <a:xfrm>
              <a:off x="336" y="268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95" name="Oval 19"/>
            <p:cNvSpPr>
              <a:spLocks noChangeArrowheads="1"/>
            </p:cNvSpPr>
            <p:nvPr/>
          </p:nvSpPr>
          <p:spPr bwMode="auto">
            <a:xfrm>
              <a:off x="816" y="220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96" name="Oval 20"/>
            <p:cNvSpPr>
              <a:spLocks noChangeArrowheads="1"/>
            </p:cNvSpPr>
            <p:nvPr/>
          </p:nvSpPr>
          <p:spPr bwMode="auto">
            <a:xfrm>
              <a:off x="672" y="268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97" name="Oval 21"/>
            <p:cNvSpPr>
              <a:spLocks noChangeArrowheads="1"/>
            </p:cNvSpPr>
            <p:nvPr/>
          </p:nvSpPr>
          <p:spPr bwMode="auto">
            <a:xfrm>
              <a:off x="528" y="292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98" name="Oval 22"/>
            <p:cNvSpPr>
              <a:spLocks noChangeArrowheads="1"/>
            </p:cNvSpPr>
            <p:nvPr/>
          </p:nvSpPr>
          <p:spPr bwMode="auto">
            <a:xfrm>
              <a:off x="720" y="2352"/>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99" name="Oval 23"/>
            <p:cNvSpPr>
              <a:spLocks noChangeArrowheads="1"/>
            </p:cNvSpPr>
            <p:nvPr/>
          </p:nvSpPr>
          <p:spPr bwMode="auto">
            <a:xfrm>
              <a:off x="192" y="254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00" name="Oval 24"/>
            <p:cNvSpPr>
              <a:spLocks noChangeArrowheads="1"/>
            </p:cNvSpPr>
            <p:nvPr/>
          </p:nvSpPr>
          <p:spPr bwMode="auto">
            <a:xfrm>
              <a:off x="768" y="1872"/>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01" name="Oval 25"/>
            <p:cNvSpPr>
              <a:spLocks noChangeArrowheads="1"/>
            </p:cNvSpPr>
            <p:nvPr/>
          </p:nvSpPr>
          <p:spPr bwMode="auto">
            <a:xfrm>
              <a:off x="144" y="196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02" name="Oval 26"/>
            <p:cNvSpPr>
              <a:spLocks noChangeArrowheads="1"/>
            </p:cNvSpPr>
            <p:nvPr/>
          </p:nvSpPr>
          <p:spPr bwMode="auto">
            <a:xfrm>
              <a:off x="624" y="3072"/>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03" name="Oval 27"/>
            <p:cNvSpPr>
              <a:spLocks noChangeArrowheads="1"/>
            </p:cNvSpPr>
            <p:nvPr/>
          </p:nvSpPr>
          <p:spPr bwMode="auto">
            <a:xfrm>
              <a:off x="240" y="326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04" name="Oval 28"/>
            <p:cNvSpPr>
              <a:spLocks noChangeArrowheads="1"/>
            </p:cNvSpPr>
            <p:nvPr/>
          </p:nvSpPr>
          <p:spPr bwMode="auto">
            <a:xfrm>
              <a:off x="384" y="326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05" name="Oval 29"/>
            <p:cNvSpPr>
              <a:spLocks noChangeArrowheads="1"/>
            </p:cNvSpPr>
            <p:nvPr/>
          </p:nvSpPr>
          <p:spPr bwMode="auto">
            <a:xfrm>
              <a:off x="336" y="3120"/>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06" name="Oval 30"/>
            <p:cNvSpPr>
              <a:spLocks noChangeArrowheads="1"/>
            </p:cNvSpPr>
            <p:nvPr/>
          </p:nvSpPr>
          <p:spPr bwMode="auto">
            <a:xfrm>
              <a:off x="768" y="326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07" name="Oval 31"/>
            <p:cNvSpPr>
              <a:spLocks noChangeArrowheads="1"/>
            </p:cNvSpPr>
            <p:nvPr/>
          </p:nvSpPr>
          <p:spPr bwMode="auto">
            <a:xfrm>
              <a:off x="240" y="3696"/>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08" name="Oval 32"/>
            <p:cNvSpPr>
              <a:spLocks noChangeArrowheads="1"/>
            </p:cNvSpPr>
            <p:nvPr/>
          </p:nvSpPr>
          <p:spPr bwMode="auto">
            <a:xfrm>
              <a:off x="288" y="3600"/>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09" name="Oval 33"/>
            <p:cNvSpPr>
              <a:spLocks noChangeArrowheads="1"/>
            </p:cNvSpPr>
            <p:nvPr/>
          </p:nvSpPr>
          <p:spPr bwMode="auto">
            <a:xfrm>
              <a:off x="576" y="340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10" name="Oval 34"/>
            <p:cNvSpPr>
              <a:spLocks noChangeArrowheads="1"/>
            </p:cNvSpPr>
            <p:nvPr/>
          </p:nvSpPr>
          <p:spPr bwMode="auto">
            <a:xfrm>
              <a:off x="528" y="364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11" name="Oval 35"/>
            <p:cNvSpPr>
              <a:spLocks noChangeArrowheads="1"/>
            </p:cNvSpPr>
            <p:nvPr/>
          </p:nvSpPr>
          <p:spPr bwMode="auto">
            <a:xfrm>
              <a:off x="672" y="3600"/>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12" name="Oval 36"/>
            <p:cNvSpPr>
              <a:spLocks noChangeArrowheads="1"/>
            </p:cNvSpPr>
            <p:nvPr/>
          </p:nvSpPr>
          <p:spPr bwMode="auto">
            <a:xfrm>
              <a:off x="384" y="3936"/>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13" name="Oval 37"/>
            <p:cNvSpPr>
              <a:spLocks noChangeArrowheads="1"/>
            </p:cNvSpPr>
            <p:nvPr/>
          </p:nvSpPr>
          <p:spPr bwMode="auto">
            <a:xfrm>
              <a:off x="576" y="3889"/>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14" name="Oval 38"/>
            <p:cNvSpPr>
              <a:spLocks noChangeArrowheads="1"/>
            </p:cNvSpPr>
            <p:nvPr/>
          </p:nvSpPr>
          <p:spPr bwMode="auto">
            <a:xfrm>
              <a:off x="816" y="4031"/>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15" name="Oval 39"/>
            <p:cNvSpPr>
              <a:spLocks noChangeArrowheads="1"/>
            </p:cNvSpPr>
            <p:nvPr/>
          </p:nvSpPr>
          <p:spPr bwMode="auto">
            <a:xfrm>
              <a:off x="480" y="4032"/>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16" name="Oval 40"/>
            <p:cNvSpPr>
              <a:spLocks noChangeArrowheads="1"/>
            </p:cNvSpPr>
            <p:nvPr/>
          </p:nvSpPr>
          <p:spPr bwMode="auto">
            <a:xfrm>
              <a:off x="144" y="4032"/>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17" name="Oval 41"/>
            <p:cNvSpPr>
              <a:spLocks noChangeArrowheads="1"/>
            </p:cNvSpPr>
            <p:nvPr/>
          </p:nvSpPr>
          <p:spPr bwMode="auto">
            <a:xfrm>
              <a:off x="528" y="2592"/>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18" name="Oval 42"/>
            <p:cNvSpPr>
              <a:spLocks noChangeArrowheads="1"/>
            </p:cNvSpPr>
            <p:nvPr/>
          </p:nvSpPr>
          <p:spPr bwMode="auto">
            <a:xfrm>
              <a:off x="720" y="134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19" name="Oval 43"/>
            <p:cNvSpPr>
              <a:spLocks noChangeArrowheads="1"/>
            </p:cNvSpPr>
            <p:nvPr/>
          </p:nvSpPr>
          <p:spPr bwMode="auto">
            <a:xfrm>
              <a:off x="96" y="158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20" name="Oval 44"/>
            <p:cNvSpPr>
              <a:spLocks noChangeArrowheads="1"/>
            </p:cNvSpPr>
            <p:nvPr/>
          </p:nvSpPr>
          <p:spPr bwMode="auto">
            <a:xfrm>
              <a:off x="864" y="2832"/>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21" name="Oval 45"/>
            <p:cNvSpPr>
              <a:spLocks noChangeArrowheads="1"/>
            </p:cNvSpPr>
            <p:nvPr/>
          </p:nvSpPr>
          <p:spPr bwMode="auto">
            <a:xfrm>
              <a:off x="864" y="1680"/>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22" name="Oval 46"/>
            <p:cNvSpPr>
              <a:spLocks noChangeArrowheads="1"/>
            </p:cNvSpPr>
            <p:nvPr/>
          </p:nvSpPr>
          <p:spPr bwMode="auto">
            <a:xfrm>
              <a:off x="864" y="316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23" name="Oval 47"/>
            <p:cNvSpPr>
              <a:spLocks noChangeArrowheads="1"/>
            </p:cNvSpPr>
            <p:nvPr/>
          </p:nvSpPr>
          <p:spPr bwMode="auto">
            <a:xfrm>
              <a:off x="864" y="3696"/>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24" name="Oval 48"/>
            <p:cNvSpPr>
              <a:spLocks noChangeArrowheads="1"/>
            </p:cNvSpPr>
            <p:nvPr/>
          </p:nvSpPr>
          <p:spPr bwMode="auto">
            <a:xfrm>
              <a:off x="528" y="158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grpSp>
      <p:sp>
        <p:nvSpPr>
          <p:cNvPr id="2175025" name="Rectangle 49"/>
          <p:cNvSpPr>
            <a:spLocks noChangeArrowheads="1"/>
          </p:cNvSpPr>
          <p:nvPr/>
        </p:nvSpPr>
        <p:spPr bwMode="auto">
          <a:xfrm>
            <a:off x="1905000" y="1982788"/>
            <a:ext cx="7010400" cy="4875212"/>
          </a:xfrm>
          <a:prstGeom prst="rect">
            <a:avLst/>
          </a:prstGeom>
          <a:solidFill>
            <a:schemeClr val="accent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1416" tIns="45709" rIns="91416" bIns="45709"/>
          <a:lstStyle/>
          <a:p>
            <a:pPr algn="l"/>
            <a:endParaRPr kumimoji="1" lang="en-US" b="0">
              <a:solidFill>
                <a:srgbClr val="FFCC99"/>
              </a:solidFill>
              <a:latin typeface="Times New Roman" charset="0"/>
              <a:cs typeface="+mn-cs"/>
            </a:endParaRPr>
          </a:p>
        </p:txBody>
      </p:sp>
      <p:sp>
        <p:nvSpPr>
          <p:cNvPr id="2175026" name="Rectangle 50"/>
          <p:cNvSpPr>
            <a:spLocks noChangeArrowheads="1"/>
          </p:cNvSpPr>
          <p:nvPr/>
        </p:nvSpPr>
        <p:spPr bwMode="auto">
          <a:xfrm>
            <a:off x="152400" y="1295401"/>
            <a:ext cx="8763000" cy="152400"/>
          </a:xfrm>
          <a:prstGeom prst="rect">
            <a:avLst/>
          </a:prstGeom>
          <a:solidFill>
            <a:schemeClr val="hlink"/>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1416" tIns="45709" rIns="91416" bIns="45709"/>
          <a:lstStyle/>
          <a:p>
            <a:pPr algn="l"/>
            <a:endParaRPr kumimoji="1" lang="en-US" b="0">
              <a:solidFill>
                <a:srgbClr val="FFCC99"/>
              </a:solidFill>
              <a:latin typeface="Times New Roman" charset="0"/>
              <a:cs typeface="+mn-cs"/>
            </a:endParaRPr>
          </a:p>
        </p:txBody>
      </p:sp>
      <p:sp>
        <p:nvSpPr>
          <p:cNvPr id="2175027" name="Rectangle 51"/>
          <p:cNvSpPr>
            <a:spLocks noChangeArrowheads="1"/>
          </p:cNvSpPr>
          <p:nvPr/>
        </p:nvSpPr>
        <p:spPr bwMode="auto">
          <a:xfrm>
            <a:off x="457200" y="457200"/>
            <a:ext cx="1066800" cy="1219200"/>
          </a:xfrm>
          <a:prstGeom prst="rect">
            <a:avLst/>
          </a:prstGeom>
          <a:solidFill>
            <a:schemeClr val="accent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1416" tIns="45709" rIns="91416" bIns="45709"/>
          <a:lstStyle/>
          <a:p>
            <a:pPr eaLnBrk="0" hangingPunct="0"/>
            <a:endParaRPr lang="en-US" sz="1600" b="0">
              <a:solidFill>
                <a:srgbClr val="FFCC99"/>
              </a:solidFill>
              <a:latin typeface="Times New Roman" charset="0"/>
              <a:cs typeface="+mn-cs"/>
            </a:endParaRPr>
          </a:p>
        </p:txBody>
      </p:sp>
      <p:grpSp>
        <p:nvGrpSpPr>
          <p:cNvPr id="2175028" name="Group 52"/>
          <p:cNvGrpSpPr>
            <a:grpSpLocks/>
          </p:cNvGrpSpPr>
          <p:nvPr/>
        </p:nvGrpSpPr>
        <p:grpSpPr bwMode="auto">
          <a:xfrm>
            <a:off x="150813" y="230188"/>
            <a:ext cx="1600200" cy="1598612"/>
            <a:chOff x="95" y="145"/>
            <a:chExt cx="1008" cy="1007"/>
          </a:xfrm>
        </p:grpSpPr>
        <p:sp>
          <p:nvSpPr>
            <p:cNvPr id="2175029" name="Oval 53"/>
            <p:cNvSpPr>
              <a:spLocks noChangeArrowheads="1"/>
            </p:cNvSpPr>
            <p:nvPr/>
          </p:nvSpPr>
          <p:spPr bwMode="auto">
            <a:xfrm>
              <a:off x="431" y="289"/>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30" name="Oval 54"/>
            <p:cNvSpPr>
              <a:spLocks noChangeArrowheads="1"/>
            </p:cNvSpPr>
            <p:nvPr/>
          </p:nvSpPr>
          <p:spPr bwMode="auto">
            <a:xfrm>
              <a:off x="527" y="625"/>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31" name="Oval 55"/>
            <p:cNvSpPr>
              <a:spLocks noChangeArrowheads="1"/>
            </p:cNvSpPr>
            <p:nvPr/>
          </p:nvSpPr>
          <p:spPr bwMode="auto">
            <a:xfrm>
              <a:off x="815" y="674"/>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32" name="Oval 56"/>
            <p:cNvSpPr>
              <a:spLocks noChangeArrowheads="1"/>
            </p:cNvSpPr>
            <p:nvPr/>
          </p:nvSpPr>
          <p:spPr bwMode="auto">
            <a:xfrm>
              <a:off x="863" y="291"/>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33" name="Oval 57"/>
            <p:cNvSpPr>
              <a:spLocks noChangeArrowheads="1"/>
            </p:cNvSpPr>
            <p:nvPr/>
          </p:nvSpPr>
          <p:spPr bwMode="auto">
            <a:xfrm>
              <a:off x="338" y="816"/>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34" name="Oval 58"/>
            <p:cNvSpPr>
              <a:spLocks noChangeArrowheads="1"/>
            </p:cNvSpPr>
            <p:nvPr/>
          </p:nvSpPr>
          <p:spPr bwMode="auto">
            <a:xfrm>
              <a:off x="770" y="912"/>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35" name="Oval 59"/>
            <p:cNvSpPr>
              <a:spLocks noChangeArrowheads="1"/>
            </p:cNvSpPr>
            <p:nvPr/>
          </p:nvSpPr>
          <p:spPr bwMode="auto">
            <a:xfrm>
              <a:off x="335" y="576"/>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36" name="Oval 60"/>
            <p:cNvSpPr>
              <a:spLocks noChangeArrowheads="1"/>
            </p:cNvSpPr>
            <p:nvPr/>
          </p:nvSpPr>
          <p:spPr bwMode="auto">
            <a:xfrm>
              <a:off x="671" y="768"/>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37" name="Oval 61"/>
            <p:cNvSpPr>
              <a:spLocks noChangeArrowheads="1"/>
            </p:cNvSpPr>
            <p:nvPr/>
          </p:nvSpPr>
          <p:spPr bwMode="auto">
            <a:xfrm>
              <a:off x="431" y="912"/>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38" name="Oval 62"/>
            <p:cNvSpPr>
              <a:spLocks noChangeArrowheads="1"/>
            </p:cNvSpPr>
            <p:nvPr/>
          </p:nvSpPr>
          <p:spPr bwMode="auto">
            <a:xfrm>
              <a:off x="623" y="337"/>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39" name="Oval 63"/>
            <p:cNvSpPr>
              <a:spLocks noChangeArrowheads="1"/>
            </p:cNvSpPr>
            <p:nvPr/>
          </p:nvSpPr>
          <p:spPr bwMode="auto">
            <a:xfrm>
              <a:off x="719" y="433"/>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40" name="Oval 64"/>
            <p:cNvSpPr>
              <a:spLocks noChangeArrowheads="1"/>
            </p:cNvSpPr>
            <p:nvPr/>
          </p:nvSpPr>
          <p:spPr bwMode="auto">
            <a:xfrm>
              <a:off x="383" y="481"/>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41" name="Oval 65"/>
            <p:cNvSpPr>
              <a:spLocks noChangeArrowheads="1"/>
            </p:cNvSpPr>
            <p:nvPr/>
          </p:nvSpPr>
          <p:spPr bwMode="auto">
            <a:xfrm>
              <a:off x="191" y="673"/>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42" name="Oval 66"/>
            <p:cNvSpPr>
              <a:spLocks noChangeArrowheads="1"/>
            </p:cNvSpPr>
            <p:nvPr/>
          </p:nvSpPr>
          <p:spPr bwMode="auto">
            <a:xfrm>
              <a:off x="143" y="385"/>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43" name="Oval 67"/>
            <p:cNvSpPr>
              <a:spLocks noChangeArrowheads="1"/>
            </p:cNvSpPr>
            <p:nvPr/>
          </p:nvSpPr>
          <p:spPr bwMode="auto">
            <a:xfrm>
              <a:off x="95" y="817"/>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44" name="Oval 68"/>
            <p:cNvSpPr>
              <a:spLocks noChangeArrowheads="1"/>
            </p:cNvSpPr>
            <p:nvPr/>
          </p:nvSpPr>
          <p:spPr bwMode="auto">
            <a:xfrm>
              <a:off x="719" y="145"/>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45" name="Oval 69"/>
            <p:cNvSpPr>
              <a:spLocks noChangeArrowheads="1"/>
            </p:cNvSpPr>
            <p:nvPr/>
          </p:nvSpPr>
          <p:spPr bwMode="auto">
            <a:xfrm>
              <a:off x="239" y="193"/>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grpSp>
      <p:sp>
        <p:nvSpPr>
          <p:cNvPr id="2175046" name="Rectangle 70"/>
          <p:cNvSpPr>
            <a:spLocks noChangeArrowheads="1"/>
          </p:cNvSpPr>
          <p:nvPr/>
        </p:nvSpPr>
        <p:spPr bwMode="auto">
          <a:xfrm>
            <a:off x="304800" y="152400"/>
            <a:ext cx="1295400" cy="304800"/>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1416" tIns="45709" rIns="91416" bIns="45709"/>
          <a:lstStyle/>
          <a:p>
            <a:pPr eaLnBrk="0" hangingPunct="0"/>
            <a:endParaRPr lang="en-US" sz="1600" b="0">
              <a:solidFill>
                <a:srgbClr val="FFCC99"/>
              </a:solidFill>
              <a:latin typeface="Times New Roman" charset="0"/>
              <a:cs typeface="+mn-cs"/>
            </a:endParaRPr>
          </a:p>
        </p:txBody>
      </p:sp>
      <p:sp>
        <p:nvSpPr>
          <p:cNvPr id="2175047" name="Rectangle 71"/>
          <p:cNvSpPr>
            <a:spLocks noChangeArrowheads="1"/>
          </p:cNvSpPr>
          <p:nvPr/>
        </p:nvSpPr>
        <p:spPr bwMode="auto">
          <a:xfrm>
            <a:off x="76200" y="371476"/>
            <a:ext cx="381000" cy="6486525"/>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1416" tIns="45709" rIns="91416" bIns="45709"/>
          <a:lstStyle/>
          <a:p>
            <a:pPr eaLnBrk="0" hangingPunct="0"/>
            <a:endParaRPr lang="en-US" sz="1600" b="0">
              <a:solidFill>
                <a:srgbClr val="FFCC99"/>
              </a:solidFill>
              <a:latin typeface="Times New Roman" charset="0"/>
              <a:cs typeface="+mn-cs"/>
            </a:endParaRPr>
          </a:p>
        </p:txBody>
      </p:sp>
      <p:sp>
        <p:nvSpPr>
          <p:cNvPr id="2175048" name="Rectangle 72"/>
          <p:cNvSpPr>
            <a:spLocks noChangeArrowheads="1"/>
          </p:cNvSpPr>
          <p:nvPr/>
        </p:nvSpPr>
        <p:spPr bwMode="auto">
          <a:xfrm>
            <a:off x="152400" y="1295401"/>
            <a:ext cx="304800" cy="152400"/>
          </a:xfrm>
          <a:prstGeom prst="rect">
            <a:avLst/>
          </a:prstGeom>
          <a:solidFill>
            <a:schemeClr val="hlink"/>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1416" tIns="45709" rIns="91416" bIns="45709"/>
          <a:lstStyle/>
          <a:p>
            <a:pPr eaLnBrk="0" hangingPunct="0"/>
            <a:endParaRPr lang="en-US" sz="1600" b="0">
              <a:solidFill>
                <a:srgbClr val="FFCC99"/>
              </a:solidFill>
              <a:latin typeface="Times New Roman" charset="0"/>
              <a:cs typeface="+mn-cs"/>
            </a:endParaRPr>
          </a:p>
        </p:txBody>
      </p:sp>
      <p:sp>
        <p:nvSpPr>
          <p:cNvPr id="2175049" name="Rectangle 73"/>
          <p:cNvSpPr>
            <a:spLocks noChangeArrowheads="1"/>
          </p:cNvSpPr>
          <p:nvPr/>
        </p:nvSpPr>
        <p:spPr bwMode="auto">
          <a:xfrm>
            <a:off x="304800" y="1676400"/>
            <a:ext cx="1295400" cy="292100"/>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1416" tIns="45709" rIns="91416" bIns="45709"/>
          <a:lstStyle/>
          <a:p>
            <a:pPr eaLnBrk="0" hangingPunct="0"/>
            <a:endParaRPr lang="en-US" sz="1600" b="0">
              <a:solidFill>
                <a:srgbClr val="FFCC99"/>
              </a:solidFill>
              <a:latin typeface="Times New Roman" charset="0"/>
              <a:cs typeface="+mn-cs"/>
            </a:endParaRPr>
          </a:p>
        </p:txBody>
      </p:sp>
      <p:sp>
        <p:nvSpPr>
          <p:cNvPr id="2175050" name="Rectangle 74"/>
          <p:cNvSpPr>
            <a:spLocks noChangeArrowheads="1"/>
          </p:cNvSpPr>
          <p:nvPr/>
        </p:nvSpPr>
        <p:spPr bwMode="auto">
          <a:xfrm>
            <a:off x="1524001" y="304801"/>
            <a:ext cx="381000" cy="6575425"/>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1416" tIns="45709" rIns="91416" bIns="45709"/>
          <a:lstStyle/>
          <a:p>
            <a:pPr eaLnBrk="0" hangingPunct="0"/>
            <a:endParaRPr lang="en-US" sz="1600" b="0">
              <a:solidFill>
                <a:srgbClr val="FFCC99"/>
              </a:solidFill>
              <a:latin typeface="Times New Roman" charset="0"/>
              <a:cs typeface="+mn-cs"/>
            </a:endParaRPr>
          </a:p>
        </p:txBody>
      </p:sp>
      <p:sp>
        <p:nvSpPr>
          <p:cNvPr id="2175051" name="Rectangle 75"/>
          <p:cNvSpPr>
            <a:spLocks noChangeArrowheads="1"/>
          </p:cNvSpPr>
          <p:nvPr/>
        </p:nvSpPr>
        <p:spPr bwMode="auto">
          <a:xfrm>
            <a:off x="1524000" y="1295401"/>
            <a:ext cx="685800" cy="152400"/>
          </a:xfrm>
          <a:prstGeom prst="rect">
            <a:avLst/>
          </a:prstGeom>
          <a:solidFill>
            <a:schemeClr val="hlink"/>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1416" tIns="45709" rIns="91416" bIns="45709"/>
          <a:lstStyle/>
          <a:p>
            <a:pPr eaLnBrk="0" hangingPunct="0"/>
            <a:endParaRPr lang="en-US" sz="1600" b="0">
              <a:solidFill>
                <a:srgbClr val="FFCC99"/>
              </a:solidFill>
              <a:latin typeface="Times New Roman" charset="0"/>
              <a:cs typeface="+mn-cs"/>
            </a:endParaRPr>
          </a:p>
        </p:txBody>
      </p:sp>
      <p:sp>
        <p:nvSpPr>
          <p:cNvPr id="2175052" name="Rectangle 76"/>
          <p:cNvSpPr>
            <a:spLocks noGrp="1" noChangeArrowheads="1"/>
          </p:cNvSpPr>
          <p:nvPr>
            <p:ph type="ctrTitle" sz="quarter"/>
          </p:nvPr>
        </p:nvSpPr>
        <p:spPr>
          <a:xfrm>
            <a:off x="1066800" y="381000"/>
            <a:ext cx="7772400" cy="1143000"/>
          </a:xfrm>
        </p:spPr>
        <p:txBody>
          <a:bodyPr/>
          <a:lstStyle>
            <a:lvl1pPr algn="ctr">
              <a:defRPr/>
            </a:lvl1pPr>
          </a:lstStyle>
          <a:p>
            <a:pPr lvl="0"/>
            <a:r>
              <a:rPr lang="en-US" noProof="0"/>
              <a:t>Click to edit Master title style</a:t>
            </a:r>
          </a:p>
        </p:txBody>
      </p:sp>
      <p:sp>
        <p:nvSpPr>
          <p:cNvPr id="2175053" name="Rectangle 77"/>
          <p:cNvSpPr>
            <a:spLocks noGrp="1" noChangeArrowheads="1"/>
          </p:cNvSpPr>
          <p:nvPr>
            <p:ph type="subTitle" sz="quarter" idx="1"/>
          </p:nvPr>
        </p:nvSpPr>
        <p:spPr>
          <a:xfrm>
            <a:off x="2562230" y="2286000"/>
            <a:ext cx="5819775" cy="1752600"/>
          </a:xfrm>
        </p:spPr>
        <p:txBody>
          <a:bodyPr/>
          <a:lstStyle>
            <a:lvl1pPr marL="0" indent="0">
              <a:buFont typeface="Wingdings" charset="0"/>
              <a:buNone/>
              <a:defRPr/>
            </a:lvl1pPr>
          </a:lstStyle>
          <a:p>
            <a:pPr lvl="0"/>
            <a:r>
              <a:rPr lang="en-US" noProof="0"/>
              <a:t>Click to edit Master subtitle style</a:t>
            </a:r>
          </a:p>
        </p:txBody>
      </p:sp>
      <p:sp>
        <p:nvSpPr>
          <p:cNvPr id="2175054" name="Rectangle 78"/>
          <p:cNvSpPr>
            <a:spLocks noChangeArrowheads="1"/>
          </p:cNvSpPr>
          <p:nvPr/>
        </p:nvSpPr>
        <p:spPr bwMode="auto">
          <a:xfrm>
            <a:off x="2286000" y="6029325"/>
            <a:ext cx="222250" cy="827088"/>
          </a:xfrm>
          <a:prstGeom prst="rect">
            <a:avLst/>
          </a:prstGeom>
          <a:solidFill>
            <a:srgbClr val="B2B2B2">
              <a:alpha val="50000"/>
            </a:srgbClr>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1416" tIns="45709" rIns="91416" bIns="45709"/>
          <a:lstStyle/>
          <a:p>
            <a:pPr algn="l"/>
            <a:endParaRPr kumimoji="1" lang="en-US" b="0">
              <a:solidFill>
                <a:srgbClr val="FFCC99"/>
              </a:solidFill>
              <a:latin typeface="Times New Roman" charset="0"/>
              <a:cs typeface="+mn-cs"/>
            </a:endParaRPr>
          </a:p>
        </p:txBody>
      </p:sp>
      <p:sp>
        <p:nvSpPr>
          <p:cNvPr id="2175055" name="Rectangle 79"/>
          <p:cNvSpPr>
            <a:spLocks noGrp="1" noChangeArrowheads="1"/>
          </p:cNvSpPr>
          <p:nvPr>
            <p:ph type="dt" sz="quarter" idx="2"/>
          </p:nvPr>
        </p:nvSpPr>
        <p:spPr/>
        <p:txBody>
          <a:bodyPr/>
          <a:lstStyle>
            <a:lvl1pPr>
              <a:defRPr/>
            </a:lvl1pPr>
          </a:lstStyle>
          <a:p>
            <a:endParaRPr lang="en-US">
              <a:solidFill>
                <a:srgbClr val="FFCC99"/>
              </a:solidFill>
            </a:endParaRPr>
          </a:p>
        </p:txBody>
      </p:sp>
      <p:sp>
        <p:nvSpPr>
          <p:cNvPr id="2175056" name="Rectangle 80"/>
          <p:cNvSpPr>
            <a:spLocks noGrp="1" noChangeArrowheads="1"/>
          </p:cNvSpPr>
          <p:nvPr>
            <p:ph type="ftr" sz="quarter" idx="3"/>
          </p:nvPr>
        </p:nvSpPr>
        <p:spPr/>
        <p:txBody>
          <a:bodyPr/>
          <a:lstStyle>
            <a:lvl1pPr>
              <a:defRPr/>
            </a:lvl1pPr>
          </a:lstStyle>
          <a:p>
            <a:endParaRPr lang="en-US">
              <a:solidFill>
                <a:srgbClr val="FFCC99"/>
              </a:solidFill>
            </a:endParaRPr>
          </a:p>
        </p:txBody>
      </p:sp>
      <p:sp>
        <p:nvSpPr>
          <p:cNvPr id="2175057" name="Rectangle 81"/>
          <p:cNvSpPr>
            <a:spLocks noGrp="1" noChangeArrowheads="1"/>
          </p:cNvSpPr>
          <p:nvPr>
            <p:ph type="sldNum" sz="quarter" idx="4"/>
          </p:nvPr>
        </p:nvSpPr>
        <p:spPr/>
        <p:txBody>
          <a:bodyPr/>
          <a:lstStyle>
            <a:lvl1pPr>
              <a:defRPr/>
            </a:lvl1pPr>
          </a:lstStyle>
          <a:p>
            <a:fld id="{EFD4E10D-7EF3-CA43-BB92-47307C752549}" type="slidenum">
              <a:rPr lang="en-US">
                <a:solidFill>
                  <a:srgbClr val="FFCC99"/>
                </a:solidFill>
              </a:rPr>
              <a:pPr/>
              <a:t>‹#›</a:t>
            </a:fld>
            <a:endParaRPr lang="en-US">
              <a:solidFill>
                <a:srgbClr val="FFCC99"/>
              </a:solidFill>
            </a:endParaRPr>
          </a:p>
        </p:txBody>
      </p:sp>
    </p:spTree>
    <p:extLst>
      <p:ext uri="{BB962C8B-B14F-4D97-AF65-F5344CB8AC3E}">
        <p14:creationId xmlns:p14="http://schemas.microsoft.com/office/powerpoint/2010/main" val="70878675"/>
      </p:ext>
    </p:extLst>
  </p:cSld>
  <p:clrMapOvr>
    <a:masterClrMapping/>
  </p:clrMapOvr>
  <p:transition>
    <p:cut/>
  </p:transition>
</p:sldLayout>
</file>

<file path=ppt/slideLayouts/slideLayout6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40289E0-C1AB-F040-AA49-E3159A2DE2BC}" type="slidenum">
              <a:rPr lang="en-US"/>
              <a:pPr>
                <a:defRPr/>
              </a:pPr>
              <a:t>‹#›</a:t>
            </a:fld>
            <a:endParaRPr lang="en-US"/>
          </a:p>
        </p:txBody>
      </p:sp>
    </p:spTree>
    <p:extLst>
      <p:ext uri="{BB962C8B-B14F-4D97-AF65-F5344CB8AC3E}">
        <p14:creationId xmlns:p14="http://schemas.microsoft.com/office/powerpoint/2010/main" val="2789977730"/>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364B12C2-C22D-A946-9D45-43AFD2882562}" type="slidenum">
              <a:rPr lang="en-US"/>
              <a:pPr>
                <a:defRPr/>
              </a:pPr>
              <a:t>‹#›</a:t>
            </a:fld>
            <a:endParaRPr lang="en-US"/>
          </a:p>
        </p:txBody>
      </p:sp>
    </p:spTree>
    <p:extLst>
      <p:ext uri="{BB962C8B-B14F-4D97-AF65-F5344CB8AC3E}">
        <p14:creationId xmlns:p14="http://schemas.microsoft.com/office/powerpoint/2010/main" val="1962100898"/>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54F9706-2BD5-ED45-802F-F76FC2294FB7}" type="slidenum">
              <a:rPr lang="en-US"/>
              <a:pPr>
                <a:defRPr/>
              </a:pPr>
              <a:t>‹#›</a:t>
            </a:fld>
            <a:endParaRPr lang="en-US"/>
          </a:p>
        </p:txBody>
      </p:sp>
    </p:spTree>
    <p:extLst>
      <p:ext uri="{BB962C8B-B14F-4D97-AF65-F5344CB8AC3E}">
        <p14:creationId xmlns:p14="http://schemas.microsoft.com/office/powerpoint/2010/main" val="1641772297"/>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480D60B-DAA0-764F-B5CC-B423609ED6E2}" type="slidenum">
              <a:rPr lang="en-US"/>
              <a:pPr>
                <a:defRPr/>
              </a:pPr>
              <a:t>‹#›</a:t>
            </a:fld>
            <a:endParaRPr lang="en-US"/>
          </a:p>
        </p:txBody>
      </p:sp>
    </p:spTree>
    <p:extLst>
      <p:ext uri="{BB962C8B-B14F-4D97-AF65-F5344CB8AC3E}">
        <p14:creationId xmlns:p14="http://schemas.microsoft.com/office/powerpoint/2010/main" val="2210495399"/>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1DA1C41-DB0D-EA49-B7B9-6F974A54B35D}" type="slidenum">
              <a:rPr lang="en-US"/>
              <a:pPr>
                <a:defRPr/>
              </a:pPr>
              <a:t>‹#›</a:t>
            </a:fld>
            <a:endParaRPr lang="en-US"/>
          </a:p>
        </p:txBody>
      </p:sp>
    </p:spTree>
    <p:extLst>
      <p:ext uri="{BB962C8B-B14F-4D97-AF65-F5344CB8AC3E}">
        <p14:creationId xmlns:p14="http://schemas.microsoft.com/office/powerpoint/2010/main" val="499693147"/>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6879633-B47C-C143-A285-CD4D5F3A4442}" type="slidenum">
              <a:rPr lang="en-US"/>
              <a:pPr>
                <a:defRPr/>
              </a:pPr>
              <a:t>‹#›</a:t>
            </a:fld>
            <a:endParaRPr lang="en-US"/>
          </a:p>
        </p:txBody>
      </p:sp>
    </p:spTree>
    <p:extLst>
      <p:ext uri="{BB962C8B-B14F-4D97-AF65-F5344CB8AC3E}">
        <p14:creationId xmlns:p14="http://schemas.microsoft.com/office/powerpoint/2010/main" val="1374621837"/>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D25FBB7F-BC7D-CF4D-B1C7-04C7AB165B78}" type="slidenum">
              <a:rPr lang="en-US"/>
              <a:pPr>
                <a:defRPr/>
              </a:pPr>
              <a:t>‹#›</a:t>
            </a:fld>
            <a:endParaRPr lang="en-US"/>
          </a:p>
        </p:txBody>
      </p:sp>
    </p:spTree>
    <p:extLst>
      <p:ext uri="{BB962C8B-B14F-4D97-AF65-F5344CB8AC3E}">
        <p14:creationId xmlns:p14="http://schemas.microsoft.com/office/powerpoint/2010/main" val="1580154696"/>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586951E-DAC4-1B49-B934-4548EFA254FE}" type="slidenum">
              <a:rPr lang="en-US"/>
              <a:pPr>
                <a:defRPr/>
              </a:pPr>
              <a:t>‹#›</a:t>
            </a:fld>
            <a:endParaRPr lang="en-US"/>
          </a:p>
        </p:txBody>
      </p:sp>
    </p:spTree>
    <p:extLst>
      <p:ext uri="{BB962C8B-B14F-4D97-AF65-F5344CB8AC3E}">
        <p14:creationId xmlns:p14="http://schemas.microsoft.com/office/powerpoint/2010/main" val="77300684"/>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7A7BAAD3-506A-A34A-8623-96A97463BB7F}" type="slidenum">
              <a:rPr lang="en-US"/>
              <a:pPr>
                <a:defRPr/>
              </a:pPr>
              <a:t>‹#›</a:t>
            </a:fld>
            <a:endParaRPr lang="en-US"/>
          </a:p>
        </p:txBody>
      </p:sp>
    </p:spTree>
    <p:extLst>
      <p:ext uri="{BB962C8B-B14F-4D97-AF65-F5344CB8AC3E}">
        <p14:creationId xmlns:p14="http://schemas.microsoft.com/office/powerpoint/2010/main" val="1171245795"/>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DBB9B0F6-D1BD-5746-BAFC-2A0C97FFB9CE}" type="slidenum">
              <a:rPr lang="en-US"/>
              <a:pPr>
                <a:defRPr/>
              </a:pPr>
              <a:t>‹#›</a:t>
            </a:fld>
            <a:endParaRPr lang="en-US"/>
          </a:p>
        </p:txBody>
      </p:sp>
    </p:spTree>
    <p:extLst>
      <p:ext uri="{BB962C8B-B14F-4D97-AF65-F5344CB8AC3E}">
        <p14:creationId xmlns:p14="http://schemas.microsoft.com/office/powerpoint/2010/main" val="1608753259"/>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CC99"/>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CC99"/>
              </a:solidFill>
            </a:endParaRPr>
          </a:p>
        </p:txBody>
      </p:sp>
      <p:sp>
        <p:nvSpPr>
          <p:cNvPr id="6" name="Slide Number Placeholder 5"/>
          <p:cNvSpPr>
            <a:spLocks noGrp="1"/>
          </p:cNvSpPr>
          <p:nvPr>
            <p:ph type="sldNum" sz="quarter" idx="12"/>
          </p:nvPr>
        </p:nvSpPr>
        <p:spPr/>
        <p:txBody>
          <a:bodyPr/>
          <a:lstStyle>
            <a:lvl1pPr>
              <a:defRPr/>
            </a:lvl1pPr>
          </a:lstStyle>
          <a:p>
            <a:fld id="{3EAE9C18-EF80-8840-8C7B-877CD5F72E9F}" type="slidenum">
              <a:rPr lang="en-US">
                <a:solidFill>
                  <a:srgbClr val="FFCC99"/>
                </a:solidFill>
              </a:rPr>
              <a:pPr/>
              <a:t>‹#›</a:t>
            </a:fld>
            <a:endParaRPr lang="en-US">
              <a:solidFill>
                <a:srgbClr val="FFCC99"/>
              </a:solidFill>
            </a:endParaRPr>
          </a:p>
        </p:txBody>
      </p:sp>
    </p:spTree>
    <p:extLst>
      <p:ext uri="{BB962C8B-B14F-4D97-AF65-F5344CB8AC3E}">
        <p14:creationId xmlns:p14="http://schemas.microsoft.com/office/powerpoint/2010/main" val="2031400485"/>
      </p:ext>
    </p:extLst>
  </p:cSld>
  <p:clrMapOvr>
    <a:masterClrMapping/>
  </p:clrMapOvr>
  <p:transition>
    <p:cut/>
  </p:transition>
</p:sldLayout>
</file>

<file path=ppt/slideLayouts/slideLayout6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228600" y="3124200"/>
            <a:ext cx="8564563" cy="390525"/>
            <a:chOff x="144" y="1968"/>
            <a:chExt cx="5395" cy="246"/>
          </a:xfrm>
        </p:grpSpPr>
        <p:sp>
          <p:nvSpPr>
            <p:cNvPr id="5" name="Freeform 1027"/>
            <p:cNvSpPr>
              <a:spLocks/>
            </p:cNvSpPr>
            <p:nvPr userDrawn="1"/>
          </p:nvSpPr>
          <p:spPr bwMode="auto">
            <a:xfrm rot="-5400000" flipH="1" flipV="1">
              <a:off x="2794" y="-586"/>
              <a:ext cx="96" cy="5395"/>
            </a:xfrm>
            <a:custGeom>
              <a:avLst/>
              <a:gdLst>
                <a:gd name="T0" fmla="*/ 0 w 1699"/>
                <a:gd name="T1" fmla="*/ 1436 h 3264"/>
                <a:gd name="T2" fmla="*/ 1 w 1699"/>
                <a:gd name="T3" fmla="*/ 478 h 3264"/>
                <a:gd name="T4" fmla="*/ 1 w 1699"/>
                <a:gd name="T5" fmla="*/ 88 h 3264"/>
                <a:gd name="T6" fmla="*/ 3 w 1699"/>
                <a:gd name="T7" fmla="*/ 88 h 3264"/>
                <a:gd name="T8" fmla="*/ 4 w 1699"/>
                <a:gd name="T9" fmla="*/ 28 h 3264"/>
                <a:gd name="T10" fmla="*/ 5 w 1699"/>
                <a:gd name="T11" fmla="*/ 68 h 3264"/>
                <a:gd name="T12" fmla="*/ 5 w 1699"/>
                <a:gd name="T13" fmla="*/ 436 h 3264"/>
                <a:gd name="T14" fmla="*/ 5 w 1699"/>
                <a:gd name="T15" fmla="*/ 1109 h 3264"/>
                <a:gd name="T16" fmla="*/ 5 w 1699"/>
                <a:gd name="T17" fmla="*/ 2012 h 3264"/>
                <a:gd name="T18" fmla="*/ 5 w 1699"/>
                <a:gd name="T19" fmla="*/ 3215 h 3264"/>
                <a:gd name="T20" fmla="*/ 5 w 1699"/>
                <a:gd name="T21" fmla="*/ 4319 h 3264"/>
                <a:gd name="T22" fmla="*/ 5 w 1699"/>
                <a:gd name="T23" fmla="*/ 6097 h 3264"/>
                <a:gd name="T24" fmla="*/ 5 w 1699"/>
                <a:gd name="T25" fmla="*/ 7732 h 3264"/>
                <a:gd name="T26" fmla="*/ 5 w 1699"/>
                <a:gd name="T27" fmla="*/ 8347 h 3264"/>
                <a:gd name="T28" fmla="*/ 5 w 1699"/>
                <a:gd name="T29" fmla="*/ 8835 h 3264"/>
                <a:gd name="T30" fmla="*/ 4 w 1699"/>
                <a:gd name="T31" fmla="*/ 8835 h 3264"/>
                <a:gd name="T32" fmla="*/ 3 w 1699"/>
                <a:gd name="T33" fmla="*/ 8754 h 3264"/>
                <a:gd name="T34" fmla="*/ 2 w 1699"/>
                <a:gd name="T35" fmla="*/ 8876 h 3264"/>
                <a:gd name="T36" fmla="*/ 0 w 1699"/>
                <a:gd name="T37" fmla="*/ 8653 h 3264"/>
                <a:gd name="T38" fmla="*/ 0 w 1699"/>
                <a:gd name="T39" fmla="*/ 8059 h 3264"/>
                <a:gd name="T40" fmla="*/ 0 w 1699"/>
                <a:gd name="T41" fmla="*/ 7243 h 3264"/>
                <a:gd name="T42" fmla="*/ 0 w 1699"/>
                <a:gd name="T43" fmla="*/ 6097 h 3264"/>
                <a:gd name="T44" fmla="*/ 0 w 1699"/>
                <a:gd name="T45" fmla="*/ 4954 h 3264"/>
                <a:gd name="T46" fmla="*/ 0 w 1699"/>
                <a:gd name="T47" fmla="*/ 3440 h 3264"/>
                <a:gd name="T48" fmla="*/ 0 w 1699"/>
                <a:gd name="T49" fmla="*/ 2499 h 3264"/>
                <a:gd name="T50" fmla="*/ 0 w 1699"/>
                <a:gd name="T51" fmla="*/ 1436 h 326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99" h="3264">
                  <a:moveTo>
                    <a:pt x="91" y="526"/>
                  </a:moveTo>
                  <a:cubicBezTo>
                    <a:pt x="116" y="403"/>
                    <a:pt x="152" y="257"/>
                    <a:pt x="211" y="175"/>
                  </a:cubicBezTo>
                  <a:cubicBezTo>
                    <a:pt x="270" y="93"/>
                    <a:pt x="345" y="56"/>
                    <a:pt x="443" y="32"/>
                  </a:cubicBezTo>
                  <a:cubicBezTo>
                    <a:pt x="541" y="8"/>
                    <a:pt x="675" y="36"/>
                    <a:pt x="802" y="32"/>
                  </a:cubicBezTo>
                  <a:cubicBezTo>
                    <a:pt x="929" y="28"/>
                    <a:pt x="1093" y="11"/>
                    <a:pt x="1206" y="10"/>
                  </a:cubicBezTo>
                  <a:cubicBezTo>
                    <a:pt x="1319" y="9"/>
                    <a:pt x="1407" y="0"/>
                    <a:pt x="1482" y="25"/>
                  </a:cubicBezTo>
                  <a:cubicBezTo>
                    <a:pt x="1557" y="50"/>
                    <a:pt x="1626" y="97"/>
                    <a:pt x="1655" y="160"/>
                  </a:cubicBezTo>
                  <a:cubicBezTo>
                    <a:pt x="1684" y="223"/>
                    <a:pt x="1669" y="310"/>
                    <a:pt x="1655" y="406"/>
                  </a:cubicBezTo>
                  <a:cubicBezTo>
                    <a:pt x="1641" y="502"/>
                    <a:pt x="1587" y="608"/>
                    <a:pt x="1572" y="736"/>
                  </a:cubicBezTo>
                  <a:cubicBezTo>
                    <a:pt x="1557" y="864"/>
                    <a:pt x="1555" y="1036"/>
                    <a:pt x="1565" y="1177"/>
                  </a:cubicBezTo>
                  <a:cubicBezTo>
                    <a:pt x="1575" y="1318"/>
                    <a:pt x="1611" y="1405"/>
                    <a:pt x="1632" y="1581"/>
                  </a:cubicBezTo>
                  <a:cubicBezTo>
                    <a:pt x="1653" y="1757"/>
                    <a:pt x="1699" y="2024"/>
                    <a:pt x="1692" y="2232"/>
                  </a:cubicBezTo>
                  <a:cubicBezTo>
                    <a:pt x="1685" y="2440"/>
                    <a:pt x="1598" y="2693"/>
                    <a:pt x="1587" y="2830"/>
                  </a:cubicBezTo>
                  <a:cubicBezTo>
                    <a:pt x="1576" y="2967"/>
                    <a:pt x="1634" y="2988"/>
                    <a:pt x="1625" y="3055"/>
                  </a:cubicBezTo>
                  <a:cubicBezTo>
                    <a:pt x="1616" y="3122"/>
                    <a:pt x="1585" y="3204"/>
                    <a:pt x="1535" y="3234"/>
                  </a:cubicBezTo>
                  <a:cubicBezTo>
                    <a:pt x="1485" y="3264"/>
                    <a:pt x="1427" y="3239"/>
                    <a:pt x="1325" y="3234"/>
                  </a:cubicBezTo>
                  <a:cubicBezTo>
                    <a:pt x="1223" y="3229"/>
                    <a:pt x="1057" y="3202"/>
                    <a:pt x="921" y="3204"/>
                  </a:cubicBezTo>
                  <a:cubicBezTo>
                    <a:pt x="785" y="3206"/>
                    <a:pt x="641" y="3255"/>
                    <a:pt x="510" y="3249"/>
                  </a:cubicBezTo>
                  <a:cubicBezTo>
                    <a:pt x="379" y="3243"/>
                    <a:pt x="214" y="3217"/>
                    <a:pt x="136" y="3167"/>
                  </a:cubicBezTo>
                  <a:cubicBezTo>
                    <a:pt x="58" y="3117"/>
                    <a:pt x="45" y="3036"/>
                    <a:pt x="39" y="2950"/>
                  </a:cubicBezTo>
                  <a:cubicBezTo>
                    <a:pt x="33" y="2864"/>
                    <a:pt x="89" y="2771"/>
                    <a:pt x="99" y="2651"/>
                  </a:cubicBezTo>
                  <a:cubicBezTo>
                    <a:pt x="109" y="2531"/>
                    <a:pt x="114" y="2372"/>
                    <a:pt x="99" y="2232"/>
                  </a:cubicBezTo>
                  <a:cubicBezTo>
                    <a:pt x="84" y="2092"/>
                    <a:pt x="18" y="1975"/>
                    <a:pt x="9" y="1813"/>
                  </a:cubicBezTo>
                  <a:cubicBezTo>
                    <a:pt x="0" y="1651"/>
                    <a:pt x="37" y="1409"/>
                    <a:pt x="46" y="1259"/>
                  </a:cubicBezTo>
                  <a:cubicBezTo>
                    <a:pt x="55" y="1109"/>
                    <a:pt x="52" y="1036"/>
                    <a:pt x="61" y="915"/>
                  </a:cubicBezTo>
                  <a:cubicBezTo>
                    <a:pt x="70" y="794"/>
                    <a:pt x="66" y="649"/>
                    <a:pt x="91" y="526"/>
                  </a:cubicBez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eaLnBrk="0" hangingPunct="0"/>
              <a:endParaRPr lang="en-US" b="0">
                <a:solidFill>
                  <a:srgbClr val="000000"/>
                </a:solidFill>
              </a:endParaRPr>
            </a:p>
          </p:txBody>
        </p:sp>
        <p:grpSp>
          <p:nvGrpSpPr>
            <p:cNvPr id="6" name="Group 1028"/>
            <p:cNvGrpSpPr>
              <a:grpSpLocks/>
            </p:cNvGrpSpPr>
            <p:nvPr userDrawn="1"/>
          </p:nvGrpSpPr>
          <p:grpSpPr bwMode="auto">
            <a:xfrm>
              <a:off x="2400" y="1968"/>
              <a:ext cx="768" cy="246"/>
              <a:chOff x="1797" y="3074"/>
              <a:chExt cx="2346" cy="655"/>
            </a:xfrm>
          </p:grpSpPr>
          <p:grpSp>
            <p:nvGrpSpPr>
              <p:cNvPr id="7" name="Group 1029"/>
              <p:cNvGrpSpPr>
                <a:grpSpLocks/>
              </p:cNvGrpSpPr>
              <p:nvPr/>
            </p:nvGrpSpPr>
            <p:grpSpPr bwMode="auto">
              <a:xfrm>
                <a:off x="1797" y="3074"/>
                <a:ext cx="2346" cy="655"/>
                <a:chOff x="1865" y="1810"/>
                <a:chExt cx="2346" cy="655"/>
              </a:xfrm>
            </p:grpSpPr>
            <p:sp>
              <p:nvSpPr>
                <p:cNvPr id="11" name="Freeform 1030"/>
                <p:cNvSpPr>
                  <a:spLocks/>
                </p:cNvSpPr>
                <p:nvPr/>
              </p:nvSpPr>
              <p:spPr bwMode="auto">
                <a:xfrm>
                  <a:off x="2051" y="2007"/>
                  <a:ext cx="2160" cy="458"/>
                </a:xfrm>
                <a:custGeom>
                  <a:avLst/>
                  <a:gdLst>
                    <a:gd name="T0" fmla="*/ 7 w 2161"/>
                    <a:gd name="T1" fmla="*/ 139 h 457"/>
                    <a:gd name="T2" fmla="*/ 89 w 2161"/>
                    <a:gd name="T3" fmla="*/ 268 h 457"/>
                    <a:gd name="T4" fmla="*/ 187 w 2161"/>
                    <a:gd name="T5" fmla="*/ 335 h 457"/>
                    <a:gd name="T6" fmla="*/ 351 w 2161"/>
                    <a:gd name="T7" fmla="*/ 305 h 457"/>
                    <a:gd name="T8" fmla="*/ 561 w 2161"/>
                    <a:gd name="T9" fmla="*/ 283 h 457"/>
                    <a:gd name="T10" fmla="*/ 852 w 2161"/>
                    <a:gd name="T11" fmla="*/ 261 h 457"/>
                    <a:gd name="T12" fmla="*/ 1165 w 2161"/>
                    <a:gd name="T13" fmla="*/ 261 h 457"/>
                    <a:gd name="T14" fmla="*/ 1539 w 2161"/>
                    <a:gd name="T15" fmla="*/ 320 h 457"/>
                    <a:gd name="T16" fmla="*/ 1756 w 2161"/>
                    <a:gd name="T17" fmla="*/ 403 h 457"/>
                    <a:gd name="T18" fmla="*/ 1905 w 2161"/>
                    <a:gd name="T19" fmla="*/ 455 h 457"/>
                    <a:gd name="T20" fmla="*/ 2047 w 2161"/>
                    <a:gd name="T21" fmla="*/ 425 h 457"/>
                    <a:gd name="T22" fmla="*/ 2107 w 2161"/>
                    <a:gd name="T23" fmla="*/ 350 h 457"/>
                    <a:gd name="T24" fmla="*/ 2107 w 2161"/>
                    <a:gd name="T25" fmla="*/ 253 h 457"/>
                    <a:gd name="T26" fmla="*/ 2002 w 2161"/>
                    <a:gd name="T27" fmla="*/ 154 h 457"/>
                    <a:gd name="T28" fmla="*/ 1165 w 2161"/>
                    <a:gd name="T29" fmla="*/ 27 h 457"/>
                    <a:gd name="T30" fmla="*/ 336 w 2161"/>
                    <a:gd name="T31" fmla="*/ 4 h 457"/>
                    <a:gd name="T32" fmla="*/ 52 w 2161"/>
                    <a:gd name="T33" fmla="*/ 49 h 457"/>
                    <a:gd name="T34" fmla="*/ 7 w 2161"/>
                    <a:gd name="T35" fmla="*/ 139 h 4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61" h="457">
                      <a:moveTo>
                        <a:pt x="7" y="139"/>
                      </a:moveTo>
                      <a:cubicBezTo>
                        <a:pt x="13" y="175"/>
                        <a:pt x="59" y="234"/>
                        <a:pt x="89" y="266"/>
                      </a:cubicBezTo>
                      <a:cubicBezTo>
                        <a:pt x="119" y="298"/>
                        <a:pt x="143" y="327"/>
                        <a:pt x="187" y="333"/>
                      </a:cubicBezTo>
                      <a:cubicBezTo>
                        <a:pt x="231" y="339"/>
                        <a:pt x="289" y="312"/>
                        <a:pt x="351" y="303"/>
                      </a:cubicBezTo>
                      <a:cubicBezTo>
                        <a:pt x="413" y="294"/>
                        <a:pt x="478" y="288"/>
                        <a:pt x="561" y="281"/>
                      </a:cubicBezTo>
                      <a:cubicBezTo>
                        <a:pt x="644" y="274"/>
                        <a:pt x="751" y="263"/>
                        <a:pt x="852" y="259"/>
                      </a:cubicBezTo>
                      <a:cubicBezTo>
                        <a:pt x="953" y="255"/>
                        <a:pt x="1052" y="249"/>
                        <a:pt x="1167" y="259"/>
                      </a:cubicBezTo>
                      <a:cubicBezTo>
                        <a:pt x="1282" y="269"/>
                        <a:pt x="1443" y="294"/>
                        <a:pt x="1541" y="318"/>
                      </a:cubicBezTo>
                      <a:cubicBezTo>
                        <a:pt x="1639" y="342"/>
                        <a:pt x="1697" y="379"/>
                        <a:pt x="1758" y="401"/>
                      </a:cubicBezTo>
                      <a:cubicBezTo>
                        <a:pt x="1819" y="423"/>
                        <a:pt x="1858" y="449"/>
                        <a:pt x="1907" y="453"/>
                      </a:cubicBezTo>
                      <a:cubicBezTo>
                        <a:pt x="1956" y="457"/>
                        <a:pt x="2015" y="440"/>
                        <a:pt x="2049" y="423"/>
                      </a:cubicBezTo>
                      <a:cubicBezTo>
                        <a:pt x="2083" y="406"/>
                        <a:pt x="2099" y="377"/>
                        <a:pt x="2109" y="348"/>
                      </a:cubicBezTo>
                      <a:cubicBezTo>
                        <a:pt x="2119" y="319"/>
                        <a:pt x="2127" y="283"/>
                        <a:pt x="2109" y="251"/>
                      </a:cubicBezTo>
                      <a:cubicBezTo>
                        <a:pt x="2091" y="219"/>
                        <a:pt x="2161" y="191"/>
                        <a:pt x="2004" y="154"/>
                      </a:cubicBezTo>
                      <a:cubicBezTo>
                        <a:pt x="1847" y="117"/>
                        <a:pt x="1445" y="52"/>
                        <a:pt x="1167" y="27"/>
                      </a:cubicBezTo>
                      <a:cubicBezTo>
                        <a:pt x="889" y="2"/>
                        <a:pt x="522" y="0"/>
                        <a:pt x="336" y="4"/>
                      </a:cubicBezTo>
                      <a:cubicBezTo>
                        <a:pt x="150" y="8"/>
                        <a:pt x="104" y="27"/>
                        <a:pt x="52" y="49"/>
                      </a:cubicBezTo>
                      <a:cubicBezTo>
                        <a:pt x="0" y="71"/>
                        <a:pt x="1" y="103"/>
                        <a:pt x="7" y="139"/>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eaLnBrk="0" hangingPunct="0"/>
                  <a:endParaRPr lang="en-US" b="0">
                    <a:solidFill>
                      <a:srgbClr val="000000"/>
                    </a:solidFill>
                  </a:endParaRPr>
                </a:p>
              </p:txBody>
            </p:sp>
            <p:sp>
              <p:nvSpPr>
                <p:cNvPr id="12" name="Freeform 1031"/>
                <p:cNvSpPr>
                  <a:spLocks/>
                </p:cNvSpPr>
                <p:nvPr/>
              </p:nvSpPr>
              <p:spPr bwMode="auto">
                <a:xfrm>
                  <a:off x="1865" y="1810"/>
                  <a:ext cx="2340" cy="586"/>
                </a:xfrm>
                <a:custGeom>
                  <a:avLst/>
                  <a:gdLst>
                    <a:gd name="T0" fmla="*/ 506 w 2341"/>
                    <a:gd name="T1" fmla="*/ 443 h 585"/>
                    <a:gd name="T2" fmla="*/ 274 w 2341"/>
                    <a:gd name="T3" fmla="*/ 517 h 585"/>
                    <a:gd name="T4" fmla="*/ 72 w 2341"/>
                    <a:gd name="T5" fmla="*/ 488 h 585"/>
                    <a:gd name="T6" fmla="*/ 5 w 2341"/>
                    <a:gd name="T7" fmla="*/ 375 h 585"/>
                    <a:gd name="T8" fmla="*/ 43 w 2341"/>
                    <a:gd name="T9" fmla="*/ 224 h 585"/>
                    <a:gd name="T10" fmla="*/ 215 w 2341"/>
                    <a:gd name="T11" fmla="*/ 89 h 585"/>
                    <a:gd name="T12" fmla="*/ 476 w 2341"/>
                    <a:gd name="T13" fmla="*/ 52 h 585"/>
                    <a:gd name="T14" fmla="*/ 731 w 2341"/>
                    <a:gd name="T15" fmla="*/ 74 h 585"/>
                    <a:gd name="T16" fmla="*/ 1090 w 2341"/>
                    <a:gd name="T17" fmla="*/ 37 h 585"/>
                    <a:gd name="T18" fmla="*/ 1365 w 2341"/>
                    <a:gd name="T19" fmla="*/ 7 h 585"/>
                    <a:gd name="T20" fmla="*/ 1776 w 2341"/>
                    <a:gd name="T21" fmla="*/ 7 h 585"/>
                    <a:gd name="T22" fmla="*/ 2202 w 2341"/>
                    <a:gd name="T23" fmla="*/ 52 h 585"/>
                    <a:gd name="T24" fmla="*/ 2285 w 2341"/>
                    <a:gd name="T25" fmla="*/ 111 h 585"/>
                    <a:gd name="T26" fmla="*/ 2330 w 2341"/>
                    <a:gd name="T27" fmla="*/ 246 h 585"/>
                    <a:gd name="T28" fmla="*/ 2337 w 2341"/>
                    <a:gd name="T29" fmla="*/ 375 h 585"/>
                    <a:gd name="T30" fmla="*/ 2322 w 2341"/>
                    <a:gd name="T31" fmla="*/ 458 h 585"/>
                    <a:gd name="T32" fmla="*/ 2337 w 2341"/>
                    <a:gd name="T33" fmla="*/ 540 h 585"/>
                    <a:gd name="T34" fmla="*/ 2307 w 2341"/>
                    <a:gd name="T35" fmla="*/ 585 h 585"/>
                    <a:gd name="T36" fmla="*/ 2232 w 2341"/>
                    <a:gd name="T37" fmla="*/ 555 h 585"/>
                    <a:gd name="T38" fmla="*/ 2060 w 2341"/>
                    <a:gd name="T39" fmla="*/ 488 h 585"/>
                    <a:gd name="T40" fmla="*/ 1776 w 2341"/>
                    <a:gd name="T41" fmla="*/ 450 h 585"/>
                    <a:gd name="T42" fmla="*/ 1611 w 2341"/>
                    <a:gd name="T43" fmla="*/ 450 h 585"/>
                    <a:gd name="T44" fmla="*/ 1327 w 2341"/>
                    <a:gd name="T45" fmla="*/ 420 h 585"/>
                    <a:gd name="T46" fmla="*/ 1193 w 2341"/>
                    <a:gd name="T47" fmla="*/ 413 h 585"/>
                    <a:gd name="T48" fmla="*/ 895 w 2341"/>
                    <a:gd name="T49" fmla="*/ 428 h 585"/>
                    <a:gd name="T50" fmla="*/ 671 w 2341"/>
                    <a:gd name="T51" fmla="*/ 413 h 585"/>
                    <a:gd name="T52" fmla="*/ 506 w 2341"/>
                    <a:gd name="T53" fmla="*/ 443 h 58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341" h="585">
                      <a:moveTo>
                        <a:pt x="506" y="441"/>
                      </a:moveTo>
                      <a:cubicBezTo>
                        <a:pt x="440" y="458"/>
                        <a:pt x="346" y="507"/>
                        <a:pt x="274" y="515"/>
                      </a:cubicBezTo>
                      <a:cubicBezTo>
                        <a:pt x="202" y="523"/>
                        <a:pt x="117" y="510"/>
                        <a:pt x="72" y="486"/>
                      </a:cubicBezTo>
                      <a:cubicBezTo>
                        <a:pt x="27" y="462"/>
                        <a:pt x="10" y="417"/>
                        <a:pt x="5" y="373"/>
                      </a:cubicBezTo>
                      <a:cubicBezTo>
                        <a:pt x="0" y="329"/>
                        <a:pt x="8" y="271"/>
                        <a:pt x="43" y="224"/>
                      </a:cubicBezTo>
                      <a:cubicBezTo>
                        <a:pt x="78" y="177"/>
                        <a:pt x="143" y="118"/>
                        <a:pt x="215" y="89"/>
                      </a:cubicBezTo>
                      <a:cubicBezTo>
                        <a:pt x="287" y="60"/>
                        <a:pt x="390" y="55"/>
                        <a:pt x="476" y="52"/>
                      </a:cubicBezTo>
                      <a:cubicBezTo>
                        <a:pt x="562" y="49"/>
                        <a:pt x="629" y="77"/>
                        <a:pt x="731" y="74"/>
                      </a:cubicBezTo>
                      <a:cubicBezTo>
                        <a:pt x="833" y="71"/>
                        <a:pt x="984" y="48"/>
                        <a:pt x="1090" y="37"/>
                      </a:cubicBezTo>
                      <a:cubicBezTo>
                        <a:pt x="1196" y="26"/>
                        <a:pt x="1252" y="12"/>
                        <a:pt x="1367" y="7"/>
                      </a:cubicBezTo>
                      <a:cubicBezTo>
                        <a:pt x="1482" y="2"/>
                        <a:pt x="1639" y="0"/>
                        <a:pt x="1778" y="7"/>
                      </a:cubicBezTo>
                      <a:cubicBezTo>
                        <a:pt x="1917" y="14"/>
                        <a:pt x="2119" y="35"/>
                        <a:pt x="2204" y="52"/>
                      </a:cubicBezTo>
                      <a:cubicBezTo>
                        <a:pt x="2289" y="69"/>
                        <a:pt x="2266" y="79"/>
                        <a:pt x="2287" y="111"/>
                      </a:cubicBezTo>
                      <a:cubicBezTo>
                        <a:pt x="2308" y="143"/>
                        <a:pt x="2323" y="202"/>
                        <a:pt x="2332" y="246"/>
                      </a:cubicBezTo>
                      <a:cubicBezTo>
                        <a:pt x="2341" y="290"/>
                        <a:pt x="2340" y="338"/>
                        <a:pt x="2339" y="373"/>
                      </a:cubicBezTo>
                      <a:cubicBezTo>
                        <a:pt x="2338" y="408"/>
                        <a:pt x="2324" y="429"/>
                        <a:pt x="2324" y="456"/>
                      </a:cubicBezTo>
                      <a:cubicBezTo>
                        <a:pt x="2324" y="483"/>
                        <a:pt x="2341" y="517"/>
                        <a:pt x="2339" y="538"/>
                      </a:cubicBezTo>
                      <a:cubicBezTo>
                        <a:pt x="2337" y="559"/>
                        <a:pt x="2326" y="581"/>
                        <a:pt x="2309" y="583"/>
                      </a:cubicBezTo>
                      <a:cubicBezTo>
                        <a:pt x="2292" y="585"/>
                        <a:pt x="2275" y="569"/>
                        <a:pt x="2234" y="553"/>
                      </a:cubicBezTo>
                      <a:cubicBezTo>
                        <a:pt x="2193" y="537"/>
                        <a:pt x="2138" y="504"/>
                        <a:pt x="2062" y="486"/>
                      </a:cubicBezTo>
                      <a:cubicBezTo>
                        <a:pt x="1986" y="468"/>
                        <a:pt x="1853" y="454"/>
                        <a:pt x="1778" y="448"/>
                      </a:cubicBezTo>
                      <a:cubicBezTo>
                        <a:pt x="1703" y="442"/>
                        <a:pt x="1688" y="453"/>
                        <a:pt x="1613" y="448"/>
                      </a:cubicBezTo>
                      <a:cubicBezTo>
                        <a:pt x="1538" y="443"/>
                        <a:pt x="1399" y="424"/>
                        <a:pt x="1329" y="418"/>
                      </a:cubicBezTo>
                      <a:cubicBezTo>
                        <a:pt x="1259" y="412"/>
                        <a:pt x="1267" y="410"/>
                        <a:pt x="1195" y="411"/>
                      </a:cubicBezTo>
                      <a:cubicBezTo>
                        <a:pt x="1123" y="412"/>
                        <a:pt x="982" y="426"/>
                        <a:pt x="895" y="426"/>
                      </a:cubicBezTo>
                      <a:cubicBezTo>
                        <a:pt x="808" y="426"/>
                        <a:pt x="738" y="410"/>
                        <a:pt x="671" y="411"/>
                      </a:cubicBezTo>
                      <a:cubicBezTo>
                        <a:pt x="604" y="412"/>
                        <a:pt x="572" y="424"/>
                        <a:pt x="506" y="441"/>
                      </a:cubicBez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eaLnBrk="0" hangingPunct="0"/>
                  <a:endParaRPr lang="en-US" b="0">
                    <a:solidFill>
                      <a:srgbClr val="000000"/>
                    </a:solidFill>
                  </a:endParaRPr>
                </a:p>
              </p:txBody>
            </p:sp>
          </p:grpSp>
          <p:sp>
            <p:nvSpPr>
              <p:cNvPr id="8" name="Freeform 1032"/>
              <p:cNvSpPr>
                <a:spLocks/>
              </p:cNvSpPr>
              <p:nvPr/>
            </p:nvSpPr>
            <p:spPr bwMode="auto">
              <a:xfrm>
                <a:off x="1864" y="3173"/>
                <a:ext cx="898" cy="397"/>
              </a:xfrm>
              <a:custGeom>
                <a:avLst/>
                <a:gdLst>
                  <a:gd name="T0" fmla="*/ 247 w 898"/>
                  <a:gd name="T1" fmla="*/ 397 h 397"/>
                  <a:gd name="T2" fmla="*/ 239 w 898"/>
                  <a:gd name="T3" fmla="*/ 269 h 397"/>
                  <a:gd name="T4" fmla="*/ 142 w 898"/>
                  <a:gd name="T5" fmla="*/ 307 h 397"/>
                  <a:gd name="T6" fmla="*/ 0 w 898"/>
                  <a:gd name="T7" fmla="*/ 299 h 397"/>
                  <a:gd name="T8" fmla="*/ 120 w 898"/>
                  <a:gd name="T9" fmla="*/ 262 h 397"/>
                  <a:gd name="T10" fmla="*/ 224 w 898"/>
                  <a:gd name="T11" fmla="*/ 202 h 397"/>
                  <a:gd name="T12" fmla="*/ 209 w 898"/>
                  <a:gd name="T13" fmla="*/ 67 h 397"/>
                  <a:gd name="T14" fmla="*/ 232 w 898"/>
                  <a:gd name="T15" fmla="*/ 0 h 397"/>
                  <a:gd name="T16" fmla="*/ 292 w 898"/>
                  <a:gd name="T17" fmla="*/ 90 h 397"/>
                  <a:gd name="T18" fmla="*/ 314 w 898"/>
                  <a:gd name="T19" fmla="*/ 187 h 397"/>
                  <a:gd name="T20" fmla="*/ 486 w 898"/>
                  <a:gd name="T21" fmla="*/ 135 h 397"/>
                  <a:gd name="T22" fmla="*/ 651 w 898"/>
                  <a:gd name="T23" fmla="*/ 112 h 397"/>
                  <a:gd name="T24" fmla="*/ 898 w 898"/>
                  <a:gd name="T25" fmla="*/ 82 h 397"/>
                  <a:gd name="T26" fmla="*/ 748 w 898"/>
                  <a:gd name="T27" fmla="*/ 150 h 397"/>
                  <a:gd name="T28" fmla="*/ 464 w 898"/>
                  <a:gd name="T29" fmla="*/ 187 h 397"/>
                  <a:gd name="T30" fmla="*/ 314 w 898"/>
                  <a:gd name="T31" fmla="*/ 232 h 397"/>
                  <a:gd name="T32" fmla="*/ 322 w 898"/>
                  <a:gd name="T33" fmla="*/ 374 h 397"/>
                  <a:gd name="T34" fmla="*/ 247 w 898"/>
                  <a:gd name="T35" fmla="*/ 397 h 3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98" h="397">
                    <a:moveTo>
                      <a:pt x="247" y="397"/>
                    </a:moveTo>
                    <a:lnTo>
                      <a:pt x="239" y="269"/>
                    </a:lnTo>
                    <a:lnTo>
                      <a:pt x="142" y="307"/>
                    </a:lnTo>
                    <a:lnTo>
                      <a:pt x="0" y="299"/>
                    </a:lnTo>
                    <a:lnTo>
                      <a:pt x="120" y="262"/>
                    </a:lnTo>
                    <a:lnTo>
                      <a:pt x="224" y="202"/>
                    </a:lnTo>
                    <a:lnTo>
                      <a:pt x="209" y="67"/>
                    </a:lnTo>
                    <a:lnTo>
                      <a:pt x="232" y="0"/>
                    </a:lnTo>
                    <a:lnTo>
                      <a:pt x="292" y="90"/>
                    </a:lnTo>
                    <a:lnTo>
                      <a:pt x="314" y="187"/>
                    </a:lnTo>
                    <a:lnTo>
                      <a:pt x="486" y="135"/>
                    </a:lnTo>
                    <a:lnTo>
                      <a:pt x="651" y="112"/>
                    </a:lnTo>
                    <a:lnTo>
                      <a:pt x="898" y="82"/>
                    </a:lnTo>
                    <a:lnTo>
                      <a:pt x="748" y="150"/>
                    </a:lnTo>
                    <a:lnTo>
                      <a:pt x="464" y="187"/>
                    </a:lnTo>
                    <a:lnTo>
                      <a:pt x="314" y="232"/>
                    </a:lnTo>
                    <a:lnTo>
                      <a:pt x="322" y="374"/>
                    </a:lnTo>
                    <a:lnTo>
                      <a:pt x="247" y="397"/>
                    </a:lnTo>
                    <a:close/>
                  </a:path>
                </a:pathLst>
              </a:custGeom>
              <a:solidFill>
                <a:schemeClr val="fo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eaLnBrk="0" hangingPunct="0"/>
                <a:endParaRPr lang="en-US" b="0">
                  <a:solidFill>
                    <a:srgbClr val="000000"/>
                  </a:solidFill>
                </a:endParaRPr>
              </a:p>
            </p:txBody>
          </p:sp>
          <p:sp>
            <p:nvSpPr>
              <p:cNvPr id="9" name="Freeform 1033"/>
              <p:cNvSpPr>
                <a:spLocks/>
              </p:cNvSpPr>
              <p:nvPr/>
            </p:nvSpPr>
            <p:spPr bwMode="auto">
              <a:xfrm>
                <a:off x="3352" y="3074"/>
                <a:ext cx="156" cy="338"/>
              </a:xfrm>
              <a:custGeom>
                <a:avLst/>
                <a:gdLst>
                  <a:gd name="T0" fmla="*/ 88 w 157"/>
                  <a:gd name="T1" fmla="*/ 8 h 337"/>
                  <a:gd name="T2" fmla="*/ 155 w 157"/>
                  <a:gd name="T3" fmla="*/ 197 h 337"/>
                  <a:gd name="T4" fmla="*/ 140 w 157"/>
                  <a:gd name="T5" fmla="*/ 339 h 337"/>
                  <a:gd name="T6" fmla="*/ 0 w 157"/>
                  <a:gd name="T7" fmla="*/ 0 h 337"/>
                  <a:gd name="T8" fmla="*/ 88 w 157"/>
                  <a:gd name="T9" fmla="*/ 8 h 3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7" h="337">
                    <a:moveTo>
                      <a:pt x="90" y="8"/>
                    </a:moveTo>
                    <a:lnTo>
                      <a:pt x="157" y="195"/>
                    </a:lnTo>
                    <a:lnTo>
                      <a:pt x="142" y="337"/>
                    </a:lnTo>
                    <a:lnTo>
                      <a:pt x="0" y="0"/>
                    </a:lnTo>
                    <a:lnTo>
                      <a:pt x="90" y="8"/>
                    </a:lnTo>
                    <a:close/>
                  </a:path>
                </a:pathLst>
              </a:custGeom>
              <a:solidFill>
                <a:schemeClr val="folHlink"/>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0">
                  <a:solidFill>
                    <a:srgbClr val="000000"/>
                  </a:solidFill>
                </a:endParaRPr>
              </a:p>
            </p:txBody>
          </p:sp>
          <p:sp>
            <p:nvSpPr>
              <p:cNvPr id="10" name="Freeform 1034"/>
              <p:cNvSpPr>
                <a:spLocks/>
              </p:cNvSpPr>
              <p:nvPr/>
            </p:nvSpPr>
            <p:spPr bwMode="auto">
              <a:xfrm>
                <a:off x="3306" y="3127"/>
                <a:ext cx="809" cy="397"/>
              </a:xfrm>
              <a:custGeom>
                <a:avLst/>
                <a:gdLst>
                  <a:gd name="T0" fmla="*/ 0 w 808"/>
                  <a:gd name="T1" fmla="*/ 368 h 396"/>
                  <a:gd name="T2" fmla="*/ 105 w 808"/>
                  <a:gd name="T3" fmla="*/ 368 h 396"/>
                  <a:gd name="T4" fmla="*/ 255 w 808"/>
                  <a:gd name="T5" fmla="*/ 308 h 396"/>
                  <a:gd name="T6" fmla="*/ 473 w 808"/>
                  <a:gd name="T7" fmla="*/ 112 h 396"/>
                  <a:gd name="T8" fmla="*/ 307 w 808"/>
                  <a:gd name="T9" fmla="*/ 67 h 396"/>
                  <a:gd name="T10" fmla="*/ 232 w 808"/>
                  <a:gd name="T11" fmla="*/ 22 h 396"/>
                  <a:gd name="T12" fmla="*/ 352 w 808"/>
                  <a:gd name="T13" fmla="*/ 22 h 396"/>
                  <a:gd name="T14" fmla="*/ 526 w 808"/>
                  <a:gd name="T15" fmla="*/ 74 h 396"/>
                  <a:gd name="T16" fmla="*/ 623 w 808"/>
                  <a:gd name="T17" fmla="*/ 0 h 396"/>
                  <a:gd name="T18" fmla="*/ 683 w 808"/>
                  <a:gd name="T19" fmla="*/ 0 h 396"/>
                  <a:gd name="T20" fmla="*/ 578 w 808"/>
                  <a:gd name="T21" fmla="*/ 82 h 396"/>
                  <a:gd name="T22" fmla="*/ 803 w 808"/>
                  <a:gd name="T23" fmla="*/ 134 h 396"/>
                  <a:gd name="T24" fmla="*/ 810 w 808"/>
                  <a:gd name="T25" fmla="*/ 211 h 396"/>
                  <a:gd name="T26" fmla="*/ 518 w 808"/>
                  <a:gd name="T27" fmla="*/ 134 h 396"/>
                  <a:gd name="T28" fmla="*/ 344 w 808"/>
                  <a:gd name="T29" fmla="*/ 293 h 396"/>
                  <a:gd name="T30" fmla="*/ 277 w 808"/>
                  <a:gd name="T31" fmla="*/ 346 h 396"/>
                  <a:gd name="T32" fmla="*/ 157 w 808"/>
                  <a:gd name="T33" fmla="*/ 398 h 396"/>
                  <a:gd name="T34" fmla="*/ 0 w 808"/>
                  <a:gd name="T35" fmla="*/ 368 h 3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08" h="396">
                    <a:moveTo>
                      <a:pt x="0" y="366"/>
                    </a:moveTo>
                    <a:lnTo>
                      <a:pt x="105" y="366"/>
                    </a:lnTo>
                    <a:lnTo>
                      <a:pt x="255" y="306"/>
                    </a:lnTo>
                    <a:lnTo>
                      <a:pt x="471" y="112"/>
                    </a:lnTo>
                    <a:lnTo>
                      <a:pt x="307" y="67"/>
                    </a:lnTo>
                    <a:lnTo>
                      <a:pt x="232" y="22"/>
                    </a:lnTo>
                    <a:lnTo>
                      <a:pt x="352" y="22"/>
                    </a:lnTo>
                    <a:lnTo>
                      <a:pt x="524" y="74"/>
                    </a:lnTo>
                    <a:lnTo>
                      <a:pt x="621" y="0"/>
                    </a:lnTo>
                    <a:lnTo>
                      <a:pt x="681" y="0"/>
                    </a:lnTo>
                    <a:lnTo>
                      <a:pt x="576" y="82"/>
                    </a:lnTo>
                    <a:lnTo>
                      <a:pt x="801" y="134"/>
                    </a:lnTo>
                    <a:lnTo>
                      <a:pt x="808" y="209"/>
                    </a:lnTo>
                    <a:lnTo>
                      <a:pt x="516" y="134"/>
                    </a:lnTo>
                    <a:lnTo>
                      <a:pt x="344" y="291"/>
                    </a:lnTo>
                    <a:lnTo>
                      <a:pt x="277" y="344"/>
                    </a:lnTo>
                    <a:lnTo>
                      <a:pt x="157" y="396"/>
                    </a:lnTo>
                    <a:lnTo>
                      <a:pt x="0" y="366"/>
                    </a:lnTo>
                    <a:close/>
                  </a:path>
                </a:pathLst>
              </a:custGeom>
              <a:solidFill>
                <a:schemeClr val="folHlink"/>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0">
                  <a:solidFill>
                    <a:srgbClr val="000000"/>
                  </a:solidFill>
                </a:endParaRPr>
              </a:p>
            </p:txBody>
          </p:sp>
        </p:grpSp>
      </p:grpSp>
      <p:sp>
        <p:nvSpPr>
          <p:cNvPr id="201739" name="Rectangle 1035"/>
          <p:cNvSpPr>
            <a:spLocks noGrp="1" noChangeArrowheads="1"/>
          </p:cNvSpPr>
          <p:nvPr>
            <p:ph type="ctrTitle"/>
          </p:nvPr>
        </p:nvSpPr>
        <p:spPr>
          <a:xfrm>
            <a:off x="685800" y="1416050"/>
            <a:ext cx="7772400" cy="1403350"/>
          </a:xfrm>
        </p:spPr>
        <p:txBody>
          <a:bodyPr anchor="b"/>
          <a:lstStyle>
            <a:lvl1pPr algn="ctr">
              <a:defRPr/>
            </a:lvl1pPr>
          </a:lstStyle>
          <a:p>
            <a:r>
              <a:rPr lang="en-US"/>
              <a:t>Click to edit Master title style</a:t>
            </a:r>
          </a:p>
        </p:txBody>
      </p:sp>
      <p:sp>
        <p:nvSpPr>
          <p:cNvPr id="201740" name="Rectangle 1036"/>
          <p:cNvSpPr>
            <a:spLocks noGrp="1" noChangeArrowheads="1"/>
          </p:cNvSpPr>
          <p:nvPr>
            <p:ph type="subTitle" idx="1"/>
          </p:nvPr>
        </p:nvSpPr>
        <p:spPr>
          <a:xfrm>
            <a:off x="1371600" y="3886200"/>
            <a:ext cx="6400800" cy="1066800"/>
          </a:xfrm>
        </p:spPr>
        <p:txBody>
          <a:bodyPr>
            <a:spAutoFit/>
          </a:bodyPr>
          <a:lstStyle>
            <a:lvl1pPr marL="0" indent="0" algn="ctr">
              <a:buFontTx/>
              <a:buNone/>
              <a:defRPr/>
            </a:lvl1pPr>
          </a:lstStyle>
          <a:p>
            <a:r>
              <a:rPr lang="en-US"/>
              <a:t>Click to edit Master subtitle style</a:t>
            </a:r>
          </a:p>
        </p:txBody>
      </p:sp>
      <p:sp>
        <p:nvSpPr>
          <p:cNvPr id="13" name="Rectangle 1037"/>
          <p:cNvSpPr>
            <a:spLocks noGrp="1" noChangeArrowheads="1"/>
          </p:cNvSpPr>
          <p:nvPr>
            <p:ph type="dt" sz="half" idx="10"/>
          </p:nvPr>
        </p:nvSpPr>
        <p:spPr>
          <a:xfrm>
            <a:off x="685800" y="6324600"/>
            <a:ext cx="1905000" cy="457200"/>
          </a:xfrm>
        </p:spPr>
        <p:txBody>
          <a:bodyPr/>
          <a:lstStyle>
            <a:lvl1pPr eaLnBrk="0" hangingPunct="0">
              <a:defRPr>
                <a:ea typeface="ＭＳ Ｐゴシック" charset="0"/>
                <a:cs typeface="ＭＳ Ｐゴシック" charset="0"/>
              </a:defRPr>
            </a:lvl1pPr>
          </a:lstStyle>
          <a:p>
            <a:pPr>
              <a:defRPr/>
            </a:pPr>
            <a:fld id="{35D55EB5-15AB-6440-91FD-CECBC7648FD3}" type="datetime1">
              <a:rPr lang="en-US"/>
              <a:pPr>
                <a:defRPr/>
              </a:pPr>
              <a:t>2/26/26</a:t>
            </a:fld>
            <a:endParaRPr lang="en-US"/>
          </a:p>
        </p:txBody>
      </p:sp>
      <p:sp>
        <p:nvSpPr>
          <p:cNvPr id="14" name="Rectangle 1038"/>
          <p:cNvSpPr>
            <a:spLocks noGrp="1" noChangeArrowheads="1"/>
          </p:cNvSpPr>
          <p:nvPr>
            <p:ph type="ftr" sz="quarter" idx="11"/>
          </p:nvPr>
        </p:nvSpPr>
        <p:spPr>
          <a:xfrm>
            <a:off x="3124200" y="6324600"/>
            <a:ext cx="2895600" cy="457200"/>
          </a:xfrm>
        </p:spPr>
        <p:txBody>
          <a:bodyPr/>
          <a:lstStyle>
            <a:lvl1pPr eaLnBrk="0" hangingPunct="0">
              <a:defRPr>
                <a:ea typeface="ＭＳ Ｐゴシック" charset="0"/>
                <a:cs typeface="ＭＳ Ｐゴシック" charset="0"/>
              </a:defRPr>
            </a:lvl1pPr>
          </a:lstStyle>
          <a:p>
            <a:pPr>
              <a:defRPr/>
            </a:pPr>
            <a:endParaRPr lang="en-US"/>
          </a:p>
        </p:txBody>
      </p:sp>
      <p:sp>
        <p:nvSpPr>
          <p:cNvPr id="15" name="Rectangle 1039"/>
          <p:cNvSpPr>
            <a:spLocks noGrp="1" noChangeArrowheads="1"/>
          </p:cNvSpPr>
          <p:nvPr>
            <p:ph type="sldNum" sz="quarter" idx="12"/>
          </p:nvPr>
        </p:nvSpPr>
        <p:spPr>
          <a:xfrm>
            <a:off x="6553200" y="6324600"/>
            <a:ext cx="1905000" cy="457200"/>
          </a:xfrm>
        </p:spPr>
        <p:txBody>
          <a:bodyPr/>
          <a:lstStyle>
            <a:lvl1pPr eaLnBrk="0" hangingPunct="0">
              <a:defRPr>
                <a:ea typeface="ＭＳ Ｐゴシック" charset="0"/>
                <a:cs typeface="ＭＳ Ｐゴシック" charset="0"/>
              </a:defRPr>
            </a:lvl1pPr>
          </a:lstStyle>
          <a:p>
            <a:pPr>
              <a:defRPr/>
            </a:pPr>
            <a:fld id="{E44E9E02-A29B-344D-992E-6554B81140A1}" type="slidenum">
              <a:rPr lang="en-US"/>
              <a:pPr>
                <a:defRPr/>
              </a:pPr>
              <a:t>‹#›</a:t>
            </a:fld>
            <a:endParaRPr lang="en-US"/>
          </a:p>
        </p:txBody>
      </p:sp>
    </p:spTree>
    <p:extLst>
      <p:ext uri="{BB962C8B-B14F-4D97-AF65-F5344CB8AC3E}">
        <p14:creationId xmlns:p14="http://schemas.microsoft.com/office/powerpoint/2010/main" val="2538694562"/>
      </p:ext>
    </p:extLst>
  </p:cSld>
  <p:clrMapOvr>
    <a:masterClrMapping/>
  </p:clrMapOvr>
  <p:transition>
    <p:fade thruBlk="1"/>
  </p:transition>
</p:sldLayout>
</file>

<file path=ppt/slideLayouts/slideLayout6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1"/>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fld id="{EEA98A14-6BB7-FF42-8074-0A0C8690D3F0}" type="datetime1">
              <a:rPr lang="en-US"/>
              <a:pPr>
                <a:defRPr/>
              </a:pPr>
              <a:t>2/26/26</a:t>
            </a:fld>
            <a:endParaRPr lang="en-US"/>
          </a:p>
        </p:txBody>
      </p:sp>
      <p:sp>
        <p:nvSpPr>
          <p:cNvPr id="5" name="Rectangle 1032"/>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6" name="Rectangle 1033"/>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6B88BA7B-BA82-274E-8E5E-3CDC483A1718}" type="slidenum">
              <a:rPr lang="en-US"/>
              <a:pPr>
                <a:defRPr/>
              </a:pPr>
              <a:t>‹#›</a:t>
            </a:fld>
            <a:endParaRPr lang="en-US"/>
          </a:p>
        </p:txBody>
      </p:sp>
    </p:spTree>
    <p:extLst>
      <p:ext uri="{BB962C8B-B14F-4D97-AF65-F5344CB8AC3E}">
        <p14:creationId xmlns:p14="http://schemas.microsoft.com/office/powerpoint/2010/main" val="1445494636"/>
      </p:ext>
    </p:extLst>
  </p:cSld>
  <p:clrMapOvr>
    <a:masterClrMapping/>
  </p:clrMapOvr>
  <p:transition>
    <p:fade thruBlk="1"/>
  </p:transition>
</p:sldLayout>
</file>

<file path=ppt/slideLayouts/slideLayout6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1"/>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fld id="{B9376EA7-877A-C949-AE54-6429926E4E8D}" type="datetime1">
              <a:rPr lang="en-US"/>
              <a:pPr>
                <a:defRPr/>
              </a:pPr>
              <a:t>2/26/26</a:t>
            </a:fld>
            <a:endParaRPr lang="en-US"/>
          </a:p>
        </p:txBody>
      </p:sp>
      <p:sp>
        <p:nvSpPr>
          <p:cNvPr id="5" name="Rectangle 1032"/>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6" name="Rectangle 1033"/>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6485D180-A2E3-1747-BA85-0C7A59D47746}" type="slidenum">
              <a:rPr lang="en-US"/>
              <a:pPr>
                <a:defRPr/>
              </a:pPr>
              <a:t>‹#›</a:t>
            </a:fld>
            <a:endParaRPr lang="en-US"/>
          </a:p>
        </p:txBody>
      </p:sp>
    </p:spTree>
    <p:extLst>
      <p:ext uri="{BB962C8B-B14F-4D97-AF65-F5344CB8AC3E}">
        <p14:creationId xmlns:p14="http://schemas.microsoft.com/office/powerpoint/2010/main" val="2710445239"/>
      </p:ext>
    </p:extLst>
  </p:cSld>
  <p:clrMapOvr>
    <a:masterClrMapping/>
  </p:clrMapOvr>
  <p:transition>
    <p:fade thruBlk="1"/>
  </p:transition>
</p:sldLayout>
</file>

<file path=ppt/slideLayouts/slideLayout6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9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1"/>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fld id="{4EE56209-0A0F-7940-ACD4-62799D319F5A}" type="datetime1">
              <a:rPr lang="en-US"/>
              <a:pPr>
                <a:defRPr/>
              </a:pPr>
              <a:t>2/26/26</a:t>
            </a:fld>
            <a:endParaRPr lang="en-US"/>
          </a:p>
        </p:txBody>
      </p:sp>
      <p:sp>
        <p:nvSpPr>
          <p:cNvPr id="6" name="Rectangle 1032"/>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7" name="Rectangle 1033"/>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82950C81-0BA9-1C4A-BB37-43A690FA8219}" type="slidenum">
              <a:rPr lang="en-US"/>
              <a:pPr>
                <a:defRPr/>
              </a:pPr>
              <a:t>‹#›</a:t>
            </a:fld>
            <a:endParaRPr lang="en-US"/>
          </a:p>
        </p:txBody>
      </p:sp>
    </p:spTree>
    <p:extLst>
      <p:ext uri="{BB962C8B-B14F-4D97-AF65-F5344CB8AC3E}">
        <p14:creationId xmlns:p14="http://schemas.microsoft.com/office/powerpoint/2010/main" val="507940468"/>
      </p:ext>
    </p:extLst>
  </p:cSld>
  <p:clrMapOvr>
    <a:masterClrMapping/>
  </p:clrMapOvr>
  <p:transition>
    <p:fade thruBlk="1"/>
  </p:transition>
</p:sldLayout>
</file>

<file path=ppt/slideLayouts/slideLayout6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1"/>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fld id="{1D77DB8C-7206-B94C-B58C-2187A4F1F85F}" type="datetime1">
              <a:rPr lang="en-US"/>
              <a:pPr>
                <a:defRPr/>
              </a:pPr>
              <a:t>2/26/26</a:t>
            </a:fld>
            <a:endParaRPr lang="en-US"/>
          </a:p>
        </p:txBody>
      </p:sp>
      <p:sp>
        <p:nvSpPr>
          <p:cNvPr id="8" name="Rectangle 1032"/>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9" name="Rectangle 1033"/>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6068CCCF-8880-D147-83F9-30460BD86867}" type="slidenum">
              <a:rPr lang="en-US"/>
              <a:pPr>
                <a:defRPr/>
              </a:pPr>
              <a:t>‹#›</a:t>
            </a:fld>
            <a:endParaRPr lang="en-US"/>
          </a:p>
        </p:txBody>
      </p:sp>
    </p:spTree>
    <p:extLst>
      <p:ext uri="{BB962C8B-B14F-4D97-AF65-F5344CB8AC3E}">
        <p14:creationId xmlns:p14="http://schemas.microsoft.com/office/powerpoint/2010/main" val="916135008"/>
      </p:ext>
    </p:extLst>
  </p:cSld>
  <p:clrMapOvr>
    <a:masterClrMapping/>
  </p:clrMapOvr>
  <p:transition>
    <p:fade thruBlk="1"/>
  </p:transition>
</p:sldLayout>
</file>

<file path=ppt/slideLayouts/slideLayout6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1"/>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fld id="{EAC3A0E8-B344-1B46-900B-333240659C99}" type="datetime1">
              <a:rPr lang="en-US"/>
              <a:pPr>
                <a:defRPr/>
              </a:pPr>
              <a:t>2/26/26</a:t>
            </a:fld>
            <a:endParaRPr lang="en-US"/>
          </a:p>
        </p:txBody>
      </p:sp>
      <p:sp>
        <p:nvSpPr>
          <p:cNvPr id="4" name="Rectangle 1032"/>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5" name="Rectangle 1033"/>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532B013F-A1EC-5E4B-8CAB-81808B2DF185}" type="slidenum">
              <a:rPr lang="en-US"/>
              <a:pPr>
                <a:defRPr/>
              </a:pPr>
              <a:t>‹#›</a:t>
            </a:fld>
            <a:endParaRPr lang="en-US"/>
          </a:p>
        </p:txBody>
      </p:sp>
    </p:spTree>
    <p:extLst>
      <p:ext uri="{BB962C8B-B14F-4D97-AF65-F5344CB8AC3E}">
        <p14:creationId xmlns:p14="http://schemas.microsoft.com/office/powerpoint/2010/main" val="1407344681"/>
      </p:ext>
    </p:extLst>
  </p:cSld>
  <p:clrMapOvr>
    <a:masterClrMapping/>
  </p:clrMapOvr>
  <p:transition>
    <p:fade thruBlk="1"/>
  </p:transition>
</p:sldLayout>
</file>

<file path=ppt/slideLayouts/slideLayout6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1"/>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fld id="{5B54F0BC-89D3-6844-83CC-A4ABA74A7BD8}" type="datetime1">
              <a:rPr lang="en-US"/>
              <a:pPr>
                <a:defRPr/>
              </a:pPr>
              <a:t>2/26/26</a:t>
            </a:fld>
            <a:endParaRPr lang="en-US"/>
          </a:p>
        </p:txBody>
      </p:sp>
      <p:sp>
        <p:nvSpPr>
          <p:cNvPr id="3" name="Rectangle 1032"/>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4" name="Rectangle 1033"/>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B854C981-9575-5B4C-9598-4AE6479820A3}" type="slidenum">
              <a:rPr lang="en-US"/>
              <a:pPr>
                <a:defRPr/>
              </a:pPr>
              <a:t>‹#›</a:t>
            </a:fld>
            <a:endParaRPr lang="en-US"/>
          </a:p>
        </p:txBody>
      </p:sp>
    </p:spTree>
    <p:extLst>
      <p:ext uri="{BB962C8B-B14F-4D97-AF65-F5344CB8AC3E}">
        <p14:creationId xmlns:p14="http://schemas.microsoft.com/office/powerpoint/2010/main" val="4094091034"/>
      </p:ext>
    </p:extLst>
  </p:cSld>
  <p:clrMapOvr>
    <a:masterClrMapping/>
  </p:clrMapOvr>
  <p:transition>
    <p:fade thruBlk="1"/>
  </p:transition>
</p:sldLayout>
</file>

<file path=ppt/slideLayouts/slideLayout6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1"/>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fld id="{1EFCB304-A27E-E744-8397-1292C50F82C3}" type="datetime1">
              <a:rPr lang="en-US"/>
              <a:pPr>
                <a:defRPr/>
              </a:pPr>
              <a:t>2/26/26</a:t>
            </a:fld>
            <a:endParaRPr lang="en-US"/>
          </a:p>
        </p:txBody>
      </p:sp>
      <p:sp>
        <p:nvSpPr>
          <p:cNvPr id="6" name="Rectangle 1032"/>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7" name="Rectangle 1033"/>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78730E45-D14F-814A-8DC7-7956C27FC3AF}" type="slidenum">
              <a:rPr lang="en-US"/>
              <a:pPr>
                <a:defRPr/>
              </a:pPr>
              <a:t>‹#›</a:t>
            </a:fld>
            <a:endParaRPr lang="en-US"/>
          </a:p>
        </p:txBody>
      </p:sp>
    </p:spTree>
    <p:extLst>
      <p:ext uri="{BB962C8B-B14F-4D97-AF65-F5344CB8AC3E}">
        <p14:creationId xmlns:p14="http://schemas.microsoft.com/office/powerpoint/2010/main" val="962704355"/>
      </p:ext>
    </p:extLst>
  </p:cSld>
  <p:clrMapOvr>
    <a:masterClrMapping/>
  </p:clrMapOvr>
  <p:transition>
    <p:fade thruBlk="1"/>
  </p:transition>
</p:sldLayout>
</file>

<file path=ppt/slideLayouts/slideLayout6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1"/>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fld id="{E6038BA6-6F90-5447-83C7-3086A48A1A89}" type="datetime1">
              <a:rPr lang="en-US"/>
              <a:pPr>
                <a:defRPr/>
              </a:pPr>
              <a:t>2/26/26</a:t>
            </a:fld>
            <a:endParaRPr lang="en-US"/>
          </a:p>
        </p:txBody>
      </p:sp>
      <p:sp>
        <p:nvSpPr>
          <p:cNvPr id="6" name="Rectangle 1032"/>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7" name="Rectangle 1033"/>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3ECE8F03-4B07-5F46-9C71-E3D39DB92AC2}" type="slidenum">
              <a:rPr lang="en-US"/>
              <a:pPr>
                <a:defRPr/>
              </a:pPr>
              <a:t>‹#›</a:t>
            </a:fld>
            <a:endParaRPr lang="en-US"/>
          </a:p>
        </p:txBody>
      </p:sp>
    </p:spTree>
    <p:extLst>
      <p:ext uri="{BB962C8B-B14F-4D97-AF65-F5344CB8AC3E}">
        <p14:creationId xmlns:p14="http://schemas.microsoft.com/office/powerpoint/2010/main" val="2394808852"/>
      </p:ext>
    </p:extLst>
  </p:cSld>
  <p:clrMapOvr>
    <a:masterClrMapping/>
  </p:clrMapOvr>
  <p:transition>
    <p:fade thruBlk="1"/>
  </p:transition>
</p:sldLayout>
</file>

<file path=ppt/slideLayouts/slideLayout6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1"/>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fld id="{BEC62303-272E-F74E-9F44-96780C0BCB22}" type="datetime1">
              <a:rPr lang="en-US"/>
              <a:pPr>
                <a:defRPr/>
              </a:pPr>
              <a:t>2/26/26</a:t>
            </a:fld>
            <a:endParaRPr lang="en-US"/>
          </a:p>
        </p:txBody>
      </p:sp>
      <p:sp>
        <p:nvSpPr>
          <p:cNvPr id="5" name="Rectangle 1032"/>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6" name="Rectangle 1033"/>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A0202A63-31CC-5549-A2EF-B9BB67025A98}" type="slidenum">
              <a:rPr lang="en-US"/>
              <a:pPr>
                <a:defRPr/>
              </a:pPr>
              <a:t>‹#›</a:t>
            </a:fld>
            <a:endParaRPr lang="en-US"/>
          </a:p>
        </p:txBody>
      </p:sp>
    </p:spTree>
    <p:extLst>
      <p:ext uri="{BB962C8B-B14F-4D97-AF65-F5344CB8AC3E}">
        <p14:creationId xmlns:p14="http://schemas.microsoft.com/office/powerpoint/2010/main" val="84872485"/>
      </p:ext>
    </p:extLst>
  </p:cSld>
  <p:clrMapOvr>
    <a:masterClrMapping/>
  </p:clrMapOvr>
  <p:transition>
    <p:fade thruBlk="1"/>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FFCC99"/>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CC99"/>
              </a:solidFill>
            </a:endParaRPr>
          </a:p>
        </p:txBody>
      </p:sp>
      <p:sp>
        <p:nvSpPr>
          <p:cNvPr id="6" name="Slide Number Placeholder 5"/>
          <p:cNvSpPr>
            <a:spLocks noGrp="1"/>
          </p:cNvSpPr>
          <p:nvPr>
            <p:ph type="sldNum" sz="quarter" idx="12"/>
          </p:nvPr>
        </p:nvSpPr>
        <p:spPr/>
        <p:txBody>
          <a:bodyPr/>
          <a:lstStyle>
            <a:lvl1pPr>
              <a:defRPr/>
            </a:lvl1pPr>
          </a:lstStyle>
          <a:p>
            <a:fld id="{F42D2BAC-A0D7-BF4D-8FCE-DA8728838DBE}" type="slidenum">
              <a:rPr lang="en-US">
                <a:solidFill>
                  <a:srgbClr val="FFCC99"/>
                </a:solidFill>
              </a:rPr>
              <a:pPr/>
              <a:t>‹#›</a:t>
            </a:fld>
            <a:endParaRPr lang="en-US">
              <a:solidFill>
                <a:srgbClr val="FFCC99"/>
              </a:solidFill>
            </a:endParaRPr>
          </a:p>
        </p:txBody>
      </p:sp>
    </p:spTree>
    <p:extLst>
      <p:ext uri="{BB962C8B-B14F-4D97-AF65-F5344CB8AC3E}">
        <p14:creationId xmlns:p14="http://schemas.microsoft.com/office/powerpoint/2010/main" val="3881970698"/>
      </p:ext>
    </p:extLst>
  </p:cSld>
  <p:clrMapOvr>
    <a:masterClrMapping/>
  </p:clrMapOvr>
  <p:transition>
    <p:cut/>
  </p:transition>
</p:sldLayout>
</file>

<file path=ppt/slideLayouts/slideLayout6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65950" y="547688"/>
            <a:ext cx="2147888" cy="56245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19113" y="547688"/>
            <a:ext cx="6294437" cy="56245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1"/>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fld id="{F7D06D58-6BB8-304E-A249-14C9F0FD1536}" type="datetime1">
              <a:rPr lang="en-US"/>
              <a:pPr>
                <a:defRPr/>
              </a:pPr>
              <a:t>2/26/26</a:t>
            </a:fld>
            <a:endParaRPr lang="en-US"/>
          </a:p>
        </p:txBody>
      </p:sp>
      <p:sp>
        <p:nvSpPr>
          <p:cNvPr id="5" name="Rectangle 1032"/>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6" name="Rectangle 1033"/>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6204B204-38EB-C545-B518-402439746B89}" type="slidenum">
              <a:rPr lang="en-US"/>
              <a:pPr>
                <a:defRPr/>
              </a:pPr>
              <a:t>‹#›</a:t>
            </a:fld>
            <a:endParaRPr lang="en-US"/>
          </a:p>
        </p:txBody>
      </p:sp>
    </p:spTree>
    <p:extLst>
      <p:ext uri="{BB962C8B-B14F-4D97-AF65-F5344CB8AC3E}">
        <p14:creationId xmlns:p14="http://schemas.microsoft.com/office/powerpoint/2010/main" val="744716142"/>
      </p:ext>
    </p:extLst>
  </p:cSld>
  <p:clrMapOvr>
    <a:masterClrMapping/>
  </p:clrMapOvr>
  <p:transition>
    <p:fade thruBlk="1"/>
  </p:transition>
</p:sldLayout>
</file>

<file path=ppt/slideLayouts/slideLayout67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31"/>
          <p:cNvGrpSpPr>
            <a:grpSpLocks/>
          </p:cNvGrpSpPr>
          <p:nvPr/>
        </p:nvGrpSpPr>
        <p:grpSpPr bwMode="auto">
          <a:xfrm>
            <a:off x="0" y="0"/>
            <a:ext cx="6362700" cy="6858000"/>
            <a:chOff x="0" y="0"/>
            <a:chExt cx="4008" cy="4320"/>
          </a:xfrm>
        </p:grpSpPr>
        <p:pic>
          <p:nvPicPr>
            <p:cNvPr id="5" name="Picture 1032"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1033"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7" name="Picture 1034"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20546" name="Rectangle 1026"/>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620547" name="Rectangle 1027"/>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1028"/>
          <p:cNvSpPr>
            <a:spLocks noGrp="1" noChangeArrowheads="1"/>
          </p:cNvSpPr>
          <p:nvPr>
            <p:ph type="dt" sz="half" idx="10"/>
          </p:nvPr>
        </p:nvSpPr>
        <p:spPr>
          <a:xfrm>
            <a:off x="914400" y="6400800"/>
            <a:ext cx="1905000" cy="457200"/>
          </a:xfrm>
        </p:spPr>
        <p:txBody>
          <a:bodyPr anchorCtr="0"/>
          <a:lstStyle>
            <a:lvl1pPr eaLnBrk="0" hangingPunct="0">
              <a:defRPr/>
            </a:lvl1pPr>
          </a:lstStyle>
          <a:p>
            <a:pPr>
              <a:defRPr/>
            </a:pPr>
            <a:endParaRPr lang="en-US"/>
          </a:p>
        </p:txBody>
      </p:sp>
      <p:sp>
        <p:nvSpPr>
          <p:cNvPr id="9" name="Rectangle 1029"/>
          <p:cNvSpPr>
            <a:spLocks noGrp="1" noChangeArrowheads="1"/>
          </p:cNvSpPr>
          <p:nvPr>
            <p:ph type="ftr" sz="quarter" idx="11"/>
          </p:nvPr>
        </p:nvSpPr>
        <p:spPr>
          <a:xfrm>
            <a:off x="3505200" y="6400800"/>
            <a:ext cx="2895600" cy="457200"/>
          </a:xfrm>
        </p:spPr>
        <p:txBody>
          <a:bodyPr anchorCtr="0"/>
          <a:lstStyle>
            <a:lvl1pPr eaLnBrk="0" hangingPunct="0">
              <a:defRPr/>
            </a:lvl1pPr>
          </a:lstStyle>
          <a:p>
            <a:pPr>
              <a:defRPr/>
            </a:pPr>
            <a:endParaRPr lang="en-US"/>
          </a:p>
        </p:txBody>
      </p:sp>
      <p:sp>
        <p:nvSpPr>
          <p:cNvPr id="10" name="Rectangle 1030"/>
          <p:cNvSpPr>
            <a:spLocks noGrp="1" noChangeArrowheads="1"/>
          </p:cNvSpPr>
          <p:nvPr>
            <p:ph type="sldNum" sz="quarter" idx="12"/>
          </p:nvPr>
        </p:nvSpPr>
        <p:spPr/>
        <p:txBody>
          <a:bodyPr anchorCtr="0"/>
          <a:lstStyle>
            <a:lvl1pPr eaLnBrk="0" hangingPunct="0">
              <a:defRPr>
                <a:ea typeface="ＭＳ Ｐゴシック" charset="0"/>
                <a:cs typeface="ＭＳ Ｐゴシック" charset="0"/>
              </a:defRPr>
            </a:lvl1pPr>
          </a:lstStyle>
          <a:p>
            <a:pPr>
              <a:defRPr/>
            </a:pPr>
            <a:fld id="{4E498A03-3C1C-C04D-92EB-543DF6909131}" type="slidenum">
              <a:rPr lang="en-US"/>
              <a:pPr>
                <a:defRPr/>
              </a:pPr>
              <a:t>‹#›</a:t>
            </a:fld>
            <a:endParaRPr lang="en-US"/>
          </a:p>
        </p:txBody>
      </p:sp>
    </p:spTree>
    <p:extLst>
      <p:ext uri="{BB962C8B-B14F-4D97-AF65-F5344CB8AC3E}">
        <p14:creationId xmlns:p14="http://schemas.microsoft.com/office/powerpoint/2010/main" val="1346102146"/>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CC009D1F-226A-934B-A8E2-6B2E1F32D582}" type="slidenum">
              <a:rPr lang="en-US"/>
              <a:pPr>
                <a:defRPr/>
              </a:pPr>
              <a:t>‹#›</a:t>
            </a:fld>
            <a:endParaRPr lang="en-US"/>
          </a:p>
        </p:txBody>
      </p:sp>
    </p:spTree>
    <p:extLst>
      <p:ext uri="{BB962C8B-B14F-4D97-AF65-F5344CB8AC3E}">
        <p14:creationId xmlns:p14="http://schemas.microsoft.com/office/powerpoint/2010/main" val="3414246342"/>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91CB88CD-E971-3F42-BC2D-6CD4DC748C77}" type="slidenum">
              <a:rPr lang="en-US"/>
              <a:pPr>
                <a:defRPr/>
              </a:pPr>
              <a:t>‹#›</a:t>
            </a:fld>
            <a:endParaRPr lang="en-US"/>
          </a:p>
        </p:txBody>
      </p:sp>
    </p:spTree>
    <p:extLst>
      <p:ext uri="{BB962C8B-B14F-4D97-AF65-F5344CB8AC3E}">
        <p14:creationId xmlns:p14="http://schemas.microsoft.com/office/powerpoint/2010/main" val="953094763"/>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D35AB07E-8D63-8944-BAD6-0C15C5D0906F}" type="slidenum">
              <a:rPr lang="en-US"/>
              <a:pPr>
                <a:defRPr/>
              </a:pPr>
              <a:t>‹#›</a:t>
            </a:fld>
            <a:endParaRPr lang="en-US"/>
          </a:p>
        </p:txBody>
      </p:sp>
    </p:spTree>
    <p:extLst>
      <p:ext uri="{BB962C8B-B14F-4D97-AF65-F5344CB8AC3E}">
        <p14:creationId xmlns:p14="http://schemas.microsoft.com/office/powerpoint/2010/main" val="3210080458"/>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E90DC11E-D962-B44A-80A1-C0A41BB7884B}" type="slidenum">
              <a:rPr lang="en-US"/>
              <a:pPr>
                <a:defRPr/>
              </a:pPr>
              <a:t>‹#›</a:t>
            </a:fld>
            <a:endParaRPr lang="en-US"/>
          </a:p>
        </p:txBody>
      </p:sp>
    </p:spTree>
    <p:extLst>
      <p:ext uri="{BB962C8B-B14F-4D97-AF65-F5344CB8AC3E}">
        <p14:creationId xmlns:p14="http://schemas.microsoft.com/office/powerpoint/2010/main" val="3680756680"/>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98981806-2657-174A-BD24-C9C049C2DC22}" type="slidenum">
              <a:rPr lang="en-US"/>
              <a:pPr>
                <a:defRPr/>
              </a:pPr>
              <a:t>‹#›</a:t>
            </a:fld>
            <a:endParaRPr lang="en-US"/>
          </a:p>
        </p:txBody>
      </p:sp>
    </p:spTree>
    <p:extLst>
      <p:ext uri="{BB962C8B-B14F-4D97-AF65-F5344CB8AC3E}">
        <p14:creationId xmlns:p14="http://schemas.microsoft.com/office/powerpoint/2010/main" val="1085362173"/>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8EB880A7-3C76-DB46-B558-18518225418F}" type="slidenum">
              <a:rPr lang="en-US"/>
              <a:pPr>
                <a:defRPr/>
              </a:pPr>
              <a:t>‹#›</a:t>
            </a:fld>
            <a:endParaRPr lang="en-US"/>
          </a:p>
        </p:txBody>
      </p:sp>
    </p:spTree>
    <p:extLst>
      <p:ext uri="{BB962C8B-B14F-4D97-AF65-F5344CB8AC3E}">
        <p14:creationId xmlns:p14="http://schemas.microsoft.com/office/powerpoint/2010/main" val="1819033446"/>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D008E16A-A04A-304D-B9CD-BE4E9F94CE5B}" type="slidenum">
              <a:rPr lang="en-US"/>
              <a:pPr>
                <a:defRPr/>
              </a:pPr>
              <a:t>‹#›</a:t>
            </a:fld>
            <a:endParaRPr lang="en-US"/>
          </a:p>
        </p:txBody>
      </p:sp>
    </p:spTree>
    <p:extLst>
      <p:ext uri="{BB962C8B-B14F-4D97-AF65-F5344CB8AC3E}">
        <p14:creationId xmlns:p14="http://schemas.microsoft.com/office/powerpoint/2010/main" val="3216406501"/>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246D487C-D6CA-544F-AF5A-892CF45B708C}" type="slidenum">
              <a:rPr lang="en-US"/>
              <a:pPr>
                <a:defRPr/>
              </a:pPr>
              <a:t>‹#›</a:t>
            </a:fld>
            <a:endParaRPr lang="en-US"/>
          </a:p>
        </p:txBody>
      </p:sp>
    </p:spTree>
    <p:extLst>
      <p:ext uri="{BB962C8B-B14F-4D97-AF65-F5344CB8AC3E}">
        <p14:creationId xmlns:p14="http://schemas.microsoft.com/office/powerpoint/2010/main" val="669376838"/>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08214" y="2286000"/>
            <a:ext cx="3162300" cy="3886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522915" y="2286000"/>
            <a:ext cx="3163887" cy="3886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FFCC99"/>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CC99"/>
              </a:solidFill>
            </a:endParaRPr>
          </a:p>
        </p:txBody>
      </p:sp>
      <p:sp>
        <p:nvSpPr>
          <p:cNvPr id="7" name="Slide Number Placeholder 6"/>
          <p:cNvSpPr>
            <a:spLocks noGrp="1"/>
          </p:cNvSpPr>
          <p:nvPr>
            <p:ph type="sldNum" sz="quarter" idx="12"/>
          </p:nvPr>
        </p:nvSpPr>
        <p:spPr/>
        <p:txBody>
          <a:bodyPr/>
          <a:lstStyle>
            <a:lvl1pPr>
              <a:defRPr/>
            </a:lvl1pPr>
          </a:lstStyle>
          <a:p>
            <a:fld id="{6D408D7D-14AF-BD48-B92C-3FFC0618CAC7}" type="slidenum">
              <a:rPr lang="en-US">
                <a:solidFill>
                  <a:srgbClr val="FFCC99"/>
                </a:solidFill>
              </a:rPr>
              <a:pPr/>
              <a:t>‹#›</a:t>
            </a:fld>
            <a:endParaRPr lang="en-US">
              <a:solidFill>
                <a:srgbClr val="FFCC99"/>
              </a:solidFill>
            </a:endParaRPr>
          </a:p>
        </p:txBody>
      </p:sp>
    </p:spTree>
    <p:extLst>
      <p:ext uri="{BB962C8B-B14F-4D97-AF65-F5344CB8AC3E}">
        <p14:creationId xmlns:p14="http://schemas.microsoft.com/office/powerpoint/2010/main" val="3894749419"/>
      </p:ext>
    </p:extLst>
  </p:cSld>
  <p:clrMapOvr>
    <a:masterClrMapping/>
  </p:clrMapOvr>
  <p:transition>
    <p:cut/>
  </p:transition>
</p:sldLayout>
</file>

<file path=ppt/slideLayouts/slideLayout6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90D36B33-F8F2-2442-8581-25BC4393D54B}" type="slidenum">
              <a:rPr lang="en-US"/>
              <a:pPr>
                <a:defRPr/>
              </a:pPr>
              <a:t>‹#›</a:t>
            </a:fld>
            <a:endParaRPr lang="en-US"/>
          </a:p>
        </p:txBody>
      </p:sp>
    </p:spTree>
    <p:extLst>
      <p:ext uri="{BB962C8B-B14F-4D97-AF65-F5344CB8AC3E}">
        <p14:creationId xmlns:p14="http://schemas.microsoft.com/office/powerpoint/2010/main" val="3873108883"/>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3772B040-C5BF-CB47-B46F-CC4FAC1B1915}" type="slidenum">
              <a:rPr lang="en-US"/>
              <a:pPr>
                <a:defRPr/>
              </a:pPr>
              <a:t>‹#›</a:t>
            </a:fld>
            <a:endParaRPr lang="en-US"/>
          </a:p>
        </p:txBody>
      </p:sp>
    </p:spTree>
    <p:extLst>
      <p:ext uri="{BB962C8B-B14F-4D97-AF65-F5344CB8AC3E}">
        <p14:creationId xmlns:p14="http://schemas.microsoft.com/office/powerpoint/2010/main" val="2544494677"/>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37954"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37955" name="Rectangle 1027"/>
          <p:cNvSpPr>
            <a:spLocks noGrp="1" noChangeArrowheads="1"/>
          </p:cNvSpPr>
          <p:nvPr>
            <p:ph type="subTitle" idx="1"/>
          </p:nvPr>
        </p:nvSpPr>
        <p:spPr>
          <a:xfrm>
            <a:off x="1371600" y="3886200"/>
            <a:ext cx="6400800" cy="1752600"/>
          </a:xfrm>
        </p:spPr>
        <p:txBody>
          <a:bodyPr/>
          <a:lstStyle>
            <a:lvl1pPr marL="0" indent="0" algn="ctr">
              <a:buFont typeface="Times" pitchFamily="-112" charset="0"/>
              <a:buNone/>
              <a:defRPr/>
            </a:lvl1pPr>
          </a:lstStyle>
          <a:p>
            <a:r>
              <a:rPr lang="en-US"/>
              <a:t>Click to edit Master subtitle style</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482D7679-77D2-7E4F-8F7E-414ACC570F14}" type="slidenum">
              <a:rPr lang="en-US"/>
              <a:pPr>
                <a:defRPr/>
              </a:pPr>
              <a:t>‹#›</a:t>
            </a:fld>
            <a:endParaRPr lang="en-US"/>
          </a:p>
        </p:txBody>
      </p:sp>
    </p:spTree>
    <p:extLst>
      <p:ext uri="{BB962C8B-B14F-4D97-AF65-F5344CB8AC3E}">
        <p14:creationId xmlns:p14="http://schemas.microsoft.com/office/powerpoint/2010/main" val="2339362043"/>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DF0A935D-7664-4640-BFA9-09DD96754906}" type="slidenum">
              <a:rPr lang="en-US"/>
              <a:pPr>
                <a:defRPr/>
              </a:pPr>
              <a:t>‹#›</a:t>
            </a:fld>
            <a:endParaRPr lang="en-US"/>
          </a:p>
        </p:txBody>
      </p:sp>
    </p:spTree>
    <p:extLst>
      <p:ext uri="{BB962C8B-B14F-4D97-AF65-F5344CB8AC3E}">
        <p14:creationId xmlns:p14="http://schemas.microsoft.com/office/powerpoint/2010/main" val="3052344283"/>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35A9A3EA-CFC4-4B43-B358-6C668C547976}" type="slidenum">
              <a:rPr lang="en-US"/>
              <a:pPr>
                <a:defRPr/>
              </a:pPr>
              <a:t>‹#›</a:t>
            </a:fld>
            <a:endParaRPr lang="en-US"/>
          </a:p>
        </p:txBody>
      </p:sp>
    </p:spTree>
    <p:extLst>
      <p:ext uri="{BB962C8B-B14F-4D97-AF65-F5344CB8AC3E}">
        <p14:creationId xmlns:p14="http://schemas.microsoft.com/office/powerpoint/2010/main" val="2602102351"/>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a:defRPr/>
            </a:lvl1pPr>
          </a:lstStyle>
          <a:p>
            <a:pPr>
              <a:defRPr/>
            </a:pPr>
            <a:endParaRPr lang="en-US"/>
          </a:p>
        </p:txBody>
      </p:sp>
      <p:sp>
        <p:nvSpPr>
          <p:cNvPr id="6" name="Rectangle 1029"/>
          <p:cNvSpPr>
            <a:spLocks noGrp="1" noChangeArrowheads="1"/>
          </p:cNvSpPr>
          <p:nvPr>
            <p:ph type="ftr" sz="quarter" idx="11"/>
          </p:nvPr>
        </p:nvSpPr>
        <p:spPr/>
        <p:txBody>
          <a:bodyPr/>
          <a:lstStyle>
            <a:lvl1pPr>
              <a:defRPr/>
            </a:lvl1pPr>
          </a:lstStyle>
          <a:p>
            <a:pPr>
              <a:defRPr/>
            </a:pPr>
            <a:endParaRPr lang="en-US"/>
          </a:p>
        </p:txBody>
      </p:sp>
      <p:sp>
        <p:nvSpPr>
          <p:cNvPr id="7"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C4C8EDE-3A4F-F349-9AA2-1714ECB0082B}" type="slidenum">
              <a:rPr lang="en-US"/>
              <a:pPr>
                <a:defRPr/>
              </a:pPr>
              <a:t>‹#›</a:t>
            </a:fld>
            <a:endParaRPr lang="en-US"/>
          </a:p>
        </p:txBody>
      </p:sp>
    </p:spTree>
    <p:extLst>
      <p:ext uri="{BB962C8B-B14F-4D97-AF65-F5344CB8AC3E}">
        <p14:creationId xmlns:p14="http://schemas.microsoft.com/office/powerpoint/2010/main" val="1140612195"/>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a:defRPr/>
            </a:lvl1pPr>
          </a:lstStyle>
          <a:p>
            <a:pPr>
              <a:defRPr/>
            </a:pPr>
            <a:endParaRPr lang="en-US"/>
          </a:p>
        </p:txBody>
      </p:sp>
      <p:sp>
        <p:nvSpPr>
          <p:cNvPr id="8" name="Rectangle 1029"/>
          <p:cNvSpPr>
            <a:spLocks noGrp="1" noChangeArrowheads="1"/>
          </p:cNvSpPr>
          <p:nvPr>
            <p:ph type="ftr" sz="quarter" idx="11"/>
          </p:nvPr>
        </p:nvSpPr>
        <p:spPr/>
        <p:txBody>
          <a:bodyPr/>
          <a:lstStyle>
            <a:lvl1pPr>
              <a:defRPr/>
            </a:lvl1pPr>
          </a:lstStyle>
          <a:p>
            <a:pPr>
              <a:defRPr/>
            </a:pPr>
            <a:endParaRPr lang="en-US"/>
          </a:p>
        </p:txBody>
      </p:sp>
      <p:sp>
        <p:nvSpPr>
          <p:cNvPr id="9"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EFFD5A1F-5436-5549-9D2A-55F8356D9D28}" type="slidenum">
              <a:rPr lang="en-US"/>
              <a:pPr>
                <a:defRPr/>
              </a:pPr>
              <a:t>‹#›</a:t>
            </a:fld>
            <a:endParaRPr lang="en-US"/>
          </a:p>
        </p:txBody>
      </p:sp>
    </p:spTree>
    <p:extLst>
      <p:ext uri="{BB962C8B-B14F-4D97-AF65-F5344CB8AC3E}">
        <p14:creationId xmlns:p14="http://schemas.microsoft.com/office/powerpoint/2010/main" val="930805594"/>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p:txBody>
          <a:bodyPr/>
          <a:lstStyle>
            <a:lvl1pPr>
              <a:defRPr/>
            </a:lvl1pPr>
          </a:lstStyle>
          <a:p>
            <a:pPr>
              <a:defRPr/>
            </a:pPr>
            <a:endParaRPr lang="en-US"/>
          </a:p>
        </p:txBody>
      </p:sp>
      <p:sp>
        <p:nvSpPr>
          <p:cNvPr id="4" name="Rectangle 1029"/>
          <p:cNvSpPr>
            <a:spLocks noGrp="1" noChangeArrowheads="1"/>
          </p:cNvSpPr>
          <p:nvPr>
            <p:ph type="ftr" sz="quarter" idx="11"/>
          </p:nvPr>
        </p:nvSpPr>
        <p:spPr/>
        <p:txBody>
          <a:bodyPr/>
          <a:lstStyle>
            <a:lvl1pPr>
              <a:defRPr/>
            </a:lvl1pPr>
          </a:lstStyle>
          <a:p>
            <a:pPr>
              <a:defRPr/>
            </a:pPr>
            <a:endParaRPr lang="en-US"/>
          </a:p>
        </p:txBody>
      </p:sp>
      <p:sp>
        <p:nvSpPr>
          <p:cNvPr id="5"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D7AB8ACA-ADDB-8E40-89B4-ABA46D21922E}" type="slidenum">
              <a:rPr lang="en-US"/>
              <a:pPr>
                <a:defRPr/>
              </a:pPr>
              <a:t>‹#›</a:t>
            </a:fld>
            <a:endParaRPr lang="en-US"/>
          </a:p>
        </p:txBody>
      </p:sp>
    </p:spTree>
    <p:extLst>
      <p:ext uri="{BB962C8B-B14F-4D97-AF65-F5344CB8AC3E}">
        <p14:creationId xmlns:p14="http://schemas.microsoft.com/office/powerpoint/2010/main" val="613349552"/>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a:defRPr/>
            </a:lvl1pPr>
          </a:lstStyle>
          <a:p>
            <a:pPr>
              <a:defRPr/>
            </a:pPr>
            <a:endParaRPr lang="en-US"/>
          </a:p>
        </p:txBody>
      </p:sp>
      <p:sp>
        <p:nvSpPr>
          <p:cNvPr id="3" name="Rectangle 1029"/>
          <p:cNvSpPr>
            <a:spLocks noGrp="1" noChangeArrowheads="1"/>
          </p:cNvSpPr>
          <p:nvPr>
            <p:ph type="ftr" sz="quarter" idx="11"/>
          </p:nvPr>
        </p:nvSpPr>
        <p:spPr/>
        <p:txBody>
          <a:bodyPr/>
          <a:lstStyle>
            <a:lvl1pPr>
              <a:defRPr/>
            </a:lvl1pPr>
          </a:lstStyle>
          <a:p>
            <a:pPr>
              <a:defRPr/>
            </a:pPr>
            <a:endParaRPr lang="en-US"/>
          </a:p>
        </p:txBody>
      </p:sp>
      <p:sp>
        <p:nvSpPr>
          <p:cNvPr id="4"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A4E11C8-D671-324F-9A7A-EF7C83A67836}" type="slidenum">
              <a:rPr lang="en-US"/>
              <a:pPr>
                <a:defRPr/>
              </a:pPr>
              <a:t>‹#›</a:t>
            </a:fld>
            <a:endParaRPr lang="en-US"/>
          </a:p>
        </p:txBody>
      </p:sp>
    </p:spTree>
    <p:extLst>
      <p:ext uri="{BB962C8B-B14F-4D97-AF65-F5344CB8AC3E}">
        <p14:creationId xmlns:p14="http://schemas.microsoft.com/office/powerpoint/2010/main" val="2303143810"/>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defRPr/>
            </a:lvl1pPr>
          </a:lstStyle>
          <a:p>
            <a:pPr>
              <a:defRPr/>
            </a:pPr>
            <a:endParaRPr lang="en-US"/>
          </a:p>
        </p:txBody>
      </p:sp>
      <p:sp>
        <p:nvSpPr>
          <p:cNvPr id="6" name="Rectangle 1029"/>
          <p:cNvSpPr>
            <a:spLocks noGrp="1" noChangeArrowheads="1"/>
          </p:cNvSpPr>
          <p:nvPr>
            <p:ph type="ftr" sz="quarter" idx="11"/>
          </p:nvPr>
        </p:nvSpPr>
        <p:spPr/>
        <p:txBody>
          <a:bodyPr/>
          <a:lstStyle>
            <a:lvl1pPr>
              <a:defRPr/>
            </a:lvl1pPr>
          </a:lstStyle>
          <a:p>
            <a:pPr>
              <a:defRPr/>
            </a:pPr>
            <a:endParaRPr lang="en-US"/>
          </a:p>
        </p:txBody>
      </p:sp>
      <p:sp>
        <p:nvSpPr>
          <p:cNvPr id="7"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53C283D-531A-3C49-AC60-D8104845988B}" type="slidenum">
              <a:rPr lang="en-US"/>
              <a:pPr>
                <a:defRPr/>
              </a:pPr>
              <a:t>‹#›</a:t>
            </a:fld>
            <a:endParaRPr lang="en-US"/>
          </a:p>
        </p:txBody>
      </p:sp>
    </p:spTree>
    <p:extLst>
      <p:ext uri="{BB962C8B-B14F-4D97-AF65-F5344CB8AC3E}">
        <p14:creationId xmlns:p14="http://schemas.microsoft.com/office/powerpoint/2010/main" val="2933552835"/>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FFCC99"/>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FFCC99"/>
              </a:solidFill>
            </a:endParaRPr>
          </a:p>
        </p:txBody>
      </p:sp>
      <p:sp>
        <p:nvSpPr>
          <p:cNvPr id="9" name="Slide Number Placeholder 8"/>
          <p:cNvSpPr>
            <a:spLocks noGrp="1"/>
          </p:cNvSpPr>
          <p:nvPr>
            <p:ph type="sldNum" sz="quarter" idx="12"/>
          </p:nvPr>
        </p:nvSpPr>
        <p:spPr/>
        <p:txBody>
          <a:bodyPr/>
          <a:lstStyle>
            <a:lvl1pPr>
              <a:defRPr/>
            </a:lvl1pPr>
          </a:lstStyle>
          <a:p>
            <a:fld id="{BD7FDE9A-79E4-C245-BB38-C111267235C6}" type="slidenum">
              <a:rPr lang="en-US">
                <a:solidFill>
                  <a:srgbClr val="FFCC99"/>
                </a:solidFill>
              </a:rPr>
              <a:pPr/>
              <a:t>‹#›</a:t>
            </a:fld>
            <a:endParaRPr lang="en-US">
              <a:solidFill>
                <a:srgbClr val="FFCC99"/>
              </a:solidFill>
            </a:endParaRPr>
          </a:p>
        </p:txBody>
      </p:sp>
    </p:spTree>
    <p:extLst>
      <p:ext uri="{BB962C8B-B14F-4D97-AF65-F5344CB8AC3E}">
        <p14:creationId xmlns:p14="http://schemas.microsoft.com/office/powerpoint/2010/main" val="2100928458"/>
      </p:ext>
    </p:extLst>
  </p:cSld>
  <p:clrMapOvr>
    <a:masterClrMapping/>
  </p:clrMapOvr>
  <p:transition>
    <p:cut/>
  </p:transition>
</p:sldLayout>
</file>

<file path=ppt/slideLayouts/slideLayout6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defRPr/>
            </a:lvl1pPr>
          </a:lstStyle>
          <a:p>
            <a:pPr>
              <a:defRPr/>
            </a:pPr>
            <a:endParaRPr lang="en-US"/>
          </a:p>
        </p:txBody>
      </p:sp>
      <p:sp>
        <p:nvSpPr>
          <p:cNvPr id="6" name="Rectangle 1029"/>
          <p:cNvSpPr>
            <a:spLocks noGrp="1" noChangeArrowheads="1"/>
          </p:cNvSpPr>
          <p:nvPr>
            <p:ph type="ftr" sz="quarter" idx="11"/>
          </p:nvPr>
        </p:nvSpPr>
        <p:spPr/>
        <p:txBody>
          <a:bodyPr/>
          <a:lstStyle>
            <a:lvl1pPr>
              <a:defRPr/>
            </a:lvl1pPr>
          </a:lstStyle>
          <a:p>
            <a:pPr>
              <a:defRPr/>
            </a:pPr>
            <a:endParaRPr lang="en-US"/>
          </a:p>
        </p:txBody>
      </p:sp>
      <p:sp>
        <p:nvSpPr>
          <p:cNvPr id="7"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F2436AD4-3BD1-0849-9D22-5AE38B172416}" type="slidenum">
              <a:rPr lang="en-US"/>
              <a:pPr>
                <a:defRPr/>
              </a:pPr>
              <a:t>‹#›</a:t>
            </a:fld>
            <a:endParaRPr lang="en-US"/>
          </a:p>
        </p:txBody>
      </p:sp>
    </p:spTree>
    <p:extLst>
      <p:ext uri="{BB962C8B-B14F-4D97-AF65-F5344CB8AC3E}">
        <p14:creationId xmlns:p14="http://schemas.microsoft.com/office/powerpoint/2010/main" val="2918470661"/>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811AC7F-374A-894F-B8B2-495043BD6576}" type="slidenum">
              <a:rPr lang="en-US"/>
              <a:pPr>
                <a:defRPr/>
              </a:pPr>
              <a:t>‹#›</a:t>
            </a:fld>
            <a:endParaRPr lang="en-US"/>
          </a:p>
        </p:txBody>
      </p:sp>
    </p:spTree>
    <p:extLst>
      <p:ext uri="{BB962C8B-B14F-4D97-AF65-F5344CB8AC3E}">
        <p14:creationId xmlns:p14="http://schemas.microsoft.com/office/powerpoint/2010/main" val="3843196502"/>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F1317C6-62F6-9043-81E2-5ECA3FC8410A}" type="slidenum">
              <a:rPr lang="en-US"/>
              <a:pPr>
                <a:defRPr/>
              </a:pPr>
              <a:t>‹#›</a:t>
            </a:fld>
            <a:endParaRPr lang="en-US"/>
          </a:p>
        </p:txBody>
      </p:sp>
    </p:spTree>
    <p:extLst>
      <p:ext uri="{BB962C8B-B14F-4D97-AF65-F5344CB8AC3E}">
        <p14:creationId xmlns:p14="http://schemas.microsoft.com/office/powerpoint/2010/main" val="3745154195"/>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987650289"/>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020581643"/>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134639977"/>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779001798"/>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862132776"/>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255648832"/>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93761656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fld id="{8CC5402B-0278-FD4D-9DD1-2BAF33F3038C}" type="slidenum">
              <a:rPr lang="en-US"/>
              <a:pPr/>
              <a:t>‹#›</a:t>
            </a:fld>
            <a:endParaRPr lang="en-US"/>
          </a:p>
        </p:txBody>
      </p:sp>
    </p:spTree>
    <p:extLst>
      <p:ext uri="{BB962C8B-B14F-4D97-AF65-F5344CB8AC3E}">
        <p14:creationId xmlns:p14="http://schemas.microsoft.com/office/powerpoint/2010/main" val="28943602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FFCC99"/>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FFCC99"/>
              </a:solidFill>
            </a:endParaRPr>
          </a:p>
        </p:txBody>
      </p:sp>
      <p:sp>
        <p:nvSpPr>
          <p:cNvPr id="5" name="Slide Number Placeholder 4"/>
          <p:cNvSpPr>
            <a:spLocks noGrp="1"/>
          </p:cNvSpPr>
          <p:nvPr>
            <p:ph type="sldNum" sz="quarter" idx="12"/>
          </p:nvPr>
        </p:nvSpPr>
        <p:spPr/>
        <p:txBody>
          <a:bodyPr/>
          <a:lstStyle>
            <a:lvl1pPr>
              <a:defRPr/>
            </a:lvl1pPr>
          </a:lstStyle>
          <a:p>
            <a:fld id="{F1D2FD66-130A-674D-A6CB-515C9E5CA2E1}" type="slidenum">
              <a:rPr lang="en-US">
                <a:solidFill>
                  <a:srgbClr val="FFCC99"/>
                </a:solidFill>
              </a:rPr>
              <a:pPr/>
              <a:t>‹#›</a:t>
            </a:fld>
            <a:endParaRPr lang="en-US">
              <a:solidFill>
                <a:srgbClr val="FFCC99"/>
              </a:solidFill>
            </a:endParaRPr>
          </a:p>
        </p:txBody>
      </p:sp>
    </p:spTree>
    <p:extLst>
      <p:ext uri="{BB962C8B-B14F-4D97-AF65-F5344CB8AC3E}">
        <p14:creationId xmlns:p14="http://schemas.microsoft.com/office/powerpoint/2010/main" val="2105044293"/>
      </p:ext>
    </p:extLst>
  </p:cSld>
  <p:clrMapOvr>
    <a:masterClrMapping/>
  </p:clrMapOvr>
  <p:transition>
    <p:cut/>
  </p:transition>
</p:sldLayout>
</file>

<file path=ppt/slideLayouts/slideLayout7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944449115"/>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526376885"/>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49158613"/>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485314001"/>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623356125"/>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938630809"/>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760" cy="4320"/>
              <a:chOff x="0" y="0"/>
              <a:chExt cx="5760" cy="4320"/>
            </a:xfrm>
          </p:grpSpPr>
          <p:sp>
            <p:nvSpPr>
              <p:cNvPr id="7" name="Rectangle 4"/>
              <p:cNvSpPr>
                <a:spLocks noChangeArrowheads="1"/>
              </p:cNvSpPr>
              <p:nvPr userDrawn="1"/>
            </p:nvSpPr>
            <p:spPr bwMode="ltGray">
              <a:xfrm>
                <a:off x="0" y="1248"/>
                <a:ext cx="5760" cy="1104"/>
              </a:xfrm>
              <a:prstGeom prst="rect">
                <a:avLst/>
              </a:prstGeom>
              <a:solidFill>
                <a:schemeClr val="accent2"/>
              </a:solidFill>
              <a:ln w="9525">
                <a:noFill/>
                <a:miter lim="800000"/>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8" name="Rectangle 5" descr="Cacback"/>
              <p:cNvSpPr>
                <a:spLocks noChangeArrowheads="1"/>
              </p:cNvSpPr>
              <p:nvPr userDrawn="1"/>
            </p:nvSpPr>
            <p:spPr bwMode="ltGray">
              <a:xfrm>
                <a:off x="0" y="0"/>
                <a:ext cx="1119" cy="4320"/>
              </a:xfrm>
              <a:prstGeom prst="rect">
                <a:avLst/>
              </a:prstGeom>
              <a:blipFill dpi="0" rotWithShape="0">
                <a:blip r:embed="rId2"/>
                <a:srcRect/>
                <a:tile tx="0" ty="0" sx="100000" sy="100000" flip="none" algn="tl"/>
              </a:blipFill>
              <a:ln w="9525">
                <a:noFill/>
                <a:miter lim="800000"/>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grpSp>
        <p:sp>
          <p:nvSpPr>
            <p:cNvPr id="6" name="Rectangle 6"/>
            <p:cNvSpPr>
              <a:spLocks noChangeArrowheads="1"/>
            </p:cNvSpPr>
            <p:nvPr/>
          </p:nvSpPr>
          <p:spPr bwMode="white">
            <a:xfrm>
              <a:off x="816" y="2592"/>
              <a:ext cx="701" cy="1728"/>
            </a:xfrm>
            <a:prstGeom prst="rect">
              <a:avLst/>
            </a:prstGeom>
            <a:solidFill>
              <a:schemeClr val="bg1">
                <a:alpha val="50000"/>
              </a:schemeClr>
            </a:solidFill>
            <a:ln w="9525">
              <a:noFill/>
              <a:miter lim="800000"/>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grpSp>
      <p:grpSp>
        <p:nvGrpSpPr>
          <p:cNvPr id="9" name="Group 7"/>
          <p:cNvGrpSpPr>
            <a:grpSpLocks/>
          </p:cNvGrpSpPr>
          <p:nvPr/>
        </p:nvGrpSpPr>
        <p:grpSpPr bwMode="auto">
          <a:xfrm>
            <a:off x="0" y="1371600"/>
            <a:ext cx="8405813" cy="1246188"/>
            <a:chOff x="0" y="864"/>
            <a:chExt cx="5295" cy="785"/>
          </a:xfrm>
        </p:grpSpPr>
        <p:sp>
          <p:nvSpPr>
            <p:cNvPr id="10" name="Freeform 8"/>
            <p:cNvSpPr>
              <a:spLocks/>
            </p:cNvSpPr>
            <p:nvPr userDrawn="1"/>
          </p:nvSpPr>
          <p:spPr bwMode="auto">
            <a:xfrm rot="-507431">
              <a:off x="0" y="1477"/>
              <a:ext cx="1059" cy="172"/>
            </a:xfrm>
            <a:custGeom>
              <a:avLst/>
              <a:gdLst/>
              <a:ahLst/>
              <a:cxnLst>
                <a:cxn ang="0">
                  <a:pos x="1059" y="0"/>
                </a:cxn>
                <a:cxn ang="0">
                  <a:pos x="147" y="144"/>
                </a:cxn>
                <a:cxn ang="0">
                  <a:pos x="177" y="171"/>
                </a:cxn>
                <a:cxn ang="0">
                  <a:pos x="1059" y="24"/>
                </a:cxn>
                <a:cxn ang="0">
                  <a:pos x="1059" y="0"/>
                </a:cxn>
              </a:cxnLst>
              <a:rect l="0" t="0" r="r" b="b"/>
              <a:pathLst>
                <a:path w="1059" h="172">
                  <a:moveTo>
                    <a:pt x="1059" y="0"/>
                  </a:moveTo>
                  <a:cubicBezTo>
                    <a:pt x="543" y="45"/>
                    <a:pt x="291" y="112"/>
                    <a:pt x="147" y="144"/>
                  </a:cubicBezTo>
                  <a:cubicBezTo>
                    <a:pt x="0" y="172"/>
                    <a:pt x="153" y="147"/>
                    <a:pt x="177" y="171"/>
                  </a:cubicBezTo>
                  <a:cubicBezTo>
                    <a:pt x="329" y="151"/>
                    <a:pt x="339" y="99"/>
                    <a:pt x="1059" y="24"/>
                  </a:cubicBezTo>
                  <a:cubicBezTo>
                    <a:pt x="1059" y="24"/>
                    <a:pt x="1059" y="0"/>
                    <a:pt x="1059" y="0"/>
                  </a:cubicBezTo>
                  <a:close/>
                </a:path>
              </a:pathLst>
            </a:custGeom>
            <a:gradFill rotWithShape="0">
              <a:gsLst>
                <a:gs pos="0">
                  <a:schemeClr val="accent1"/>
                </a:gs>
                <a:gs pos="100000">
                  <a:schemeClr val="bg2"/>
                </a:gs>
              </a:gsLst>
              <a:lin ang="0" scaled="1"/>
            </a:gradFill>
            <a:ln w="9525" cap="flat" cmpd="sng">
              <a:noFill/>
              <a:prstDash val="solid"/>
              <a:round/>
              <a:headEnd type="none" w="med" len="med"/>
              <a:tailEnd type="none" w="med" len="me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1" name="Freeform 9"/>
            <p:cNvSpPr>
              <a:spLocks/>
            </p:cNvSpPr>
            <p:nvPr userDrawn="1"/>
          </p:nvSpPr>
          <p:spPr bwMode="auto">
            <a:xfrm rot="-507431">
              <a:off x="1173" y="864"/>
              <a:ext cx="4122" cy="630"/>
            </a:xfrm>
            <a:custGeom>
              <a:avLst/>
              <a:gdLst/>
              <a:ahLst/>
              <a:cxnLst>
                <a:cxn ang="0">
                  <a:pos x="0" y="204"/>
                </a:cxn>
                <a:cxn ang="0">
                  <a:pos x="3544" y="348"/>
                </a:cxn>
                <a:cxn ang="0">
                  <a:pos x="3680" y="630"/>
                </a:cxn>
                <a:cxn ang="0">
                  <a:pos x="3616" y="624"/>
                </a:cxn>
                <a:cxn ang="0">
                  <a:pos x="3534" y="368"/>
                </a:cxn>
                <a:cxn ang="0">
                  <a:pos x="17" y="231"/>
                </a:cxn>
                <a:cxn ang="0">
                  <a:pos x="0" y="204"/>
                </a:cxn>
              </a:cxnLst>
              <a:rect l="0" t="0" r="r" b="b"/>
              <a:pathLst>
                <a:path w="4122" h="630">
                  <a:moveTo>
                    <a:pt x="0" y="204"/>
                  </a:moveTo>
                  <a:cubicBezTo>
                    <a:pt x="255" y="198"/>
                    <a:pt x="1686" y="0"/>
                    <a:pt x="3544" y="348"/>
                  </a:cubicBezTo>
                  <a:cubicBezTo>
                    <a:pt x="4122" y="464"/>
                    <a:pt x="3754" y="614"/>
                    <a:pt x="3680" y="630"/>
                  </a:cubicBezTo>
                  <a:cubicBezTo>
                    <a:pt x="3680" y="630"/>
                    <a:pt x="3642" y="626"/>
                    <a:pt x="3616" y="624"/>
                  </a:cubicBezTo>
                  <a:cubicBezTo>
                    <a:pt x="3678" y="612"/>
                    <a:pt x="4118" y="488"/>
                    <a:pt x="3534" y="368"/>
                  </a:cubicBezTo>
                  <a:cubicBezTo>
                    <a:pt x="2029" y="98"/>
                    <a:pt x="696" y="156"/>
                    <a:pt x="17" y="231"/>
                  </a:cubicBezTo>
                  <a:cubicBezTo>
                    <a:pt x="17" y="231"/>
                    <a:pt x="0" y="204"/>
                    <a:pt x="0" y="204"/>
                  </a:cubicBezTo>
                  <a:close/>
                </a:path>
              </a:pathLst>
            </a:custGeom>
            <a:solidFill>
              <a:schemeClr val="bg2"/>
            </a:soli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grpSp>
          <p:nvGrpSpPr>
            <p:cNvPr id="12" name="Group 10"/>
            <p:cNvGrpSpPr>
              <a:grpSpLocks/>
            </p:cNvGrpSpPr>
            <p:nvPr userDrawn="1"/>
          </p:nvGrpSpPr>
          <p:grpSpPr bwMode="auto">
            <a:xfrm>
              <a:off x="1008" y="1248"/>
              <a:ext cx="288" cy="288"/>
              <a:chOff x="1033" y="326"/>
              <a:chExt cx="192" cy="192"/>
            </a:xfrm>
          </p:grpSpPr>
          <p:sp>
            <p:nvSpPr>
              <p:cNvPr id="13" name="Oval 11"/>
              <p:cNvSpPr>
                <a:spLocks noChangeArrowheads="1"/>
              </p:cNvSpPr>
              <p:nvPr/>
            </p:nvSpPr>
            <p:spPr bwMode="auto">
              <a:xfrm>
                <a:off x="1033" y="326"/>
                <a:ext cx="192" cy="192"/>
              </a:xfrm>
              <a:prstGeom prst="ellipse">
                <a:avLst/>
              </a:prstGeom>
              <a:gradFill rotWithShape="0">
                <a:gsLst>
                  <a:gs pos="0">
                    <a:schemeClr val="bg2"/>
                  </a:gs>
                  <a:gs pos="100000">
                    <a:srgbClr val="000000"/>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4" name="Oval 12"/>
              <p:cNvSpPr>
                <a:spLocks noChangeArrowheads="1"/>
              </p:cNvSpPr>
              <p:nvPr/>
            </p:nvSpPr>
            <p:spPr bwMode="auto">
              <a:xfrm>
                <a:off x="1129" y="377"/>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5" name="Oval 13"/>
              <p:cNvSpPr>
                <a:spLocks noChangeArrowheads="1"/>
              </p:cNvSpPr>
              <p:nvPr/>
            </p:nvSpPr>
            <p:spPr bwMode="auto">
              <a:xfrm>
                <a:off x="1063" y="350"/>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6" name="Oval 14"/>
              <p:cNvSpPr>
                <a:spLocks noChangeArrowheads="1"/>
              </p:cNvSpPr>
              <p:nvPr/>
            </p:nvSpPr>
            <p:spPr bwMode="auto">
              <a:xfrm>
                <a:off x="1063" y="404"/>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7" name="Oval 15"/>
              <p:cNvSpPr>
                <a:spLocks noChangeArrowheads="1"/>
              </p:cNvSpPr>
              <p:nvPr/>
            </p:nvSpPr>
            <p:spPr bwMode="auto">
              <a:xfrm>
                <a:off x="1108" y="422"/>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8" name="Oval 16"/>
              <p:cNvSpPr>
                <a:spLocks noChangeArrowheads="1"/>
              </p:cNvSpPr>
              <p:nvPr/>
            </p:nvSpPr>
            <p:spPr bwMode="auto">
              <a:xfrm>
                <a:off x="1168" y="416"/>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9" name="Oval 17"/>
              <p:cNvSpPr>
                <a:spLocks noChangeArrowheads="1"/>
              </p:cNvSpPr>
              <p:nvPr/>
            </p:nvSpPr>
            <p:spPr bwMode="auto">
              <a:xfrm>
                <a:off x="1120" y="461"/>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20" name="Oval 18"/>
              <p:cNvSpPr>
                <a:spLocks noChangeArrowheads="1"/>
              </p:cNvSpPr>
              <p:nvPr/>
            </p:nvSpPr>
            <p:spPr bwMode="auto">
              <a:xfrm>
                <a:off x="1063" y="452"/>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21" name="Oval 19"/>
              <p:cNvSpPr>
                <a:spLocks noChangeArrowheads="1"/>
              </p:cNvSpPr>
              <p:nvPr/>
            </p:nvSpPr>
            <p:spPr bwMode="auto">
              <a:xfrm>
                <a:off x="1117" y="329"/>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grpSp>
      </p:grpSp>
      <p:sp>
        <p:nvSpPr>
          <p:cNvPr id="172052" name="Rectangle 20"/>
          <p:cNvSpPr>
            <a:spLocks noGrp="1" noChangeArrowheads="1"/>
          </p:cNvSpPr>
          <p:nvPr>
            <p:ph type="ctrTitle"/>
          </p:nvPr>
        </p:nvSpPr>
        <p:spPr>
          <a:xfrm>
            <a:off x="1828800" y="2133600"/>
            <a:ext cx="7315200" cy="1600200"/>
          </a:xfrm>
        </p:spPr>
        <p:txBody>
          <a:bodyPr/>
          <a:lstStyle>
            <a:lvl1pPr algn="l">
              <a:defRPr/>
            </a:lvl1pPr>
          </a:lstStyle>
          <a:p>
            <a:r>
              <a:rPr lang="en-US"/>
              <a:t>Click to edit Master title style</a:t>
            </a:r>
          </a:p>
        </p:txBody>
      </p:sp>
      <p:sp>
        <p:nvSpPr>
          <p:cNvPr id="172053" name="Rectangle 21"/>
          <p:cNvSpPr>
            <a:spLocks noGrp="1" noChangeArrowheads="1"/>
          </p:cNvSpPr>
          <p:nvPr>
            <p:ph type="subTitle" idx="1"/>
          </p:nvPr>
        </p:nvSpPr>
        <p:spPr>
          <a:xfrm>
            <a:off x="1371600" y="4267200"/>
            <a:ext cx="6400800" cy="1752600"/>
          </a:xfrm>
        </p:spPr>
        <p:txBody>
          <a:bodyPr/>
          <a:lstStyle>
            <a:lvl1pPr marL="0" indent="0">
              <a:buFontTx/>
              <a:buNone/>
              <a:defRPr/>
            </a:lvl1pPr>
          </a:lstStyle>
          <a:p>
            <a:r>
              <a:rPr lang="en-US"/>
              <a:t>Click to edit Master subtitle style</a:t>
            </a:r>
          </a:p>
        </p:txBody>
      </p:sp>
      <p:sp>
        <p:nvSpPr>
          <p:cNvPr id="22" name="Rectangle 22"/>
          <p:cNvSpPr>
            <a:spLocks noGrp="1" noChangeArrowheads="1"/>
          </p:cNvSpPr>
          <p:nvPr>
            <p:ph type="dt" sz="half" idx="10"/>
          </p:nvPr>
        </p:nvSpPr>
        <p:spPr>
          <a:xfrm>
            <a:off x="1371600" y="6248400"/>
            <a:ext cx="1905000" cy="457200"/>
          </a:xfrm>
        </p:spPr>
        <p:txBody>
          <a:bodyPr/>
          <a:lstStyle>
            <a:lvl1pPr>
              <a:defRPr/>
            </a:lvl1pPr>
          </a:lstStyle>
          <a:p>
            <a:pPr>
              <a:defRPr/>
            </a:pPr>
            <a:endParaRPr lang="en-US"/>
          </a:p>
        </p:txBody>
      </p:sp>
      <p:sp>
        <p:nvSpPr>
          <p:cNvPr id="23" name="Rectangle 23"/>
          <p:cNvSpPr>
            <a:spLocks noGrp="1" noChangeArrowheads="1"/>
          </p:cNvSpPr>
          <p:nvPr>
            <p:ph type="ftr" sz="quarter" idx="11"/>
          </p:nvPr>
        </p:nvSpPr>
        <p:spPr>
          <a:xfrm>
            <a:off x="3733800" y="6248400"/>
            <a:ext cx="2895600" cy="457200"/>
          </a:xfrm>
        </p:spPr>
        <p:txBody>
          <a:bodyPr/>
          <a:lstStyle>
            <a:lvl1pPr>
              <a:defRPr/>
            </a:lvl1pPr>
          </a:lstStyle>
          <a:p>
            <a:pPr>
              <a:defRPr/>
            </a:pPr>
            <a:endParaRPr lang="en-US"/>
          </a:p>
        </p:txBody>
      </p:sp>
      <p:sp>
        <p:nvSpPr>
          <p:cNvPr id="24" name="Rectangle 24"/>
          <p:cNvSpPr>
            <a:spLocks noGrp="1" noChangeArrowheads="1"/>
          </p:cNvSpPr>
          <p:nvPr>
            <p:ph type="sldNum" sz="quarter" idx="12"/>
          </p:nvPr>
        </p:nvSpPr>
        <p:spPr>
          <a:xfrm>
            <a:off x="7086600" y="6248400"/>
            <a:ext cx="1905000" cy="457200"/>
          </a:xfrm>
        </p:spPr>
        <p:txBody>
          <a:bodyPr/>
          <a:lstStyle>
            <a:lvl1pPr>
              <a:defRPr/>
            </a:lvl1pPr>
          </a:lstStyle>
          <a:p>
            <a:pPr>
              <a:defRPr/>
            </a:pPr>
            <a:fld id="{7843B5DF-8CF0-414C-AA3A-92B9DF7F6258}" type="slidenum">
              <a:rPr lang="en-US"/>
              <a:pPr>
                <a:defRPr/>
              </a:pPr>
              <a:t>‹#›</a:t>
            </a:fld>
            <a:endParaRPr lang="en-US"/>
          </a:p>
        </p:txBody>
      </p:sp>
    </p:spTree>
    <p:extLst>
      <p:ext uri="{BB962C8B-B14F-4D97-AF65-F5344CB8AC3E}">
        <p14:creationId xmlns:p14="http://schemas.microsoft.com/office/powerpoint/2010/main" val="21625431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righ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1"/>
          <p:cNvSpPr>
            <a:spLocks noGrp="1" noChangeArrowheads="1"/>
          </p:cNvSpPr>
          <p:nvPr>
            <p:ph type="dt" sz="half" idx="10"/>
          </p:nvPr>
        </p:nvSpPr>
        <p:spPr>
          <a:ln/>
        </p:spPr>
        <p:txBody>
          <a:bodyPr/>
          <a:lstStyle>
            <a:lvl1pPr>
              <a:defRPr/>
            </a:lvl1pPr>
          </a:lstStyle>
          <a:p>
            <a:pPr>
              <a:defRPr/>
            </a:pPr>
            <a:endParaRPr lang="en-US"/>
          </a:p>
        </p:txBody>
      </p:sp>
      <p:sp>
        <p:nvSpPr>
          <p:cNvPr id="5" name="Rectangle 22"/>
          <p:cNvSpPr>
            <a:spLocks noGrp="1" noChangeArrowheads="1"/>
          </p:cNvSpPr>
          <p:nvPr>
            <p:ph type="ftr" sz="quarter" idx="11"/>
          </p:nvPr>
        </p:nvSpPr>
        <p:spPr>
          <a:ln/>
        </p:spPr>
        <p:txBody>
          <a:bodyPr/>
          <a:lstStyle>
            <a:lvl1pPr>
              <a:defRPr/>
            </a:lvl1pPr>
          </a:lstStyle>
          <a:p>
            <a:pPr>
              <a:defRPr/>
            </a:pPr>
            <a:endParaRPr lang="en-US"/>
          </a:p>
        </p:txBody>
      </p:sp>
      <p:sp>
        <p:nvSpPr>
          <p:cNvPr id="6" name="Rectangle 23"/>
          <p:cNvSpPr>
            <a:spLocks noGrp="1" noChangeArrowheads="1"/>
          </p:cNvSpPr>
          <p:nvPr>
            <p:ph type="sldNum" sz="quarter" idx="12"/>
          </p:nvPr>
        </p:nvSpPr>
        <p:spPr>
          <a:ln/>
        </p:spPr>
        <p:txBody>
          <a:bodyPr/>
          <a:lstStyle>
            <a:lvl1pPr>
              <a:defRPr/>
            </a:lvl1pPr>
          </a:lstStyle>
          <a:p>
            <a:pPr>
              <a:defRPr/>
            </a:pPr>
            <a:fld id="{E67C5B9A-3205-A64A-A795-59EBD00C71BA}" type="slidenum">
              <a:rPr lang="en-US"/>
              <a:pPr>
                <a:defRPr/>
              </a:pPr>
              <a:t>‹#›</a:t>
            </a:fld>
            <a:endParaRPr lang="en-US"/>
          </a:p>
        </p:txBody>
      </p:sp>
    </p:spTree>
    <p:extLst>
      <p:ext uri="{BB962C8B-B14F-4D97-AF65-F5344CB8AC3E}">
        <p14:creationId xmlns:p14="http://schemas.microsoft.com/office/powerpoint/2010/main" val="556875667"/>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1"/>
          <p:cNvSpPr>
            <a:spLocks noGrp="1" noChangeArrowheads="1"/>
          </p:cNvSpPr>
          <p:nvPr>
            <p:ph type="dt" sz="half" idx="10"/>
          </p:nvPr>
        </p:nvSpPr>
        <p:spPr>
          <a:ln/>
        </p:spPr>
        <p:txBody>
          <a:bodyPr/>
          <a:lstStyle>
            <a:lvl1pPr>
              <a:defRPr/>
            </a:lvl1pPr>
          </a:lstStyle>
          <a:p>
            <a:pPr>
              <a:defRPr/>
            </a:pPr>
            <a:endParaRPr lang="en-US"/>
          </a:p>
        </p:txBody>
      </p:sp>
      <p:sp>
        <p:nvSpPr>
          <p:cNvPr id="5" name="Rectangle 22"/>
          <p:cNvSpPr>
            <a:spLocks noGrp="1" noChangeArrowheads="1"/>
          </p:cNvSpPr>
          <p:nvPr>
            <p:ph type="ftr" sz="quarter" idx="11"/>
          </p:nvPr>
        </p:nvSpPr>
        <p:spPr>
          <a:ln/>
        </p:spPr>
        <p:txBody>
          <a:bodyPr/>
          <a:lstStyle>
            <a:lvl1pPr>
              <a:defRPr/>
            </a:lvl1pPr>
          </a:lstStyle>
          <a:p>
            <a:pPr>
              <a:defRPr/>
            </a:pPr>
            <a:endParaRPr lang="en-US"/>
          </a:p>
        </p:txBody>
      </p:sp>
      <p:sp>
        <p:nvSpPr>
          <p:cNvPr id="6" name="Rectangle 23"/>
          <p:cNvSpPr>
            <a:spLocks noGrp="1" noChangeArrowheads="1"/>
          </p:cNvSpPr>
          <p:nvPr>
            <p:ph type="sldNum" sz="quarter" idx="12"/>
          </p:nvPr>
        </p:nvSpPr>
        <p:spPr>
          <a:ln/>
        </p:spPr>
        <p:txBody>
          <a:bodyPr/>
          <a:lstStyle>
            <a:lvl1pPr>
              <a:defRPr/>
            </a:lvl1pPr>
          </a:lstStyle>
          <a:p>
            <a:pPr>
              <a:defRPr/>
            </a:pPr>
            <a:fld id="{5190F02D-DD85-8443-9DD7-C353E0876793}" type="slidenum">
              <a:rPr lang="en-US"/>
              <a:pPr>
                <a:defRPr/>
              </a:pPr>
              <a:t>‹#›</a:t>
            </a:fld>
            <a:endParaRPr lang="en-US"/>
          </a:p>
        </p:txBody>
      </p:sp>
    </p:spTree>
    <p:extLst>
      <p:ext uri="{BB962C8B-B14F-4D97-AF65-F5344CB8AC3E}">
        <p14:creationId xmlns:p14="http://schemas.microsoft.com/office/powerpoint/2010/main" val="2483105052"/>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1"/>
          <p:cNvSpPr>
            <a:spLocks noGrp="1" noChangeArrowheads="1"/>
          </p:cNvSpPr>
          <p:nvPr>
            <p:ph type="dt" sz="half" idx="10"/>
          </p:nvPr>
        </p:nvSpPr>
        <p:spPr>
          <a:ln/>
        </p:spPr>
        <p:txBody>
          <a:bodyPr/>
          <a:lstStyle>
            <a:lvl1pPr>
              <a:defRPr/>
            </a:lvl1pPr>
          </a:lstStyle>
          <a:p>
            <a:pPr>
              <a:defRPr/>
            </a:pPr>
            <a:endParaRPr lang="en-US"/>
          </a:p>
        </p:txBody>
      </p:sp>
      <p:sp>
        <p:nvSpPr>
          <p:cNvPr id="6" name="Rectangle 22"/>
          <p:cNvSpPr>
            <a:spLocks noGrp="1" noChangeArrowheads="1"/>
          </p:cNvSpPr>
          <p:nvPr>
            <p:ph type="ftr" sz="quarter" idx="11"/>
          </p:nvPr>
        </p:nvSpPr>
        <p:spPr>
          <a:ln/>
        </p:spPr>
        <p:txBody>
          <a:bodyPr/>
          <a:lstStyle>
            <a:lvl1pPr>
              <a:defRPr/>
            </a:lvl1pPr>
          </a:lstStyle>
          <a:p>
            <a:pPr>
              <a:defRPr/>
            </a:pPr>
            <a:endParaRPr lang="en-US"/>
          </a:p>
        </p:txBody>
      </p:sp>
      <p:sp>
        <p:nvSpPr>
          <p:cNvPr id="7" name="Rectangle 23"/>
          <p:cNvSpPr>
            <a:spLocks noGrp="1" noChangeArrowheads="1"/>
          </p:cNvSpPr>
          <p:nvPr>
            <p:ph type="sldNum" sz="quarter" idx="12"/>
          </p:nvPr>
        </p:nvSpPr>
        <p:spPr>
          <a:ln/>
        </p:spPr>
        <p:txBody>
          <a:bodyPr/>
          <a:lstStyle>
            <a:lvl1pPr>
              <a:defRPr/>
            </a:lvl1pPr>
          </a:lstStyle>
          <a:p>
            <a:pPr>
              <a:defRPr/>
            </a:pPr>
            <a:fld id="{EFD8FA71-0A4C-2846-8F32-A1444B67AD6B}" type="slidenum">
              <a:rPr lang="en-US"/>
              <a:pPr>
                <a:defRPr/>
              </a:pPr>
              <a:t>‹#›</a:t>
            </a:fld>
            <a:endParaRPr lang="en-US"/>
          </a:p>
        </p:txBody>
      </p:sp>
    </p:spTree>
    <p:extLst>
      <p:ext uri="{BB962C8B-B14F-4D97-AF65-F5344CB8AC3E}">
        <p14:creationId xmlns:p14="http://schemas.microsoft.com/office/powerpoint/2010/main" val="2501577146"/>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FFCC99"/>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FFCC99"/>
              </a:solidFill>
            </a:endParaRPr>
          </a:p>
        </p:txBody>
      </p:sp>
      <p:sp>
        <p:nvSpPr>
          <p:cNvPr id="4" name="Slide Number Placeholder 3"/>
          <p:cNvSpPr>
            <a:spLocks noGrp="1"/>
          </p:cNvSpPr>
          <p:nvPr>
            <p:ph type="sldNum" sz="quarter" idx="12"/>
          </p:nvPr>
        </p:nvSpPr>
        <p:spPr/>
        <p:txBody>
          <a:bodyPr/>
          <a:lstStyle>
            <a:lvl1pPr>
              <a:defRPr/>
            </a:lvl1pPr>
          </a:lstStyle>
          <a:p>
            <a:fld id="{6EF657AF-171F-F54A-B9AA-40B87125FD0A}" type="slidenum">
              <a:rPr lang="en-US">
                <a:solidFill>
                  <a:srgbClr val="FFCC99"/>
                </a:solidFill>
              </a:rPr>
              <a:pPr/>
              <a:t>‹#›</a:t>
            </a:fld>
            <a:endParaRPr lang="en-US">
              <a:solidFill>
                <a:srgbClr val="FFCC99"/>
              </a:solidFill>
            </a:endParaRPr>
          </a:p>
        </p:txBody>
      </p:sp>
    </p:spTree>
    <p:extLst>
      <p:ext uri="{BB962C8B-B14F-4D97-AF65-F5344CB8AC3E}">
        <p14:creationId xmlns:p14="http://schemas.microsoft.com/office/powerpoint/2010/main" val="1134365734"/>
      </p:ext>
    </p:extLst>
  </p:cSld>
  <p:clrMapOvr>
    <a:masterClrMapping/>
  </p:clrMapOvr>
  <p:transition>
    <p:cut/>
  </p:transition>
</p:sldLayout>
</file>

<file path=ppt/slideLayouts/slideLayout7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1"/>
          <p:cNvSpPr>
            <a:spLocks noGrp="1" noChangeArrowheads="1"/>
          </p:cNvSpPr>
          <p:nvPr>
            <p:ph type="dt" sz="half" idx="10"/>
          </p:nvPr>
        </p:nvSpPr>
        <p:spPr>
          <a:ln/>
        </p:spPr>
        <p:txBody>
          <a:bodyPr/>
          <a:lstStyle>
            <a:lvl1pPr>
              <a:defRPr/>
            </a:lvl1pPr>
          </a:lstStyle>
          <a:p>
            <a:pPr>
              <a:defRPr/>
            </a:pPr>
            <a:endParaRPr lang="en-US"/>
          </a:p>
        </p:txBody>
      </p:sp>
      <p:sp>
        <p:nvSpPr>
          <p:cNvPr id="8" name="Rectangle 22"/>
          <p:cNvSpPr>
            <a:spLocks noGrp="1" noChangeArrowheads="1"/>
          </p:cNvSpPr>
          <p:nvPr>
            <p:ph type="ftr" sz="quarter" idx="11"/>
          </p:nvPr>
        </p:nvSpPr>
        <p:spPr>
          <a:ln/>
        </p:spPr>
        <p:txBody>
          <a:bodyPr/>
          <a:lstStyle>
            <a:lvl1pPr>
              <a:defRPr/>
            </a:lvl1pPr>
          </a:lstStyle>
          <a:p>
            <a:pPr>
              <a:defRPr/>
            </a:pPr>
            <a:endParaRPr lang="en-US"/>
          </a:p>
        </p:txBody>
      </p:sp>
      <p:sp>
        <p:nvSpPr>
          <p:cNvPr id="9" name="Rectangle 23"/>
          <p:cNvSpPr>
            <a:spLocks noGrp="1" noChangeArrowheads="1"/>
          </p:cNvSpPr>
          <p:nvPr>
            <p:ph type="sldNum" sz="quarter" idx="12"/>
          </p:nvPr>
        </p:nvSpPr>
        <p:spPr>
          <a:ln/>
        </p:spPr>
        <p:txBody>
          <a:bodyPr/>
          <a:lstStyle>
            <a:lvl1pPr>
              <a:defRPr/>
            </a:lvl1pPr>
          </a:lstStyle>
          <a:p>
            <a:pPr>
              <a:defRPr/>
            </a:pPr>
            <a:fld id="{DC11CE8F-3D0B-6C4E-883B-8263A9F7C257}" type="slidenum">
              <a:rPr lang="en-US"/>
              <a:pPr>
                <a:defRPr/>
              </a:pPr>
              <a:t>‹#›</a:t>
            </a:fld>
            <a:endParaRPr lang="en-US"/>
          </a:p>
        </p:txBody>
      </p:sp>
    </p:spTree>
    <p:extLst>
      <p:ext uri="{BB962C8B-B14F-4D97-AF65-F5344CB8AC3E}">
        <p14:creationId xmlns:p14="http://schemas.microsoft.com/office/powerpoint/2010/main" val="2554762372"/>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1"/>
          <p:cNvSpPr>
            <a:spLocks noGrp="1" noChangeArrowheads="1"/>
          </p:cNvSpPr>
          <p:nvPr>
            <p:ph type="dt" sz="half" idx="10"/>
          </p:nvPr>
        </p:nvSpPr>
        <p:spPr>
          <a:ln/>
        </p:spPr>
        <p:txBody>
          <a:bodyPr/>
          <a:lstStyle>
            <a:lvl1pPr>
              <a:defRPr/>
            </a:lvl1pPr>
          </a:lstStyle>
          <a:p>
            <a:pPr>
              <a:defRPr/>
            </a:pPr>
            <a:endParaRPr lang="en-US"/>
          </a:p>
        </p:txBody>
      </p:sp>
      <p:sp>
        <p:nvSpPr>
          <p:cNvPr id="4" name="Rectangle 22"/>
          <p:cNvSpPr>
            <a:spLocks noGrp="1" noChangeArrowheads="1"/>
          </p:cNvSpPr>
          <p:nvPr>
            <p:ph type="ftr" sz="quarter" idx="11"/>
          </p:nvPr>
        </p:nvSpPr>
        <p:spPr>
          <a:ln/>
        </p:spPr>
        <p:txBody>
          <a:bodyPr/>
          <a:lstStyle>
            <a:lvl1pPr>
              <a:defRPr/>
            </a:lvl1pPr>
          </a:lstStyle>
          <a:p>
            <a:pPr>
              <a:defRPr/>
            </a:pPr>
            <a:endParaRPr lang="en-US"/>
          </a:p>
        </p:txBody>
      </p:sp>
      <p:sp>
        <p:nvSpPr>
          <p:cNvPr id="5" name="Rectangle 23"/>
          <p:cNvSpPr>
            <a:spLocks noGrp="1" noChangeArrowheads="1"/>
          </p:cNvSpPr>
          <p:nvPr>
            <p:ph type="sldNum" sz="quarter" idx="12"/>
          </p:nvPr>
        </p:nvSpPr>
        <p:spPr>
          <a:ln/>
        </p:spPr>
        <p:txBody>
          <a:bodyPr/>
          <a:lstStyle>
            <a:lvl1pPr>
              <a:defRPr/>
            </a:lvl1pPr>
          </a:lstStyle>
          <a:p>
            <a:pPr>
              <a:defRPr/>
            </a:pPr>
            <a:fld id="{A9310E00-14DA-1949-9044-9707830BE543}" type="slidenum">
              <a:rPr lang="en-US"/>
              <a:pPr>
                <a:defRPr/>
              </a:pPr>
              <a:t>‹#›</a:t>
            </a:fld>
            <a:endParaRPr lang="en-US"/>
          </a:p>
        </p:txBody>
      </p:sp>
    </p:spTree>
    <p:extLst>
      <p:ext uri="{BB962C8B-B14F-4D97-AF65-F5344CB8AC3E}">
        <p14:creationId xmlns:p14="http://schemas.microsoft.com/office/powerpoint/2010/main" val="4100958032"/>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1"/>
          <p:cNvSpPr>
            <a:spLocks noGrp="1" noChangeArrowheads="1"/>
          </p:cNvSpPr>
          <p:nvPr>
            <p:ph type="dt" sz="half" idx="10"/>
          </p:nvPr>
        </p:nvSpPr>
        <p:spPr>
          <a:ln/>
        </p:spPr>
        <p:txBody>
          <a:bodyPr/>
          <a:lstStyle>
            <a:lvl1pPr>
              <a:defRPr/>
            </a:lvl1pPr>
          </a:lstStyle>
          <a:p>
            <a:pPr>
              <a:defRPr/>
            </a:pPr>
            <a:endParaRPr lang="en-US"/>
          </a:p>
        </p:txBody>
      </p:sp>
      <p:sp>
        <p:nvSpPr>
          <p:cNvPr id="3" name="Rectangle 22"/>
          <p:cNvSpPr>
            <a:spLocks noGrp="1" noChangeArrowheads="1"/>
          </p:cNvSpPr>
          <p:nvPr>
            <p:ph type="ftr" sz="quarter" idx="11"/>
          </p:nvPr>
        </p:nvSpPr>
        <p:spPr>
          <a:ln/>
        </p:spPr>
        <p:txBody>
          <a:bodyPr/>
          <a:lstStyle>
            <a:lvl1pPr>
              <a:defRPr/>
            </a:lvl1pPr>
          </a:lstStyle>
          <a:p>
            <a:pPr>
              <a:defRPr/>
            </a:pPr>
            <a:endParaRPr lang="en-US"/>
          </a:p>
        </p:txBody>
      </p:sp>
      <p:sp>
        <p:nvSpPr>
          <p:cNvPr id="4" name="Rectangle 23"/>
          <p:cNvSpPr>
            <a:spLocks noGrp="1" noChangeArrowheads="1"/>
          </p:cNvSpPr>
          <p:nvPr>
            <p:ph type="sldNum" sz="quarter" idx="12"/>
          </p:nvPr>
        </p:nvSpPr>
        <p:spPr>
          <a:ln/>
        </p:spPr>
        <p:txBody>
          <a:bodyPr/>
          <a:lstStyle>
            <a:lvl1pPr>
              <a:defRPr/>
            </a:lvl1pPr>
          </a:lstStyle>
          <a:p>
            <a:pPr>
              <a:defRPr/>
            </a:pPr>
            <a:fld id="{AE7222A9-6732-A549-95E1-AF8D2029F55C}" type="slidenum">
              <a:rPr lang="en-US"/>
              <a:pPr>
                <a:defRPr/>
              </a:pPr>
              <a:t>‹#›</a:t>
            </a:fld>
            <a:endParaRPr lang="en-US"/>
          </a:p>
        </p:txBody>
      </p:sp>
    </p:spTree>
    <p:extLst>
      <p:ext uri="{BB962C8B-B14F-4D97-AF65-F5344CB8AC3E}">
        <p14:creationId xmlns:p14="http://schemas.microsoft.com/office/powerpoint/2010/main" val="2940020921"/>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1"/>
          <p:cNvSpPr>
            <a:spLocks noGrp="1" noChangeArrowheads="1"/>
          </p:cNvSpPr>
          <p:nvPr>
            <p:ph type="dt" sz="half" idx="10"/>
          </p:nvPr>
        </p:nvSpPr>
        <p:spPr>
          <a:ln/>
        </p:spPr>
        <p:txBody>
          <a:bodyPr/>
          <a:lstStyle>
            <a:lvl1pPr>
              <a:defRPr/>
            </a:lvl1pPr>
          </a:lstStyle>
          <a:p>
            <a:pPr>
              <a:defRPr/>
            </a:pPr>
            <a:endParaRPr lang="en-US"/>
          </a:p>
        </p:txBody>
      </p:sp>
      <p:sp>
        <p:nvSpPr>
          <p:cNvPr id="6" name="Rectangle 22"/>
          <p:cNvSpPr>
            <a:spLocks noGrp="1" noChangeArrowheads="1"/>
          </p:cNvSpPr>
          <p:nvPr>
            <p:ph type="ftr" sz="quarter" idx="11"/>
          </p:nvPr>
        </p:nvSpPr>
        <p:spPr>
          <a:ln/>
        </p:spPr>
        <p:txBody>
          <a:bodyPr/>
          <a:lstStyle>
            <a:lvl1pPr>
              <a:defRPr/>
            </a:lvl1pPr>
          </a:lstStyle>
          <a:p>
            <a:pPr>
              <a:defRPr/>
            </a:pPr>
            <a:endParaRPr lang="en-US"/>
          </a:p>
        </p:txBody>
      </p:sp>
      <p:sp>
        <p:nvSpPr>
          <p:cNvPr id="7" name="Rectangle 23"/>
          <p:cNvSpPr>
            <a:spLocks noGrp="1" noChangeArrowheads="1"/>
          </p:cNvSpPr>
          <p:nvPr>
            <p:ph type="sldNum" sz="quarter" idx="12"/>
          </p:nvPr>
        </p:nvSpPr>
        <p:spPr>
          <a:ln/>
        </p:spPr>
        <p:txBody>
          <a:bodyPr/>
          <a:lstStyle>
            <a:lvl1pPr>
              <a:defRPr/>
            </a:lvl1pPr>
          </a:lstStyle>
          <a:p>
            <a:pPr>
              <a:defRPr/>
            </a:pPr>
            <a:fld id="{DADB6B9D-94AC-3249-B470-BAF5410F6EEC}" type="slidenum">
              <a:rPr lang="en-US"/>
              <a:pPr>
                <a:defRPr/>
              </a:pPr>
              <a:t>‹#›</a:t>
            </a:fld>
            <a:endParaRPr lang="en-US"/>
          </a:p>
        </p:txBody>
      </p:sp>
    </p:spTree>
    <p:extLst>
      <p:ext uri="{BB962C8B-B14F-4D97-AF65-F5344CB8AC3E}">
        <p14:creationId xmlns:p14="http://schemas.microsoft.com/office/powerpoint/2010/main" val="138453525"/>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1"/>
          <p:cNvSpPr>
            <a:spLocks noGrp="1" noChangeArrowheads="1"/>
          </p:cNvSpPr>
          <p:nvPr>
            <p:ph type="dt" sz="half" idx="10"/>
          </p:nvPr>
        </p:nvSpPr>
        <p:spPr>
          <a:ln/>
        </p:spPr>
        <p:txBody>
          <a:bodyPr/>
          <a:lstStyle>
            <a:lvl1pPr>
              <a:defRPr/>
            </a:lvl1pPr>
          </a:lstStyle>
          <a:p>
            <a:pPr>
              <a:defRPr/>
            </a:pPr>
            <a:endParaRPr lang="en-US"/>
          </a:p>
        </p:txBody>
      </p:sp>
      <p:sp>
        <p:nvSpPr>
          <p:cNvPr id="6" name="Rectangle 22"/>
          <p:cNvSpPr>
            <a:spLocks noGrp="1" noChangeArrowheads="1"/>
          </p:cNvSpPr>
          <p:nvPr>
            <p:ph type="ftr" sz="quarter" idx="11"/>
          </p:nvPr>
        </p:nvSpPr>
        <p:spPr>
          <a:ln/>
        </p:spPr>
        <p:txBody>
          <a:bodyPr/>
          <a:lstStyle>
            <a:lvl1pPr>
              <a:defRPr/>
            </a:lvl1pPr>
          </a:lstStyle>
          <a:p>
            <a:pPr>
              <a:defRPr/>
            </a:pPr>
            <a:endParaRPr lang="en-US"/>
          </a:p>
        </p:txBody>
      </p:sp>
      <p:sp>
        <p:nvSpPr>
          <p:cNvPr id="7" name="Rectangle 23"/>
          <p:cNvSpPr>
            <a:spLocks noGrp="1" noChangeArrowheads="1"/>
          </p:cNvSpPr>
          <p:nvPr>
            <p:ph type="sldNum" sz="quarter" idx="12"/>
          </p:nvPr>
        </p:nvSpPr>
        <p:spPr>
          <a:ln/>
        </p:spPr>
        <p:txBody>
          <a:bodyPr/>
          <a:lstStyle>
            <a:lvl1pPr>
              <a:defRPr/>
            </a:lvl1pPr>
          </a:lstStyle>
          <a:p>
            <a:pPr>
              <a:defRPr/>
            </a:pPr>
            <a:fld id="{2622B3DD-3192-6546-860D-7126FDF82FC2}" type="slidenum">
              <a:rPr lang="en-US"/>
              <a:pPr>
                <a:defRPr/>
              </a:pPr>
              <a:t>‹#›</a:t>
            </a:fld>
            <a:endParaRPr lang="en-US"/>
          </a:p>
        </p:txBody>
      </p:sp>
    </p:spTree>
    <p:extLst>
      <p:ext uri="{BB962C8B-B14F-4D97-AF65-F5344CB8AC3E}">
        <p14:creationId xmlns:p14="http://schemas.microsoft.com/office/powerpoint/2010/main" val="2211623810"/>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1"/>
          <p:cNvSpPr>
            <a:spLocks noGrp="1" noChangeArrowheads="1"/>
          </p:cNvSpPr>
          <p:nvPr>
            <p:ph type="dt" sz="half" idx="10"/>
          </p:nvPr>
        </p:nvSpPr>
        <p:spPr>
          <a:ln/>
        </p:spPr>
        <p:txBody>
          <a:bodyPr/>
          <a:lstStyle>
            <a:lvl1pPr>
              <a:defRPr/>
            </a:lvl1pPr>
          </a:lstStyle>
          <a:p>
            <a:pPr>
              <a:defRPr/>
            </a:pPr>
            <a:endParaRPr lang="en-US"/>
          </a:p>
        </p:txBody>
      </p:sp>
      <p:sp>
        <p:nvSpPr>
          <p:cNvPr id="5" name="Rectangle 22"/>
          <p:cNvSpPr>
            <a:spLocks noGrp="1" noChangeArrowheads="1"/>
          </p:cNvSpPr>
          <p:nvPr>
            <p:ph type="ftr" sz="quarter" idx="11"/>
          </p:nvPr>
        </p:nvSpPr>
        <p:spPr>
          <a:ln/>
        </p:spPr>
        <p:txBody>
          <a:bodyPr/>
          <a:lstStyle>
            <a:lvl1pPr>
              <a:defRPr/>
            </a:lvl1pPr>
          </a:lstStyle>
          <a:p>
            <a:pPr>
              <a:defRPr/>
            </a:pPr>
            <a:endParaRPr lang="en-US"/>
          </a:p>
        </p:txBody>
      </p:sp>
      <p:sp>
        <p:nvSpPr>
          <p:cNvPr id="6" name="Rectangle 23"/>
          <p:cNvSpPr>
            <a:spLocks noGrp="1" noChangeArrowheads="1"/>
          </p:cNvSpPr>
          <p:nvPr>
            <p:ph type="sldNum" sz="quarter" idx="12"/>
          </p:nvPr>
        </p:nvSpPr>
        <p:spPr>
          <a:ln/>
        </p:spPr>
        <p:txBody>
          <a:bodyPr/>
          <a:lstStyle>
            <a:lvl1pPr>
              <a:defRPr/>
            </a:lvl1pPr>
          </a:lstStyle>
          <a:p>
            <a:pPr>
              <a:defRPr/>
            </a:pPr>
            <a:fld id="{E8A8839D-B1F8-B445-A6D6-0F07D3E1BB13}" type="slidenum">
              <a:rPr lang="en-US"/>
              <a:pPr>
                <a:defRPr/>
              </a:pPr>
              <a:t>‹#›</a:t>
            </a:fld>
            <a:endParaRPr lang="en-US"/>
          </a:p>
        </p:txBody>
      </p:sp>
    </p:spTree>
    <p:extLst>
      <p:ext uri="{BB962C8B-B14F-4D97-AF65-F5344CB8AC3E}">
        <p14:creationId xmlns:p14="http://schemas.microsoft.com/office/powerpoint/2010/main" val="1636941296"/>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67525" y="457200"/>
            <a:ext cx="2058988"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6029325"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1"/>
          <p:cNvSpPr>
            <a:spLocks noGrp="1" noChangeArrowheads="1"/>
          </p:cNvSpPr>
          <p:nvPr>
            <p:ph type="dt" sz="half" idx="10"/>
          </p:nvPr>
        </p:nvSpPr>
        <p:spPr>
          <a:ln/>
        </p:spPr>
        <p:txBody>
          <a:bodyPr/>
          <a:lstStyle>
            <a:lvl1pPr>
              <a:defRPr/>
            </a:lvl1pPr>
          </a:lstStyle>
          <a:p>
            <a:pPr>
              <a:defRPr/>
            </a:pPr>
            <a:endParaRPr lang="en-US"/>
          </a:p>
        </p:txBody>
      </p:sp>
      <p:sp>
        <p:nvSpPr>
          <p:cNvPr id="5" name="Rectangle 22"/>
          <p:cNvSpPr>
            <a:spLocks noGrp="1" noChangeArrowheads="1"/>
          </p:cNvSpPr>
          <p:nvPr>
            <p:ph type="ftr" sz="quarter" idx="11"/>
          </p:nvPr>
        </p:nvSpPr>
        <p:spPr>
          <a:ln/>
        </p:spPr>
        <p:txBody>
          <a:bodyPr/>
          <a:lstStyle>
            <a:lvl1pPr>
              <a:defRPr/>
            </a:lvl1pPr>
          </a:lstStyle>
          <a:p>
            <a:pPr>
              <a:defRPr/>
            </a:pPr>
            <a:endParaRPr lang="en-US"/>
          </a:p>
        </p:txBody>
      </p:sp>
      <p:sp>
        <p:nvSpPr>
          <p:cNvPr id="6" name="Rectangle 23"/>
          <p:cNvSpPr>
            <a:spLocks noGrp="1" noChangeArrowheads="1"/>
          </p:cNvSpPr>
          <p:nvPr>
            <p:ph type="sldNum" sz="quarter" idx="12"/>
          </p:nvPr>
        </p:nvSpPr>
        <p:spPr>
          <a:ln/>
        </p:spPr>
        <p:txBody>
          <a:bodyPr/>
          <a:lstStyle>
            <a:lvl1pPr>
              <a:defRPr/>
            </a:lvl1pPr>
          </a:lstStyle>
          <a:p>
            <a:pPr>
              <a:defRPr/>
            </a:pPr>
            <a:fld id="{5F08AEA2-C696-C744-A750-8542A4644211}" type="slidenum">
              <a:rPr lang="en-US"/>
              <a:pPr>
                <a:defRPr/>
              </a:pPr>
              <a:t>‹#›</a:t>
            </a:fld>
            <a:endParaRPr lang="en-US"/>
          </a:p>
        </p:txBody>
      </p:sp>
    </p:spTree>
    <p:extLst>
      <p:ext uri="{BB962C8B-B14F-4D97-AF65-F5344CB8AC3E}">
        <p14:creationId xmlns:p14="http://schemas.microsoft.com/office/powerpoint/2010/main" val="2557720500"/>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457200"/>
            <a:ext cx="8240713" cy="5638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21"/>
          <p:cNvSpPr>
            <a:spLocks noGrp="1" noChangeArrowheads="1"/>
          </p:cNvSpPr>
          <p:nvPr>
            <p:ph type="dt" sz="half" idx="10"/>
          </p:nvPr>
        </p:nvSpPr>
        <p:spPr>
          <a:ln/>
        </p:spPr>
        <p:txBody>
          <a:bodyPr/>
          <a:lstStyle>
            <a:lvl1pPr>
              <a:defRPr/>
            </a:lvl1pPr>
          </a:lstStyle>
          <a:p>
            <a:pPr>
              <a:defRPr/>
            </a:pPr>
            <a:endParaRPr lang="en-US"/>
          </a:p>
        </p:txBody>
      </p:sp>
      <p:sp>
        <p:nvSpPr>
          <p:cNvPr id="4" name="Rectangle 22"/>
          <p:cNvSpPr>
            <a:spLocks noGrp="1" noChangeArrowheads="1"/>
          </p:cNvSpPr>
          <p:nvPr>
            <p:ph type="ftr" sz="quarter" idx="11"/>
          </p:nvPr>
        </p:nvSpPr>
        <p:spPr>
          <a:ln/>
        </p:spPr>
        <p:txBody>
          <a:bodyPr/>
          <a:lstStyle>
            <a:lvl1pPr>
              <a:defRPr/>
            </a:lvl1pPr>
          </a:lstStyle>
          <a:p>
            <a:pPr>
              <a:defRPr/>
            </a:pPr>
            <a:endParaRPr lang="en-US"/>
          </a:p>
        </p:txBody>
      </p:sp>
      <p:sp>
        <p:nvSpPr>
          <p:cNvPr id="5" name="Rectangle 23"/>
          <p:cNvSpPr>
            <a:spLocks noGrp="1" noChangeArrowheads="1"/>
          </p:cNvSpPr>
          <p:nvPr>
            <p:ph type="sldNum" sz="quarter" idx="12"/>
          </p:nvPr>
        </p:nvSpPr>
        <p:spPr>
          <a:ln/>
        </p:spPr>
        <p:txBody>
          <a:bodyPr/>
          <a:lstStyle>
            <a:lvl1pPr>
              <a:defRPr/>
            </a:lvl1pPr>
          </a:lstStyle>
          <a:p>
            <a:pPr>
              <a:defRPr/>
            </a:pPr>
            <a:fld id="{B1C475F2-7647-1941-A5AF-5D04A28750B1}" type="slidenum">
              <a:rPr lang="en-US"/>
              <a:pPr>
                <a:defRPr/>
              </a:pPr>
              <a:t>‹#›</a:t>
            </a:fld>
            <a:endParaRPr lang="en-US"/>
          </a:p>
        </p:txBody>
      </p:sp>
    </p:spTree>
    <p:extLst>
      <p:ext uri="{BB962C8B-B14F-4D97-AF65-F5344CB8AC3E}">
        <p14:creationId xmlns:p14="http://schemas.microsoft.com/office/powerpoint/2010/main" val="3731637512"/>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1154113" y="4572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1"/>
          <p:cNvSpPr>
            <a:spLocks noGrp="1" noChangeArrowheads="1"/>
          </p:cNvSpPr>
          <p:nvPr>
            <p:ph type="dt" sz="half" idx="10"/>
          </p:nvPr>
        </p:nvSpPr>
        <p:spPr>
          <a:ln/>
        </p:spPr>
        <p:txBody>
          <a:bodyPr/>
          <a:lstStyle>
            <a:lvl1pPr>
              <a:defRPr/>
            </a:lvl1pPr>
          </a:lstStyle>
          <a:p>
            <a:pPr>
              <a:defRPr/>
            </a:pPr>
            <a:endParaRPr lang="en-US"/>
          </a:p>
        </p:txBody>
      </p:sp>
      <p:sp>
        <p:nvSpPr>
          <p:cNvPr id="6" name="Rectangle 22"/>
          <p:cNvSpPr>
            <a:spLocks noGrp="1" noChangeArrowheads="1"/>
          </p:cNvSpPr>
          <p:nvPr>
            <p:ph type="ftr" sz="quarter" idx="11"/>
          </p:nvPr>
        </p:nvSpPr>
        <p:spPr>
          <a:ln/>
        </p:spPr>
        <p:txBody>
          <a:bodyPr/>
          <a:lstStyle>
            <a:lvl1pPr>
              <a:defRPr/>
            </a:lvl1pPr>
          </a:lstStyle>
          <a:p>
            <a:pPr>
              <a:defRPr/>
            </a:pPr>
            <a:endParaRPr lang="en-US"/>
          </a:p>
        </p:txBody>
      </p:sp>
      <p:sp>
        <p:nvSpPr>
          <p:cNvPr id="7" name="Rectangle 23"/>
          <p:cNvSpPr>
            <a:spLocks noGrp="1" noChangeArrowheads="1"/>
          </p:cNvSpPr>
          <p:nvPr>
            <p:ph type="sldNum" sz="quarter" idx="12"/>
          </p:nvPr>
        </p:nvSpPr>
        <p:spPr>
          <a:ln/>
        </p:spPr>
        <p:txBody>
          <a:bodyPr/>
          <a:lstStyle>
            <a:lvl1pPr>
              <a:defRPr/>
            </a:lvl1pPr>
          </a:lstStyle>
          <a:p>
            <a:pPr>
              <a:defRPr/>
            </a:pPr>
            <a:fld id="{81159D34-EC33-434A-BE66-7DAF9F40F426}" type="slidenum">
              <a:rPr lang="en-US"/>
              <a:pPr>
                <a:defRPr/>
              </a:pPr>
              <a:t>‹#›</a:t>
            </a:fld>
            <a:endParaRPr lang="en-US"/>
          </a:p>
        </p:txBody>
      </p:sp>
    </p:spTree>
    <p:extLst>
      <p:ext uri="{BB962C8B-B14F-4D97-AF65-F5344CB8AC3E}">
        <p14:creationId xmlns:p14="http://schemas.microsoft.com/office/powerpoint/2010/main" val="2087811238"/>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1154113" y="4572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21"/>
          <p:cNvSpPr>
            <a:spLocks noGrp="1" noChangeArrowheads="1"/>
          </p:cNvSpPr>
          <p:nvPr>
            <p:ph type="dt" sz="half" idx="10"/>
          </p:nvPr>
        </p:nvSpPr>
        <p:spPr>
          <a:ln/>
        </p:spPr>
        <p:txBody>
          <a:bodyPr/>
          <a:lstStyle>
            <a:lvl1pPr>
              <a:defRPr/>
            </a:lvl1pPr>
          </a:lstStyle>
          <a:p>
            <a:pPr>
              <a:defRPr/>
            </a:pPr>
            <a:endParaRPr lang="en-US"/>
          </a:p>
        </p:txBody>
      </p:sp>
      <p:sp>
        <p:nvSpPr>
          <p:cNvPr id="6" name="Rectangle 22"/>
          <p:cNvSpPr>
            <a:spLocks noGrp="1" noChangeArrowheads="1"/>
          </p:cNvSpPr>
          <p:nvPr>
            <p:ph type="ftr" sz="quarter" idx="11"/>
          </p:nvPr>
        </p:nvSpPr>
        <p:spPr>
          <a:ln/>
        </p:spPr>
        <p:txBody>
          <a:bodyPr/>
          <a:lstStyle>
            <a:lvl1pPr>
              <a:defRPr/>
            </a:lvl1pPr>
          </a:lstStyle>
          <a:p>
            <a:pPr>
              <a:defRPr/>
            </a:pPr>
            <a:endParaRPr lang="en-US"/>
          </a:p>
        </p:txBody>
      </p:sp>
      <p:sp>
        <p:nvSpPr>
          <p:cNvPr id="7" name="Rectangle 23"/>
          <p:cNvSpPr>
            <a:spLocks noGrp="1" noChangeArrowheads="1"/>
          </p:cNvSpPr>
          <p:nvPr>
            <p:ph type="sldNum" sz="quarter" idx="12"/>
          </p:nvPr>
        </p:nvSpPr>
        <p:spPr>
          <a:ln/>
        </p:spPr>
        <p:txBody>
          <a:bodyPr/>
          <a:lstStyle>
            <a:lvl1pPr>
              <a:defRPr/>
            </a:lvl1pPr>
          </a:lstStyle>
          <a:p>
            <a:pPr>
              <a:defRPr/>
            </a:pPr>
            <a:fld id="{261FDC9A-43CB-F644-9A2B-3250F569F00F}" type="slidenum">
              <a:rPr lang="en-US"/>
              <a:pPr>
                <a:defRPr/>
              </a:pPr>
              <a:t>‹#›</a:t>
            </a:fld>
            <a:endParaRPr lang="en-US"/>
          </a:p>
        </p:txBody>
      </p:sp>
    </p:spTree>
    <p:extLst>
      <p:ext uri="{BB962C8B-B14F-4D97-AF65-F5344CB8AC3E}">
        <p14:creationId xmlns:p14="http://schemas.microsoft.com/office/powerpoint/2010/main" val="804084195"/>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CC99"/>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CC99"/>
              </a:solidFill>
            </a:endParaRPr>
          </a:p>
        </p:txBody>
      </p:sp>
      <p:sp>
        <p:nvSpPr>
          <p:cNvPr id="7" name="Slide Number Placeholder 6"/>
          <p:cNvSpPr>
            <a:spLocks noGrp="1"/>
          </p:cNvSpPr>
          <p:nvPr>
            <p:ph type="sldNum" sz="quarter" idx="12"/>
          </p:nvPr>
        </p:nvSpPr>
        <p:spPr/>
        <p:txBody>
          <a:bodyPr/>
          <a:lstStyle>
            <a:lvl1pPr>
              <a:defRPr/>
            </a:lvl1pPr>
          </a:lstStyle>
          <a:p>
            <a:fld id="{3D5F32FB-ACA9-2F4C-9914-9C20D52BF798}" type="slidenum">
              <a:rPr lang="en-US">
                <a:solidFill>
                  <a:srgbClr val="FFCC99"/>
                </a:solidFill>
              </a:rPr>
              <a:pPr/>
              <a:t>‹#›</a:t>
            </a:fld>
            <a:endParaRPr lang="en-US">
              <a:solidFill>
                <a:srgbClr val="FFCC99"/>
              </a:solidFill>
            </a:endParaRPr>
          </a:p>
        </p:txBody>
      </p:sp>
    </p:spTree>
    <p:extLst>
      <p:ext uri="{BB962C8B-B14F-4D97-AF65-F5344CB8AC3E}">
        <p14:creationId xmlns:p14="http://schemas.microsoft.com/office/powerpoint/2010/main" val="2753975746"/>
      </p:ext>
    </p:extLst>
  </p:cSld>
  <p:clrMapOvr>
    <a:masterClrMapping/>
  </p:clrMapOvr>
  <p:transition>
    <p:cut/>
  </p:transition>
</p:sldLayout>
</file>

<file path=ppt/slideLayouts/slideLayout7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SG"/>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308A4FFB-DC1D-AA46-B0EC-7B90C890AB4B}" type="datetimeFigureOut">
              <a:rPr lang="en-SG"/>
              <a:pPr>
                <a:defRPr/>
              </a:pPr>
              <a:t>26/2/26</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94564815-0BB6-B541-A7E9-AEFB47CD2593}" type="slidenum">
              <a:rPr lang="en-SG"/>
              <a:pPr>
                <a:defRPr/>
              </a:pPr>
              <a:t>‹#›</a:t>
            </a:fld>
            <a:endParaRPr lang="en-SG"/>
          </a:p>
        </p:txBody>
      </p:sp>
    </p:spTree>
    <p:extLst>
      <p:ext uri="{BB962C8B-B14F-4D97-AF65-F5344CB8AC3E}">
        <p14:creationId xmlns:p14="http://schemas.microsoft.com/office/powerpoint/2010/main" val="2246976207"/>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6D76C66-1880-C043-9E52-AEEA58EA71DE}" type="datetimeFigureOut">
              <a:rPr lang="en-SG"/>
              <a:pPr>
                <a:defRPr/>
              </a:pPr>
              <a:t>26/2/26</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067BA5C-B1D0-DC45-9B26-7568F30AD070}" type="slidenum">
              <a:rPr lang="en-SG"/>
              <a:pPr>
                <a:defRPr/>
              </a:pPr>
              <a:t>‹#›</a:t>
            </a:fld>
            <a:endParaRPr lang="en-SG"/>
          </a:p>
        </p:txBody>
      </p:sp>
    </p:spTree>
    <p:extLst>
      <p:ext uri="{BB962C8B-B14F-4D97-AF65-F5344CB8AC3E}">
        <p14:creationId xmlns:p14="http://schemas.microsoft.com/office/powerpoint/2010/main" val="3080770757"/>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93E5785F-73DA-9F42-8B9D-8CDC2C6A5A52}" type="datetimeFigureOut">
              <a:rPr lang="en-SG"/>
              <a:pPr>
                <a:defRPr/>
              </a:pPr>
              <a:t>26/2/26</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E3BC30E-CE26-0A4F-840F-9BFFD11FB1D7}" type="slidenum">
              <a:rPr lang="en-SG"/>
              <a:pPr>
                <a:defRPr/>
              </a:pPr>
              <a:t>‹#›</a:t>
            </a:fld>
            <a:endParaRPr lang="en-SG"/>
          </a:p>
        </p:txBody>
      </p:sp>
    </p:spTree>
    <p:extLst>
      <p:ext uri="{BB962C8B-B14F-4D97-AF65-F5344CB8AC3E}">
        <p14:creationId xmlns:p14="http://schemas.microsoft.com/office/powerpoint/2010/main" val="976676550"/>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24716E0-2BDA-5347-BDA0-361BBBADB6FB}" type="datetimeFigureOut">
              <a:rPr lang="en-SG"/>
              <a:pPr>
                <a:defRPr/>
              </a:pPr>
              <a:t>26/2/26</a:t>
            </a:fld>
            <a:endParaRPr lang="en-SG"/>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7" name="Slide Number Placeholder 6"/>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90F7A968-8FAF-3C43-9EC5-E0B7DFCE9265}" type="slidenum">
              <a:rPr lang="en-SG"/>
              <a:pPr>
                <a:defRPr/>
              </a:pPr>
              <a:t>‹#›</a:t>
            </a:fld>
            <a:endParaRPr lang="en-SG"/>
          </a:p>
        </p:txBody>
      </p:sp>
    </p:spTree>
    <p:extLst>
      <p:ext uri="{BB962C8B-B14F-4D97-AF65-F5344CB8AC3E}">
        <p14:creationId xmlns:p14="http://schemas.microsoft.com/office/powerpoint/2010/main" val="1956830189"/>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Date Placeholder 6"/>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59D64CA8-227A-D84A-B9A7-9DF395D5B0E8}" type="datetimeFigureOut">
              <a:rPr lang="en-SG"/>
              <a:pPr>
                <a:defRPr/>
              </a:pPr>
              <a:t>26/2/26</a:t>
            </a:fld>
            <a:endParaRPr lang="en-SG"/>
          </a:p>
        </p:txBody>
      </p:sp>
      <p:sp>
        <p:nvSpPr>
          <p:cNvPr id="8" name="Footer Placeholder 7"/>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9" name="Slide Number Placeholder 8"/>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725F67FE-85F6-6644-9258-60AC9C80D894}" type="slidenum">
              <a:rPr lang="en-SG"/>
              <a:pPr>
                <a:defRPr/>
              </a:pPr>
              <a:t>‹#›</a:t>
            </a:fld>
            <a:endParaRPr lang="en-SG"/>
          </a:p>
        </p:txBody>
      </p:sp>
    </p:spTree>
    <p:extLst>
      <p:ext uri="{BB962C8B-B14F-4D97-AF65-F5344CB8AC3E}">
        <p14:creationId xmlns:p14="http://schemas.microsoft.com/office/powerpoint/2010/main" val="1880391457"/>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3DCFDF2E-5364-4C40-82DD-6865FA548905}" type="datetimeFigureOut">
              <a:rPr lang="en-SG"/>
              <a:pPr>
                <a:defRPr/>
              </a:pPr>
              <a:t>26/2/26</a:t>
            </a:fld>
            <a:endParaRPr lang="en-SG"/>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5" name="Slide Number Placeholder 4"/>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F58F16DB-3B9E-EE44-AE9D-12115C8843B1}" type="slidenum">
              <a:rPr lang="en-SG"/>
              <a:pPr>
                <a:defRPr/>
              </a:pPr>
              <a:t>‹#›</a:t>
            </a:fld>
            <a:endParaRPr lang="en-SG"/>
          </a:p>
        </p:txBody>
      </p:sp>
    </p:spTree>
    <p:extLst>
      <p:ext uri="{BB962C8B-B14F-4D97-AF65-F5344CB8AC3E}">
        <p14:creationId xmlns:p14="http://schemas.microsoft.com/office/powerpoint/2010/main" val="1045246104"/>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1F51ACB8-3A1E-B545-B04F-B77F767DE5B0}" type="datetimeFigureOut">
              <a:rPr lang="en-SG"/>
              <a:pPr>
                <a:defRPr/>
              </a:pPr>
              <a:t>26/2/26</a:t>
            </a:fld>
            <a:endParaRPr lang="en-SG"/>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4" name="Slide Number Placeholder 3"/>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D7340C9B-54F0-BC42-AD84-106548DFED56}" type="slidenum">
              <a:rPr lang="en-SG"/>
              <a:pPr>
                <a:defRPr/>
              </a:pPr>
              <a:t>‹#›</a:t>
            </a:fld>
            <a:endParaRPr lang="en-SG"/>
          </a:p>
        </p:txBody>
      </p:sp>
    </p:spTree>
    <p:extLst>
      <p:ext uri="{BB962C8B-B14F-4D97-AF65-F5344CB8AC3E}">
        <p14:creationId xmlns:p14="http://schemas.microsoft.com/office/powerpoint/2010/main" val="1929599568"/>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85D0D7F-F571-B842-A7C8-CCD890D7387C}" type="datetimeFigureOut">
              <a:rPr lang="en-SG"/>
              <a:pPr>
                <a:defRPr/>
              </a:pPr>
              <a:t>26/2/26</a:t>
            </a:fld>
            <a:endParaRPr lang="en-SG"/>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7" name="Slide Number Placeholder 6"/>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EC77371-22AB-7C4E-A7A7-2C46AD3DE155}" type="slidenum">
              <a:rPr lang="en-SG"/>
              <a:pPr>
                <a:defRPr/>
              </a:pPr>
              <a:t>‹#›</a:t>
            </a:fld>
            <a:endParaRPr lang="en-SG"/>
          </a:p>
        </p:txBody>
      </p:sp>
    </p:spTree>
    <p:extLst>
      <p:ext uri="{BB962C8B-B14F-4D97-AF65-F5344CB8AC3E}">
        <p14:creationId xmlns:p14="http://schemas.microsoft.com/office/powerpoint/2010/main" val="3620751957"/>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327BB36E-64DC-FD43-8685-B1F9578AC27A}" type="datetimeFigureOut">
              <a:rPr lang="en-SG"/>
              <a:pPr>
                <a:defRPr/>
              </a:pPr>
              <a:t>26/2/26</a:t>
            </a:fld>
            <a:endParaRPr lang="en-SG"/>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7" name="Slide Number Placeholder 6"/>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C9C37387-569A-7C4F-9982-3087420045A2}" type="slidenum">
              <a:rPr lang="en-SG"/>
              <a:pPr>
                <a:defRPr/>
              </a:pPr>
              <a:t>‹#›</a:t>
            </a:fld>
            <a:endParaRPr lang="en-SG"/>
          </a:p>
        </p:txBody>
      </p:sp>
    </p:spTree>
    <p:extLst>
      <p:ext uri="{BB962C8B-B14F-4D97-AF65-F5344CB8AC3E}">
        <p14:creationId xmlns:p14="http://schemas.microsoft.com/office/powerpoint/2010/main" val="2905541804"/>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6CD3354-08AE-5B41-B938-00349DC60252}" type="datetimeFigureOut">
              <a:rPr lang="en-SG"/>
              <a:pPr>
                <a:defRPr/>
              </a:pPr>
              <a:t>26/2/26</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C1E4CE93-9BD0-C748-9C1D-BDBE92525558}" type="slidenum">
              <a:rPr lang="en-SG"/>
              <a:pPr>
                <a:defRPr/>
              </a:pPr>
              <a:t>‹#›</a:t>
            </a:fld>
            <a:endParaRPr lang="en-SG"/>
          </a:p>
        </p:txBody>
      </p:sp>
    </p:spTree>
    <p:extLst>
      <p:ext uri="{BB962C8B-B14F-4D97-AF65-F5344CB8AC3E}">
        <p14:creationId xmlns:p14="http://schemas.microsoft.com/office/powerpoint/2010/main" val="360635715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CC99"/>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CC99"/>
              </a:solidFill>
            </a:endParaRPr>
          </a:p>
        </p:txBody>
      </p:sp>
      <p:sp>
        <p:nvSpPr>
          <p:cNvPr id="7" name="Slide Number Placeholder 6"/>
          <p:cNvSpPr>
            <a:spLocks noGrp="1"/>
          </p:cNvSpPr>
          <p:nvPr>
            <p:ph type="sldNum" sz="quarter" idx="12"/>
          </p:nvPr>
        </p:nvSpPr>
        <p:spPr/>
        <p:txBody>
          <a:bodyPr/>
          <a:lstStyle>
            <a:lvl1pPr>
              <a:defRPr/>
            </a:lvl1pPr>
          </a:lstStyle>
          <a:p>
            <a:fld id="{D1783BB6-0EC0-484C-820A-278AEA5DECE8}" type="slidenum">
              <a:rPr lang="en-US">
                <a:solidFill>
                  <a:srgbClr val="FFCC99"/>
                </a:solidFill>
              </a:rPr>
              <a:pPr/>
              <a:t>‹#›</a:t>
            </a:fld>
            <a:endParaRPr lang="en-US">
              <a:solidFill>
                <a:srgbClr val="FFCC99"/>
              </a:solidFill>
            </a:endParaRPr>
          </a:p>
        </p:txBody>
      </p:sp>
    </p:spTree>
    <p:extLst>
      <p:ext uri="{BB962C8B-B14F-4D97-AF65-F5344CB8AC3E}">
        <p14:creationId xmlns:p14="http://schemas.microsoft.com/office/powerpoint/2010/main" val="1369698579"/>
      </p:ext>
    </p:extLst>
  </p:cSld>
  <p:clrMapOvr>
    <a:masterClrMapping/>
  </p:clrMapOvr>
  <p:transition>
    <p:cut/>
  </p:transition>
</p:sldLayout>
</file>

<file path=ppt/slideLayouts/slideLayout7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F6ADA465-97F9-954F-B2DD-9DFF11A7C7CC}" type="datetimeFigureOut">
              <a:rPr lang="en-SG"/>
              <a:pPr>
                <a:defRPr/>
              </a:pPr>
              <a:t>26/2/26</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1A39E09D-0713-5F4A-8105-52BD0F4B0356}" type="slidenum">
              <a:rPr lang="en-SG"/>
              <a:pPr>
                <a:defRPr/>
              </a:pPr>
              <a:t>‹#›</a:t>
            </a:fld>
            <a:endParaRPr lang="en-SG"/>
          </a:p>
        </p:txBody>
      </p:sp>
    </p:spTree>
    <p:extLst>
      <p:ext uri="{BB962C8B-B14F-4D97-AF65-F5344CB8AC3E}">
        <p14:creationId xmlns:p14="http://schemas.microsoft.com/office/powerpoint/2010/main" val="2848956190"/>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4267200"/>
            <a:ext cx="9140825" cy="2590800"/>
            <a:chOff x="2" y="2688"/>
            <a:chExt cx="5758" cy="1632"/>
          </a:xfrm>
        </p:grpSpPr>
        <p:sp>
          <p:nvSpPr>
            <p:cNvPr id="5" name="Freeform 3"/>
            <p:cNvSpPr>
              <a:spLocks/>
            </p:cNvSpPr>
            <p:nvPr/>
          </p:nvSpPr>
          <p:spPr bwMode="hidden">
            <a:xfrm>
              <a:off x="2" y="2688"/>
              <a:ext cx="5758" cy="1632"/>
            </a:xfrm>
            <a:custGeom>
              <a:avLst/>
              <a:gdLst/>
              <a:ahLst/>
              <a:cxnLst>
                <a:cxn ang="0">
                  <a:pos x="5740" y="4316"/>
                </a:cxn>
                <a:cxn ang="0">
                  <a:pos x="0" y="4316"/>
                </a:cxn>
                <a:cxn ang="0">
                  <a:pos x="0" y="0"/>
                </a:cxn>
                <a:cxn ang="0">
                  <a:pos x="5740" y="0"/>
                </a:cxn>
                <a:cxn ang="0">
                  <a:pos x="5740" y="4316"/>
                </a:cxn>
                <a:cxn ang="0">
                  <a:pos x="5740" y="4316"/>
                </a:cxn>
              </a:cxnLst>
              <a:rect l="0" t="0" r="r" b="b"/>
              <a:pathLst>
                <a:path w="5740" h="4316">
                  <a:moveTo>
                    <a:pt x="5740" y="4316"/>
                  </a:moveTo>
                  <a:lnTo>
                    <a:pt x="0" y="4316"/>
                  </a:lnTo>
                  <a:lnTo>
                    <a:pt x="0" y="0"/>
                  </a:lnTo>
                  <a:lnTo>
                    <a:pt x="5740" y="0"/>
                  </a:lnTo>
                  <a:lnTo>
                    <a:pt x="5740" y="4316"/>
                  </a:lnTo>
                  <a:lnTo>
                    <a:pt x="5740" y="4316"/>
                  </a:lnTo>
                  <a:close/>
                </a:path>
              </a:pathLst>
            </a:custGeom>
            <a:gradFill rotWithShape="0">
              <a:gsLst>
                <a:gs pos="0">
                  <a:schemeClr val="bg1"/>
                </a:gs>
                <a:gs pos="100000">
                  <a:schemeClr val="accent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grpSp>
          <p:nvGrpSpPr>
            <p:cNvPr id="6" name="Group 4"/>
            <p:cNvGrpSpPr>
              <a:grpSpLocks/>
            </p:cNvGrpSpPr>
            <p:nvPr/>
          </p:nvGrpSpPr>
          <p:grpSpPr bwMode="auto">
            <a:xfrm>
              <a:off x="1776" y="3024"/>
              <a:ext cx="3929" cy="1290"/>
              <a:chOff x="1776" y="3024"/>
              <a:chExt cx="3929" cy="1290"/>
            </a:xfrm>
          </p:grpSpPr>
          <p:grpSp>
            <p:nvGrpSpPr>
              <p:cNvPr id="7" name="Group 5"/>
              <p:cNvGrpSpPr>
                <a:grpSpLocks/>
              </p:cNvGrpSpPr>
              <p:nvPr/>
            </p:nvGrpSpPr>
            <p:grpSpPr bwMode="auto">
              <a:xfrm>
                <a:off x="2268" y="3934"/>
                <a:ext cx="638" cy="377"/>
                <a:chOff x="2268" y="3934"/>
                <a:chExt cx="638" cy="377"/>
              </a:xfrm>
            </p:grpSpPr>
            <p:sp>
              <p:nvSpPr>
                <p:cNvPr id="60"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61"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62"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63"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64"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65"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66"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67"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grpSp>
          <p:sp>
            <p:nvSpPr>
              <p:cNvPr id="8"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9"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10"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11"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12"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13"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14"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15"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16"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17"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18"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19"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0"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1"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3" name="Freeform 29"/>
              <p:cNvSpPr>
                <a:spLocks/>
              </p:cNvSpPr>
              <p:nvPr/>
            </p:nvSpPr>
            <p:spPr bwMode="hidden">
              <a:xfrm>
                <a:off x="2068" y="3685"/>
                <a:ext cx="835" cy="150"/>
              </a:xfrm>
              <a:custGeom>
                <a:avLst/>
                <a:gdLst/>
                <a:ahLst/>
                <a:cxnLst>
                  <a:cxn ang="0">
                    <a:pos x="518" y="18"/>
                  </a:cxn>
                  <a:cxn ang="0">
                    <a:pos x="597" y="24"/>
                  </a:cxn>
                  <a:cxn ang="0">
                    <a:pos x="682" y="30"/>
                  </a:cxn>
                  <a:cxn ang="0">
                    <a:pos x="755" y="42"/>
                  </a:cxn>
                  <a:cxn ang="0">
                    <a:pos x="828" y="60"/>
                  </a:cxn>
                  <a:cxn ang="0">
                    <a:pos x="835" y="42"/>
                  </a:cxn>
                  <a:cxn ang="0">
                    <a:pos x="761" y="24"/>
                  </a:cxn>
                  <a:cxn ang="0">
                    <a:pos x="688" y="12"/>
                  </a:cxn>
                  <a:cxn ang="0">
                    <a:pos x="603" y="6"/>
                  </a:cxn>
                  <a:cxn ang="0">
                    <a:pos x="518" y="0"/>
                  </a:cxn>
                  <a:cxn ang="0">
                    <a:pos x="372" y="12"/>
                  </a:cxn>
                  <a:cxn ang="0">
                    <a:pos x="232" y="36"/>
                  </a:cxn>
                  <a:cxn ang="0">
                    <a:pos x="110" y="78"/>
                  </a:cxn>
                  <a:cxn ang="0">
                    <a:pos x="0" y="132"/>
                  </a:cxn>
                  <a:cxn ang="0">
                    <a:pos x="19" y="150"/>
                  </a:cxn>
                  <a:cxn ang="0">
                    <a:pos x="122" y="96"/>
                  </a:cxn>
                  <a:cxn ang="0">
                    <a:pos x="244" y="54"/>
                  </a:cxn>
                  <a:cxn ang="0">
                    <a:pos x="378" y="30"/>
                  </a:cxn>
                  <a:cxn ang="0">
                    <a:pos x="518" y="18"/>
                  </a:cxn>
                  <a:cxn ang="0">
                    <a:pos x="518" y="18"/>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lnTo>
                      <a:pt x="518" y="18"/>
                    </a:lnTo>
                    <a:close/>
                  </a:path>
                </a:pathLst>
              </a:custGeom>
              <a:solidFill>
                <a:schemeClr val="accent1"/>
              </a:soli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4" name="Freeform 30"/>
              <p:cNvSpPr>
                <a:spLocks/>
              </p:cNvSpPr>
              <p:nvPr/>
            </p:nvSpPr>
            <p:spPr bwMode="hidden">
              <a:xfrm>
                <a:off x="1867" y="3853"/>
                <a:ext cx="171" cy="461"/>
              </a:xfrm>
              <a:custGeom>
                <a:avLst/>
                <a:gdLst/>
                <a:ahLst/>
                <a:cxnLst>
                  <a:cxn ang="0">
                    <a:pos x="31" y="263"/>
                  </a:cxn>
                  <a:cxn ang="0">
                    <a:pos x="43" y="191"/>
                  </a:cxn>
                  <a:cxn ang="0">
                    <a:pos x="67" y="131"/>
                  </a:cxn>
                  <a:cxn ang="0">
                    <a:pos x="116" y="72"/>
                  </a:cxn>
                  <a:cxn ang="0">
                    <a:pos x="171" y="18"/>
                  </a:cxn>
                  <a:cxn ang="0">
                    <a:pos x="153" y="0"/>
                  </a:cxn>
                  <a:cxn ang="0">
                    <a:pos x="86" y="60"/>
                  </a:cxn>
                  <a:cxn ang="0">
                    <a:pos x="43" y="120"/>
                  </a:cxn>
                  <a:cxn ang="0">
                    <a:pos x="13" y="191"/>
                  </a:cxn>
                  <a:cxn ang="0">
                    <a:pos x="0" y="263"/>
                  </a:cxn>
                  <a:cxn ang="0">
                    <a:pos x="6" y="317"/>
                  </a:cxn>
                  <a:cxn ang="0">
                    <a:pos x="25" y="365"/>
                  </a:cxn>
                  <a:cxn ang="0">
                    <a:pos x="49" y="413"/>
                  </a:cxn>
                  <a:cxn ang="0">
                    <a:pos x="86" y="461"/>
                  </a:cxn>
                  <a:cxn ang="0">
                    <a:pos x="122" y="461"/>
                  </a:cxn>
                  <a:cxn ang="0">
                    <a:pos x="86" y="413"/>
                  </a:cxn>
                  <a:cxn ang="0">
                    <a:pos x="55" y="365"/>
                  </a:cxn>
                  <a:cxn ang="0">
                    <a:pos x="37" y="317"/>
                  </a:cxn>
                  <a:cxn ang="0">
                    <a:pos x="31" y="263"/>
                  </a:cxn>
                  <a:cxn ang="0">
                    <a:pos x="31" y="263"/>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lnTo>
                      <a:pt x="31" y="263"/>
                    </a:lnTo>
                    <a:close/>
                  </a:path>
                </a:pathLst>
              </a:custGeom>
              <a:solidFill>
                <a:schemeClr val="accent1"/>
              </a:soli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5"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6"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7"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8" name="Freeform 34"/>
              <p:cNvSpPr>
                <a:spLocks/>
              </p:cNvSpPr>
              <p:nvPr/>
            </p:nvSpPr>
            <p:spPr bwMode="hidden">
              <a:xfrm>
                <a:off x="1776" y="3673"/>
                <a:ext cx="481" cy="641"/>
              </a:xfrm>
              <a:custGeom>
                <a:avLst/>
                <a:gdLst/>
                <a:ahLst/>
                <a:cxnLst>
                  <a:cxn ang="0">
                    <a:pos x="18" y="443"/>
                  </a:cxn>
                  <a:cxn ang="0">
                    <a:pos x="24" y="371"/>
                  </a:cxn>
                  <a:cxn ang="0">
                    <a:pos x="55" y="305"/>
                  </a:cxn>
                  <a:cxn ang="0">
                    <a:pos x="91" y="246"/>
                  </a:cxn>
                  <a:cxn ang="0">
                    <a:pos x="146" y="186"/>
                  </a:cxn>
                  <a:cxn ang="0">
                    <a:pos x="213" y="132"/>
                  </a:cxn>
                  <a:cxn ang="0">
                    <a:pos x="292" y="84"/>
                  </a:cxn>
                  <a:cxn ang="0">
                    <a:pos x="384" y="48"/>
                  </a:cxn>
                  <a:cxn ang="0">
                    <a:pos x="481" y="12"/>
                  </a:cxn>
                  <a:cxn ang="0">
                    <a:pos x="457" y="0"/>
                  </a:cxn>
                  <a:cxn ang="0">
                    <a:pos x="359" y="36"/>
                  </a:cxn>
                  <a:cxn ang="0">
                    <a:pos x="274" y="78"/>
                  </a:cxn>
                  <a:cxn ang="0">
                    <a:pos x="195" y="126"/>
                  </a:cxn>
                  <a:cxn ang="0">
                    <a:pos x="128" y="180"/>
                  </a:cxn>
                  <a:cxn ang="0">
                    <a:pos x="73" y="240"/>
                  </a:cxn>
                  <a:cxn ang="0">
                    <a:pos x="37" y="305"/>
                  </a:cxn>
                  <a:cxn ang="0">
                    <a:pos x="6" y="371"/>
                  </a:cxn>
                  <a:cxn ang="0">
                    <a:pos x="0" y="443"/>
                  </a:cxn>
                  <a:cxn ang="0">
                    <a:pos x="6" y="497"/>
                  </a:cxn>
                  <a:cxn ang="0">
                    <a:pos x="18" y="545"/>
                  </a:cxn>
                  <a:cxn ang="0">
                    <a:pos x="43" y="593"/>
                  </a:cxn>
                  <a:cxn ang="0">
                    <a:pos x="73" y="641"/>
                  </a:cxn>
                  <a:cxn ang="0">
                    <a:pos x="97" y="641"/>
                  </a:cxn>
                  <a:cxn ang="0">
                    <a:pos x="67" y="593"/>
                  </a:cxn>
                  <a:cxn ang="0">
                    <a:pos x="43" y="545"/>
                  </a:cxn>
                  <a:cxn ang="0">
                    <a:pos x="24" y="497"/>
                  </a:cxn>
                  <a:cxn ang="0">
                    <a:pos x="18" y="443"/>
                  </a:cxn>
                  <a:cxn ang="0">
                    <a:pos x="18" y="443"/>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lnTo>
                      <a:pt x="18" y="443"/>
                    </a:lnTo>
                    <a:close/>
                  </a:path>
                </a:pathLst>
              </a:custGeom>
              <a:solidFill>
                <a:schemeClr val="accent1"/>
              </a:soli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9"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30"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31"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32"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33"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34"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35"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36"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37"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38"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39"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40" name="Freeform 46"/>
              <p:cNvSpPr>
                <a:spLocks/>
              </p:cNvSpPr>
              <p:nvPr/>
            </p:nvSpPr>
            <p:spPr bwMode="hidden">
              <a:xfrm>
                <a:off x="5280" y="3186"/>
                <a:ext cx="383" cy="96"/>
              </a:xfrm>
              <a:custGeom>
                <a:avLst/>
                <a:gdLst/>
                <a:ahLst/>
                <a:cxnLst>
                  <a:cxn ang="0">
                    <a:pos x="209" y="96"/>
                  </a:cxn>
                  <a:cxn ang="0">
                    <a:pos x="143" y="90"/>
                  </a:cxn>
                  <a:cxn ang="0">
                    <a:pos x="83" y="66"/>
                  </a:cxn>
                  <a:cxn ang="0">
                    <a:pos x="35" y="36"/>
                  </a:cxn>
                  <a:cxn ang="0">
                    <a:pos x="6" y="0"/>
                  </a:cxn>
                  <a:cxn ang="0">
                    <a:pos x="0" y="6"/>
                  </a:cxn>
                  <a:cxn ang="0">
                    <a:pos x="29" y="42"/>
                  </a:cxn>
                  <a:cxn ang="0">
                    <a:pos x="77" y="72"/>
                  </a:cxn>
                  <a:cxn ang="0">
                    <a:pos x="137" y="90"/>
                  </a:cxn>
                  <a:cxn ang="0">
                    <a:pos x="209" y="96"/>
                  </a:cxn>
                  <a:cxn ang="0">
                    <a:pos x="263" y="90"/>
                  </a:cxn>
                  <a:cxn ang="0">
                    <a:pos x="311" y="84"/>
                  </a:cxn>
                  <a:cxn ang="0">
                    <a:pos x="352" y="66"/>
                  </a:cxn>
                  <a:cxn ang="0">
                    <a:pos x="382" y="42"/>
                  </a:cxn>
                  <a:cxn ang="0">
                    <a:pos x="376" y="42"/>
                  </a:cxn>
                  <a:cxn ang="0">
                    <a:pos x="346" y="66"/>
                  </a:cxn>
                  <a:cxn ang="0">
                    <a:pos x="305" y="78"/>
                  </a:cxn>
                  <a:cxn ang="0">
                    <a:pos x="263" y="90"/>
                  </a:cxn>
                  <a:cxn ang="0">
                    <a:pos x="209" y="96"/>
                  </a:cxn>
                  <a:cxn ang="0">
                    <a:pos x="209" y="96"/>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lnTo>
                      <a:pt x="209" y="96"/>
                    </a:lnTo>
                    <a:close/>
                  </a:path>
                </a:pathLst>
              </a:custGeom>
              <a:gradFill rotWithShape="0">
                <a:gsLst>
                  <a:gs pos="0">
                    <a:schemeClr val="accent1"/>
                  </a:gs>
                  <a:gs pos="100000">
                    <a:schemeClr val="bg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41" name="Freeform 47"/>
              <p:cNvSpPr>
                <a:spLocks/>
              </p:cNvSpPr>
              <p:nvPr/>
            </p:nvSpPr>
            <p:spPr bwMode="hidden">
              <a:xfrm>
                <a:off x="5315" y="3024"/>
                <a:ext cx="258" cy="54"/>
              </a:xfrm>
              <a:custGeom>
                <a:avLst/>
                <a:gdLst/>
                <a:ahLst/>
                <a:cxnLst>
                  <a:cxn ang="0">
                    <a:pos x="174" y="0"/>
                  </a:cxn>
                  <a:cxn ang="0">
                    <a:pos x="216" y="6"/>
                  </a:cxn>
                  <a:cxn ang="0">
                    <a:pos x="258" y="12"/>
                  </a:cxn>
                  <a:cxn ang="0">
                    <a:pos x="252" y="6"/>
                  </a:cxn>
                  <a:cxn ang="0">
                    <a:pos x="216" y="0"/>
                  </a:cxn>
                  <a:cxn ang="0">
                    <a:pos x="174" y="0"/>
                  </a:cxn>
                  <a:cxn ang="0">
                    <a:pos x="120" y="6"/>
                  </a:cxn>
                  <a:cxn ang="0">
                    <a:pos x="78" y="12"/>
                  </a:cxn>
                  <a:cxn ang="0">
                    <a:pos x="36" y="30"/>
                  </a:cxn>
                  <a:cxn ang="0">
                    <a:pos x="0" y="48"/>
                  </a:cxn>
                  <a:cxn ang="0">
                    <a:pos x="6" y="54"/>
                  </a:cxn>
                  <a:cxn ang="0">
                    <a:pos x="36" y="36"/>
                  </a:cxn>
                  <a:cxn ang="0">
                    <a:pos x="78" y="18"/>
                  </a:cxn>
                  <a:cxn ang="0">
                    <a:pos x="120" y="6"/>
                  </a:cxn>
                  <a:cxn ang="0">
                    <a:pos x="174" y="0"/>
                  </a:cxn>
                  <a:cxn ang="0">
                    <a:pos x="174" y="0"/>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lnTo>
                      <a:pt x="174" y="0"/>
                    </a:lnTo>
                    <a:close/>
                  </a:path>
                </a:pathLst>
              </a:custGeom>
              <a:gradFill rotWithShape="0">
                <a:gsLst>
                  <a:gs pos="0">
                    <a:schemeClr val="accent1"/>
                  </a:gs>
                  <a:gs pos="100000">
                    <a:schemeClr val="bg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42" name="Freeform 48"/>
              <p:cNvSpPr>
                <a:spLocks/>
              </p:cNvSpPr>
              <p:nvPr/>
            </p:nvSpPr>
            <p:spPr bwMode="hidden">
              <a:xfrm>
                <a:off x="5645" y="3066"/>
                <a:ext cx="60" cy="156"/>
              </a:xfrm>
              <a:custGeom>
                <a:avLst/>
                <a:gdLst/>
                <a:ahLst/>
                <a:cxnLst>
                  <a:cxn ang="0">
                    <a:pos x="54" y="90"/>
                  </a:cxn>
                  <a:cxn ang="0">
                    <a:pos x="48" y="126"/>
                  </a:cxn>
                  <a:cxn ang="0">
                    <a:pos x="24" y="156"/>
                  </a:cxn>
                  <a:cxn ang="0">
                    <a:pos x="30" y="156"/>
                  </a:cxn>
                  <a:cxn ang="0">
                    <a:pos x="54" y="126"/>
                  </a:cxn>
                  <a:cxn ang="0">
                    <a:pos x="60" y="90"/>
                  </a:cxn>
                  <a:cxn ang="0">
                    <a:pos x="54" y="66"/>
                  </a:cxn>
                  <a:cxn ang="0">
                    <a:pos x="48" y="42"/>
                  </a:cxn>
                  <a:cxn ang="0">
                    <a:pos x="30" y="18"/>
                  </a:cxn>
                  <a:cxn ang="0">
                    <a:pos x="6" y="0"/>
                  </a:cxn>
                  <a:cxn ang="0">
                    <a:pos x="0" y="6"/>
                  </a:cxn>
                  <a:cxn ang="0">
                    <a:pos x="24" y="24"/>
                  </a:cxn>
                  <a:cxn ang="0">
                    <a:pos x="42" y="42"/>
                  </a:cxn>
                  <a:cxn ang="0">
                    <a:pos x="48" y="66"/>
                  </a:cxn>
                  <a:cxn ang="0">
                    <a:pos x="54" y="90"/>
                  </a:cxn>
                  <a:cxn ang="0">
                    <a:pos x="54" y="90"/>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lnTo>
                      <a:pt x="54" y="90"/>
                    </a:lnTo>
                    <a:close/>
                  </a:path>
                </a:pathLst>
              </a:custGeom>
              <a:gradFill rotWithShape="0">
                <a:gsLst>
                  <a:gs pos="0">
                    <a:schemeClr val="accent1"/>
                  </a:gs>
                  <a:gs pos="100000">
                    <a:schemeClr val="bg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43" name="Freeform 49"/>
              <p:cNvSpPr>
                <a:spLocks/>
              </p:cNvSpPr>
              <p:nvPr/>
            </p:nvSpPr>
            <p:spPr bwMode="hidden">
              <a:xfrm>
                <a:off x="5375" y="3246"/>
                <a:ext cx="192" cy="18"/>
              </a:xfrm>
              <a:custGeom>
                <a:avLst/>
                <a:gdLst/>
                <a:ahLst/>
                <a:cxnLst>
                  <a:cxn ang="0">
                    <a:pos x="114" y="12"/>
                  </a:cxn>
                  <a:cxn ang="0">
                    <a:pos x="72" y="6"/>
                  </a:cxn>
                  <a:cxn ang="0">
                    <a:pos x="30" y="0"/>
                  </a:cxn>
                  <a:cxn ang="0">
                    <a:pos x="0" y="0"/>
                  </a:cxn>
                  <a:cxn ang="0">
                    <a:pos x="54" y="12"/>
                  </a:cxn>
                  <a:cxn ang="0">
                    <a:pos x="114" y="18"/>
                  </a:cxn>
                  <a:cxn ang="0">
                    <a:pos x="156" y="18"/>
                  </a:cxn>
                  <a:cxn ang="0">
                    <a:pos x="192" y="12"/>
                  </a:cxn>
                  <a:cxn ang="0">
                    <a:pos x="186" y="0"/>
                  </a:cxn>
                  <a:cxn ang="0">
                    <a:pos x="150" y="6"/>
                  </a:cxn>
                  <a:cxn ang="0">
                    <a:pos x="114" y="12"/>
                  </a:cxn>
                  <a:cxn ang="0">
                    <a:pos x="114" y="12"/>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lnTo>
                      <a:pt x="114" y="12"/>
                    </a:lnTo>
                    <a:close/>
                  </a:path>
                </a:pathLst>
              </a:custGeom>
              <a:gradFill rotWithShape="0">
                <a:gsLst>
                  <a:gs pos="0">
                    <a:schemeClr val="accent1"/>
                  </a:gs>
                  <a:gs pos="100000">
                    <a:schemeClr val="bg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44" name="Freeform 50"/>
              <p:cNvSpPr>
                <a:spLocks/>
              </p:cNvSpPr>
              <p:nvPr/>
            </p:nvSpPr>
            <p:spPr bwMode="hidden">
              <a:xfrm>
                <a:off x="5304" y="3042"/>
                <a:ext cx="161" cy="186"/>
              </a:xfrm>
              <a:custGeom>
                <a:avLst/>
                <a:gdLst/>
                <a:ahLst/>
                <a:cxnLst>
                  <a:cxn ang="0">
                    <a:pos x="11" y="114"/>
                  </a:cxn>
                  <a:cxn ang="0">
                    <a:pos x="17" y="96"/>
                  </a:cxn>
                  <a:cxn ang="0">
                    <a:pos x="23" y="78"/>
                  </a:cxn>
                  <a:cxn ang="0">
                    <a:pos x="53" y="42"/>
                  </a:cxn>
                  <a:cxn ang="0">
                    <a:pos x="101" y="18"/>
                  </a:cxn>
                  <a:cxn ang="0">
                    <a:pos x="155" y="6"/>
                  </a:cxn>
                  <a:cxn ang="0">
                    <a:pos x="161" y="0"/>
                  </a:cxn>
                  <a:cxn ang="0">
                    <a:pos x="95" y="12"/>
                  </a:cxn>
                  <a:cxn ang="0">
                    <a:pos x="47" y="36"/>
                  </a:cxn>
                  <a:cxn ang="0">
                    <a:pos x="11" y="72"/>
                  </a:cxn>
                  <a:cxn ang="0">
                    <a:pos x="5" y="90"/>
                  </a:cxn>
                  <a:cxn ang="0">
                    <a:pos x="0" y="114"/>
                  </a:cxn>
                  <a:cxn ang="0">
                    <a:pos x="11" y="150"/>
                  </a:cxn>
                  <a:cxn ang="0">
                    <a:pos x="23" y="168"/>
                  </a:cxn>
                  <a:cxn ang="0">
                    <a:pos x="41" y="186"/>
                  </a:cxn>
                  <a:cxn ang="0">
                    <a:pos x="65" y="186"/>
                  </a:cxn>
                  <a:cxn ang="0">
                    <a:pos x="41" y="168"/>
                  </a:cxn>
                  <a:cxn ang="0">
                    <a:pos x="23" y="150"/>
                  </a:cxn>
                  <a:cxn ang="0">
                    <a:pos x="17" y="132"/>
                  </a:cxn>
                  <a:cxn ang="0">
                    <a:pos x="11" y="114"/>
                  </a:cxn>
                  <a:cxn ang="0">
                    <a:pos x="11" y="114"/>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lnTo>
                      <a:pt x="11" y="114"/>
                    </a:lnTo>
                    <a:close/>
                  </a:path>
                </a:pathLst>
              </a:custGeom>
              <a:gradFill rotWithShape="0">
                <a:gsLst>
                  <a:gs pos="0">
                    <a:schemeClr val="bg1"/>
                  </a:gs>
                  <a:gs pos="100000">
                    <a:schemeClr val="accent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45" name="Freeform 51"/>
              <p:cNvSpPr>
                <a:spLocks/>
              </p:cNvSpPr>
              <p:nvPr/>
            </p:nvSpPr>
            <p:spPr bwMode="hidden">
              <a:xfrm>
                <a:off x="5489" y="3042"/>
                <a:ext cx="186" cy="210"/>
              </a:xfrm>
              <a:custGeom>
                <a:avLst/>
                <a:gdLst/>
                <a:ahLst/>
                <a:cxnLst>
                  <a:cxn ang="0">
                    <a:pos x="0" y="6"/>
                  </a:cxn>
                  <a:cxn ang="0">
                    <a:pos x="66" y="12"/>
                  </a:cxn>
                  <a:cxn ang="0">
                    <a:pos x="119" y="36"/>
                  </a:cxn>
                  <a:cxn ang="0">
                    <a:pos x="155" y="72"/>
                  </a:cxn>
                  <a:cxn ang="0">
                    <a:pos x="161" y="90"/>
                  </a:cxn>
                  <a:cxn ang="0">
                    <a:pos x="167" y="114"/>
                  </a:cxn>
                  <a:cxn ang="0">
                    <a:pos x="161" y="138"/>
                  </a:cxn>
                  <a:cxn ang="0">
                    <a:pos x="149" y="162"/>
                  </a:cxn>
                  <a:cxn ang="0">
                    <a:pos x="119" y="180"/>
                  </a:cxn>
                  <a:cxn ang="0">
                    <a:pos x="90" y="198"/>
                  </a:cxn>
                  <a:cxn ang="0">
                    <a:pos x="96" y="210"/>
                  </a:cxn>
                  <a:cxn ang="0">
                    <a:pos x="131" y="192"/>
                  </a:cxn>
                  <a:cxn ang="0">
                    <a:pos x="161" y="168"/>
                  </a:cxn>
                  <a:cxn ang="0">
                    <a:pos x="179" y="144"/>
                  </a:cxn>
                  <a:cxn ang="0">
                    <a:pos x="185" y="114"/>
                  </a:cxn>
                  <a:cxn ang="0">
                    <a:pos x="179" y="90"/>
                  </a:cxn>
                  <a:cxn ang="0">
                    <a:pos x="173" y="66"/>
                  </a:cxn>
                  <a:cxn ang="0">
                    <a:pos x="155" y="48"/>
                  </a:cxn>
                  <a:cxn ang="0">
                    <a:pos x="131" y="30"/>
                  </a:cxn>
                  <a:cxn ang="0">
                    <a:pos x="72" y="6"/>
                  </a:cxn>
                  <a:cxn ang="0">
                    <a:pos x="0" y="0"/>
                  </a:cxn>
                  <a:cxn ang="0">
                    <a:pos x="0" y="6"/>
                  </a:cxn>
                  <a:cxn ang="0">
                    <a:pos x="0" y="6"/>
                  </a:cxn>
                  <a:cxn ang="0">
                    <a:pos x="0" y="6"/>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lnTo>
                      <a:pt x="0" y="6"/>
                    </a:lnTo>
                    <a:lnTo>
                      <a:pt x="0" y="6"/>
                    </a:lnTo>
                    <a:close/>
                  </a:path>
                </a:pathLst>
              </a:custGeom>
              <a:gradFill rotWithShape="0">
                <a:gsLst>
                  <a:gs pos="0">
                    <a:schemeClr val="bg1"/>
                  </a:gs>
                  <a:gs pos="100000">
                    <a:schemeClr val="accent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46" name="Freeform 52"/>
              <p:cNvSpPr>
                <a:spLocks noEditPoints="1"/>
              </p:cNvSpPr>
              <p:nvPr/>
            </p:nvSpPr>
            <p:spPr bwMode="hidden">
              <a:xfrm>
                <a:off x="5345" y="3058"/>
                <a:ext cx="299" cy="186"/>
              </a:xfrm>
              <a:custGeom>
                <a:avLst/>
                <a:gdLst/>
                <a:ahLst/>
                <a:cxnLst>
                  <a:cxn ang="0">
                    <a:pos x="150" y="0"/>
                  </a:cxn>
                  <a:cxn ang="0">
                    <a:pos x="90" y="6"/>
                  </a:cxn>
                  <a:cxn ang="0">
                    <a:pos x="42" y="30"/>
                  </a:cxn>
                  <a:cxn ang="0">
                    <a:pos x="12" y="54"/>
                  </a:cxn>
                  <a:cxn ang="0">
                    <a:pos x="6" y="72"/>
                  </a:cxn>
                  <a:cxn ang="0">
                    <a:pos x="0" y="90"/>
                  </a:cxn>
                  <a:cxn ang="0">
                    <a:pos x="6" y="108"/>
                  </a:cxn>
                  <a:cxn ang="0">
                    <a:pos x="12" y="126"/>
                  </a:cxn>
                  <a:cxn ang="0">
                    <a:pos x="42" y="156"/>
                  </a:cxn>
                  <a:cxn ang="0">
                    <a:pos x="90" y="180"/>
                  </a:cxn>
                  <a:cxn ang="0">
                    <a:pos x="150" y="186"/>
                  </a:cxn>
                  <a:cxn ang="0">
                    <a:pos x="209" y="180"/>
                  </a:cxn>
                  <a:cxn ang="0">
                    <a:pos x="257" y="156"/>
                  </a:cxn>
                  <a:cxn ang="0">
                    <a:pos x="287" y="126"/>
                  </a:cxn>
                  <a:cxn ang="0">
                    <a:pos x="299" y="108"/>
                  </a:cxn>
                  <a:cxn ang="0">
                    <a:pos x="299" y="90"/>
                  </a:cxn>
                  <a:cxn ang="0">
                    <a:pos x="299" y="72"/>
                  </a:cxn>
                  <a:cxn ang="0">
                    <a:pos x="287" y="54"/>
                  </a:cxn>
                  <a:cxn ang="0">
                    <a:pos x="257" y="30"/>
                  </a:cxn>
                  <a:cxn ang="0">
                    <a:pos x="209" y="6"/>
                  </a:cxn>
                  <a:cxn ang="0">
                    <a:pos x="150" y="0"/>
                  </a:cxn>
                  <a:cxn ang="0">
                    <a:pos x="150" y="0"/>
                  </a:cxn>
                  <a:cxn ang="0">
                    <a:pos x="150" y="180"/>
                  </a:cxn>
                  <a:cxn ang="0">
                    <a:pos x="96" y="174"/>
                  </a:cxn>
                  <a:cxn ang="0">
                    <a:pos x="48" y="156"/>
                  </a:cxn>
                  <a:cxn ang="0">
                    <a:pos x="18" y="126"/>
                  </a:cxn>
                  <a:cxn ang="0">
                    <a:pos x="12" y="108"/>
                  </a:cxn>
                  <a:cxn ang="0">
                    <a:pos x="6" y="90"/>
                  </a:cxn>
                  <a:cxn ang="0">
                    <a:pos x="12" y="72"/>
                  </a:cxn>
                  <a:cxn ang="0">
                    <a:pos x="18" y="54"/>
                  </a:cxn>
                  <a:cxn ang="0">
                    <a:pos x="48" y="30"/>
                  </a:cxn>
                  <a:cxn ang="0">
                    <a:pos x="96" y="12"/>
                  </a:cxn>
                  <a:cxn ang="0">
                    <a:pos x="150" y="6"/>
                  </a:cxn>
                  <a:cxn ang="0">
                    <a:pos x="203" y="12"/>
                  </a:cxn>
                  <a:cxn ang="0">
                    <a:pos x="251" y="30"/>
                  </a:cxn>
                  <a:cxn ang="0">
                    <a:pos x="281" y="54"/>
                  </a:cxn>
                  <a:cxn ang="0">
                    <a:pos x="293" y="72"/>
                  </a:cxn>
                  <a:cxn ang="0">
                    <a:pos x="293" y="90"/>
                  </a:cxn>
                  <a:cxn ang="0">
                    <a:pos x="293" y="108"/>
                  </a:cxn>
                  <a:cxn ang="0">
                    <a:pos x="281" y="126"/>
                  </a:cxn>
                  <a:cxn ang="0">
                    <a:pos x="251" y="156"/>
                  </a:cxn>
                  <a:cxn ang="0">
                    <a:pos x="203" y="174"/>
                  </a:cxn>
                  <a:cxn ang="0">
                    <a:pos x="150" y="180"/>
                  </a:cxn>
                  <a:cxn ang="0">
                    <a:pos x="150" y="180"/>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lnTo>
                      <a:pt x="150" y="180"/>
                    </a:lnTo>
                    <a:close/>
                  </a:path>
                </a:pathLst>
              </a:custGeom>
              <a:gradFill rotWithShape="0">
                <a:gsLst>
                  <a:gs pos="0">
                    <a:schemeClr val="accent1"/>
                  </a:gs>
                  <a:gs pos="100000">
                    <a:schemeClr val="bg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47"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grpSp>
            <p:nvGrpSpPr>
              <p:cNvPr id="48" name="Group 54"/>
              <p:cNvGrpSpPr>
                <a:grpSpLocks/>
              </p:cNvGrpSpPr>
              <p:nvPr/>
            </p:nvGrpSpPr>
            <p:grpSpPr bwMode="auto">
              <a:xfrm>
                <a:off x="4546" y="3608"/>
                <a:ext cx="518" cy="319"/>
                <a:chOff x="4546" y="3608"/>
                <a:chExt cx="518" cy="319"/>
              </a:xfrm>
            </p:grpSpPr>
            <p:sp>
              <p:nvSpPr>
                <p:cNvPr id="54"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55"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56"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57"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58"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59"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grpSp>
          <p:grpSp>
            <p:nvGrpSpPr>
              <p:cNvPr id="49" name="Group 61"/>
              <p:cNvGrpSpPr>
                <a:grpSpLocks/>
              </p:cNvGrpSpPr>
              <p:nvPr/>
            </p:nvGrpSpPr>
            <p:grpSpPr bwMode="auto">
              <a:xfrm>
                <a:off x="5381" y="3085"/>
                <a:ext cx="227" cy="132"/>
                <a:chOff x="5381" y="3085"/>
                <a:chExt cx="227" cy="132"/>
              </a:xfrm>
            </p:grpSpPr>
            <p:sp>
              <p:nvSpPr>
                <p:cNvPr id="50"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51"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52"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53"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grpSp>
        </p:grpSp>
      </p:grpSp>
      <p:sp>
        <p:nvSpPr>
          <p:cNvPr id="221250" name="Rectangle 66"/>
          <p:cNvSpPr>
            <a:spLocks noGrp="1" noChangeArrowheads="1"/>
          </p:cNvSpPr>
          <p:nvPr>
            <p:ph type="ctrTitle" sz="quarter"/>
          </p:nvPr>
        </p:nvSpPr>
        <p:spPr>
          <a:xfrm>
            <a:off x="685800" y="1692275"/>
            <a:ext cx="7772400" cy="1736725"/>
          </a:xfrm>
        </p:spPr>
        <p:txBody>
          <a:bodyPr anchor="b"/>
          <a:lstStyle>
            <a:lvl1pPr>
              <a:defRPr sz="5400"/>
            </a:lvl1pPr>
          </a:lstStyle>
          <a:p>
            <a:r>
              <a:rPr lang="en-US"/>
              <a:t>Click to edit Master title style</a:t>
            </a:r>
          </a:p>
        </p:txBody>
      </p:sp>
      <p:sp>
        <p:nvSpPr>
          <p:cNvPr id="221251" name="Rectangle 67"/>
          <p:cNvSpPr>
            <a:spLocks noGrp="1" noChangeArrowheads="1"/>
          </p:cNvSpPr>
          <p:nvPr>
            <p:ph type="subTitle" sz="quarter" idx="1"/>
          </p:nvPr>
        </p:nvSpPr>
        <p:spPr>
          <a:xfrm>
            <a:off x="1371600" y="3886200"/>
            <a:ext cx="6400800" cy="1752600"/>
          </a:xfrm>
        </p:spPr>
        <p:txBody>
          <a:bodyPr/>
          <a:lstStyle>
            <a:lvl1pPr marL="0" indent="0" algn="ctr">
              <a:buFont typeface="Wingdings" charset="2"/>
              <a:buNone/>
              <a:defRPr/>
            </a:lvl1pPr>
          </a:lstStyle>
          <a:p>
            <a:r>
              <a:rPr lang="en-US"/>
              <a:t>Click to edit Master subtitle style</a:t>
            </a:r>
          </a:p>
        </p:txBody>
      </p:sp>
      <p:sp>
        <p:nvSpPr>
          <p:cNvPr id="68" name="Rectangle 68"/>
          <p:cNvSpPr>
            <a:spLocks noGrp="1" noChangeArrowheads="1"/>
          </p:cNvSpPr>
          <p:nvPr>
            <p:ph type="dt" sz="quarter" idx="10"/>
          </p:nvPr>
        </p:nvSpPr>
        <p:spPr/>
        <p:txBody>
          <a:bodyPr/>
          <a:lstStyle>
            <a:lvl1pPr>
              <a:defRPr/>
            </a:lvl1pPr>
          </a:lstStyle>
          <a:p>
            <a:pPr>
              <a:defRPr/>
            </a:pPr>
            <a:endParaRPr lang="en-US"/>
          </a:p>
        </p:txBody>
      </p:sp>
      <p:sp>
        <p:nvSpPr>
          <p:cNvPr id="69" name="Rectangle 69"/>
          <p:cNvSpPr>
            <a:spLocks noGrp="1" noChangeArrowheads="1"/>
          </p:cNvSpPr>
          <p:nvPr>
            <p:ph type="ftr" sz="quarter" idx="11"/>
          </p:nvPr>
        </p:nvSpPr>
        <p:spPr/>
        <p:txBody>
          <a:bodyPr/>
          <a:lstStyle>
            <a:lvl1pPr>
              <a:defRPr/>
            </a:lvl1pPr>
          </a:lstStyle>
          <a:p>
            <a:pPr>
              <a:defRPr/>
            </a:pPr>
            <a:endParaRPr lang="en-US"/>
          </a:p>
        </p:txBody>
      </p:sp>
      <p:sp>
        <p:nvSpPr>
          <p:cNvPr id="70" name="Rectangle 70"/>
          <p:cNvSpPr>
            <a:spLocks noGrp="1" noChangeArrowheads="1"/>
          </p:cNvSpPr>
          <p:nvPr>
            <p:ph type="sldNum" sz="quarter" idx="12"/>
          </p:nvPr>
        </p:nvSpPr>
        <p:spPr/>
        <p:txBody>
          <a:bodyPr/>
          <a:lstStyle>
            <a:lvl1pPr>
              <a:defRPr/>
            </a:lvl1pPr>
          </a:lstStyle>
          <a:p>
            <a:pPr>
              <a:defRPr/>
            </a:pPr>
            <a:fld id="{FDE19771-2A54-0047-8916-90040077D376}" type="slidenum">
              <a:rPr lang="en-US"/>
              <a:pPr>
                <a:defRPr/>
              </a:pPr>
              <a:t>‹#›</a:t>
            </a:fld>
            <a:endParaRPr lang="en-US"/>
          </a:p>
        </p:txBody>
      </p:sp>
    </p:spTree>
    <p:extLst>
      <p:ext uri="{BB962C8B-B14F-4D97-AF65-F5344CB8AC3E}">
        <p14:creationId xmlns:p14="http://schemas.microsoft.com/office/powerpoint/2010/main" val="1259863773"/>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p>
        </p:txBody>
      </p:sp>
      <p:sp>
        <p:nvSpPr>
          <p:cNvPr id="5" name="Rectangle 68"/>
          <p:cNvSpPr>
            <a:spLocks noGrp="1" noChangeArrowheads="1"/>
          </p:cNvSpPr>
          <p:nvPr>
            <p:ph type="ftr" sz="quarter" idx="11"/>
          </p:nvPr>
        </p:nvSpPr>
        <p:spPr>
          <a:ln/>
        </p:spPr>
        <p:txBody>
          <a:bodyPr/>
          <a:lstStyle>
            <a:lvl1pPr>
              <a:defRPr/>
            </a:lvl1pPr>
          </a:lstStyle>
          <a:p>
            <a:pPr>
              <a:defRPr/>
            </a:pPr>
            <a:endParaRPr lang="en-US"/>
          </a:p>
        </p:txBody>
      </p:sp>
      <p:sp>
        <p:nvSpPr>
          <p:cNvPr id="6" name="Rectangle 69"/>
          <p:cNvSpPr>
            <a:spLocks noGrp="1" noChangeArrowheads="1"/>
          </p:cNvSpPr>
          <p:nvPr>
            <p:ph type="sldNum" sz="quarter" idx="12"/>
          </p:nvPr>
        </p:nvSpPr>
        <p:spPr>
          <a:ln/>
        </p:spPr>
        <p:txBody>
          <a:bodyPr/>
          <a:lstStyle>
            <a:lvl1pPr>
              <a:defRPr/>
            </a:lvl1pPr>
          </a:lstStyle>
          <a:p>
            <a:pPr>
              <a:defRPr/>
            </a:pPr>
            <a:fld id="{EC4FF745-1D80-C24F-95C8-111CAAC45E37}" type="slidenum">
              <a:rPr lang="en-US"/>
              <a:pPr>
                <a:defRPr/>
              </a:pPr>
              <a:t>‹#›</a:t>
            </a:fld>
            <a:endParaRPr lang="en-US"/>
          </a:p>
        </p:txBody>
      </p:sp>
    </p:spTree>
    <p:extLst>
      <p:ext uri="{BB962C8B-B14F-4D97-AF65-F5344CB8AC3E}">
        <p14:creationId xmlns:p14="http://schemas.microsoft.com/office/powerpoint/2010/main" val="2088327881"/>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p>
        </p:txBody>
      </p:sp>
      <p:sp>
        <p:nvSpPr>
          <p:cNvPr id="5" name="Rectangle 68"/>
          <p:cNvSpPr>
            <a:spLocks noGrp="1" noChangeArrowheads="1"/>
          </p:cNvSpPr>
          <p:nvPr>
            <p:ph type="ftr" sz="quarter" idx="11"/>
          </p:nvPr>
        </p:nvSpPr>
        <p:spPr>
          <a:ln/>
        </p:spPr>
        <p:txBody>
          <a:bodyPr/>
          <a:lstStyle>
            <a:lvl1pPr>
              <a:defRPr/>
            </a:lvl1pPr>
          </a:lstStyle>
          <a:p>
            <a:pPr>
              <a:defRPr/>
            </a:pPr>
            <a:endParaRPr lang="en-US"/>
          </a:p>
        </p:txBody>
      </p:sp>
      <p:sp>
        <p:nvSpPr>
          <p:cNvPr id="6" name="Rectangle 69"/>
          <p:cNvSpPr>
            <a:spLocks noGrp="1" noChangeArrowheads="1"/>
          </p:cNvSpPr>
          <p:nvPr>
            <p:ph type="sldNum" sz="quarter" idx="12"/>
          </p:nvPr>
        </p:nvSpPr>
        <p:spPr>
          <a:ln/>
        </p:spPr>
        <p:txBody>
          <a:bodyPr/>
          <a:lstStyle>
            <a:lvl1pPr>
              <a:defRPr/>
            </a:lvl1pPr>
          </a:lstStyle>
          <a:p>
            <a:pPr>
              <a:defRPr/>
            </a:pPr>
            <a:fld id="{25A12875-1434-8748-BC8C-5DF94B3C7764}" type="slidenum">
              <a:rPr lang="en-US"/>
              <a:pPr>
                <a:defRPr/>
              </a:pPr>
              <a:t>‹#›</a:t>
            </a:fld>
            <a:endParaRPr lang="en-US"/>
          </a:p>
        </p:txBody>
      </p:sp>
    </p:spTree>
    <p:extLst>
      <p:ext uri="{BB962C8B-B14F-4D97-AF65-F5344CB8AC3E}">
        <p14:creationId xmlns:p14="http://schemas.microsoft.com/office/powerpoint/2010/main" val="1734712970"/>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p>
        </p:txBody>
      </p:sp>
      <p:sp>
        <p:nvSpPr>
          <p:cNvPr id="6" name="Rectangle 68"/>
          <p:cNvSpPr>
            <a:spLocks noGrp="1" noChangeArrowheads="1"/>
          </p:cNvSpPr>
          <p:nvPr>
            <p:ph type="ftr" sz="quarter" idx="11"/>
          </p:nvPr>
        </p:nvSpPr>
        <p:spPr>
          <a:ln/>
        </p:spPr>
        <p:txBody>
          <a:bodyPr/>
          <a:lstStyle>
            <a:lvl1pPr>
              <a:defRPr/>
            </a:lvl1pPr>
          </a:lstStyle>
          <a:p>
            <a:pPr>
              <a:defRPr/>
            </a:pPr>
            <a:endParaRPr lang="en-US"/>
          </a:p>
        </p:txBody>
      </p:sp>
      <p:sp>
        <p:nvSpPr>
          <p:cNvPr id="7" name="Rectangle 69"/>
          <p:cNvSpPr>
            <a:spLocks noGrp="1" noChangeArrowheads="1"/>
          </p:cNvSpPr>
          <p:nvPr>
            <p:ph type="sldNum" sz="quarter" idx="12"/>
          </p:nvPr>
        </p:nvSpPr>
        <p:spPr>
          <a:ln/>
        </p:spPr>
        <p:txBody>
          <a:bodyPr/>
          <a:lstStyle>
            <a:lvl1pPr>
              <a:defRPr/>
            </a:lvl1pPr>
          </a:lstStyle>
          <a:p>
            <a:pPr>
              <a:defRPr/>
            </a:pPr>
            <a:fld id="{C8A15386-5B4F-7D45-9FAE-E37BBA5D9B41}" type="slidenum">
              <a:rPr lang="en-US"/>
              <a:pPr>
                <a:defRPr/>
              </a:pPr>
              <a:t>‹#›</a:t>
            </a:fld>
            <a:endParaRPr lang="en-US"/>
          </a:p>
        </p:txBody>
      </p:sp>
    </p:spTree>
    <p:extLst>
      <p:ext uri="{BB962C8B-B14F-4D97-AF65-F5344CB8AC3E}">
        <p14:creationId xmlns:p14="http://schemas.microsoft.com/office/powerpoint/2010/main" val="4134216994"/>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p>
        </p:txBody>
      </p:sp>
      <p:sp>
        <p:nvSpPr>
          <p:cNvPr id="8" name="Rectangle 68"/>
          <p:cNvSpPr>
            <a:spLocks noGrp="1" noChangeArrowheads="1"/>
          </p:cNvSpPr>
          <p:nvPr>
            <p:ph type="ftr" sz="quarter" idx="11"/>
          </p:nvPr>
        </p:nvSpPr>
        <p:spPr>
          <a:ln/>
        </p:spPr>
        <p:txBody>
          <a:bodyPr/>
          <a:lstStyle>
            <a:lvl1pPr>
              <a:defRPr/>
            </a:lvl1pPr>
          </a:lstStyle>
          <a:p>
            <a:pPr>
              <a:defRPr/>
            </a:pPr>
            <a:endParaRPr lang="en-US"/>
          </a:p>
        </p:txBody>
      </p:sp>
      <p:sp>
        <p:nvSpPr>
          <p:cNvPr id="9" name="Rectangle 69"/>
          <p:cNvSpPr>
            <a:spLocks noGrp="1" noChangeArrowheads="1"/>
          </p:cNvSpPr>
          <p:nvPr>
            <p:ph type="sldNum" sz="quarter" idx="12"/>
          </p:nvPr>
        </p:nvSpPr>
        <p:spPr>
          <a:ln/>
        </p:spPr>
        <p:txBody>
          <a:bodyPr/>
          <a:lstStyle>
            <a:lvl1pPr>
              <a:defRPr/>
            </a:lvl1pPr>
          </a:lstStyle>
          <a:p>
            <a:pPr>
              <a:defRPr/>
            </a:pPr>
            <a:fld id="{D1918875-A777-0E40-8C8F-5FA6C852E1AC}" type="slidenum">
              <a:rPr lang="en-US"/>
              <a:pPr>
                <a:defRPr/>
              </a:pPr>
              <a:t>‹#›</a:t>
            </a:fld>
            <a:endParaRPr lang="en-US"/>
          </a:p>
        </p:txBody>
      </p:sp>
    </p:spTree>
    <p:extLst>
      <p:ext uri="{BB962C8B-B14F-4D97-AF65-F5344CB8AC3E}">
        <p14:creationId xmlns:p14="http://schemas.microsoft.com/office/powerpoint/2010/main" val="1573888319"/>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7"/>
          <p:cNvSpPr>
            <a:spLocks noGrp="1" noChangeArrowheads="1"/>
          </p:cNvSpPr>
          <p:nvPr>
            <p:ph type="dt" sz="half" idx="10"/>
          </p:nvPr>
        </p:nvSpPr>
        <p:spPr>
          <a:ln/>
        </p:spPr>
        <p:txBody>
          <a:bodyPr/>
          <a:lstStyle>
            <a:lvl1pPr>
              <a:defRPr/>
            </a:lvl1pPr>
          </a:lstStyle>
          <a:p>
            <a:pPr>
              <a:defRPr/>
            </a:pPr>
            <a:endParaRPr lang="en-US"/>
          </a:p>
        </p:txBody>
      </p:sp>
      <p:sp>
        <p:nvSpPr>
          <p:cNvPr id="4" name="Rectangle 68"/>
          <p:cNvSpPr>
            <a:spLocks noGrp="1" noChangeArrowheads="1"/>
          </p:cNvSpPr>
          <p:nvPr>
            <p:ph type="ftr" sz="quarter" idx="11"/>
          </p:nvPr>
        </p:nvSpPr>
        <p:spPr>
          <a:ln/>
        </p:spPr>
        <p:txBody>
          <a:bodyPr/>
          <a:lstStyle>
            <a:lvl1pPr>
              <a:defRPr/>
            </a:lvl1pPr>
          </a:lstStyle>
          <a:p>
            <a:pPr>
              <a:defRPr/>
            </a:pPr>
            <a:endParaRPr lang="en-US"/>
          </a:p>
        </p:txBody>
      </p:sp>
      <p:sp>
        <p:nvSpPr>
          <p:cNvPr id="5" name="Rectangle 69"/>
          <p:cNvSpPr>
            <a:spLocks noGrp="1" noChangeArrowheads="1"/>
          </p:cNvSpPr>
          <p:nvPr>
            <p:ph type="sldNum" sz="quarter" idx="12"/>
          </p:nvPr>
        </p:nvSpPr>
        <p:spPr>
          <a:ln/>
        </p:spPr>
        <p:txBody>
          <a:bodyPr/>
          <a:lstStyle>
            <a:lvl1pPr>
              <a:defRPr/>
            </a:lvl1pPr>
          </a:lstStyle>
          <a:p>
            <a:pPr>
              <a:defRPr/>
            </a:pPr>
            <a:fld id="{28ACCA4B-8D25-EE4F-9AF2-7911BB32218C}" type="slidenum">
              <a:rPr lang="en-US"/>
              <a:pPr>
                <a:defRPr/>
              </a:pPr>
              <a:t>‹#›</a:t>
            </a:fld>
            <a:endParaRPr lang="en-US"/>
          </a:p>
        </p:txBody>
      </p:sp>
    </p:spTree>
    <p:extLst>
      <p:ext uri="{BB962C8B-B14F-4D97-AF65-F5344CB8AC3E}">
        <p14:creationId xmlns:p14="http://schemas.microsoft.com/office/powerpoint/2010/main" val="2821110894"/>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a:lvl1pPr>
          </a:lstStyle>
          <a:p>
            <a:pPr>
              <a:defRPr/>
            </a:pPr>
            <a:endParaRPr lang="en-US"/>
          </a:p>
        </p:txBody>
      </p:sp>
      <p:sp>
        <p:nvSpPr>
          <p:cNvPr id="3" name="Rectangle 68"/>
          <p:cNvSpPr>
            <a:spLocks noGrp="1" noChangeArrowheads="1"/>
          </p:cNvSpPr>
          <p:nvPr>
            <p:ph type="ftr" sz="quarter" idx="11"/>
          </p:nvPr>
        </p:nvSpPr>
        <p:spPr>
          <a:ln/>
        </p:spPr>
        <p:txBody>
          <a:bodyPr/>
          <a:lstStyle>
            <a:lvl1pPr>
              <a:defRPr/>
            </a:lvl1pPr>
          </a:lstStyle>
          <a:p>
            <a:pPr>
              <a:defRPr/>
            </a:pPr>
            <a:endParaRPr lang="en-US"/>
          </a:p>
        </p:txBody>
      </p:sp>
      <p:sp>
        <p:nvSpPr>
          <p:cNvPr id="4" name="Rectangle 69"/>
          <p:cNvSpPr>
            <a:spLocks noGrp="1" noChangeArrowheads="1"/>
          </p:cNvSpPr>
          <p:nvPr>
            <p:ph type="sldNum" sz="quarter" idx="12"/>
          </p:nvPr>
        </p:nvSpPr>
        <p:spPr>
          <a:ln/>
        </p:spPr>
        <p:txBody>
          <a:bodyPr/>
          <a:lstStyle>
            <a:lvl1pPr>
              <a:defRPr/>
            </a:lvl1pPr>
          </a:lstStyle>
          <a:p>
            <a:pPr>
              <a:defRPr/>
            </a:pPr>
            <a:fld id="{DAB59C8D-C055-1E44-8572-500644DDC8B8}" type="slidenum">
              <a:rPr lang="en-US"/>
              <a:pPr>
                <a:defRPr/>
              </a:pPr>
              <a:t>‹#›</a:t>
            </a:fld>
            <a:endParaRPr lang="en-US"/>
          </a:p>
        </p:txBody>
      </p:sp>
    </p:spTree>
    <p:extLst>
      <p:ext uri="{BB962C8B-B14F-4D97-AF65-F5344CB8AC3E}">
        <p14:creationId xmlns:p14="http://schemas.microsoft.com/office/powerpoint/2010/main" val="377449397"/>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p>
        </p:txBody>
      </p:sp>
      <p:sp>
        <p:nvSpPr>
          <p:cNvPr id="6" name="Rectangle 68"/>
          <p:cNvSpPr>
            <a:spLocks noGrp="1" noChangeArrowheads="1"/>
          </p:cNvSpPr>
          <p:nvPr>
            <p:ph type="ftr" sz="quarter" idx="11"/>
          </p:nvPr>
        </p:nvSpPr>
        <p:spPr>
          <a:ln/>
        </p:spPr>
        <p:txBody>
          <a:bodyPr/>
          <a:lstStyle>
            <a:lvl1pPr>
              <a:defRPr/>
            </a:lvl1pPr>
          </a:lstStyle>
          <a:p>
            <a:pPr>
              <a:defRPr/>
            </a:pPr>
            <a:endParaRPr lang="en-US"/>
          </a:p>
        </p:txBody>
      </p:sp>
      <p:sp>
        <p:nvSpPr>
          <p:cNvPr id="7" name="Rectangle 69"/>
          <p:cNvSpPr>
            <a:spLocks noGrp="1" noChangeArrowheads="1"/>
          </p:cNvSpPr>
          <p:nvPr>
            <p:ph type="sldNum" sz="quarter" idx="12"/>
          </p:nvPr>
        </p:nvSpPr>
        <p:spPr>
          <a:ln/>
        </p:spPr>
        <p:txBody>
          <a:bodyPr/>
          <a:lstStyle>
            <a:lvl1pPr>
              <a:defRPr/>
            </a:lvl1pPr>
          </a:lstStyle>
          <a:p>
            <a:pPr>
              <a:defRPr/>
            </a:pPr>
            <a:fld id="{160AA563-CAE0-EB42-A03B-3831C7C063C3}" type="slidenum">
              <a:rPr lang="en-US"/>
              <a:pPr>
                <a:defRPr/>
              </a:pPr>
              <a:t>‹#›</a:t>
            </a:fld>
            <a:endParaRPr lang="en-US"/>
          </a:p>
        </p:txBody>
      </p:sp>
    </p:spTree>
    <p:extLst>
      <p:ext uri="{BB962C8B-B14F-4D97-AF65-F5344CB8AC3E}">
        <p14:creationId xmlns:p14="http://schemas.microsoft.com/office/powerpoint/2010/main" val="3734371389"/>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p>
        </p:txBody>
      </p:sp>
      <p:sp>
        <p:nvSpPr>
          <p:cNvPr id="6" name="Rectangle 68"/>
          <p:cNvSpPr>
            <a:spLocks noGrp="1" noChangeArrowheads="1"/>
          </p:cNvSpPr>
          <p:nvPr>
            <p:ph type="ftr" sz="quarter" idx="11"/>
          </p:nvPr>
        </p:nvSpPr>
        <p:spPr>
          <a:ln/>
        </p:spPr>
        <p:txBody>
          <a:bodyPr/>
          <a:lstStyle>
            <a:lvl1pPr>
              <a:defRPr/>
            </a:lvl1pPr>
          </a:lstStyle>
          <a:p>
            <a:pPr>
              <a:defRPr/>
            </a:pPr>
            <a:endParaRPr lang="en-US"/>
          </a:p>
        </p:txBody>
      </p:sp>
      <p:sp>
        <p:nvSpPr>
          <p:cNvPr id="7" name="Rectangle 69"/>
          <p:cNvSpPr>
            <a:spLocks noGrp="1" noChangeArrowheads="1"/>
          </p:cNvSpPr>
          <p:nvPr>
            <p:ph type="sldNum" sz="quarter" idx="12"/>
          </p:nvPr>
        </p:nvSpPr>
        <p:spPr>
          <a:ln/>
        </p:spPr>
        <p:txBody>
          <a:bodyPr/>
          <a:lstStyle>
            <a:lvl1pPr>
              <a:defRPr/>
            </a:lvl1pPr>
          </a:lstStyle>
          <a:p>
            <a:pPr>
              <a:defRPr/>
            </a:pPr>
            <a:fld id="{43E2026F-D3F5-9C4F-95C8-8EE1E6E94D79}" type="slidenum">
              <a:rPr lang="en-US"/>
              <a:pPr>
                <a:defRPr/>
              </a:pPr>
              <a:t>‹#›</a:t>
            </a:fld>
            <a:endParaRPr lang="en-US"/>
          </a:p>
        </p:txBody>
      </p:sp>
    </p:spTree>
    <p:extLst>
      <p:ext uri="{BB962C8B-B14F-4D97-AF65-F5344CB8AC3E}">
        <p14:creationId xmlns:p14="http://schemas.microsoft.com/office/powerpoint/2010/main" val="324748079"/>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CC99"/>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CC99"/>
              </a:solidFill>
            </a:endParaRPr>
          </a:p>
        </p:txBody>
      </p:sp>
      <p:sp>
        <p:nvSpPr>
          <p:cNvPr id="6" name="Slide Number Placeholder 5"/>
          <p:cNvSpPr>
            <a:spLocks noGrp="1"/>
          </p:cNvSpPr>
          <p:nvPr>
            <p:ph type="sldNum" sz="quarter" idx="12"/>
          </p:nvPr>
        </p:nvSpPr>
        <p:spPr/>
        <p:txBody>
          <a:bodyPr/>
          <a:lstStyle>
            <a:lvl1pPr>
              <a:defRPr/>
            </a:lvl1pPr>
          </a:lstStyle>
          <a:p>
            <a:fld id="{A58366A5-CEBC-0540-93A7-DE6A1B3D5579}" type="slidenum">
              <a:rPr lang="en-US">
                <a:solidFill>
                  <a:srgbClr val="FFCC99"/>
                </a:solidFill>
              </a:rPr>
              <a:pPr/>
              <a:t>‹#›</a:t>
            </a:fld>
            <a:endParaRPr lang="en-US">
              <a:solidFill>
                <a:srgbClr val="FFCC99"/>
              </a:solidFill>
            </a:endParaRPr>
          </a:p>
        </p:txBody>
      </p:sp>
    </p:spTree>
    <p:extLst>
      <p:ext uri="{BB962C8B-B14F-4D97-AF65-F5344CB8AC3E}">
        <p14:creationId xmlns:p14="http://schemas.microsoft.com/office/powerpoint/2010/main" val="3260810237"/>
      </p:ext>
    </p:extLst>
  </p:cSld>
  <p:clrMapOvr>
    <a:masterClrMapping/>
  </p:clrMapOvr>
  <p:transition>
    <p:cut/>
  </p:transition>
</p:sldLayout>
</file>

<file path=ppt/slideLayouts/slideLayout7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p>
        </p:txBody>
      </p:sp>
      <p:sp>
        <p:nvSpPr>
          <p:cNvPr id="5" name="Rectangle 68"/>
          <p:cNvSpPr>
            <a:spLocks noGrp="1" noChangeArrowheads="1"/>
          </p:cNvSpPr>
          <p:nvPr>
            <p:ph type="ftr" sz="quarter" idx="11"/>
          </p:nvPr>
        </p:nvSpPr>
        <p:spPr>
          <a:ln/>
        </p:spPr>
        <p:txBody>
          <a:bodyPr/>
          <a:lstStyle>
            <a:lvl1pPr>
              <a:defRPr/>
            </a:lvl1pPr>
          </a:lstStyle>
          <a:p>
            <a:pPr>
              <a:defRPr/>
            </a:pPr>
            <a:endParaRPr lang="en-US"/>
          </a:p>
        </p:txBody>
      </p:sp>
      <p:sp>
        <p:nvSpPr>
          <p:cNvPr id="6" name="Rectangle 69"/>
          <p:cNvSpPr>
            <a:spLocks noGrp="1" noChangeArrowheads="1"/>
          </p:cNvSpPr>
          <p:nvPr>
            <p:ph type="sldNum" sz="quarter" idx="12"/>
          </p:nvPr>
        </p:nvSpPr>
        <p:spPr>
          <a:ln/>
        </p:spPr>
        <p:txBody>
          <a:bodyPr/>
          <a:lstStyle>
            <a:lvl1pPr>
              <a:defRPr/>
            </a:lvl1pPr>
          </a:lstStyle>
          <a:p>
            <a:pPr>
              <a:defRPr/>
            </a:pPr>
            <a:fld id="{ABF59FFD-F782-7543-964C-2ABA47AA0E6D}" type="slidenum">
              <a:rPr lang="en-US"/>
              <a:pPr>
                <a:defRPr/>
              </a:pPr>
              <a:t>‹#›</a:t>
            </a:fld>
            <a:endParaRPr lang="en-US"/>
          </a:p>
        </p:txBody>
      </p:sp>
    </p:spTree>
    <p:extLst>
      <p:ext uri="{BB962C8B-B14F-4D97-AF65-F5344CB8AC3E}">
        <p14:creationId xmlns:p14="http://schemas.microsoft.com/office/powerpoint/2010/main" val="206865547"/>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p>
        </p:txBody>
      </p:sp>
      <p:sp>
        <p:nvSpPr>
          <p:cNvPr id="5" name="Rectangle 68"/>
          <p:cNvSpPr>
            <a:spLocks noGrp="1" noChangeArrowheads="1"/>
          </p:cNvSpPr>
          <p:nvPr>
            <p:ph type="ftr" sz="quarter" idx="11"/>
          </p:nvPr>
        </p:nvSpPr>
        <p:spPr>
          <a:ln/>
        </p:spPr>
        <p:txBody>
          <a:bodyPr/>
          <a:lstStyle>
            <a:lvl1pPr>
              <a:defRPr/>
            </a:lvl1pPr>
          </a:lstStyle>
          <a:p>
            <a:pPr>
              <a:defRPr/>
            </a:pPr>
            <a:endParaRPr lang="en-US"/>
          </a:p>
        </p:txBody>
      </p:sp>
      <p:sp>
        <p:nvSpPr>
          <p:cNvPr id="6" name="Rectangle 69"/>
          <p:cNvSpPr>
            <a:spLocks noGrp="1" noChangeArrowheads="1"/>
          </p:cNvSpPr>
          <p:nvPr>
            <p:ph type="sldNum" sz="quarter" idx="12"/>
          </p:nvPr>
        </p:nvSpPr>
        <p:spPr>
          <a:ln/>
        </p:spPr>
        <p:txBody>
          <a:bodyPr/>
          <a:lstStyle>
            <a:lvl1pPr>
              <a:defRPr/>
            </a:lvl1pPr>
          </a:lstStyle>
          <a:p>
            <a:pPr>
              <a:defRPr/>
            </a:pPr>
            <a:fld id="{13D8D930-196F-2A4E-895E-7C83573FD60B}" type="slidenum">
              <a:rPr lang="en-US"/>
              <a:pPr>
                <a:defRPr/>
              </a:pPr>
              <a:t>‹#›</a:t>
            </a:fld>
            <a:endParaRPr lang="en-US"/>
          </a:p>
        </p:txBody>
      </p:sp>
    </p:spTree>
    <p:extLst>
      <p:ext uri="{BB962C8B-B14F-4D97-AF65-F5344CB8AC3E}">
        <p14:creationId xmlns:p14="http://schemas.microsoft.com/office/powerpoint/2010/main" val="558487620"/>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a:lvl1pPr>
          </a:lstStyle>
          <a:p>
            <a:pPr>
              <a:defRPr/>
            </a:pPr>
            <a:endParaRPr lang="en-US">
              <a:solidFill>
                <a:srgbClr val="482400"/>
              </a:solidFill>
            </a:endParaRPr>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a:lvl1pPr>
          </a:lstStyle>
          <a:p>
            <a:pPr>
              <a:defRPr/>
            </a:pPr>
            <a:endParaRPr lang="en-US">
              <a:solidFill>
                <a:srgbClr val="482400"/>
              </a:solidFill>
            </a:endParaRPr>
          </a:p>
        </p:txBody>
      </p:sp>
      <p:sp>
        <p:nvSpPr>
          <p:cNvPr id="10" name="Rectangle 6"/>
          <p:cNvSpPr>
            <a:spLocks noGrp="1" noChangeArrowheads="1"/>
          </p:cNvSpPr>
          <p:nvPr>
            <p:ph type="sldNum" sz="quarter" idx="12"/>
          </p:nvPr>
        </p:nvSpPr>
        <p:spPr/>
        <p:txBody>
          <a:bodyPr anchorCtr="0"/>
          <a:lstStyle>
            <a:lvl1pPr>
              <a:defRPr/>
            </a:lvl1pPr>
          </a:lstStyle>
          <a:p>
            <a:fld id="{4FF9F589-DBBC-D840-9619-94C112D0505C}"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658093051"/>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CD677A7B-80D2-CA4B-BADA-6AA28C80E447}"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70967789"/>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794C05D6-D54A-E445-BB33-430AD74E7CDC}"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475249780"/>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1F1ADE91-0A25-D545-8A9D-C352E855B2ED}"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532221074"/>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9" name="Rectangle 6"/>
          <p:cNvSpPr>
            <a:spLocks noGrp="1" noChangeArrowheads="1"/>
          </p:cNvSpPr>
          <p:nvPr>
            <p:ph type="sldNum" sz="quarter" idx="12"/>
          </p:nvPr>
        </p:nvSpPr>
        <p:spPr>
          <a:ln/>
        </p:spPr>
        <p:txBody>
          <a:bodyPr/>
          <a:lstStyle>
            <a:lvl1pPr>
              <a:defRPr/>
            </a:lvl1pPr>
          </a:lstStyle>
          <a:p>
            <a:fld id="{F444C931-CF5E-A048-A266-08BD1F9BD59C}"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938365452"/>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5" name="Rectangle 6"/>
          <p:cNvSpPr>
            <a:spLocks noGrp="1" noChangeArrowheads="1"/>
          </p:cNvSpPr>
          <p:nvPr>
            <p:ph type="sldNum" sz="quarter" idx="12"/>
          </p:nvPr>
        </p:nvSpPr>
        <p:spPr>
          <a:ln/>
        </p:spPr>
        <p:txBody>
          <a:bodyPr/>
          <a:lstStyle>
            <a:lvl1pPr>
              <a:defRPr/>
            </a:lvl1pPr>
          </a:lstStyle>
          <a:p>
            <a:fld id="{A70D0F5F-0E2E-4647-A93C-CEEBF40534C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789831781"/>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4" name="Rectangle 6"/>
          <p:cNvSpPr>
            <a:spLocks noGrp="1" noChangeArrowheads="1"/>
          </p:cNvSpPr>
          <p:nvPr>
            <p:ph type="sldNum" sz="quarter" idx="12"/>
          </p:nvPr>
        </p:nvSpPr>
        <p:spPr>
          <a:ln/>
        </p:spPr>
        <p:txBody>
          <a:bodyPr/>
          <a:lstStyle>
            <a:lvl1pPr>
              <a:defRPr/>
            </a:lvl1pPr>
          </a:lstStyle>
          <a:p>
            <a:fld id="{8CC5402B-0278-FD4D-9DD1-2BAF33F3038C}"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185484765"/>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6ADD7F6A-B344-E149-AB99-DE9486D5FB76}"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311666874"/>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277101" y="381000"/>
            <a:ext cx="17907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905001" y="381000"/>
            <a:ext cx="52197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CC99"/>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CC99"/>
              </a:solidFill>
            </a:endParaRPr>
          </a:p>
        </p:txBody>
      </p:sp>
      <p:sp>
        <p:nvSpPr>
          <p:cNvPr id="6" name="Slide Number Placeholder 5"/>
          <p:cNvSpPr>
            <a:spLocks noGrp="1"/>
          </p:cNvSpPr>
          <p:nvPr>
            <p:ph type="sldNum" sz="quarter" idx="12"/>
          </p:nvPr>
        </p:nvSpPr>
        <p:spPr/>
        <p:txBody>
          <a:bodyPr/>
          <a:lstStyle>
            <a:lvl1pPr>
              <a:defRPr/>
            </a:lvl1pPr>
          </a:lstStyle>
          <a:p>
            <a:fld id="{9625F45C-36C2-8B42-887F-86B49A8C6820}" type="slidenum">
              <a:rPr lang="en-US">
                <a:solidFill>
                  <a:srgbClr val="FFCC99"/>
                </a:solidFill>
              </a:rPr>
              <a:pPr/>
              <a:t>‹#›</a:t>
            </a:fld>
            <a:endParaRPr lang="en-US">
              <a:solidFill>
                <a:srgbClr val="FFCC99"/>
              </a:solidFill>
            </a:endParaRPr>
          </a:p>
        </p:txBody>
      </p:sp>
    </p:spTree>
    <p:extLst>
      <p:ext uri="{BB962C8B-B14F-4D97-AF65-F5344CB8AC3E}">
        <p14:creationId xmlns:p14="http://schemas.microsoft.com/office/powerpoint/2010/main" val="4092706809"/>
      </p:ext>
    </p:extLst>
  </p:cSld>
  <p:clrMapOvr>
    <a:masterClrMapping/>
  </p:clrMapOvr>
  <p:transition>
    <p:cut/>
  </p:transition>
</p:sldLayout>
</file>

<file path=ppt/slideLayouts/slideLayout7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E6731BF9-0FBA-274A-9FAA-059AD1F15246}"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441009949"/>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3A7C00DC-59BE-2A42-BA00-1FF444172BE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225654877"/>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0E6FB605-B809-724A-B092-8A37D33D3B0F}"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877830686"/>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p:txBody>
          <a:bodyPr/>
          <a:lstStyle>
            <a:lvl1pPr algn="ctr">
              <a:defRPr b="1"/>
            </a:lvl1pPr>
          </a:lstStyle>
          <a:p>
            <a:pPr>
              <a:defRPr/>
            </a:pPr>
            <a:endParaRPr lang="en-US"/>
          </a:p>
        </p:txBody>
      </p:sp>
      <p:sp>
        <p:nvSpPr>
          <p:cNvPr id="5" name="Rectangle 68"/>
          <p:cNvSpPr>
            <a:spLocks noGrp="1" noChangeArrowheads="1"/>
          </p:cNvSpPr>
          <p:nvPr>
            <p:ph type="ftr" sz="quarter" idx="11"/>
          </p:nvPr>
        </p:nvSpPr>
        <p:spPr/>
        <p:txBody>
          <a:bodyPr/>
          <a:lstStyle>
            <a:lvl1pPr>
              <a:defRPr b="1"/>
            </a:lvl1pPr>
          </a:lstStyle>
          <a:p>
            <a:pPr>
              <a:defRPr/>
            </a:pPr>
            <a:endParaRPr lang="en-US"/>
          </a:p>
        </p:txBody>
      </p:sp>
      <p:sp>
        <p:nvSpPr>
          <p:cNvPr id="6" name="Rectangle 69"/>
          <p:cNvSpPr>
            <a:spLocks noGrp="1" noChangeArrowheads="1"/>
          </p:cNvSpPr>
          <p:nvPr>
            <p:ph type="sldNum" sz="quarter" idx="12"/>
          </p:nvPr>
        </p:nvSpPr>
        <p:spPr/>
        <p:txBody>
          <a:bodyPr/>
          <a:lstStyle>
            <a:lvl1pPr>
              <a:defRPr b="1">
                <a:latin typeface="Engravers MT" charset="0"/>
              </a:defRPr>
            </a:lvl1pPr>
          </a:lstStyle>
          <a:p>
            <a:pPr>
              <a:defRPr/>
            </a:pPr>
            <a:fld id="{16DEC45D-C811-7148-8153-CF8B7FE969BE}" type="slidenum">
              <a:rPr lang="en-US"/>
              <a:pPr>
                <a:defRPr/>
              </a:pPr>
              <a:t>‹#›</a:t>
            </a:fld>
            <a:endParaRPr lang="en-US"/>
          </a:p>
        </p:txBody>
      </p:sp>
    </p:spTree>
    <p:extLst>
      <p:ext uri="{BB962C8B-B14F-4D97-AF65-F5344CB8AC3E}">
        <p14:creationId xmlns:p14="http://schemas.microsoft.com/office/powerpoint/2010/main" val="624891398"/>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p:txBody>
          <a:bodyPr/>
          <a:lstStyle>
            <a:lvl1pPr algn="ctr">
              <a:defRPr b="1"/>
            </a:lvl1pPr>
          </a:lstStyle>
          <a:p>
            <a:pPr>
              <a:defRPr/>
            </a:pPr>
            <a:endParaRPr lang="en-US"/>
          </a:p>
        </p:txBody>
      </p:sp>
      <p:sp>
        <p:nvSpPr>
          <p:cNvPr id="6" name="Rectangle 68"/>
          <p:cNvSpPr>
            <a:spLocks noGrp="1" noChangeArrowheads="1"/>
          </p:cNvSpPr>
          <p:nvPr>
            <p:ph type="ftr" sz="quarter" idx="11"/>
          </p:nvPr>
        </p:nvSpPr>
        <p:spPr/>
        <p:txBody>
          <a:bodyPr/>
          <a:lstStyle>
            <a:lvl1pPr>
              <a:defRPr b="1"/>
            </a:lvl1pPr>
          </a:lstStyle>
          <a:p>
            <a:pPr>
              <a:defRPr/>
            </a:pPr>
            <a:endParaRPr lang="en-US"/>
          </a:p>
        </p:txBody>
      </p:sp>
      <p:sp>
        <p:nvSpPr>
          <p:cNvPr id="7" name="Rectangle 69"/>
          <p:cNvSpPr>
            <a:spLocks noGrp="1" noChangeArrowheads="1"/>
          </p:cNvSpPr>
          <p:nvPr>
            <p:ph type="sldNum" sz="quarter" idx="12"/>
          </p:nvPr>
        </p:nvSpPr>
        <p:spPr/>
        <p:txBody>
          <a:bodyPr/>
          <a:lstStyle>
            <a:lvl1pPr>
              <a:defRPr b="1">
                <a:latin typeface="Engravers MT" charset="0"/>
              </a:defRPr>
            </a:lvl1pPr>
          </a:lstStyle>
          <a:p>
            <a:pPr>
              <a:defRPr/>
            </a:pPr>
            <a:fld id="{CA61734E-D973-5249-BD11-0B1A89756A98}" type="slidenum">
              <a:rPr lang="en-US"/>
              <a:pPr>
                <a:defRPr/>
              </a:pPr>
              <a:t>‹#›</a:t>
            </a:fld>
            <a:endParaRPr lang="en-US"/>
          </a:p>
        </p:txBody>
      </p:sp>
    </p:spTree>
    <p:extLst>
      <p:ext uri="{BB962C8B-B14F-4D97-AF65-F5344CB8AC3E}">
        <p14:creationId xmlns:p14="http://schemas.microsoft.com/office/powerpoint/2010/main" val="1879494324"/>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p:txBody>
          <a:bodyPr/>
          <a:lstStyle>
            <a:lvl1pPr algn="ctr">
              <a:defRPr b="1"/>
            </a:lvl1pPr>
          </a:lstStyle>
          <a:p>
            <a:pPr>
              <a:defRPr/>
            </a:pPr>
            <a:endParaRPr lang="en-US"/>
          </a:p>
        </p:txBody>
      </p:sp>
      <p:sp>
        <p:nvSpPr>
          <p:cNvPr id="3" name="Rectangle 68"/>
          <p:cNvSpPr>
            <a:spLocks noGrp="1" noChangeArrowheads="1"/>
          </p:cNvSpPr>
          <p:nvPr>
            <p:ph type="ftr" sz="quarter" idx="11"/>
          </p:nvPr>
        </p:nvSpPr>
        <p:spPr/>
        <p:txBody>
          <a:bodyPr/>
          <a:lstStyle>
            <a:lvl1pPr>
              <a:defRPr b="1"/>
            </a:lvl1pPr>
          </a:lstStyle>
          <a:p>
            <a:pPr>
              <a:defRPr/>
            </a:pPr>
            <a:endParaRPr lang="en-US"/>
          </a:p>
        </p:txBody>
      </p:sp>
      <p:sp>
        <p:nvSpPr>
          <p:cNvPr id="4" name="Rectangle 69"/>
          <p:cNvSpPr>
            <a:spLocks noGrp="1" noChangeArrowheads="1"/>
          </p:cNvSpPr>
          <p:nvPr>
            <p:ph type="sldNum" sz="quarter" idx="12"/>
          </p:nvPr>
        </p:nvSpPr>
        <p:spPr/>
        <p:txBody>
          <a:bodyPr/>
          <a:lstStyle>
            <a:lvl1pPr>
              <a:defRPr b="1">
                <a:latin typeface="Engravers MT" charset="0"/>
              </a:defRPr>
            </a:lvl1pPr>
          </a:lstStyle>
          <a:p>
            <a:pPr>
              <a:defRPr/>
            </a:pPr>
            <a:fld id="{D38C7381-6E33-8B44-A212-589FA1C5D692}" type="slidenum">
              <a:rPr lang="en-US"/>
              <a:pPr>
                <a:defRPr/>
              </a:pPr>
              <a:t>‹#›</a:t>
            </a:fld>
            <a:endParaRPr lang="en-US"/>
          </a:p>
        </p:txBody>
      </p:sp>
    </p:spTree>
    <p:extLst>
      <p:ext uri="{BB962C8B-B14F-4D97-AF65-F5344CB8AC3E}">
        <p14:creationId xmlns:p14="http://schemas.microsoft.com/office/powerpoint/2010/main" val="1633197328"/>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4"/>
            <a:ext cx="8229600" cy="1139825"/>
          </a:xfrm>
        </p:spPr>
        <p:txBody>
          <a:bodyPr/>
          <a:lstStyle/>
          <a:p>
            <a:r>
              <a:rPr lang="en-US"/>
              <a:t>Click to edit Master title style</a:t>
            </a:r>
          </a:p>
        </p:txBody>
      </p:sp>
      <p:sp>
        <p:nvSpPr>
          <p:cNvPr id="3" name="Text Placeholder 2"/>
          <p:cNvSpPr>
            <a:spLocks noGrp="1"/>
          </p:cNvSpPr>
          <p:nvPr>
            <p:ph type="body" sz="half" idx="1"/>
          </p:nvPr>
        </p:nvSpPr>
        <p:spPr>
          <a:xfrm>
            <a:off x="457200" y="1600201"/>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p:txBody>
          <a:bodyPr/>
          <a:lstStyle>
            <a:lvl1pPr algn="ctr">
              <a:defRPr b="1"/>
            </a:lvl1pPr>
          </a:lstStyle>
          <a:p>
            <a:pPr>
              <a:defRPr/>
            </a:pPr>
            <a:endParaRPr lang="en-US"/>
          </a:p>
        </p:txBody>
      </p:sp>
      <p:sp>
        <p:nvSpPr>
          <p:cNvPr id="6" name="Rectangle 68"/>
          <p:cNvSpPr>
            <a:spLocks noGrp="1" noChangeArrowheads="1"/>
          </p:cNvSpPr>
          <p:nvPr>
            <p:ph type="ftr" sz="quarter" idx="11"/>
          </p:nvPr>
        </p:nvSpPr>
        <p:spPr/>
        <p:txBody>
          <a:bodyPr/>
          <a:lstStyle>
            <a:lvl1pPr>
              <a:defRPr b="1"/>
            </a:lvl1pPr>
          </a:lstStyle>
          <a:p>
            <a:pPr>
              <a:defRPr/>
            </a:pPr>
            <a:endParaRPr lang="en-US"/>
          </a:p>
        </p:txBody>
      </p:sp>
      <p:sp>
        <p:nvSpPr>
          <p:cNvPr id="7" name="Rectangle 69"/>
          <p:cNvSpPr>
            <a:spLocks noGrp="1" noChangeArrowheads="1"/>
          </p:cNvSpPr>
          <p:nvPr>
            <p:ph type="sldNum" sz="quarter" idx="12"/>
          </p:nvPr>
        </p:nvSpPr>
        <p:spPr/>
        <p:txBody>
          <a:bodyPr/>
          <a:lstStyle>
            <a:lvl1pPr>
              <a:defRPr b="1">
                <a:latin typeface="Engravers MT" charset="0"/>
              </a:defRPr>
            </a:lvl1pPr>
          </a:lstStyle>
          <a:p>
            <a:pPr>
              <a:defRPr/>
            </a:pPr>
            <a:fld id="{D8FFDEDC-BB62-7446-AFE3-9383BF248C8A}" type="slidenum">
              <a:rPr lang="en-US"/>
              <a:pPr>
                <a:defRPr/>
              </a:pPr>
              <a:t>‹#›</a:t>
            </a:fld>
            <a:endParaRPr lang="en-US"/>
          </a:p>
        </p:txBody>
      </p:sp>
    </p:spTree>
    <p:extLst>
      <p:ext uri="{BB962C8B-B14F-4D97-AF65-F5344CB8AC3E}">
        <p14:creationId xmlns:p14="http://schemas.microsoft.com/office/powerpoint/2010/main" val="3184284655"/>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4267200"/>
            <a:ext cx="9140825" cy="2590800"/>
            <a:chOff x="2" y="2688"/>
            <a:chExt cx="5758" cy="1632"/>
          </a:xfrm>
        </p:grpSpPr>
        <p:sp>
          <p:nvSpPr>
            <p:cNvPr id="5" name="Freeform 3"/>
            <p:cNvSpPr>
              <a:spLocks/>
            </p:cNvSpPr>
            <p:nvPr/>
          </p:nvSpPr>
          <p:spPr bwMode="hidden">
            <a:xfrm>
              <a:off x="2" y="2688"/>
              <a:ext cx="5758" cy="1632"/>
            </a:xfrm>
            <a:custGeom>
              <a:avLst/>
              <a:gdLst>
                <a:gd name="T0" fmla="*/ 5940 w 5740"/>
                <a:gd name="T1" fmla="*/ 0 h 4316"/>
                <a:gd name="T2" fmla="*/ 0 w 5740"/>
                <a:gd name="T3" fmla="*/ 0 h 4316"/>
                <a:gd name="T4" fmla="*/ 0 w 5740"/>
                <a:gd name="T5" fmla="*/ 0 h 4316"/>
                <a:gd name="T6" fmla="*/ 5940 w 5740"/>
                <a:gd name="T7" fmla="*/ 0 h 4316"/>
                <a:gd name="T8" fmla="*/ 5940 w 5740"/>
                <a:gd name="T9" fmla="*/ 0 h 4316"/>
                <a:gd name="T10" fmla="*/ 5940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nvGrpSpPr>
            <p:cNvPr id="6" name="Group 4"/>
            <p:cNvGrpSpPr>
              <a:grpSpLocks/>
            </p:cNvGrpSpPr>
            <p:nvPr/>
          </p:nvGrpSpPr>
          <p:grpSpPr bwMode="auto">
            <a:xfrm>
              <a:off x="1776" y="3024"/>
              <a:ext cx="3929" cy="1290"/>
              <a:chOff x="1776" y="3024"/>
              <a:chExt cx="3929" cy="1290"/>
            </a:xfrm>
          </p:grpSpPr>
          <p:grpSp>
            <p:nvGrpSpPr>
              <p:cNvPr id="7" name="Group 5"/>
              <p:cNvGrpSpPr>
                <a:grpSpLocks/>
              </p:cNvGrpSpPr>
              <p:nvPr/>
            </p:nvGrpSpPr>
            <p:grpSpPr bwMode="auto">
              <a:xfrm>
                <a:off x="2268" y="3934"/>
                <a:ext cx="638" cy="377"/>
                <a:chOff x="2268" y="3934"/>
                <a:chExt cx="638" cy="377"/>
              </a:xfrm>
            </p:grpSpPr>
            <p:sp>
              <p:nvSpPr>
                <p:cNvPr id="60"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61"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62"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63"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64"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65"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66"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67"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grpSp>
          <p:sp>
            <p:nvSpPr>
              <p:cNvPr id="8"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9"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10"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11"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12"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13"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14"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15"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16"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17"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18"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19"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20"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21"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22"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23"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4"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5"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26"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27"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28"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9"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0"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1"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2"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3"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4"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6"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7"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8"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9"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40" name="Freeform 46"/>
              <p:cNvSpPr>
                <a:spLocks/>
              </p:cNvSpPr>
              <p:nvPr/>
            </p:nvSpPr>
            <p:spPr bwMode="hidden">
              <a:xfrm>
                <a:off x="5280" y="3186"/>
                <a:ext cx="383" cy="96"/>
              </a:xfrm>
              <a:custGeom>
                <a:avLst/>
                <a:gdLst>
                  <a:gd name="T0" fmla="*/ 220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20 w 382"/>
                  <a:gd name="T19" fmla="*/ 96 h 96"/>
                  <a:gd name="T20" fmla="*/ 274 w 382"/>
                  <a:gd name="T21" fmla="*/ 90 h 96"/>
                  <a:gd name="T22" fmla="*/ 322 w 382"/>
                  <a:gd name="T23" fmla="*/ 84 h 96"/>
                  <a:gd name="T24" fmla="*/ 363 w 382"/>
                  <a:gd name="T25" fmla="*/ 66 h 96"/>
                  <a:gd name="T26" fmla="*/ 393 w 382"/>
                  <a:gd name="T27" fmla="*/ 42 h 96"/>
                  <a:gd name="T28" fmla="*/ 387 w 382"/>
                  <a:gd name="T29" fmla="*/ 42 h 96"/>
                  <a:gd name="T30" fmla="*/ 357 w 382"/>
                  <a:gd name="T31" fmla="*/ 66 h 96"/>
                  <a:gd name="T32" fmla="*/ 316 w 382"/>
                  <a:gd name="T33" fmla="*/ 78 h 96"/>
                  <a:gd name="T34" fmla="*/ 274 w 382"/>
                  <a:gd name="T35" fmla="*/ 90 h 96"/>
                  <a:gd name="T36" fmla="*/ 220 w 382"/>
                  <a:gd name="T37" fmla="*/ 96 h 96"/>
                  <a:gd name="T38" fmla="*/ 220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2"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3"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4"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5" name="Freeform 51"/>
              <p:cNvSpPr>
                <a:spLocks/>
              </p:cNvSpPr>
              <p:nvPr/>
            </p:nvSpPr>
            <p:spPr bwMode="hidden">
              <a:xfrm>
                <a:off x="5489" y="3042"/>
                <a:ext cx="186" cy="210"/>
              </a:xfrm>
              <a:custGeom>
                <a:avLst/>
                <a:gdLst>
                  <a:gd name="T0" fmla="*/ 0 w 185"/>
                  <a:gd name="T1" fmla="*/ 6 h 210"/>
                  <a:gd name="T2" fmla="*/ 66 w 185"/>
                  <a:gd name="T3" fmla="*/ 12 h 210"/>
                  <a:gd name="T4" fmla="*/ 130 w 185"/>
                  <a:gd name="T5" fmla="*/ 36 h 210"/>
                  <a:gd name="T6" fmla="*/ 166 w 185"/>
                  <a:gd name="T7" fmla="*/ 72 h 210"/>
                  <a:gd name="T8" fmla="*/ 172 w 185"/>
                  <a:gd name="T9" fmla="*/ 90 h 210"/>
                  <a:gd name="T10" fmla="*/ 178 w 185"/>
                  <a:gd name="T11" fmla="*/ 114 h 210"/>
                  <a:gd name="T12" fmla="*/ 172 w 185"/>
                  <a:gd name="T13" fmla="*/ 138 h 210"/>
                  <a:gd name="T14" fmla="*/ 160 w 185"/>
                  <a:gd name="T15" fmla="*/ 162 h 210"/>
                  <a:gd name="T16" fmla="*/ 130 w 185"/>
                  <a:gd name="T17" fmla="*/ 180 h 210"/>
                  <a:gd name="T18" fmla="*/ 90 w 185"/>
                  <a:gd name="T19" fmla="*/ 198 h 210"/>
                  <a:gd name="T20" fmla="*/ 107 w 185"/>
                  <a:gd name="T21" fmla="*/ 210 h 210"/>
                  <a:gd name="T22" fmla="*/ 142 w 185"/>
                  <a:gd name="T23" fmla="*/ 192 h 210"/>
                  <a:gd name="T24" fmla="*/ 172 w 185"/>
                  <a:gd name="T25" fmla="*/ 168 h 210"/>
                  <a:gd name="T26" fmla="*/ 190 w 185"/>
                  <a:gd name="T27" fmla="*/ 144 h 210"/>
                  <a:gd name="T28" fmla="*/ 196 w 185"/>
                  <a:gd name="T29" fmla="*/ 114 h 210"/>
                  <a:gd name="T30" fmla="*/ 190 w 185"/>
                  <a:gd name="T31" fmla="*/ 90 h 210"/>
                  <a:gd name="T32" fmla="*/ 184 w 185"/>
                  <a:gd name="T33" fmla="*/ 66 h 210"/>
                  <a:gd name="T34" fmla="*/ 166 w 185"/>
                  <a:gd name="T35" fmla="*/ 48 h 210"/>
                  <a:gd name="T36" fmla="*/ 142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6"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7"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grpSp>
            <p:nvGrpSpPr>
              <p:cNvPr id="48" name="Group 54"/>
              <p:cNvGrpSpPr>
                <a:grpSpLocks/>
              </p:cNvGrpSpPr>
              <p:nvPr/>
            </p:nvGrpSpPr>
            <p:grpSpPr bwMode="auto">
              <a:xfrm>
                <a:off x="4546" y="3608"/>
                <a:ext cx="518" cy="319"/>
                <a:chOff x="4546" y="3608"/>
                <a:chExt cx="518" cy="319"/>
              </a:xfrm>
            </p:grpSpPr>
            <p:sp>
              <p:nvSpPr>
                <p:cNvPr id="54"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55"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56"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57"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58"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59"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grpSp>
          <p:grpSp>
            <p:nvGrpSpPr>
              <p:cNvPr id="49" name="Group 61"/>
              <p:cNvGrpSpPr>
                <a:grpSpLocks/>
              </p:cNvGrpSpPr>
              <p:nvPr/>
            </p:nvGrpSpPr>
            <p:grpSpPr bwMode="auto">
              <a:xfrm>
                <a:off x="5381" y="3085"/>
                <a:ext cx="227" cy="132"/>
                <a:chOff x="5381" y="3085"/>
                <a:chExt cx="227" cy="132"/>
              </a:xfrm>
            </p:grpSpPr>
            <p:sp>
              <p:nvSpPr>
                <p:cNvPr id="50"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sz="2400" b="0">
                    <a:solidFill>
                      <a:srgbClr val="FFFFFF"/>
                    </a:solidFill>
                    <a:latin typeface="Arial" charset="0"/>
                  </a:endParaRPr>
                </a:p>
              </p:txBody>
            </p:sp>
            <p:sp>
              <p:nvSpPr>
                <p:cNvPr id="51"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sz="2400" b="0">
                    <a:solidFill>
                      <a:srgbClr val="FFFFFF"/>
                    </a:solidFill>
                    <a:latin typeface="Arial" charset="0"/>
                  </a:endParaRPr>
                </a:p>
              </p:txBody>
            </p:sp>
            <p:sp>
              <p:nvSpPr>
                <p:cNvPr id="52"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sz="2400" b="0">
                    <a:solidFill>
                      <a:srgbClr val="FFFFFF"/>
                    </a:solidFill>
                    <a:latin typeface="Arial" charset="0"/>
                  </a:endParaRPr>
                </a:p>
              </p:txBody>
            </p:sp>
            <p:sp>
              <p:nvSpPr>
                <p:cNvPr id="53"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sz="2400" b="0">
                    <a:solidFill>
                      <a:srgbClr val="FFFFFF"/>
                    </a:solidFill>
                    <a:latin typeface="Arial" charset="0"/>
                  </a:endParaRPr>
                </a:p>
              </p:txBody>
            </p:sp>
          </p:grpSp>
        </p:grpSp>
      </p:grpSp>
      <p:sp>
        <p:nvSpPr>
          <p:cNvPr id="36930" name="Rectangle 66"/>
          <p:cNvSpPr>
            <a:spLocks noGrp="1" noChangeArrowheads="1"/>
          </p:cNvSpPr>
          <p:nvPr>
            <p:ph type="ctrTitle" sz="quarter"/>
          </p:nvPr>
        </p:nvSpPr>
        <p:spPr>
          <a:xfrm>
            <a:off x="685800" y="1692277"/>
            <a:ext cx="7772400" cy="1736725"/>
          </a:xfrm>
        </p:spPr>
        <p:txBody>
          <a:bodyPr anchor="b"/>
          <a:lstStyle>
            <a:lvl1pPr>
              <a:defRPr sz="5400"/>
            </a:lvl1pPr>
          </a:lstStyle>
          <a:p>
            <a:r>
              <a:rPr lang="en-US"/>
              <a:t>Click to edit Master title style</a:t>
            </a:r>
          </a:p>
        </p:txBody>
      </p:sp>
      <p:sp>
        <p:nvSpPr>
          <p:cNvPr id="36931"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10" charset="2"/>
              <a:buNone/>
              <a:defRPr/>
            </a:lvl1pPr>
          </a:lstStyle>
          <a:p>
            <a:r>
              <a:rPr lang="en-US"/>
              <a:t>Click to edit Master subtitle style</a:t>
            </a:r>
          </a:p>
        </p:txBody>
      </p:sp>
      <p:sp>
        <p:nvSpPr>
          <p:cNvPr id="68" name="Rectangle 68"/>
          <p:cNvSpPr>
            <a:spLocks noGrp="1" noChangeArrowheads="1"/>
          </p:cNvSpPr>
          <p:nvPr>
            <p:ph type="dt" sz="quarter" idx="10"/>
          </p:nvPr>
        </p:nvSpPr>
        <p:spPr/>
        <p:txBody>
          <a:bodyPr/>
          <a:lstStyle>
            <a:lvl1pPr algn="ctr">
              <a:defRPr b="1"/>
            </a:lvl1pPr>
          </a:lstStyle>
          <a:p>
            <a:pPr>
              <a:defRPr/>
            </a:pPr>
            <a:endParaRPr lang="en-US"/>
          </a:p>
        </p:txBody>
      </p:sp>
      <p:sp>
        <p:nvSpPr>
          <p:cNvPr id="69" name="Rectangle 69"/>
          <p:cNvSpPr>
            <a:spLocks noGrp="1" noChangeArrowheads="1"/>
          </p:cNvSpPr>
          <p:nvPr>
            <p:ph type="ftr" sz="quarter" idx="11"/>
          </p:nvPr>
        </p:nvSpPr>
        <p:spPr/>
        <p:txBody>
          <a:bodyPr/>
          <a:lstStyle>
            <a:lvl1pPr>
              <a:defRPr b="1"/>
            </a:lvl1pPr>
          </a:lstStyle>
          <a:p>
            <a:pPr>
              <a:defRPr/>
            </a:pPr>
            <a:endParaRPr lang="en-US"/>
          </a:p>
        </p:txBody>
      </p:sp>
      <p:sp>
        <p:nvSpPr>
          <p:cNvPr id="70" name="Rectangle 70"/>
          <p:cNvSpPr>
            <a:spLocks noGrp="1" noChangeArrowheads="1"/>
          </p:cNvSpPr>
          <p:nvPr>
            <p:ph type="sldNum" sz="quarter" idx="12"/>
          </p:nvPr>
        </p:nvSpPr>
        <p:spPr/>
        <p:txBody>
          <a:bodyPr/>
          <a:lstStyle>
            <a:lvl1pPr>
              <a:defRPr b="1">
                <a:latin typeface="Engravers MT" charset="0"/>
              </a:defRPr>
            </a:lvl1pPr>
          </a:lstStyle>
          <a:p>
            <a:pPr>
              <a:defRPr/>
            </a:pPr>
            <a:fld id="{BF9E065D-43F3-414F-9553-C391A79B3FFC}" type="slidenum">
              <a:rPr lang="en-US"/>
              <a:pPr>
                <a:defRPr/>
              </a:pPr>
              <a:t>‹#›</a:t>
            </a:fld>
            <a:endParaRPr lang="en-US"/>
          </a:p>
        </p:txBody>
      </p:sp>
    </p:spTree>
    <p:extLst>
      <p:ext uri="{BB962C8B-B14F-4D97-AF65-F5344CB8AC3E}">
        <p14:creationId xmlns:p14="http://schemas.microsoft.com/office/powerpoint/2010/main" val="3135851145"/>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pPr>
                <a:defRPr/>
              </a:pPr>
              <a:t>‹#›</a:t>
            </a:fld>
            <a:endParaRPr lang="en-US"/>
          </a:p>
        </p:txBody>
      </p:sp>
    </p:spTree>
    <p:extLst>
      <p:ext uri="{BB962C8B-B14F-4D97-AF65-F5344CB8AC3E}">
        <p14:creationId xmlns:p14="http://schemas.microsoft.com/office/powerpoint/2010/main" val="703411361"/>
      </p:ext>
    </p:extLst>
  </p:cSld>
  <p:clrMapOvr>
    <a:masterClrMapping/>
  </p:clrMapOvr>
  <p:transition spd="med">
    <p:randomBar dir="vert"/>
  </p:transition>
</p:sldLayout>
</file>

<file path=ppt/slideLayouts/slideLayout7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pPr>
                <a:defRPr/>
              </a:pPr>
              <a:t>‹#›</a:t>
            </a:fld>
            <a:endParaRPr lang="en-US"/>
          </a:p>
        </p:txBody>
      </p:sp>
    </p:spTree>
    <p:extLst>
      <p:ext uri="{BB962C8B-B14F-4D97-AF65-F5344CB8AC3E}">
        <p14:creationId xmlns:p14="http://schemas.microsoft.com/office/powerpoint/2010/main" val="1767142155"/>
      </p:ext>
    </p:extLst>
  </p:cSld>
  <p:clrMapOvr>
    <a:masterClrMapping/>
  </p:clrMapOvr>
  <p:transition spd="med">
    <p:randomBar dir="vert"/>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885047466"/>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pPr>
                <a:defRPr/>
              </a:pPr>
              <a:t>‹#›</a:t>
            </a:fld>
            <a:endParaRPr lang="en-US"/>
          </a:p>
        </p:txBody>
      </p:sp>
    </p:spTree>
    <p:extLst>
      <p:ext uri="{BB962C8B-B14F-4D97-AF65-F5344CB8AC3E}">
        <p14:creationId xmlns:p14="http://schemas.microsoft.com/office/powerpoint/2010/main" val="4056056777"/>
      </p:ext>
    </p:extLst>
  </p:cSld>
  <p:clrMapOvr>
    <a:masterClrMapping/>
  </p:clrMapOvr>
  <p:transition spd="med">
    <p:randomBar dir="vert"/>
  </p:transition>
</p:sldLayout>
</file>

<file path=ppt/slideLayouts/slideLayout7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pPr>
                <a:defRPr/>
              </a:pPr>
              <a:t>‹#›</a:t>
            </a:fld>
            <a:endParaRPr lang="en-US"/>
          </a:p>
        </p:txBody>
      </p:sp>
    </p:spTree>
    <p:extLst>
      <p:ext uri="{BB962C8B-B14F-4D97-AF65-F5344CB8AC3E}">
        <p14:creationId xmlns:p14="http://schemas.microsoft.com/office/powerpoint/2010/main" val="2568286120"/>
      </p:ext>
    </p:extLst>
  </p:cSld>
  <p:clrMapOvr>
    <a:masterClrMapping/>
  </p:clrMapOvr>
  <p:transition spd="med">
    <p:randomBar dir="vert"/>
  </p:transition>
</p:sldLayout>
</file>

<file path=ppt/slideLayouts/slideLayout7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pPr>
                <a:defRPr/>
              </a:pPr>
              <a:t>‹#›</a:t>
            </a:fld>
            <a:endParaRPr lang="en-US"/>
          </a:p>
        </p:txBody>
      </p:sp>
    </p:spTree>
    <p:extLst>
      <p:ext uri="{BB962C8B-B14F-4D97-AF65-F5344CB8AC3E}">
        <p14:creationId xmlns:p14="http://schemas.microsoft.com/office/powerpoint/2010/main" val="1239856068"/>
      </p:ext>
    </p:extLst>
  </p:cSld>
  <p:clrMapOvr>
    <a:masterClrMapping/>
  </p:clrMapOvr>
  <p:transition spd="med">
    <p:randomBar dir="vert"/>
  </p:transition>
</p:sldLayout>
</file>

<file path=ppt/slideLayouts/slideLayout7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pPr>
                <a:defRPr/>
              </a:pPr>
              <a:t>‹#›</a:t>
            </a:fld>
            <a:endParaRPr lang="en-US"/>
          </a:p>
        </p:txBody>
      </p:sp>
    </p:spTree>
    <p:extLst>
      <p:ext uri="{BB962C8B-B14F-4D97-AF65-F5344CB8AC3E}">
        <p14:creationId xmlns:p14="http://schemas.microsoft.com/office/powerpoint/2010/main" val="3420170773"/>
      </p:ext>
    </p:extLst>
  </p:cSld>
  <p:clrMapOvr>
    <a:masterClrMapping/>
  </p:clrMapOvr>
  <p:transition spd="med">
    <p:randomBar dir="vert"/>
  </p:transition>
</p:sldLayout>
</file>

<file path=ppt/slideLayouts/slideLayout7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pPr>
                <a:defRPr/>
              </a:pPr>
              <a:t>‹#›</a:t>
            </a:fld>
            <a:endParaRPr lang="en-US"/>
          </a:p>
        </p:txBody>
      </p:sp>
    </p:spTree>
    <p:extLst>
      <p:ext uri="{BB962C8B-B14F-4D97-AF65-F5344CB8AC3E}">
        <p14:creationId xmlns:p14="http://schemas.microsoft.com/office/powerpoint/2010/main" val="2221881796"/>
      </p:ext>
    </p:extLst>
  </p:cSld>
  <p:clrMapOvr>
    <a:masterClrMapping/>
  </p:clrMapOvr>
  <p:transition spd="med">
    <p:randomBar dir="vert"/>
  </p:transition>
</p:sldLayout>
</file>

<file path=ppt/slideLayouts/slideLayout7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pPr>
                <a:defRPr/>
              </a:pPr>
              <a:t>‹#›</a:t>
            </a:fld>
            <a:endParaRPr lang="en-US"/>
          </a:p>
        </p:txBody>
      </p:sp>
    </p:spTree>
    <p:extLst>
      <p:ext uri="{BB962C8B-B14F-4D97-AF65-F5344CB8AC3E}">
        <p14:creationId xmlns:p14="http://schemas.microsoft.com/office/powerpoint/2010/main" val="2578230399"/>
      </p:ext>
    </p:extLst>
  </p:cSld>
  <p:clrMapOvr>
    <a:masterClrMapping/>
  </p:clrMapOvr>
  <p:transition spd="med">
    <p:randomBar dir="vert"/>
  </p:transition>
</p:sldLayout>
</file>

<file path=ppt/slideLayouts/slideLayout7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pPr>
                <a:defRPr/>
              </a:pPr>
              <a:t>‹#›</a:t>
            </a:fld>
            <a:endParaRPr lang="en-US"/>
          </a:p>
        </p:txBody>
      </p:sp>
    </p:spTree>
    <p:extLst>
      <p:ext uri="{BB962C8B-B14F-4D97-AF65-F5344CB8AC3E}">
        <p14:creationId xmlns:p14="http://schemas.microsoft.com/office/powerpoint/2010/main" val="530429010"/>
      </p:ext>
    </p:extLst>
  </p:cSld>
  <p:clrMapOvr>
    <a:masterClrMapping/>
  </p:clrMapOvr>
  <p:transition spd="med">
    <p:randomBar dir="vert"/>
  </p:transition>
</p:sldLayout>
</file>

<file path=ppt/slideLayouts/slideLayout7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pPr>
                <a:defRPr/>
              </a:pPr>
              <a:t>‹#›</a:t>
            </a:fld>
            <a:endParaRPr lang="en-US"/>
          </a:p>
        </p:txBody>
      </p:sp>
    </p:spTree>
    <p:extLst>
      <p:ext uri="{BB962C8B-B14F-4D97-AF65-F5344CB8AC3E}">
        <p14:creationId xmlns:p14="http://schemas.microsoft.com/office/powerpoint/2010/main" val="3122256120"/>
      </p:ext>
    </p:extLst>
  </p:cSld>
  <p:clrMapOvr>
    <a:masterClrMapping/>
  </p:clrMapOvr>
  <p:transition spd="med">
    <p:randomBar dir="vert"/>
  </p:transition>
</p:sldLayout>
</file>

<file path=ppt/slideLayouts/slideLayout7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pPr>
                <a:defRPr/>
              </a:pPr>
              <a:t>‹#›</a:t>
            </a:fld>
            <a:endParaRPr lang="en-US"/>
          </a:p>
        </p:txBody>
      </p:sp>
    </p:spTree>
    <p:extLst>
      <p:ext uri="{BB962C8B-B14F-4D97-AF65-F5344CB8AC3E}">
        <p14:creationId xmlns:p14="http://schemas.microsoft.com/office/powerpoint/2010/main" val="3670024428"/>
      </p:ext>
    </p:extLst>
  </p:cSld>
  <p:clrMapOvr>
    <a:masterClrMapping/>
  </p:clrMapOvr>
  <p:transition spd="med">
    <p:randomBar dir="vert"/>
  </p:transition>
</p:sldLayout>
</file>

<file path=ppt/slideLayouts/slideLayout7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DDF711C-AED7-564F-AC58-2C025336883F}" type="slidenum">
              <a:rPr lang="en-US"/>
              <a:pPr>
                <a:defRPr/>
              </a:pPr>
              <a:t>‹#›</a:t>
            </a:fld>
            <a:endParaRPr lang="en-US"/>
          </a:p>
        </p:txBody>
      </p:sp>
    </p:spTree>
    <p:extLst>
      <p:ext uri="{BB962C8B-B14F-4D97-AF65-F5344CB8AC3E}">
        <p14:creationId xmlns:p14="http://schemas.microsoft.com/office/powerpoint/2010/main" val="85482031"/>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3756722034"/>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D966927-8481-BE49-80C2-655A3861320F}" type="slidenum">
              <a:rPr lang="en-US"/>
              <a:pPr>
                <a:defRPr/>
              </a:pPr>
              <a:t>‹#›</a:t>
            </a:fld>
            <a:endParaRPr lang="en-US"/>
          </a:p>
        </p:txBody>
      </p:sp>
    </p:spTree>
    <p:extLst>
      <p:ext uri="{BB962C8B-B14F-4D97-AF65-F5344CB8AC3E}">
        <p14:creationId xmlns:p14="http://schemas.microsoft.com/office/powerpoint/2010/main" val="2073318296"/>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2ADF0F9-761F-E44A-94D9-0FFC976EA1FD}" type="slidenum">
              <a:rPr lang="en-US"/>
              <a:pPr>
                <a:defRPr/>
              </a:pPr>
              <a:t>‹#›</a:t>
            </a:fld>
            <a:endParaRPr lang="en-US"/>
          </a:p>
        </p:txBody>
      </p:sp>
    </p:spTree>
    <p:extLst>
      <p:ext uri="{BB962C8B-B14F-4D97-AF65-F5344CB8AC3E}">
        <p14:creationId xmlns:p14="http://schemas.microsoft.com/office/powerpoint/2010/main" val="329612038"/>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89FAB7E-2E69-7A4D-804D-D2F691EE820D}" type="slidenum">
              <a:rPr lang="en-US"/>
              <a:pPr>
                <a:defRPr/>
              </a:pPr>
              <a:t>‹#›</a:t>
            </a:fld>
            <a:endParaRPr lang="en-US"/>
          </a:p>
        </p:txBody>
      </p:sp>
    </p:spTree>
    <p:extLst>
      <p:ext uri="{BB962C8B-B14F-4D97-AF65-F5344CB8AC3E}">
        <p14:creationId xmlns:p14="http://schemas.microsoft.com/office/powerpoint/2010/main" val="4241030006"/>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B3B0D976-AAB9-3C48-92BC-650BDA47D5AB}" type="slidenum">
              <a:rPr lang="en-US"/>
              <a:pPr>
                <a:defRPr/>
              </a:pPr>
              <a:t>‹#›</a:t>
            </a:fld>
            <a:endParaRPr lang="en-US"/>
          </a:p>
        </p:txBody>
      </p:sp>
    </p:spTree>
    <p:extLst>
      <p:ext uri="{BB962C8B-B14F-4D97-AF65-F5344CB8AC3E}">
        <p14:creationId xmlns:p14="http://schemas.microsoft.com/office/powerpoint/2010/main" val="1311735545"/>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2E2FC881-2FCA-194B-811C-15E7AAD688C2}" type="slidenum">
              <a:rPr lang="en-US"/>
              <a:pPr>
                <a:defRPr/>
              </a:pPr>
              <a:t>‹#›</a:t>
            </a:fld>
            <a:endParaRPr lang="en-US"/>
          </a:p>
        </p:txBody>
      </p:sp>
    </p:spTree>
    <p:extLst>
      <p:ext uri="{BB962C8B-B14F-4D97-AF65-F5344CB8AC3E}">
        <p14:creationId xmlns:p14="http://schemas.microsoft.com/office/powerpoint/2010/main" val="4221404010"/>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B6E725A4-E3DB-2340-B2A6-E948802208C5}" type="slidenum">
              <a:rPr lang="en-US"/>
              <a:pPr>
                <a:defRPr/>
              </a:pPr>
              <a:t>‹#›</a:t>
            </a:fld>
            <a:endParaRPr lang="en-US"/>
          </a:p>
        </p:txBody>
      </p:sp>
    </p:spTree>
    <p:extLst>
      <p:ext uri="{BB962C8B-B14F-4D97-AF65-F5344CB8AC3E}">
        <p14:creationId xmlns:p14="http://schemas.microsoft.com/office/powerpoint/2010/main" val="3360069418"/>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5C37D81-51AA-6A46-9E4A-939AC1508F5C}" type="slidenum">
              <a:rPr lang="en-US"/>
              <a:pPr>
                <a:defRPr/>
              </a:pPr>
              <a:t>‹#›</a:t>
            </a:fld>
            <a:endParaRPr lang="en-US"/>
          </a:p>
        </p:txBody>
      </p:sp>
    </p:spTree>
    <p:extLst>
      <p:ext uri="{BB962C8B-B14F-4D97-AF65-F5344CB8AC3E}">
        <p14:creationId xmlns:p14="http://schemas.microsoft.com/office/powerpoint/2010/main" val="3271372593"/>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B288605-0559-B84B-8F00-5F8B81EF399A}" type="slidenum">
              <a:rPr lang="en-US"/>
              <a:pPr>
                <a:defRPr/>
              </a:pPr>
              <a:t>‹#›</a:t>
            </a:fld>
            <a:endParaRPr lang="en-US"/>
          </a:p>
        </p:txBody>
      </p:sp>
    </p:spTree>
    <p:extLst>
      <p:ext uri="{BB962C8B-B14F-4D97-AF65-F5344CB8AC3E}">
        <p14:creationId xmlns:p14="http://schemas.microsoft.com/office/powerpoint/2010/main" val="3261221795"/>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14E6FA1-1F1D-B446-A175-FB3602D32B1E}" type="slidenum">
              <a:rPr lang="en-US"/>
              <a:pPr>
                <a:defRPr/>
              </a:pPr>
              <a:t>‹#›</a:t>
            </a:fld>
            <a:endParaRPr lang="en-US"/>
          </a:p>
        </p:txBody>
      </p:sp>
    </p:spTree>
    <p:extLst>
      <p:ext uri="{BB962C8B-B14F-4D97-AF65-F5344CB8AC3E}">
        <p14:creationId xmlns:p14="http://schemas.microsoft.com/office/powerpoint/2010/main" val="1863348292"/>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4D95CC8-8FB1-9F44-9DB2-7BCCA9C76B09}" type="slidenum">
              <a:rPr lang="en-US"/>
              <a:pPr>
                <a:defRPr/>
              </a:pPr>
              <a:t>‹#›</a:t>
            </a:fld>
            <a:endParaRPr lang="en-US"/>
          </a:p>
        </p:txBody>
      </p:sp>
    </p:spTree>
    <p:extLst>
      <p:ext uri="{BB962C8B-B14F-4D97-AF65-F5344CB8AC3E}">
        <p14:creationId xmlns:p14="http://schemas.microsoft.com/office/powerpoint/2010/main" val="2478996920"/>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136815211"/>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54"/>
          <p:cNvSpPr>
            <a:spLocks noGrp="1" noChangeArrowheads="1"/>
          </p:cNvSpPr>
          <p:nvPr>
            <p:ph type="dt" sz="half" idx="10"/>
          </p:nvPr>
        </p:nvSpPr>
        <p:spPr>
          <a:ln/>
        </p:spPr>
        <p:txBody>
          <a:bodyPr/>
          <a:lstStyle>
            <a:lvl1pPr>
              <a:defRPr/>
            </a:lvl1pPr>
          </a:lstStyle>
          <a:p>
            <a:pPr>
              <a:defRPr/>
            </a:pPr>
            <a:endParaRPr lang="en-US"/>
          </a:p>
        </p:txBody>
      </p:sp>
      <p:sp>
        <p:nvSpPr>
          <p:cNvPr id="4" name="Rectangle 155"/>
          <p:cNvSpPr>
            <a:spLocks noGrp="1" noChangeArrowheads="1"/>
          </p:cNvSpPr>
          <p:nvPr>
            <p:ph type="ftr" sz="quarter" idx="11"/>
          </p:nvPr>
        </p:nvSpPr>
        <p:spPr>
          <a:ln/>
        </p:spPr>
        <p:txBody>
          <a:bodyPr/>
          <a:lstStyle>
            <a:lvl1pPr>
              <a:defRPr/>
            </a:lvl1pPr>
          </a:lstStyle>
          <a:p>
            <a:pPr>
              <a:defRPr/>
            </a:pPr>
            <a:endParaRPr lang="en-US"/>
          </a:p>
        </p:txBody>
      </p:sp>
      <p:sp>
        <p:nvSpPr>
          <p:cNvPr id="5" name="Rectangle 156"/>
          <p:cNvSpPr>
            <a:spLocks noGrp="1" noChangeArrowheads="1"/>
          </p:cNvSpPr>
          <p:nvPr>
            <p:ph type="sldNum" sz="quarter" idx="12"/>
          </p:nvPr>
        </p:nvSpPr>
        <p:spPr>
          <a:ln/>
        </p:spPr>
        <p:txBody>
          <a:bodyPr/>
          <a:lstStyle>
            <a:lvl1pPr>
              <a:defRPr/>
            </a:lvl1pPr>
          </a:lstStyle>
          <a:p>
            <a:pPr>
              <a:defRPr/>
            </a:pPr>
            <a:fld id="{3C07DCA3-5D4A-504E-90E9-D02FE52EE3B2}" type="slidenum">
              <a:rPr lang="en-US"/>
              <a:pPr>
                <a:defRPr/>
              </a:pPr>
              <a:t>‹#›</a:t>
            </a:fld>
            <a:endParaRPr lang="en-US"/>
          </a:p>
        </p:txBody>
      </p:sp>
    </p:spTree>
    <p:extLst>
      <p:ext uri="{BB962C8B-B14F-4D97-AF65-F5344CB8AC3E}">
        <p14:creationId xmlns:p14="http://schemas.microsoft.com/office/powerpoint/2010/main" val="1934669480"/>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54"/>
          <p:cNvSpPr>
            <a:spLocks noGrp="1" noChangeArrowheads="1"/>
          </p:cNvSpPr>
          <p:nvPr>
            <p:ph type="dt" sz="half" idx="10"/>
          </p:nvPr>
        </p:nvSpPr>
        <p:spPr>
          <a:ln/>
        </p:spPr>
        <p:txBody>
          <a:bodyPr/>
          <a:lstStyle>
            <a:lvl1pPr>
              <a:defRPr/>
            </a:lvl1pPr>
          </a:lstStyle>
          <a:p>
            <a:pPr>
              <a:defRPr/>
            </a:pPr>
            <a:endParaRPr lang="en-US"/>
          </a:p>
        </p:txBody>
      </p:sp>
      <p:sp>
        <p:nvSpPr>
          <p:cNvPr id="3" name="Rectangle 155"/>
          <p:cNvSpPr>
            <a:spLocks noGrp="1" noChangeArrowheads="1"/>
          </p:cNvSpPr>
          <p:nvPr>
            <p:ph type="ftr" sz="quarter" idx="11"/>
          </p:nvPr>
        </p:nvSpPr>
        <p:spPr>
          <a:ln/>
        </p:spPr>
        <p:txBody>
          <a:bodyPr/>
          <a:lstStyle>
            <a:lvl1pPr>
              <a:defRPr/>
            </a:lvl1pPr>
          </a:lstStyle>
          <a:p>
            <a:pPr>
              <a:defRPr/>
            </a:pPr>
            <a:endParaRPr lang="en-US"/>
          </a:p>
        </p:txBody>
      </p:sp>
      <p:sp>
        <p:nvSpPr>
          <p:cNvPr id="4" name="Rectangle 156"/>
          <p:cNvSpPr>
            <a:spLocks noGrp="1" noChangeArrowheads="1"/>
          </p:cNvSpPr>
          <p:nvPr>
            <p:ph type="sldNum" sz="quarter" idx="12"/>
          </p:nvPr>
        </p:nvSpPr>
        <p:spPr>
          <a:ln/>
        </p:spPr>
        <p:txBody>
          <a:bodyPr/>
          <a:lstStyle>
            <a:lvl1pPr>
              <a:defRPr/>
            </a:lvl1pPr>
          </a:lstStyle>
          <a:p>
            <a:pPr>
              <a:defRPr/>
            </a:pPr>
            <a:fld id="{C4652650-FB65-4A48-BEC9-80A43AF82B64}" type="slidenum">
              <a:rPr lang="en-US"/>
              <a:pPr>
                <a:defRPr/>
              </a:pPr>
              <a:t>‹#›</a:t>
            </a:fld>
            <a:endParaRPr lang="en-US"/>
          </a:p>
        </p:txBody>
      </p:sp>
    </p:spTree>
    <p:extLst>
      <p:ext uri="{BB962C8B-B14F-4D97-AF65-F5344CB8AC3E}">
        <p14:creationId xmlns:p14="http://schemas.microsoft.com/office/powerpoint/2010/main" val="1848444662"/>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F944904-6556-8B41-B3C7-5AEC834A8E45}" type="slidenum">
              <a:rPr lang="en-US"/>
              <a:pPr>
                <a:defRPr/>
              </a:pPr>
              <a:t>‹#›</a:t>
            </a:fld>
            <a:endParaRPr lang="en-US"/>
          </a:p>
        </p:txBody>
      </p:sp>
    </p:spTree>
    <p:extLst>
      <p:ext uri="{BB962C8B-B14F-4D97-AF65-F5344CB8AC3E}">
        <p14:creationId xmlns:p14="http://schemas.microsoft.com/office/powerpoint/2010/main" val="2254368022"/>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0"/>
            <a:ext cx="8458200" cy="5943600"/>
            <a:chOff x="0" y="0"/>
            <a:chExt cx="5328" cy="3744"/>
          </a:xfrm>
        </p:grpSpPr>
        <p:sp>
          <p:nvSpPr>
            <p:cNvPr id="5" name="Freeform 1027"/>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Tahoma" pitchFamily="22" charset="-52"/>
                <a:ea typeface="ＭＳ Ｐゴシック" charset="0"/>
                <a:cs typeface="ＭＳ Ｐゴシック" charset="0"/>
              </a:endParaRPr>
            </a:p>
          </p:txBody>
        </p:sp>
        <p:sp>
          <p:nvSpPr>
            <p:cNvPr id="6" name="Freeform 1028"/>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101381" name="Rectangle 1029"/>
          <p:cNvSpPr>
            <a:spLocks noGrp="1" noChangeArrowheads="1"/>
          </p:cNvSpPr>
          <p:nvPr>
            <p:ph type="subTitle" sz="quarter" idx="1"/>
          </p:nvPr>
        </p:nvSpPr>
        <p:spPr>
          <a:xfrm>
            <a:off x="1371600" y="3886200"/>
            <a:ext cx="6400800" cy="1752600"/>
          </a:xfrm>
        </p:spPr>
        <p:txBody>
          <a:bodyPr/>
          <a:lstStyle>
            <a:lvl1pPr marL="0" indent="0" algn="ctr">
              <a:buFont typeface="Wingdings" pitchFamily="22" charset="2"/>
              <a:buNone/>
              <a:defRPr/>
            </a:lvl1pPr>
          </a:lstStyle>
          <a:p>
            <a:r>
              <a:rPr lang="en-US"/>
              <a:t>Click to edit Master subtitle style</a:t>
            </a:r>
          </a:p>
        </p:txBody>
      </p:sp>
      <p:sp>
        <p:nvSpPr>
          <p:cNvPr id="101385" name="Rectangle 1033"/>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1030"/>
          <p:cNvSpPr>
            <a:spLocks noGrp="1" noChangeArrowheads="1"/>
          </p:cNvSpPr>
          <p:nvPr>
            <p:ph type="dt" sz="quarter" idx="10"/>
          </p:nvPr>
        </p:nvSpPr>
        <p:spPr/>
        <p:txBody>
          <a:bodyPr/>
          <a:lstStyle>
            <a:lvl1pPr>
              <a:defRPr/>
            </a:lvl1pPr>
          </a:lstStyle>
          <a:p>
            <a:pPr>
              <a:defRPr/>
            </a:pPr>
            <a:endParaRPr lang="en-US"/>
          </a:p>
        </p:txBody>
      </p:sp>
      <p:sp>
        <p:nvSpPr>
          <p:cNvPr id="8" name="Rectangle 1031"/>
          <p:cNvSpPr>
            <a:spLocks noGrp="1" noChangeArrowheads="1"/>
          </p:cNvSpPr>
          <p:nvPr>
            <p:ph type="ftr" sz="quarter" idx="11"/>
          </p:nvPr>
        </p:nvSpPr>
        <p:spPr/>
        <p:txBody>
          <a:bodyPr/>
          <a:lstStyle>
            <a:lvl1pPr>
              <a:defRPr/>
            </a:lvl1pPr>
          </a:lstStyle>
          <a:p>
            <a:pPr>
              <a:defRPr/>
            </a:pPr>
            <a:endParaRPr lang="en-US"/>
          </a:p>
        </p:txBody>
      </p:sp>
      <p:sp>
        <p:nvSpPr>
          <p:cNvPr id="9" name="Rectangle 1032"/>
          <p:cNvSpPr>
            <a:spLocks noGrp="1" noChangeArrowheads="1"/>
          </p:cNvSpPr>
          <p:nvPr>
            <p:ph type="sldNum" sz="quarter" idx="12"/>
          </p:nvPr>
        </p:nvSpPr>
        <p:spPr/>
        <p:txBody>
          <a:bodyPr/>
          <a:lstStyle>
            <a:lvl1pPr>
              <a:defRPr>
                <a:latin typeface="Arial" charset="0"/>
                <a:ea typeface="ヒラギノ角ゴ Pro W3" charset="0"/>
                <a:cs typeface="ヒラギノ角ゴ Pro W3" charset="0"/>
              </a:defRPr>
            </a:lvl1pPr>
          </a:lstStyle>
          <a:p>
            <a:pPr>
              <a:defRPr/>
            </a:pPr>
            <a:fld id="{90E4A2E3-EA34-9748-9F27-B85DFE86C266}" type="slidenum">
              <a:rPr lang="en-US"/>
              <a:pPr>
                <a:defRPr/>
              </a:pPr>
              <a:t>‹#›</a:t>
            </a:fld>
            <a:endParaRPr lang="en-US"/>
          </a:p>
        </p:txBody>
      </p:sp>
    </p:spTree>
    <p:extLst>
      <p:ext uri="{BB962C8B-B14F-4D97-AF65-F5344CB8AC3E}">
        <p14:creationId xmlns:p14="http://schemas.microsoft.com/office/powerpoint/2010/main" val="2509658332"/>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p:txBody>
          <a:bodyPr/>
          <a:lstStyle>
            <a:lvl1pPr>
              <a:defRPr/>
            </a:lvl1pPr>
          </a:lstStyle>
          <a:p>
            <a:pPr>
              <a:defRPr/>
            </a:pPr>
            <a:endParaRPr lang="en-US"/>
          </a:p>
        </p:txBody>
      </p:sp>
      <p:sp>
        <p:nvSpPr>
          <p:cNvPr id="5" name="Rectangle 8"/>
          <p:cNvSpPr>
            <a:spLocks noGrp="1" noChangeArrowheads="1"/>
          </p:cNvSpPr>
          <p:nvPr>
            <p:ph type="ftr" sz="quarter" idx="11"/>
          </p:nvPr>
        </p:nvSpPr>
        <p:spPr/>
        <p:txBody>
          <a:bodyPr/>
          <a:lstStyle>
            <a:lvl1pPr>
              <a:defRPr/>
            </a:lvl1pPr>
          </a:lstStyle>
          <a:p>
            <a:pPr>
              <a:defRPr/>
            </a:pPr>
            <a:endParaRPr lang="en-US"/>
          </a:p>
        </p:txBody>
      </p:sp>
      <p:sp>
        <p:nvSpPr>
          <p:cNvPr id="6" name="Rectangle 9"/>
          <p:cNvSpPr>
            <a:spLocks noGrp="1" noChangeArrowheads="1"/>
          </p:cNvSpPr>
          <p:nvPr>
            <p:ph type="sldNum" sz="quarter" idx="12"/>
          </p:nvPr>
        </p:nvSpPr>
        <p:spPr/>
        <p:txBody>
          <a:bodyPr/>
          <a:lstStyle>
            <a:lvl1pPr>
              <a:defRPr>
                <a:latin typeface="Arial" charset="0"/>
                <a:ea typeface="ヒラギノ角ゴ Pro W3" charset="0"/>
                <a:cs typeface="ヒラギノ角ゴ Pro W3" charset="0"/>
              </a:defRPr>
            </a:lvl1pPr>
          </a:lstStyle>
          <a:p>
            <a:pPr>
              <a:defRPr/>
            </a:pPr>
            <a:fld id="{7EF03A51-BD81-864F-A0C3-AA233F39127B}" type="slidenum">
              <a:rPr lang="en-US"/>
              <a:pPr>
                <a:defRPr/>
              </a:pPr>
              <a:t>‹#›</a:t>
            </a:fld>
            <a:endParaRPr lang="en-US"/>
          </a:p>
        </p:txBody>
      </p:sp>
    </p:spTree>
    <p:extLst>
      <p:ext uri="{BB962C8B-B14F-4D97-AF65-F5344CB8AC3E}">
        <p14:creationId xmlns:p14="http://schemas.microsoft.com/office/powerpoint/2010/main" val="3222881442"/>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p:txBody>
          <a:bodyPr/>
          <a:lstStyle>
            <a:lvl1pPr>
              <a:defRPr/>
            </a:lvl1pPr>
          </a:lstStyle>
          <a:p>
            <a:pPr>
              <a:defRPr/>
            </a:pPr>
            <a:endParaRPr lang="en-US"/>
          </a:p>
        </p:txBody>
      </p:sp>
      <p:sp>
        <p:nvSpPr>
          <p:cNvPr id="5" name="Rectangle 8"/>
          <p:cNvSpPr>
            <a:spLocks noGrp="1" noChangeArrowheads="1"/>
          </p:cNvSpPr>
          <p:nvPr>
            <p:ph type="ftr" sz="quarter" idx="11"/>
          </p:nvPr>
        </p:nvSpPr>
        <p:spPr/>
        <p:txBody>
          <a:bodyPr/>
          <a:lstStyle>
            <a:lvl1pPr>
              <a:defRPr/>
            </a:lvl1pPr>
          </a:lstStyle>
          <a:p>
            <a:pPr>
              <a:defRPr/>
            </a:pPr>
            <a:endParaRPr lang="en-US"/>
          </a:p>
        </p:txBody>
      </p:sp>
      <p:sp>
        <p:nvSpPr>
          <p:cNvPr id="6" name="Rectangle 9"/>
          <p:cNvSpPr>
            <a:spLocks noGrp="1" noChangeArrowheads="1"/>
          </p:cNvSpPr>
          <p:nvPr>
            <p:ph type="sldNum" sz="quarter" idx="12"/>
          </p:nvPr>
        </p:nvSpPr>
        <p:spPr/>
        <p:txBody>
          <a:bodyPr/>
          <a:lstStyle>
            <a:lvl1pPr>
              <a:defRPr>
                <a:latin typeface="Arial" charset="0"/>
                <a:ea typeface="ヒラギノ角ゴ Pro W3" charset="0"/>
                <a:cs typeface="ヒラギノ角ゴ Pro W3" charset="0"/>
              </a:defRPr>
            </a:lvl1pPr>
          </a:lstStyle>
          <a:p>
            <a:pPr>
              <a:defRPr/>
            </a:pPr>
            <a:fld id="{FE58DDD3-904F-3A46-8BAD-0DCAF124C88C}" type="slidenum">
              <a:rPr lang="en-US"/>
              <a:pPr>
                <a:defRPr/>
              </a:pPr>
              <a:t>‹#›</a:t>
            </a:fld>
            <a:endParaRPr lang="en-US"/>
          </a:p>
        </p:txBody>
      </p:sp>
    </p:spTree>
    <p:extLst>
      <p:ext uri="{BB962C8B-B14F-4D97-AF65-F5344CB8AC3E}">
        <p14:creationId xmlns:p14="http://schemas.microsoft.com/office/powerpoint/2010/main" val="1399027681"/>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p:txBody>
          <a:bodyPr/>
          <a:lstStyle>
            <a:lvl1pPr>
              <a:defRPr/>
            </a:lvl1pPr>
          </a:lstStyle>
          <a:p>
            <a:pPr>
              <a:defRPr/>
            </a:pPr>
            <a:endParaRPr lang="en-US"/>
          </a:p>
        </p:txBody>
      </p:sp>
      <p:sp>
        <p:nvSpPr>
          <p:cNvPr id="6" name="Rectangle 8"/>
          <p:cNvSpPr>
            <a:spLocks noGrp="1" noChangeArrowheads="1"/>
          </p:cNvSpPr>
          <p:nvPr>
            <p:ph type="ftr" sz="quarter" idx="11"/>
          </p:nvPr>
        </p:nvSpPr>
        <p:spPr/>
        <p:txBody>
          <a:bodyPr/>
          <a:lstStyle>
            <a:lvl1pPr>
              <a:defRPr/>
            </a:lvl1pPr>
          </a:lstStyle>
          <a:p>
            <a:pPr>
              <a:defRPr/>
            </a:pPr>
            <a:endParaRPr lang="en-US"/>
          </a:p>
        </p:txBody>
      </p:sp>
      <p:sp>
        <p:nvSpPr>
          <p:cNvPr id="7" name="Rectangle 9"/>
          <p:cNvSpPr>
            <a:spLocks noGrp="1" noChangeArrowheads="1"/>
          </p:cNvSpPr>
          <p:nvPr>
            <p:ph type="sldNum" sz="quarter" idx="12"/>
          </p:nvPr>
        </p:nvSpPr>
        <p:spPr/>
        <p:txBody>
          <a:bodyPr/>
          <a:lstStyle>
            <a:lvl1pPr>
              <a:defRPr>
                <a:latin typeface="Arial" charset="0"/>
                <a:ea typeface="ヒラギノ角ゴ Pro W3" charset="0"/>
                <a:cs typeface="ヒラギノ角ゴ Pro W3" charset="0"/>
              </a:defRPr>
            </a:lvl1pPr>
          </a:lstStyle>
          <a:p>
            <a:pPr>
              <a:defRPr/>
            </a:pPr>
            <a:fld id="{39A034F9-48B1-A34C-A236-2AFCE81FBB0D}" type="slidenum">
              <a:rPr lang="en-US"/>
              <a:pPr>
                <a:defRPr/>
              </a:pPr>
              <a:t>‹#›</a:t>
            </a:fld>
            <a:endParaRPr lang="en-US"/>
          </a:p>
        </p:txBody>
      </p:sp>
    </p:spTree>
    <p:extLst>
      <p:ext uri="{BB962C8B-B14F-4D97-AF65-F5344CB8AC3E}">
        <p14:creationId xmlns:p14="http://schemas.microsoft.com/office/powerpoint/2010/main" val="558888102"/>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p:txBody>
          <a:bodyPr/>
          <a:lstStyle>
            <a:lvl1pPr>
              <a:defRPr/>
            </a:lvl1pPr>
          </a:lstStyle>
          <a:p>
            <a:pPr>
              <a:defRPr/>
            </a:pPr>
            <a:endParaRPr lang="en-US"/>
          </a:p>
        </p:txBody>
      </p:sp>
      <p:sp>
        <p:nvSpPr>
          <p:cNvPr id="8" name="Rectangle 8"/>
          <p:cNvSpPr>
            <a:spLocks noGrp="1" noChangeArrowheads="1"/>
          </p:cNvSpPr>
          <p:nvPr>
            <p:ph type="ftr" sz="quarter" idx="11"/>
          </p:nvPr>
        </p:nvSpPr>
        <p:spPr/>
        <p:txBody>
          <a:bodyPr/>
          <a:lstStyle>
            <a:lvl1pPr>
              <a:defRPr/>
            </a:lvl1pPr>
          </a:lstStyle>
          <a:p>
            <a:pPr>
              <a:defRPr/>
            </a:pPr>
            <a:endParaRPr lang="en-US"/>
          </a:p>
        </p:txBody>
      </p:sp>
      <p:sp>
        <p:nvSpPr>
          <p:cNvPr id="9" name="Rectangle 9"/>
          <p:cNvSpPr>
            <a:spLocks noGrp="1" noChangeArrowheads="1"/>
          </p:cNvSpPr>
          <p:nvPr>
            <p:ph type="sldNum" sz="quarter" idx="12"/>
          </p:nvPr>
        </p:nvSpPr>
        <p:spPr/>
        <p:txBody>
          <a:bodyPr/>
          <a:lstStyle>
            <a:lvl1pPr>
              <a:defRPr>
                <a:latin typeface="Arial" charset="0"/>
                <a:ea typeface="ヒラギノ角ゴ Pro W3" charset="0"/>
                <a:cs typeface="ヒラギノ角ゴ Pro W3" charset="0"/>
              </a:defRPr>
            </a:lvl1pPr>
          </a:lstStyle>
          <a:p>
            <a:pPr>
              <a:defRPr/>
            </a:pPr>
            <a:fld id="{FBA3B206-0687-1840-8AB4-EC1ADD7DFA4F}" type="slidenum">
              <a:rPr lang="en-US"/>
              <a:pPr>
                <a:defRPr/>
              </a:pPr>
              <a:t>‹#›</a:t>
            </a:fld>
            <a:endParaRPr lang="en-US"/>
          </a:p>
        </p:txBody>
      </p:sp>
    </p:spTree>
    <p:extLst>
      <p:ext uri="{BB962C8B-B14F-4D97-AF65-F5344CB8AC3E}">
        <p14:creationId xmlns:p14="http://schemas.microsoft.com/office/powerpoint/2010/main" val="3929438010"/>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p:txBody>
          <a:bodyPr/>
          <a:lstStyle>
            <a:lvl1pPr>
              <a:defRPr/>
            </a:lvl1pPr>
          </a:lstStyle>
          <a:p>
            <a:pPr>
              <a:defRPr/>
            </a:pPr>
            <a:endParaRPr lang="en-US"/>
          </a:p>
        </p:txBody>
      </p:sp>
      <p:sp>
        <p:nvSpPr>
          <p:cNvPr id="4" name="Rectangle 8"/>
          <p:cNvSpPr>
            <a:spLocks noGrp="1" noChangeArrowheads="1"/>
          </p:cNvSpPr>
          <p:nvPr>
            <p:ph type="ftr" sz="quarter" idx="11"/>
          </p:nvPr>
        </p:nvSpPr>
        <p:spPr/>
        <p:txBody>
          <a:bodyPr/>
          <a:lstStyle>
            <a:lvl1pPr>
              <a:defRPr/>
            </a:lvl1pPr>
          </a:lstStyle>
          <a:p>
            <a:pPr>
              <a:defRPr/>
            </a:pPr>
            <a:endParaRPr lang="en-US"/>
          </a:p>
        </p:txBody>
      </p:sp>
      <p:sp>
        <p:nvSpPr>
          <p:cNvPr id="5" name="Rectangle 9"/>
          <p:cNvSpPr>
            <a:spLocks noGrp="1" noChangeArrowheads="1"/>
          </p:cNvSpPr>
          <p:nvPr>
            <p:ph type="sldNum" sz="quarter" idx="12"/>
          </p:nvPr>
        </p:nvSpPr>
        <p:spPr/>
        <p:txBody>
          <a:bodyPr/>
          <a:lstStyle>
            <a:lvl1pPr>
              <a:defRPr>
                <a:latin typeface="Arial" charset="0"/>
                <a:ea typeface="ヒラギノ角ゴ Pro W3" charset="0"/>
                <a:cs typeface="ヒラギノ角ゴ Pro W3" charset="0"/>
              </a:defRPr>
            </a:lvl1pPr>
          </a:lstStyle>
          <a:p>
            <a:pPr>
              <a:defRPr/>
            </a:pPr>
            <a:fld id="{074BBBBB-A75D-E547-B184-EC69AC2ACF57}" type="slidenum">
              <a:rPr lang="en-US"/>
              <a:pPr>
                <a:defRPr/>
              </a:pPr>
              <a:t>‹#›</a:t>
            </a:fld>
            <a:endParaRPr lang="en-US"/>
          </a:p>
        </p:txBody>
      </p:sp>
    </p:spTree>
    <p:extLst>
      <p:ext uri="{BB962C8B-B14F-4D97-AF65-F5344CB8AC3E}">
        <p14:creationId xmlns:p14="http://schemas.microsoft.com/office/powerpoint/2010/main" val="1817089883"/>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p:txBody>
          <a:bodyPr/>
          <a:lstStyle>
            <a:lvl1pPr>
              <a:defRPr/>
            </a:lvl1pPr>
          </a:lstStyle>
          <a:p>
            <a:pPr>
              <a:defRPr/>
            </a:pPr>
            <a:endParaRPr lang="en-US"/>
          </a:p>
        </p:txBody>
      </p:sp>
      <p:sp>
        <p:nvSpPr>
          <p:cNvPr id="3" name="Rectangle 8"/>
          <p:cNvSpPr>
            <a:spLocks noGrp="1" noChangeArrowheads="1"/>
          </p:cNvSpPr>
          <p:nvPr>
            <p:ph type="ftr" sz="quarter" idx="11"/>
          </p:nvPr>
        </p:nvSpPr>
        <p:spPr/>
        <p:txBody>
          <a:bodyPr/>
          <a:lstStyle>
            <a:lvl1pPr>
              <a:defRPr/>
            </a:lvl1pPr>
          </a:lstStyle>
          <a:p>
            <a:pPr>
              <a:defRPr/>
            </a:pPr>
            <a:endParaRPr lang="en-US"/>
          </a:p>
        </p:txBody>
      </p:sp>
      <p:sp>
        <p:nvSpPr>
          <p:cNvPr id="4" name="Rectangle 9"/>
          <p:cNvSpPr>
            <a:spLocks noGrp="1" noChangeArrowheads="1"/>
          </p:cNvSpPr>
          <p:nvPr>
            <p:ph type="sldNum" sz="quarter" idx="12"/>
          </p:nvPr>
        </p:nvSpPr>
        <p:spPr/>
        <p:txBody>
          <a:bodyPr/>
          <a:lstStyle>
            <a:lvl1pPr>
              <a:defRPr>
                <a:latin typeface="Arial" charset="0"/>
                <a:ea typeface="ヒラギノ角ゴ Pro W3" charset="0"/>
                <a:cs typeface="ヒラギノ角ゴ Pro W3" charset="0"/>
              </a:defRPr>
            </a:lvl1pPr>
          </a:lstStyle>
          <a:p>
            <a:pPr>
              <a:defRPr/>
            </a:pPr>
            <a:fld id="{C9E62468-410E-944E-B319-386B9EC4C6E5}" type="slidenum">
              <a:rPr lang="en-US"/>
              <a:pPr>
                <a:defRPr/>
              </a:pPr>
              <a:t>‹#›</a:t>
            </a:fld>
            <a:endParaRPr lang="en-US"/>
          </a:p>
        </p:txBody>
      </p:sp>
    </p:spTree>
    <p:extLst>
      <p:ext uri="{BB962C8B-B14F-4D97-AF65-F5344CB8AC3E}">
        <p14:creationId xmlns:p14="http://schemas.microsoft.com/office/powerpoint/2010/main" val="2866204890"/>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282098773"/>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p:txBody>
          <a:bodyPr/>
          <a:lstStyle>
            <a:lvl1pPr>
              <a:defRPr/>
            </a:lvl1pPr>
          </a:lstStyle>
          <a:p>
            <a:pPr>
              <a:defRPr/>
            </a:pPr>
            <a:endParaRPr lang="en-US"/>
          </a:p>
        </p:txBody>
      </p:sp>
      <p:sp>
        <p:nvSpPr>
          <p:cNvPr id="6" name="Rectangle 8"/>
          <p:cNvSpPr>
            <a:spLocks noGrp="1" noChangeArrowheads="1"/>
          </p:cNvSpPr>
          <p:nvPr>
            <p:ph type="ftr" sz="quarter" idx="11"/>
          </p:nvPr>
        </p:nvSpPr>
        <p:spPr/>
        <p:txBody>
          <a:bodyPr/>
          <a:lstStyle>
            <a:lvl1pPr>
              <a:defRPr/>
            </a:lvl1pPr>
          </a:lstStyle>
          <a:p>
            <a:pPr>
              <a:defRPr/>
            </a:pPr>
            <a:endParaRPr lang="en-US"/>
          </a:p>
        </p:txBody>
      </p:sp>
      <p:sp>
        <p:nvSpPr>
          <p:cNvPr id="7" name="Rectangle 9"/>
          <p:cNvSpPr>
            <a:spLocks noGrp="1" noChangeArrowheads="1"/>
          </p:cNvSpPr>
          <p:nvPr>
            <p:ph type="sldNum" sz="quarter" idx="12"/>
          </p:nvPr>
        </p:nvSpPr>
        <p:spPr/>
        <p:txBody>
          <a:bodyPr/>
          <a:lstStyle>
            <a:lvl1pPr>
              <a:defRPr>
                <a:latin typeface="Arial" charset="0"/>
                <a:ea typeface="ヒラギノ角ゴ Pro W3" charset="0"/>
                <a:cs typeface="ヒラギノ角ゴ Pro W3" charset="0"/>
              </a:defRPr>
            </a:lvl1pPr>
          </a:lstStyle>
          <a:p>
            <a:pPr>
              <a:defRPr/>
            </a:pPr>
            <a:fld id="{B7546558-B932-874F-B8D5-5B7D8C7618A4}" type="slidenum">
              <a:rPr lang="en-US"/>
              <a:pPr>
                <a:defRPr/>
              </a:pPr>
              <a:t>‹#›</a:t>
            </a:fld>
            <a:endParaRPr lang="en-US"/>
          </a:p>
        </p:txBody>
      </p:sp>
    </p:spTree>
    <p:extLst>
      <p:ext uri="{BB962C8B-B14F-4D97-AF65-F5344CB8AC3E}">
        <p14:creationId xmlns:p14="http://schemas.microsoft.com/office/powerpoint/2010/main" val="261857784"/>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p:txBody>
          <a:bodyPr/>
          <a:lstStyle>
            <a:lvl1pPr>
              <a:defRPr/>
            </a:lvl1pPr>
          </a:lstStyle>
          <a:p>
            <a:pPr>
              <a:defRPr/>
            </a:pPr>
            <a:endParaRPr lang="en-US"/>
          </a:p>
        </p:txBody>
      </p:sp>
      <p:sp>
        <p:nvSpPr>
          <p:cNvPr id="6" name="Rectangle 8"/>
          <p:cNvSpPr>
            <a:spLocks noGrp="1" noChangeArrowheads="1"/>
          </p:cNvSpPr>
          <p:nvPr>
            <p:ph type="ftr" sz="quarter" idx="11"/>
          </p:nvPr>
        </p:nvSpPr>
        <p:spPr/>
        <p:txBody>
          <a:bodyPr/>
          <a:lstStyle>
            <a:lvl1pPr>
              <a:defRPr/>
            </a:lvl1pPr>
          </a:lstStyle>
          <a:p>
            <a:pPr>
              <a:defRPr/>
            </a:pPr>
            <a:endParaRPr lang="en-US"/>
          </a:p>
        </p:txBody>
      </p:sp>
      <p:sp>
        <p:nvSpPr>
          <p:cNvPr id="7" name="Rectangle 9"/>
          <p:cNvSpPr>
            <a:spLocks noGrp="1" noChangeArrowheads="1"/>
          </p:cNvSpPr>
          <p:nvPr>
            <p:ph type="sldNum" sz="quarter" idx="12"/>
          </p:nvPr>
        </p:nvSpPr>
        <p:spPr/>
        <p:txBody>
          <a:bodyPr/>
          <a:lstStyle>
            <a:lvl1pPr>
              <a:defRPr>
                <a:latin typeface="Arial" charset="0"/>
                <a:ea typeface="ヒラギノ角ゴ Pro W3" charset="0"/>
                <a:cs typeface="ヒラギノ角ゴ Pro W3" charset="0"/>
              </a:defRPr>
            </a:lvl1pPr>
          </a:lstStyle>
          <a:p>
            <a:pPr>
              <a:defRPr/>
            </a:pPr>
            <a:fld id="{A8F99AD4-7A57-1A46-9F95-63729AD9B615}" type="slidenum">
              <a:rPr lang="en-US"/>
              <a:pPr>
                <a:defRPr/>
              </a:pPr>
              <a:t>‹#›</a:t>
            </a:fld>
            <a:endParaRPr lang="en-US"/>
          </a:p>
        </p:txBody>
      </p:sp>
    </p:spTree>
    <p:extLst>
      <p:ext uri="{BB962C8B-B14F-4D97-AF65-F5344CB8AC3E}">
        <p14:creationId xmlns:p14="http://schemas.microsoft.com/office/powerpoint/2010/main" val="2845594178"/>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p:txBody>
          <a:bodyPr/>
          <a:lstStyle>
            <a:lvl1pPr>
              <a:defRPr/>
            </a:lvl1pPr>
          </a:lstStyle>
          <a:p>
            <a:pPr>
              <a:defRPr/>
            </a:pPr>
            <a:endParaRPr lang="en-US"/>
          </a:p>
        </p:txBody>
      </p:sp>
      <p:sp>
        <p:nvSpPr>
          <p:cNvPr id="5" name="Rectangle 8"/>
          <p:cNvSpPr>
            <a:spLocks noGrp="1" noChangeArrowheads="1"/>
          </p:cNvSpPr>
          <p:nvPr>
            <p:ph type="ftr" sz="quarter" idx="11"/>
          </p:nvPr>
        </p:nvSpPr>
        <p:spPr/>
        <p:txBody>
          <a:bodyPr/>
          <a:lstStyle>
            <a:lvl1pPr>
              <a:defRPr/>
            </a:lvl1pPr>
          </a:lstStyle>
          <a:p>
            <a:pPr>
              <a:defRPr/>
            </a:pPr>
            <a:endParaRPr lang="en-US"/>
          </a:p>
        </p:txBody>
      </p:sp>
      <p:sp>
        <p:nvSpPr>
          <p:cNvPr id="6" name="Rectangle 9"/>
          <p:cNvSpPr>
            <a:spLocks noGrp="1" noChangeArrowheads="1"/>
          </p:cNvSpPr>
          <p:nvPr>
            <p:ph type="sldNum" sz="quarter" idx="12"/>
          </p:nvPr>
        </p:nvSpPr>
        <p:spPr/>
        <p:txBody>
          <a:bodyPr/>
          <a:lstStyle>
            <a:lvl1pPr>
              <a:defRPr>
                <a:latin typeface="Arial" charset="0"/>
                <a:ea typeface="ヒラギノ角ゴ Pro W3" charset="0"/>
                <a:cs typeface="ヒラギノ角ゴ Pro W3" charset="0"/>
              </a:defRPr>
            </a:lvl1pPr>
          </a:lstStyle>
          <a:p>
            <a:pPr>
              <a:defRPr/>
            </a:pPr>
            <a:fld id="{27345210-6965-2849-9F90-9813A995E10A}" type="slidenum">
              <a:rPr lang="en-US"/>
              <a:pPr>
                <a:defRPr/>
              </a:pPr>
              <a:t>‹#›</a:t>
            </a:fld>
            <a:endParaRPr lang="en-US"/>
          </a:p>
        </p:txBody>
      </p:sp>
    </p:spTree>
    <p:extLst>
      <p:ext uri="{BB962C8B-B14F-4D97-AF65-F5344CB8AC3E}">
        <p14:creationId xmlns:p14="http://schemas.microsoft.com/office/powerpoint/2010/main" val="2957923848"/>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p:txBody>
          <a:bodyPr/>
          <a:lstStyle>
            <a:lvl1pPr>
              <a:defRPr/>
            </a:lvl1pPr>
          </a:lstStyle>
          <a:p>
            <a:pPr>
              <a:defRPr/>
            </a:pPr>
            <a:endParaRPr lang="en-US"/>
          </a:p>
        </p:txBody>
      </p:sp>
      <p:sp>
        <p:nvSpPr>
          <p:cNvPr id="5" name="Rectangle 8"/>
          <p:cNvSpPr>
            <a:spLocks noGrp="1" noChangeArrowheads="1"/>
          </p:cNvSpPr>
          <p:nvPr>
            <p:ph type="ftr" sz="quarter" idx="11"/>
          </p:nvPr>
        </p:nvSpPr>
        <p:spPr/>
        <p:txBody>
          <a:bodyPr/>
          <a:lstStyle>
            <a:lvl1pPr>
              <a:defRPr/>
            </a:lvl1pPr>
          </a:lstStyle>
          <a:p>
            <a:pPr>
              <a:defRPr/>
            </a:pPr>
            <a:endParaRPr lang="en-US"/>
          </a:p>
        </p:txBody>
      </p:sp>
      <p:sp>
        <p:nvSpPr>
          <p:cNvPr id="6" name="Rectangle 9"/>
          <p:cNvSpPr>
            <a:spLocks noGrp="1" noChangeArrowheads="1"/>
          </p:cNvSpPr>
          <p:nvPr>
            <p:ph type="sldNum" sz="quarter" idx="12"/>
          </p:nvPr>
        </p:nvSpPr>
        <p:spPr/>
        <p:txBody>
          <a:bodyPr/>
          <a:lstStyle>
            <a:lvl1pPr>
              <a:defRPr>
                <a:latin typeface="Arial" charset="0"/>
                <a:ea typeface="ヒラギノ角ゴ Pro W3" charset="0"/>
                <a:cs typeface="ヒラギノ角ゴ Pro W3" charset="0"/>
              </a:defRPr>
            </a:lvl1pPr>
          </a:lstStyle>
          <a:p>
            <a:pPr>
              <a:defRPr/>
            </a:pPr>
            <a:fld id="{5433F46C-4948-CE4A-9C5C-711D7E0D3A6D}" type="slidenum">
              <a:rPr lang="en-US"/>
              <a:pPr>
                <a:defRPr/>
              </a:pPr>
              <a:t>‹#›</a:t>
            </a:fld>
            <a:endParaRPr lang="en-US"/>
          </a:p>
        </p:txBody>
      </p:sp>
    </p:spTree>
    <p:extLst>
      <p:ext uri="{BB962C8B-B14F-4D97-AF65-F5344CB8AC3E}">
        <p14:creationId xmlns:p14="http://schemas.microsoft.com/office/powerpoint/2010/main" val="2690143807"/>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717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24300"/>
            <a:ext cx="4038600" cy="21717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7"/>
          <p:cNvSpPr>
            <a:spLocks noGrp="1" noChangeArrowheads="1"/>
          </p:cNvSpPr>
          <p:nvPr>
            <p:ph type="dt" sz="half" idx="10"/>
          </p:nvPr>
        </p:nvSpPr>
        <p:spPr/>
        <p:txBody>
          <a:bodyPr/>
          <a:lstStyle>
            <a:lvl1pPr>
              <a:defRPr/>
            </a:lvl1pPr>
          </a:lstStyle>
          <a:p>
            <a:pPr>
              <a:defRPr/>
            </a:pPr>
            <a:endParaRPr lang="en-US"/>
          </a:p>
        </p:txBody>
      </p:sp>
      <p:sp>
        <p:nvSpPr>
          <p:cNvPr id="7" name="Rectangle 8"/>
          <p:cNvSpPr>
            <a:spLocks noGrp="1" noChangeArrowheads="1"/>
          </p:cNvSpPr>
          <p:nvPr>
            <p:ph type="ftr" sz="quarter" idx="11"/>
          </p:nvPr>
        </p:nvSpPr>
        <p:spPr/>
        <p:txBody>
          <a:bodyPr/>
          <a:lstStyle>
            <a:lvl1pPr>
              <a:defRPr/>
            </a:lvl1pPr>
          </a:lstStyle>
          <a:p>
            <a:pPr>
              <a:defRPr/>
            </a:pPr>
            <a:endParaRPr lang="en-US"/>
          </a:p>
        </p:txBody>
      </p:sp>
      <p:sp>
        <p:nvSpPr>
          <p:cNvPr id="8" name="Rectangle 9"/>
          <p:cNvSpPr>
            <a:spLocks noGrp="1" noChangeArrowheads="1"/>
          </p:cNvSpPr>
          <p:nvPr>
            <p:ph type="sldNum" sz="quarter" idx="12"/>
          </p:nvPr>
        </p:nvSpPr>
        <p:spPr/>
        <p:txBody>
          <a:bodyPr/>
          <a:lstStyle>
            <a:lvl1pPr>
              <a:defRPr>
                <a:latin typeface="Arial" charset="0"/>
                <a:ea typeface="ヒラギノ角ゴ Pro W3" charset="0"/>
                <a:cs typeface="ヒラギノ角ゴ Pro W3" charset="0"/>
              </a:defRPr>
            </a:lvl1pPr>
          </a:lstStyle>
          <a:p>
            <a:pPr>
              <a:defRPr/>
            </a:pPr>
            <a:fld id="{946E897B-42F3-2C45-AE9E-2ADE6E522409}" type="slidenum">
              <a:rPr lang="en-US"/>
              <a:pPr>
                <a:defRPr/>
              </a:pPr>
              <a:t>‹#›</a:t>
            </a:fld>
            <a:endParaRPr lang="en-US"/>
          </a:p>
        </p:txBody>
      </p:sp>
    </p:spTree>
    <p:extLst>
      <p:ext uri="{BB962C8B-B14F-4D97-AF65-F5344CB8AC3E}">
        <p14:creationId xmlns:p14="http://schemas.microsoft.com/office/powerpoint/2010/main" val="413421272"/>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p:txBody>
          <a:bodyPr/>
          <a:lstStyle>
            <a:lvl1pPr>
              <a:defRPr/>
            </a:lvl1pPr>
          </a:lstStyle>
          <a:p>
            <a:pPr>
              <a:defRPr/>
            </a:pPr>
            <a:endParaRPr lang="en-US"/>
          </a:p>
        </p:txBody>
      </p:sp>
      <p:sp>
        <p:nvSpPr>
          <p:cNvPr id="6" name="Rectangle 8"/>
          <p:cNvSpPr>
            <a:spLocks noGrp="1" noChangeArrowheads="1"/>
          </p:cNvSpPr>
          <p:nvPr>
            <p:ph type="ftr" sz="quarter" idx="11"/>
          </p:nvPr>
        </p:nvSpPr>
        <p:spPr/>
        <p:txBody>
          <a:bodyPr/>
          <a:lstStyle>
            <a:lvl1pPr>
              <a:defRPr/>
            </a:lvl1pPr>
          </a:lstStyle>
          <a:p>
            <a:pPr>
              <a:defRPr/>
            </a:pPr>
            <a:endParaRPr lang="en-US"/>
          </a:p>
        </p:txBody>
      </p:sp>
      <p:sp>
        <p:nvSpPr>
          <p:cNvPr id="7" name="Rectangle 9"/>
          <p:cNvSpPr>
            <a:spLocks noGrp="1" noChangeArrowheads="1"/>
          </p:cNvSpPr>
          <p:nvPr>
            <p:ph type="sldNum" sz="quarter" idx="12"/>
          </p:nvPr>
        </p:nvSpPr>
        <p:spPr/>
        <p:txBody>
          <a:bodyPr/>
          <a:lstStyle>
            <a:lvl1pPr>
              <a:defRPr>
                <a:latin typeface="Arial" charset="0"/>
                <a:ea typeface="ヒラギノ角ゴ Pro W3" charset="0"/>
                <a:cs typeface="ヒラギノ角ゴ Pro W3" charset="0"/>
              </a:defRPr>
            </a:lvl1pPr>
          </a:lstStyle>
          <a:p>
            <a:pPr>
              <a:defRPr/>
            </a:pPr>
            <a:fld id="{D1007543-209B-5A4A-A49D-B626FC0D4C5D}" type="slidenum">
              <a:rPr lang="en-US"/>
              <a:pPr>
                <a:defRPr/>
              </a:pPr>
              <a:t>‹#›</a:t>
            </a:fld>
            <a:endParaRPr lang="en-US"/>
          </a:p>
        </p:txBody>
      </p:sp>
    </p:spTree>
    <p:extLst>
      <p:ext uri="{BB962C8B-B14F-4D97-AF65-F5344CB8AC3E}">
        <p14:creationId xmlns:p14="http://schemas.microsoft.com/office/powerpoint/2010/main" val="526733452"/>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4A4F018-205B-A542-B0F4-77115D94765A}" type="slidenum">
              <a:rPr lang="en-US"/>
              <a:pPr>
                <a:defRPr/>
              </a:pPr>
              <a:t>‹#›</a:t>
            </a:fld>
            <a:endParaRPr lang="en-US"/>
          </a:p>
        </p:txBody>
      </p:sp>
    </p:spTree>
    <p:extLst>
      <p:ext uri="{BB962C8B-B14F-4D97-AF65-F5344CB8AC3E}">
        <p14:creationId xmlns:p14="http://schemas.microsoft.com/office/powerpoint/2010/main" val="1680723630"/>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B93605B7-E178-FC40-AD9E-0AFC55FCA873}" type="slidenum">
              <a:rPr lang="en-US"/>
              <a:pPr>
                <a:defRPr/>
              </a:pPr>
              <a:t>‹#›</a:t>
            </a:fld>
            <a:endParaRPr lang="en-US"/>
          </a:p>
        </p:txBody>
      </p:sp>
    </p:spTree>
    <p:extLst>
      <p:ext uri="{BB962C8B-B14F-4D97-AF65-F5344CB8AC3E}">
        <p14:creationId xmlns:p14="http://schemas.microsoft.com/office/powerpoint/2010/main" val="1856131133"/>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2AE4ACB2-AAF0-964B-9A21-BCCAB90DDE4E}" type="slidenum">
              <a:rPr lang="en-US"/>
              <a:pPr>
                <a:defRPr/>
              </a:pPr>
              <a:t>‹#›</a:t>
            </a:fld>
            <a:endParaRPr lang="en-US"/>
          </a:p>
        </p:txBody>
      </p:sp>
    </p:spTree>
    <p:extLst>
      <p:ext uri="{BB962C8B-B14F-4D97-AF65-F5344CB8AC3E}">
        <p14:creationId xmlns:p14="http://schemas.microsoft.com/office/powerpoint/2010/main" val="2268810099"/>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36540021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6ADD7F6A-B344-E149-AB99-DE9486D5FB76}" type="slidenum">
              <a:rPr lang="en-US"/>
              <a:pPr/>
              <a:t>‹#›</a:t>
            </a:fld>
            <a:endParaRPr lang="en-US"/>
          </a:p>
        </p:txBody>
      </p:sp>
    </p:spTree>
    <p:extLst>
      <p:ext uri="{BB962C8B-B14F-4D97-AF65-F5344CB8AC3E}">
        <p14:creationId xmlns:p14="http://schemas.microsoft.com/office/powerpoint/2010/main" val="3169809579"/>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Slide Number Placeholder 7"/>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3125086118"/>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66924321"/>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091108709"/>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57288"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29213"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90812128"/>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30419762"/>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996329785"/>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37403562"/>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797338997"/>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778124632"/>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71316404"/>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7288" y="609600"/>
            <a:ext cx="5691187"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897392"/>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344358032"/>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A14987FC-EFBD-BB78-A80B-605104FD4957}"/>
              </a:ext>
            </a:extLst>
          </p:cNvPr>
          <p:cNvSpPr>
            <a:spLocks noGrp="1" noChangeArrowheads="1"/>
          </p:cNvSpPr>
          <p:nvPr>
            <p:ph type="dt" sz="half" idx="10"/>
          </p:nvPr>
        </p:nvSpPr>
        <p:spPr>
          <a:ln/>
        </p:spPr>
        <p:txBody>
          <a:bodyPr/>
          <a:lstStyle>
            <a:lvl1pPr>
              <a:defRPr/>
            </a:lvl1pPr>
          </a:lstStyle>
          <a:p>
            <a:pPr>
              <a:defRPr/>
            </a:pPr>
            <a:endParaRPr lang="en-US"/>
          </a:p>
        </p:txBody>
      </p:sp>
      <p:sp>
        <p:nvSpPr>
          <p:cNvPr id="7" name="Rectangle 5">
            <a:extLst>
              <a:ext uri="{FF2B5EF4-FFF2-40B4-BE49-F238E27FC236}">
                <a16:creationId xmlns:a16="http://schemas.microsoft.com/office/drawing/2014/main" id="{390E2ECB-2CA5-3619-0191-BB3E6061108A}"/>
              </a:ext>
            </a:extLst>
          </p:cNvPr>
          <p:cNvSpPr>
            <a:spLocks noGrp="1" noChangeArrowheads="1"/>
          </p:cNvSpPr>
          <p:nvPr>
            <p:ph type="ftr" sz="quarter" idx="3"/>
          </p:nvPr>
        </p:nvSpPr>
        <p:spPr bwMode="auto">
          <a:xfrm>
            <a:off x="3124200" y="6245225"/>
            <a:ext cx="57150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defRPr sz="1400">
                <a:solidFill>
                  <a:schemeClr val="tx1"/>
                </a:solidFill>
                <a:latin typeface="Times New Roman"/>
                <a:ea typeface="ＭＳ Ｐゴシック" charset="0"/>
                <a:cs typeface="+mn-cs"/>
              </a:defRPr>
            </a:lvl1pPr>
          </a:lstStyle>
          <a:p>
            <a:pPr algn="r">
              <a:defRPr/>
            </a:pPr>
            <a:r>
              <a:rPr lang="en-US" dirty="0"/>
              <a:t>Stephen J. Bramer, DTS</a:t>
            </a:r>
          </a:p>
        </p:txBody>
      </p:sp>
    </p:spTree>
    <p:extLst>
      <p:ext uri="{BB962C8B-B14F-4D97-AF65-F5344CB8AC3E}">
        <p14:creationId xmlns:p14="http://schemas.microsoft.com/office/powerpoint/2010/main" val="1920780531"/>
      </p:ext>
    </p:extLst>
  </p:cSld>
  <p:clrMapOvr>
    <a:masterClrMapping/>
  </p:clrMapOvr>
  <p:transition spd="med">
    <p:fade/>
  </p:transition>
</p:sldLayout>
</file>

<file path=ppt/slideLayouts/slideLayout8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007FBC12-F760-E404-FCF5-7144D6BB80DF}"/>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C616CDE8-789D-EECC-0A35-27361DFC9A6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98A8A6CA-9908-4051-E130-E3B3FAB63ACB}"/>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914C3B54-5D4D-044A-8C02-361D781B24D7}" type="slidenum">
              <a:rPr lang="en-US" altLang="en-US"/>
              <a:pPr/>
              <a:t>‹#›</a:t>
            </a:fld>
            <a:endParaRPr lang="en-US" altLang="en-US"/>
          </a:p>
        </p:txBody>
      </p:sp>
    </p:spTree>
    <p:extLst>
      <p:ext uri="{BB962C8B-B14F-4D97-AF65-F5344CB8AC3E}">
        <p14:creationId xmlns:p14="http://schemas.microsoft.com/office/powerpoint/2010/main" val="2977270228"/>
      </p:ext>
    </p:extLst>
  </p:cSld>
  <p:clrMapOvr>
    <a:masterClrMapping/>
  </p:clrMapOvr>
  <p:transition spd="med">
    <p:fade/>
  </p:transition>
</p:sldLayout>
</file>

<file path=ppt/slideLayouts/slideLayout8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BC6D46FA-EE1A-9A3A-3BD4-7027D08EA711}"/>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FBFC7235-32E2-4DE8-849B-5484283E4E3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EEA86122-A348-56D8-0021-89225259C94B}"/>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7BCB3888-D4B1-1646-9CAE-135907EFCE17}" type="slidenum">
              <a:rPr lang="en-US" altLang="en-US"/>
              <a:pPr/>
              <a:t>‹#›</a:t>
            </a:fld>
            <a:endParaRPr lang="en-US" altLang="en-US"/>
          </a:p>
        </p:txBody>
      </p:sp>
    </p:spTree>
    <p:extLst>
      <p:ext uri="{BB962C8B-B14F-4D97-AF65-F5344CB8AC3E}">
        <p14:creationId xmlns:p14="http://schemas.microsoft.com/office/powerpoint/2010/main" val="1787193751"/>
      </p:ext>
    </p:extLst>
  </p:cSld>
  <p:clrMapOvr>
    <a:masterClrMapping/>
  </p:clrMapOvr>
  <p:transition spd="med">
    <p:fade/>
  </p:transition>
</p:sldLayout>
</file>

<file path=ppt/slideLayouts/slideLayout8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FA8C82CB-440B-B0D8-7A6E-95C79640CE1D}"/>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C2EB84E2-B180-ED33-741D-4CA0582D138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Slide Number Placeholder 6">
            <a:extLst>
              <a:ext uri="{FF2B5EF4-FFF2-40B4-BE49-F238E27FC236}">
                <a16:creationId xmlns:a16="http://schemas.microsoft.com/office/drawing/2014/main" id="{02AB64E2-B84C-01A7-CAD4-108509AE3EB9}"/>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BE7BD691-6686-6141-8D65-8668498068A1}" type="slidenum">
              <a:rPr lang="en-US" altLang="en-US"/>
              <a:pPr/>
              <a:t>‹#›</a:t>
            </a:fld>
            <a:endParaRPr lang="en-US" altLang="en-US"/>
          </a:p>
        </p:txBody>
      </p:sp>
    </p:spTree>
    <p:extLst>
      <p:ext uri="{BB962C8B-B14F-4D97-AF65-F5344CB8AC3E}">
        <p14:creationId xmlns:p14="http://schemas.microsoft.com/office/powerpoint/2010/main" val="4203743435"/>
      </p:ext>
    </p:extLst>
  </p:cSld>
  <p:clrMapOvr>
    <a:masterClrMapping/>
  </p:clrMapOvr>
  <p:transition spd="med">
    <p:fade/>
  </p:transition>
</p:sldLayout>
</file>

<file path=ppt/slideLayouts/slideLayout8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7D8C234B-9650-BAD0-765B-EC86F493B15B}"/>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EC842BA1-BA76-621B-0C10-42046DA1970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33335948-7208-6017-5255-11BF3D8A8D7D}"/>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0A21DF0E-7236-8B4C-9A69-34656C2A5285}" type="slidenum">
              <a:rPr lang="en-US" altLang="en-US"/>
              <a:pPr/>
              <a:t>‹#›</a:t>
            </a:fld>
            <a:endParaRPr lang="en-US" altLang="en-US"/>
          </a:p>
        </p:txBody>
      </p:sp>
    </p:spTree>
    <p:extLst>
      <p:ext uri="{BB962C8B-B14F-4D97-AF65-F5344CB8AC3E}">
        <p14:creationId xmlns:p14="http://schemas.microsoft.com/office/powerpoint/2010/main" val="4099777489"/>
      </p:ext>
    </p:extLst>
  </p:cSld>
  <p:clrMapOvr>
    <a:masterClrMapping/>
  </p:clrMapOvr>
  <p:transition spd="med">
    <p:fade/>
  </p:transition>
</p:sldLayout>
</file>

<file path=ppt/slideLayouts/slideLayout8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6F3F779D-C732-EC27-1B89-196AE66BC63C}"/>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B4416DDE-4814-F8BF-7CFE-634153E8339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16CDF55B-DC81-F3FA-D969-5DB47641A359}"/>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51C7CF1A-4201-2C45-B989-21270399B85D}" type="slidenum">
              <a:rPr lang="en-US" altLang="en-US"/>
              <a:pPr/>
              <a:t>‹#›</a:t>
            </a:fld>
            <a:endParaRPr lang="en-US" altLang="en-US"/>
          </a:p>
        </p:txBody>
      </p:sp>
    </p:spTree>
    <p:extLst>
      <p:ext uri="{BB962C8B-B14F-4D97-AF65-F5344CB8AC3E}">
        <p14:creationId xmlns:p14="http://schemas.microsoft.com/office/powerpoint/2010/main" val="1704599841"/>
      </p:ext>
    </p:extLst>
  </p:cSld>
  <p:clrMapOvr>
    <a:masterClrMapping/>
  </p:clrMapOvr>
  <p:transition spd="med">
    <p:fade/>
  </p:transition>
</p:sldLayout>
</file>

<file path=ppt/slideLayouts/slideLayout8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32F09AB8-A89D-1500-77A1-2A599B457F90}"/>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2071F79E-F407-FB1A-477E-40431D3D9AC1}"/>
              </a:ext>
            </a:extLst>
          </p:cNvPr>
          <p:cNvSpPr>
            <a:spLocks noGrp="1" noChangeArrowheads="1"/>
          </p:cNvSpPr>
          <p:nvPr>
            <p:ph type="ftr" sz="quarter" idx="3"/>
          </p:nvPr>
        </p:nvSpPr>
        <p:spPr bwMode="auto">
          <a:xfrm>
            <a:off x="3124200" y="6245225"/>
            <a:ext cx="57150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defRPr sz="1400">
                <a:solidFill>
                  <a:schemeClr val="tx1"/>
                </a:solidFill>
                <a:latin typeface="Times New Roman"/>
                <a:ea typeface="ＭＳ Ｐゴシック" charset="0"/>
                <a:cs typeface="+mn-cs"/>
              </a:defRPr>
            </a:lvl1pPr>
          </a:lstStyle>
          <a:p>
            <a:pPr algn="r">
              <a:defRPr/>
            </a:pPr>
            <a:r>
              <a:rPr lang="en-US" dirty="0"/>
              <a:t>Stephen J. Bramer, DTS</a:t>
            </a:r>
          </a:p>
        </p:txBody>
      </p:sp>
    </p:spTree>
    <p:extLst>
      <p:ext uri="{BB962C8B-B14F-4D97-AF65-F5344CB8AC3E}">
        <p14:creationId xmlns:p14="http://schemas.microsoft.com/office/powerpoint/2010/main" val="2255429226"/>
      </p:ext>
    </p:extLst>
  </p:cSld>
  <p:clrMapOvr>
    <a:masterClrMapping/>
  </p:clrMapOvr>
  <p:transition spd="med">
    <p:fade/>
  </p:transition>
</p:sldLayout>
</file>

<file path=ppt/slideLayouts/slideLayout8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155CC90B-BD4E-4EDA-AFA1-F707F61317F9}"/>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F7992CF6-8B79-C25F-7FA7-D0B91983145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Slide Number Placeholder 6">
            <a:extLst>
              <a:ext uri="{FF2B5EF4-FFF2-40B4-BE49-F238E27FC236}">
                <a16:creationId xmlns:a16="http://schemas.microsoft.com/office/drawing/2014/main" id="{495E79FA-8EB4-F130-825A-C650813337A0}"/>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11F00416-DCB2-904E-A264-66F86D755D67}" type="slidenum">
              <a:rPr lang="en-US" altLang="en-US"/>
              <a:pPr/>
              <a:t>‹#›</a:t>
            </a:fld>
            <a:endParaRPr lang="en-US" altLang="en-US"/>
          </a:p>
        </p:txBody>
      </p:sp>
    </p:spTree>
    <p:extLst>
      <p:ext uri="{BB962C8B-B14F-4D97-AF65-F5344CB8AC3E}">
        <p14:creationId xmlns:p14="http://schemas.microsoft.com/office/powerpoint/2010/main" val="3310355927"/>
      </p:ext>
    </p:extLst>
  </p:cSld>
  <p:clrMapOvr>
    <a:masterClrMapping/>
  </p:clrMapOvr>
  <p:transition spd="med">
    <p:fade/>
  </p:transition>
</p:sldLayout>
</file>

<file path=ppt/slideLayouts/slideLayout8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9A8FE88F-1F9F-8658-F4ED-369960E62F13}"/>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8C3D740F-DB53-0445-E81B-DFAD805DBCA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Slide Number Placeholder 6">
            <a:extLst>
              <a:ext uri="{FF2B5EF4-FFF2-40B4-BE49-F238E27FC236}">
                <a16:creationId xmlns:a16="http://schemas.microsoft.com/office/drawing/2014/main" id="{27E3A84B-83B6-D46B-9748-295C37F6F559}"/>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F967EC80-9D87-2D48-874A-565F8297FBCB}" type="slidenum">
              <a:rPr lang="en-US" altLang="en-US"/>
              <a:pPr/>
              <a:t>‹#›</a:t>
            </a:fld>
            <a:endParaRPr lang="en-US" altLang="en-US"/>
          </a:p>
        </p:txBody>
      </p:sp>
    </p:spTree>
    <p:extLst>
      <p:ext uri="{BB962C8B-B14F-4D97-AF65-F5344CB8AC3E}">
        <p14:creationId xmlns:p14="http://schemas.microsoft.com/office/powerpoint/2010/main" val="3702463327"/>
      </p:ext>
    </p:extLst>
  </p:cSld>
  <p:clrMapOvr>
    <a:masterClrMapping/>
  </p:clrMapOvr>
  <p:transition spd="med">
    <p:fade/>
  </p:transition>
</p:sldLayout>
</file>

<file path=ppt/slideLayouts/slideLayout8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36D200E6-45E0-6E00-AA3E-521475E0658F}"/>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9EA97A80-867B-1E4A-191F-6D59C35942C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C386AA1F-9F06-25D6-4202-9FD096FDCF4E}"/>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55BDD733-5789-8E4B-B445-2224F4D717B4}" type="slidenum">
              <a:rPr lang="en-US" altLang="en-US"/>
              <a:pPr/>
              <a:t>‹#›</a:t>
            </a:fld>
            <a:endParaRPr lang="en-US" altLang="en-US"/>
          </a:p>
        </p:txBody>
      </p:sp>
    </p:spTree>
    <p:extLst>
      <p:ext uri="{BB962C8B-B14F-4D97-AF65-F5344CB8AC3E}">
        <p14:creationId xmlns:p14="http://schemas.microsoft.com/office/powerpoint/2010/main" val="4226984546"/>
      </p:ext>
    </p:extLst>
  </p:cSld>
  <p:clrMapOvr>
    <a:masterClrMapping/>
  </p:clrMapOvr>
  <p:transition spd="med">
    <p:fade/>
  </p:transition>
</p:sldLayout>
</file>

<file path=ppt/slideLayouts/slideLayout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Slide Number Placeholder 2"/>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2993910934"/>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C250A413-40CB-F62C-CFF7-1F9F49556447}"/>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0671894F-403F-4517-FA8D-2DDC873E91E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D1485EFC-9C71-C2D7-50BE-E9CF9C9B069A}"/>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F10C94F8-1C7E-AF46-AB83-C432B262948D}" type="slidenum">
              <a:rPr lang="en-US" altLang="en-US"/>
              <a:pPr/>
              <a:t>‹#›</a:t>
            </a:fld>
            <a:endParaRPr lang="en-US" altLang="en-US"/>
          </a:p>
        </p:txBody>
      </p:sp>
    </p:spTree>
    <p:extLst>
      <p:ext uri="{BB962C8B-B14F-4D97-AF65-F5344CB8AC3E}">
        <p14:creationId xmlns:p14="http://schemas.microsoft.com/office/powerpoint/2010/main" val="673383096"/>
      </p:ext>
    </p:extLst>
  </p:cSld>
  <p:clrMapOvr>
    <a:masterClrMapping/>
  </p:clrMapOvr>
  <p:transition spd="med">
    <p:fade/>
  </p:transition>
</p:sldLayout>
</file>

<file path=ppt/slideLayouts/slideLayout82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31"/>
          <p:cNvGrpSpPr>
            <a:grpSpLocks/>
          </p:cNvGrpSpPr>
          <p:nvPr/>
        </p:nvGrpSpPr>
        <p:grpSpPr bwMode="auto">
          <a:xfrm>
            <a:off x="0" y="0"/>
            <a:ext cx="6362700" cy="6858000"/>
            <a:chOff x="0" y="0"/>
            <a:chExt cx="4008" cy="4320"/>
          </a:xfrm>
        </p:grpSpPr>
        <p:pic>
          <p:nvPicPr>
            <p:cNvPr id="5" name="Picture 1032"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1033"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7" name="Picture 1034"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410" name="Rectangle 1026"/>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17411" name="Rectangle 1027"/>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1028"/>
          <p:cNvSpPr>
            <a:spLocks noGrp="1" noChangeArrowheads="1"/>
          </p:cNvSpPr>
          <p:nvPr>
            <p:ph type="dt" sz="half" idx="10"/>
          </p:nvPr>
        </p:nvSpPr>
        <p:spPr>
          <a:xfrm>
            <a:off x="914400" y="6400800"/>
            <a:ext cx="1905000" cy="457200"/>
          </a:xfrm>
        </p:spPr>
        <p:txBody>
          <a:bodyPr anchorCtr="0"/>
          <a:lstStyle>
            <a:lvl1pPr>
              <a:defRPr/>
            </a:lvl1pPr>
          </a:lstStyle>
          <a:p>
            <a:pPr>
              <a:defRPr/>
            </a:pPr>
            <a:endParaRPr lang="en-US"/>
          </a:p>
        </p:txBody>
      </p:sp>
      <p:sp>
        <p:nvSpPr>
          <p:cNvPr id="9" name="Rectangle 1029"/>
          <p:cNvSpPr>
            <a:spLocks noGrp="1" noChangeArrowheads="1"/>
          </p:cNvSpPr>
          <p:nvPr>
            <p:ph type="ftr" sz="quarter" idx="11"/>
          </p:nvPr>
        </p:nvSpPr>
        <p:spPr>
          <a:xfrm>
            <a:off x="3505200" y="6400800"/>
            <a:ext cx="2895600" cy="457200"/>
          </a:xfrm>
        </p:spPr>
        <p:txBody>
          <a:bodyPr anchorCtr="0"/>
          <a:lstStyle>
            <a:lvl1pPr>
              <a:defRPr/>
            </a:lvl1pPr>
          </a:lstStyle>
          <a:p>
            <a:pPr>
              <a:defRPr/>
            </a:pPr>
            <a:endParaRPr lang="en-US"/>
          </a:p>
        </p:txBody>
      </p:sp>
      <p:sp>
        <p:nvSpPr>
          <p:cNvPr id="10" name="Rectangle 1030"/>
          <p:cNvSpPr>
            <a:spLocks noGrp="1" noChangeArrowheads="1"/>
          </p:cNvSpPr>
          <p:nvPr>
            <p:ph type="sldNum" sz="quarter" idx="12"/>
          </p:nvPr>
        </p:nvSpPr>
        <p:spPr/>
        <p:txBody>
          <a:bodyPr anchorCtr="0"/>
          <a:lstStyle>
            <a:lvl1pPr>
              <a:defRPr/>
            </a:lvl1pPr>
          </a:lstStyle>
          <a:p>
            <a:pPr>
              <a:defRPr/>
            </a:pPr>
            <a:fld id="{1A5A4030-9122-474B-8707-F4B7998A708A}" type="slidenum">
              <a:rPr lang="en-US"/>
              <a:pPr>
                <a:defRPr/>
              </a:pPr>
              <a:t>‹#›</a:t>
            </a:fld>
            <a:endParaRPr lang="en-US"/>
          </a:p>
        </p:txBody>
      </p:sp>
    </p:spTree>
    <p:extLst>
      <p:ext uri="{BB962C8B-B14F-4D97-AF65-F5344CB8AC3E}">
        <p14:creationId xmlns:p14="http://schemas.microsoft.com/office/powerpoint/2010/main" val="1573978311"/>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1088505-BEC7-554D-93AA-8323A8A83CFB}" type="slidenum">
              <a:rPr lang="en-US"/>
              <a:pPr>
                <a:defRPr/>
              </a:pPr>
              <a:t>‹#›</a:t>
            </a:fld>
            <a:endParaRPr lang="en-US"/>
          </a:p>
        </p:txBody>
      </p:sp>
    </p:spTree>
    <p:extLst>
      <p:ext uri="{BB962C8B-B14F-4D97-AF65-F5344CB8AC3E}">
        <p14:creationId xmlns:p14="http://schemas.microsoft.com/office/powerpoint/2010/main" val="1157709009"/>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051B648-4E4D-FE49-AF8D-2B459135ADCB}" type="slidenum">
              <a:rPr lang="en-US"/>
              <a:pPr>
                <a:defRPr/>
              </a:pPr>
              <a:t>‹#›</a:t>
            </a:fld>
            <a:endParaRPr lang="en-US"/>
          </a:p>
        </p:txBody>
      </p:sp>
    </p:spTree>
    <p:extLst>
      <p:ext uri="{BB962C8B-B14F-4D97-AF65-F5344CB8AC3E}">
        <p14:creationId xmlns:p14="http://schemas.microsoft.com/office/powerpoint/2010/main" val="887989770"/>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C9E04DE-E598-6A43-AF3C-F3E62E633CD9}" type="slidenum">
              <a:rPr lang="en-US"/>
              <a:pPr>
                <a:defRPr/>
              </a:pPr>
              <a:t>‹#›</a:t>
            </a:fld>
            <a:endParaRPr lang="en-US"/>
          </a:p>
        </p:txBody>
      </p:sp>
    </p:spTree>
    <p:extLst>
      <p:ext uri="{BB962C8B-B14F-4D97-AF65-F5344CB8AC3E}">
        <p14:creationId xmlns:p14="http://schemas.microsoft.com/office/powerpoint/2010/main" val="3115269115"/>
      </p:ext>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ABC43432-DC30-144F-88A9-2F5605CAD55B}" type="slidenum">
              <a:rPr lang="en-US"/>
              <a:pPr>
                <a:defRPr/>
              </a:pPr>
              <a:t>‹#›</a:t>
            </a:fld>
            <a:endParaRPr lang="en-US"/>
          </a:p>
        </p:txBody>
      </p:sp>
    </p:spTree>
    <p:extLst>
      <p:ext uri="{BB962C8B-B14F-4D97-AF65-F5344CB8AC3E}">
        <p14:creationId xmlns:p14="http://schemas.microsoft.com/office/powerpoint/2010/main" val="1998145037"/>
      </p:ext>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929796CC-358A-094F-826B-04C85CC8F7ED}" type="slidenum">
              <a:rPr lang="en-US"/>
              <a:pPr>
                <a:defRPr/>
              </a:pPr>
              <a:t>‹#›</a:t>
            </a:fld>
            <a:endParaRPr lang="en-US"/>
          </a:p>
        </p:txBody>
      </p:sp>
    </p:spTree>
    <p:extLst>
      <p:ext uri="{BB962C8B-B14F-4D97-AF65-F5344CB8AC3E}">
        <p14:creationId xmlns:p14="http://schemas.microsoft.com/office/powerpoint/2010/main" val="3609681296"/>
      </p:ext>
    </p:extLst>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1C222495-7BF9-F341-AF99-DB98286A4298}" type="slidenum">
              <a:rPr lang="en-US"/>
              <a:pPr>
                <a:defRPr/>
              </a:pPr>
              <a:t>‹#›</a:t>
            </a:fld>
            <a:endParaRPr lang="en-US"/>
          </a:p>
        </p:txBody>
      </p:sp>
    </p:spTree>
    <p:extLst>
      <p:ext uri="{BB962C8B-B14F-4D97-AF65-F5344CB8AC3E}">
        <p14:creationId xmlns:p14="http://schemas.microsoft.com/office/powerpoint/2010/main" val="2872104540"/>
      </p:ext>
    </p:extLst>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D2B15E2-3204-2F48-AB8B-522974CE5F30}" type="slidenum">
              <a:rPr lang="en-US"/>
              <a:pPr>
                <a:defRPr/>
              </a:pPr>
              <a:t>‹#›</a:t>
            </a:fld>
            <a:endParaRPr lang="en-US"/>
          </a:p>
        </p:txBody>
      </p:sp>
    </p:spTree>
    <p:extLst>
      <p:ext uri="{BB962C8B-B14F-4D97-AF65-F5344CB8AC3E}">
        <p14:creationId xmlns:p14="http://schemas.microsoft.com/office/powerpoint/2010/main" val="1136723857"/>
      </p:ext>
    </p:extLst>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B91C6D7-0D1E-054B-AAA1-B2D6BAE2B99C}" type="slidenum">
              <a:rPr lang="en-US"/>
              <a:pPr>
                <a:defRPr/>
              </a:pPr>
              <a:t>‹#›</a:t>
            </a:fld>
            <a:endParaRPr lang="en-US"/>
          </a:p>
        </p:txBody>
      </p:sp>
    </p:spTree>
    <p:extLst>
      <p:ext uri="{BB962C8B-B14F-4D97-AF65-F5344CB8AC3E}">
        <p14:creationId xmlns:p14="http://schemas.microsoft.com/office/powerpoint/2010/main" val="255317859"/>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749397547"/>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DC298AC-D9F2-A448-8C37-1FA3EEB764DD}" type="slidenum">
              <a:rPr lang="en-US"/>
              <a:pPr>
                <a:defRPr/>
              </a:pPr>
              <a:t>‹#›</a:t>
            </a:fld>
            <a:endParaRPr lang="en-US"/>
          </a:p>
        </p:txBody>
      </p:sp>
    </p:spTree>
    <p:extLst>
      <p:ext uri="{BB962C8B-B14F-4D97-AF65-F5344CB8AC3E}">
        <p14:creationId xmlns:p14="http://schemas.microsoft.com/office/powerpoint/2010/main" val="1968176096"/>
      </p:ext>
    </p:extLst>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9B12BE4-FABA-2D43-9F2A-1C2083C0B68F}" type="slidenum">
              <a:rPr lang="en-US"/>
              <a:pPr>
                <a:defRPr/>
              </a:pPr>
              <a:t>‹#›</a:t>
            </a:fld>
            <a:endParaRPr lang="en-US"/>
          </a:p>
        </p:txBody>
      </p:sp>
    </p:spTree>
    <p:extLst>
      <p:ext uri="{BB962C8B-B14F-4D97-AF65-F5344CB8AC3E}">
        <p14:creationId xmlns:p14="http://schemas.microsoft.com/office/powerpoint/2010/main" val="1134530789"/>
      </p:ext>
    </p:extLst>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9B9DD31-A337-0A4E-807F-0A54F0AD29EC}" type="slidenum">
              <a:rPr lang="en-US"/>
              <a:pPr>
                <a:defRPr/>
              </a:pPr>
              <a:t>‹#›</a:t>
            </a:fld>
            <a:endParaRPr lang="en-US"/>
          </a:p>
        </p:txBody>
      </p:sp>
    </p:spTree>
    <p:extLst>
      <p:ext uri="{BB962C8B-B14F-4D97-AF65-F5344CB8AC3E}">
        <p14:creationId xmlns:p14="http://schemas.microsoft.com/office/powerpoint/2010/main" val="1472102822"/>
      </p:ext>
    </p:extLst>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ahoma" charset="0"/>
              </a:defRPr>
            </a:lvl1pPr>
          </a:lstStyle>
          <a:p>
            <a:pPr>
              <a:defRPr/>
            </a:pPr>
            <a:fld id="{70CD15A7-6100-9F4B-80A2-B66E38C1272F}" type="slidenum">
              <a:rPr lang="en-US"/>
              <a:pPr>
                <a:defRPr/>
              </a:pPr>
              <a:t>‹#›</a:t>
            </a:fld>
            <a:endParaRPr lang="en-US"/>
          </a:p>
        </p:txBody>
      </p:sp>
    </p:spTree>
    <p:extLst>
      <p:ext uri="{BB962C8B-B14F-4D97-AF65-F5344CB8AC3E}">
        <p14:creationId xmlns:p14="http://schemas.microsoft.com/office/powerpoint/2010/main" val="237734918"/>
      </p:ext>
    </p:extLst>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ahoma" charset="0"/>
              </a:defRPr>
            </a:lvl1pPr>
          </a:lstStyle>
          <a:p>
            <a:pPr>
              <a:defRPr/>
            </a:pPr>
            <a:fld id="{C8F768D3-91CB-E44D-BE92-B1E98B08EF72}" type="slidenum">
              <a:rPr lang="en-US"/>
              <a:pPr>
                <a:defRPr/>
              </a:pPr>
              <a:t>‹#›</a:t>
            </a:fld>
            <a:endParaRPr lang="en-US"/>
          </a:p>
        </p:txBody>
      </p:sp>
    </p:spTree>
    <p:extLst>
      <p:ext uri="{BB962C8B-B14F-4D97-AF65-F5344CB8AC3E}">
        <p14:creationId xmlns:p14="http://schemas.microsoft.com/office/powerpoint/2010/main" val="2534781080"/>
      </p:ext>
    </p:extLst>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ahoma" charset="0"/>
              </a:defRPr>
            </a:lvl1pPr>
          </a:lstStyle>
          <a:p>
            <a:pPr>
              <a:defRPr/>
            </a:pPr>
            <a:fld id="{6FCFD74B-42FF-1048-89FA-757480DC8B64}" type="slidenum">
              <a:rPr lang="en-US"/>
              <a:pPr>
                <a:defRPr/>
              </a:pPr>
              <a:t>‹#›</a:t>
            </a:fld>
            <a:endParaRPr lang="en-US"/>
          </a:p>
        </p:txBody>
      </p:sp>
    </p:spTree>
    <p:extLst>
      <p:ext uri="{BB962C8B-B14F-4D97-AF65-F5344CB8AC3E}">
        <p14:creationId xmlns:p14="http://schemas.microsoft.com/office/powerpoint/2010/main" val="794747715"/>
      </p:ext>
    </p:extLst>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lgn="l">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ahoma" charset="0"/>
              </a:defRPr>
            </a:lvl1pPr>
          </a:lstStyle>
          <a:p>
            <a:pPr>
              <a:defRPr/>
            </a:pPr>
            <a:fld id="{A07E9B12-58F5-1F4F-A741-CA7CA942B26F}" type="slidenum">
              <a:rPr lang="en-US"/>
              <a:pPr>
                <a:defRPr/>
              </a:pPr>
              <a:t>‹#›</a:t>
            </a:fld>
            <a:endParaRPr lang="en-US"/>
          </a:p>
        </p:txBody>
      </p:sp>
    </p:spTree>
    <p:extLst>
      <p:ext uri="{BB962C8B-B14F-4D97-AF65-F5344CB8AC3E}">
        <p14:creationId xmlns:p14="http://schemas.microsoft.com/office/powerpoint/2010/main" val="2171756480"/>
      </p:ext>
    </p:extLst>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lgn="l">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Tahoma" charset="0"/>
              </a:defRPr>
            </a:lvl1pPr>
          </a:lstStyle>
          <a:p>
            <a:pPr>
              <a:defRPr/>
            </a:pPr>
            <a:fld id="{DB744402-7F35-904A-86C6-13AD313E5E84}" type="slidenum">
              <a:rPr lang="en-US"/>
              <a:pPr>
                <a:defRPr/>
              </a:pPr>
              <a:t>‹#›</a:t>
            </a:fld>
            <a:endParaRPr lang="en-US"/>
          </a:p>
        </p:txBody>
      </p:sp>
    </p:spTree>
    <p:extLst>
      <p:ext uri="{BB962C8B-B14F-4D97-AF65-F5344CB8AC3E}">
        <p14:creationId xmlns:p14="http://schemas.microsoft.com/office/powerpoint/2010/main" val="2091067440"/>
      </p:ext>
    </p:extLst>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lgn="l">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Tahoma" charset="0"/>
              </a:defRPr>
            </a:lvl1pPr>
          </a:lstStyle>
          <a:p>
            <a:pPr>
              <a:defRPr/>
            </a:pPr>
            <a:fld id="{B47D41E0-E399-EA4F-9001-00D12629F0F1}" type="slidenum">
              <a:rPr lang="en-US"/>
              <a:pPr>
                <a:defRPr/>
              </a:pPr>
              <a:t>‹#›</a:t>
            </a:fld>
            <a:endParaRPr lang="en-US"/>
          </a:p>
        </p:txBody>
      </p:sp>
    </p:spTree>
    <p:extLst>
      <p:ext uri="{BB962C8B-B14F-4D97-AF65-F5344CB8AC3E}">
        <p14:creationId xmlns:p14="http://schemas.microsoft.com/office/powerpoint/2010/main" val="459406744"/>
      </p:ext>
    </p:extLst>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lgn="l">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Tahoma" charset="0"/>
              </a:defRPr>
            </a:lvl1pPr>
          </a:lstStyle>
          <a:p>
            <a:pPr>
              <a:defRPr/>
            </a:pPr>
            <a:fld id="{D4A8357F-0192-6844-B43C-28E4FE3D4F77}" type="slidenum">
              <a:rPr lang="en-US"/>
              <a:pPr>
                <a:defRPr/>
              </a:pPr>
              <a:t>‹#›</a:t>
            </a:fld>
            <a:endParaRPr lang="en-US"/>
          </a:p>
        </p:txBody>
      </p:sp>
    </p:spTree>
    <p:extLst>
      <p:ext uri="{BB962C8B-B14F-4D97-AF65-F5344CB8AC3E}">
        <p14:creationId xmlns:p14="http://schemas.microsoft.com/office/powerpoint/2010/main" val="1880592138"/>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3782369356"/>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lgn="l">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ahoma" charset="0"/>
              </a:defRPr>
            </a:lvl1pPr>
          </a:lstStyle>
          <a:p>
            <a:pPr>
              <a:defRPr/>
            </a:pPr>
            <a:fld id="{51F8FC73-D608-1642-8892-AC2263DA909A}" type="slidenum">
              <a:rPr lang="en-US"/>
              <a:pPr>
                <a:defRPr/>
              </a:pPr>
              <a:t>‹#›</a:t>
            </a:fld>
            <a:endParaRPr lang="en-US"/>
          </a:p>
        </p:txBody>
      </p:sp>
    </p:spTree>
    <p:extLst>
      <p:ext uri="{BB962C8B-B14F-4D97-AF65-F5344CB8AC3E}">
        <p14:creationId xmlns:p14="http://schemas.microsoft.com/office/powerpoint/2010/main" val="2607028481"/>
      </p:ext>
    </p:extLst>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lgn="l">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ahoma" charset="0"/>
              </a:defRPr>
            </a:lvl1pPr>
          </a:lstStyle>
          <a:p>
            <a:pPr>
              <a:defRPr/>
            </a:pPr>
            <a:fld id="{1EF61D45-E6C8-9C4C-A12B-2C5C51095D92}" type="slidenum">
              <a:rPr lang="en-US"/>
              <a:pPr>
                <a:defRPr/>
              </a:pPr>
              <a:t>‹#›</a:t>
            </a:fld>
            <a:endParaRPr lang="en-US"/>
          </a:p>
        </p:txBody>
      </p:sp>
    </p:spTree>
    <p:extLst>
      <p:ext uri="{BB962C8B-B14F-4D97-AF65-F5344CB8AC3E}">
        <p14:creationId xmlns:p14="http://schemas.microsoft.com/office/powerpoint/2010/main" val="2828758453"/>
      </p:ext>
    </p:extLst>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ahoma" charset="0"/>
              </a:defRPr>
            </a:lvl1pPr>
          </a:lstStyle>
          <a:p>
            <a:pPr>
              <a:defRPr/>
            </a:pPr>
            <a:fld id="{F9C04A2F-E535-AF4F-B1E0-5B5BF72311B7}" type="slidenum">
              <a:rPr lang="en-US"/>
              <a:pPr>
                <a:defRPr/>
              </a:pPr>
              <a:t>‹#›</a:t>
            </a:fld>
            <a:endParaRPr lang="en-US"/>
          </a:p>
        </p:txBody>
      </p:sp>
    </p:spTree>
    <p:extLst>
      <p:ext uri="{BB962C8B-B14F-4D97-AF65-F5344CB8AC3E}">
        <p14:creationId xmlns:p14="http://schemas.microsoft.com/office/powerpoint/2010/main" val="1947349978"/>
      </p:ext>
    </p:extLst>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ahoma" charset="0"/>
              </a:defRPr>
            </a:lvl1pPr>
          </a:lstStyle>
          <a:p>
            <a:pPr>
              <a:defRPr/>
            </a:pPr>
            <a:fld id="{8A8FB542-CB24-5A4D-9910-D60D1B42D8D4}" type="slidenum">
              <a:rPr lang="en-US"/>
              <a:pPr>
                <a:defRPr/>
              </a:pPr>
              <a:t>‹#›</a:t>
            </a:fld>
            <a:endParaRPr lang="en-US"/>
          </a:p>
        </p:txBody>
      </p:sp>
    </p:spTree>
    <p:extLst>
      <p:ext uri="{BB962C8B-B14F-4D97-AF65-F5344CB8AC3E}">
        <p14:creationId xmlns:p14="http://schemas.microsoft.com/office/powerpoint/2010/main" val="2593645018"/>
      </p:ext>
    </p:extLst>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BCDC50E-4D3D-D447-A774-6F05C320192A}" type="slidenum">
              <a:rPr lang="en-US"/>
              <a:pPr>
                <a:defRPr/>
              </a:pPr>
              <a:t>‹#›</a:t>
            </a:fld>
            <a:endParaRPr lang="en-US"/>
          </a:p>
        </p:txBody>
      </p:sp>
    </p:spTree>
    <p:extLst>
      <p:ext uri="{BB962C8B-B14F-4D97-AF65-F5344CB8AC3E}">
        <p14:creationId xmlns:p14="http://schemas.microsoft.com/office/powerpoint/2010/main" val="563297784"/>
      </p:ext>
    </p:extLst>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767F651-D826-3648-80B6-001A732BE112}" type="slidenum">
              <a:rPr lang="en-US"/>
              <a:pPr>
                <a:defRPr/>
              </a:pPr>
              <a:t>‹#›</a:t>
            </a:fld>
            <a:endParaRPr lang="en-US"/>
          </a:p>
        </p:txBody>
      </p:sp>
    </p:spTree>
    <p:extLst>
      <p:ext uri="{BB962C8B-B14F-4D97-AF65-F5344CB8AC3E}">
        <p14:creationId xmlns:p14="http://schemas.microsoft.com/office/powerpoint/2010/main" val="4117825598"/>
      </p:ext>
    </p:extLst>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77076A6-BCDA-A448-8219-D3FF08A23629}" type="slidenum">
              <a:rPr lang="en-US"/>
              <a:pPr>
                <a:defRPr/>
              </a:pPr>
              <a:t>‹#›</a:t>
            </a:fld>
            <a:endParaRPr lang="en-US"/>
          </a:p>
        </p:txBody>
      </p:sp>
    </p:spTree>
    <p:extLst>
      <p:ext uri="{BB962C8B-B14F-4D97-AF65-F5344CB8AC3E}">
        <p14:creationId xmlns:p14="http://schemas.microsoft.com/office/powerpoint/2010/main" val="3428524670"/>
      </p:ext>
    </p:extLst>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A88DA37-9924-E743-A601-6E4FC11E06F8}" type="slidenum">
              <a:rPr lang="en-US"/>
              <a:pPr>
                <a:defRPr/>
              </a:pPr>
              <a:t>‹#›</a:t>
            </a:fld>
            <a:endParaRPr lang="en-US"/>
          </a:p>
        </p:txBody>
      </p:sp>
    </p:spTree>
    <p:extLst>
      <p:ext uri="{BB962C8B-B14F-4D97-AF65-F5344CB8AC3E}">
        <p14:creationId xmlns:p14="http://schemas.microsoft.com/office/powerpoint/2010/main" val="1859779440"/>
      </p:ext>
    </p:extLst>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9C6CF35-601C-C544-B628-560F29851479}" type="slidenum">
              <a:rPr lang="en-US"/>
              <a:pPr>
                <a:defRPr/>
              </a:pPr>
              <a:t>‹#›</a:t>
            </a:fld>
            <a:endParaRPr lang="en-US"/>
          </a:p>
        </p:txBody>
      </p:sp>
    </p:spTree>
    <p:extLst>
      <p:ext uri="{BB962C8B-B14F-4D97-AF65-F5344CB8AC3E}">
        <p14:creationId xmlns:p14="http://schemas.microsoft.com/office/powerpoint/2010/main" val="3276608283"/>
      </p:ext>
    </p:extLst>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03CB26F2-EB96-D042-87E7-44163798CC95}" type="slidenum">
              <a:rPr lang="en-US"/>
              <a:pPr>
                <a:defRPr/>
              </a:pPr>
              <a:t>‹#›</a:t>
            </a:fld>
            <a:endParaRPr lang="en-US"/>
          </a:p>
        </p:txBody>
      </p:sp>
    </p:spTree>
    <p:extLst>
      <p:ext uri="{BB962C8B-B14F-4D97-AF65-F5344CB8AC3E}">
        <p14:creationId xmlns:p14="http://schemas.microsoft.com/office/powerpoint/2010/main" val="3008571883"/>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3361284578"/>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E8B4C779-6B03-F147-9F86-8528EE4BCFCC}" type="slidenum">
              <a:rPr lang="en-US"/>
              <a:pPr>
                <a:defRPr/>
              </a:pPr>
              <a:t>‹#›</a:t>
            </a:fld>
            <a:endParaRPr lang="en-US"/>
          </a:p>
        </p:txBody>
      </p:sp>
    </p:spTree>
    <p:extLst>
      <p:ext uri="{BB962C8B-B14F-4D97-AF65-F5344CB8AC3E}">
        <p14:creationId xmlns:p14="http://schemas.microsoft.com/office/powerpoint/2010/main" val="2773132063"/>
      </p:ext>
    </p:extLst>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653A461-A430-1943-A0BC-717EE25CDDFE}" type="slidenum">
              <a:rPr lang="en-US"/>
              <a:pPr>
                <a:defRPr/>
              </a:pPr>
              <a:t>‹#›</a:t>
            </a:fld>
            <a:endParaRPr lang="en-US"/>
          </a:p>
        </p:txBody>
      </p:sp>
    </p:spTree>
    <p:extLst>
      <p:ext uri="{BB962C8B-B14F-4D97-AF65-F5344CB8AC3E}">
        <p14:creationId xmlns:p14="http://schemas.microsoft.com/office/powerpoint/2010/main" val="4248801900"/>
      </p:ext>
    </p:extLst>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9DF55DC-DD31-D64A-BF1D-F55251779EF0}" type="slidenum">
              <a:rPr lang="en-US"/>
              <a:pPr>
                <a:defRPr/>
              </a:pPr>
              <a:t>‹#›</a:t>
            </a:fld>
            <a:endParaRPr lang="en-US"/>
          </a:p>
        </p:txBody>
      </p:sp>
    </p:spTree>
    <p:extLst>
      <p:ext uri="{BB962C8B-B14F-4D97-AF65-F5344CB8AC3E}">
        <p14:creationId xmlns:p14="http://schemas.microsoft.com/office/powerpoint/2010/main" val="3575195206"/>
      </p:ext>
    </p:extLst>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638B301-0E10-0D4F-86E4-AD4F7C3A108F}" type="slidenum">
              <a:rPr lang="en-US"/>
              <a:pPr>
                <a:defRPr/>
              </a:pPr>
              <a:t>‹#›</a:t>
            </a:fld>
            <a:endParaRPr lang="en-US"/>
          </a:p>
        </p:txBody>
      </p:sp>
    </p:spTree>
    <p:extLst>
      <p:ext uri="{BB962C8B-B14F-4D97-AF65-F5344CB8AC3E}">
        <p14:creationId xmlns:p14="http://schemas.microsoft.com/office/powerpoint/2010/main" val="3691721792"/>
      </p:ext>
    </p:extLst>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8FD8856-E48A-9D4C-A2DF-71739A07418A}" type="slidenum">
              <a:rPr lang="en-US"/>
              <a:pPr>
                <a:defRPr/>
              </a:pPr>
              <a:t>‹#›</a:t>
            </a:fld>
            <a:endParaRPr lang="en-US"/>
          </a:p>
        </p:txBody>
      </p:sp>
    </p:spTree>
    <p:extLst>
      <p:ext uri="{BB962C8B-B14F-4D97-AF65-F5344CB8AC3E}">
        <p14:creationId xmlns:p14="http://schemas.microsoft.com/office/powerpoint/2010/main" val="285365624"/>
      </p:ext>
    </p:extLst>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7106" name="Rectangle 2"/>
          <p:cNvSpPr>
            <a:spLocks noGrp="1" noChangeArrowheads="1"/>
          </p:cNvSpPr>
          <p:nvPr>
            <p:ph type="ctrTitle"/>
          </p:nvPr>
        </p:nvSpPr>
        <p:spPr>
          <a:xfrm>
            <a:off x="685800" y="2514600"/>
            <a:ext cx="7772400" cy="1371600"/>
          </a:xfrm>
        </p:spPr>
        <p:txBody>
          <a:bodyPr/>
          <a:lstStyle>
            <a:lvl1pPr>
              <a:defRPr/>
            </a:lvl1pPr>
          </a:lstStyle>
          <a:p>
            <a:r>
              <a:rPr lang="en-US"/>
              <a:t>Click to edit Master title style</a:t>
            </a:r>
          </a:p>
        </p:txBody>
      </p:sp>
      <p:sp>
        <p:nvSpPr>
          <p:cNvPr id="47107" name="Rectangle 3"/>
          <p:cNvSpPr>
            <a:spLocks noGrp="1" noChangeArrowheads="1"/>
          </p:cNvSpPr>
          <p:nvPr>
            <p:ph type="subTitle" idx="1"/>
          </p:nvPr>
        </p:nvSpPr>
        <p:spPr>
          <a:xfrm>
            <a:off x="1371600" y="4343400"/>
            <a:ext cx="6400800" cy="1447800"/>
          </a:xfrm>
        </p:spPr>
        <p:txBody>
          <a:bodyPr/>
          <a:lstStyle>
            <a:lvl1pPr marL="0" indent="0" algn="ctr">
              <a:buFont typeface="Wingdings" charset="2"/>
              <a:buNone/>
              <a:defRPr sz="2800"/>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80656DE-796E-CE47-B535-1A6867BC0D9C}" type="slidenum">
              <a:rPr lang="en-US"/>
              <a:pPr>
                <a:defRPr/>
              </a:pPr>
              <a:t>‹#›</a:t>
            </a:fld>
            <a:endParaRPr lang="en-US"/>
          </a:p>
        </p:txBody>
      </p:sp>
    </p:spTree>
    <p:extLst>
      <p:ext uri="{BB962C8B-B14F-4D97-AF65-F5344CB8AC3E}">
        <p14:creationId xmlns:p14="http://schemas.microsoft.com/office/powerpoint/2010/main" val="1042276995"/>
      </p:ext>
    </p:extLst>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59ACA78-76D5-1B4B-A174-10B9BDCA9DD4}" type="slidenum">
              <a:rPr lang="en-US"/>
              <a:pPr>
                <a:defRPr/>
              </a:pPr>
              <a:t>‹#›</a:t>
            </a:fld>
            <a:endParaRPr lang="en-US"/>
          </a:p>
        </p:txBody>
      </p:sp>
    </p:spTree>
    <p:extLst>
      <p:ext uri="{BB962C8B-B14F-4D97-AF65-F5344CB8AC3E}">
        <p14:creationId xmlns:p14="http://schemas.microsoft.com/office/powerpoint/2010/main" val="2646246340"/>
      </p:ext>
    </p:extLst>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05EFB8B-05F4-8643-BB56-E9481C67878E}" type="slidenum">
              <a:rPr lang="en-US"/>
              <a:pPr>
                <a:defRPr/>
              </a:pPr>
              <a:t>‹#›</a:t>
            </a:fld>
            <a:endParaRPr lang="en-US"/>
          </a:p>
        </p:txBody>
      </p:sp>
    </p:spTree>
    <p:extLst>
      <p:ext uri="{BB962C8B-B14F-4D97-AF65-F5344CB8AC3E}">
        <p14:creationId xmlns:p14="http://schemas.microsoft.com/office/powerpoint/2010/main" val="3285875933"/>
      </p:ext>
    </p:extLst>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DEE4396-15C9-9143-8DA3-9167F80C7C9A}" type="slidenum">
              <a:rPr lang="en-US"/>
              <a:pPr>
                <a:defRPr/>
              </a:pPr>
              <a:t>‹#›</a:t>
            </a:fld>
            <a:endParaRPr lang="en-US"/>
          </a:p>
        </p:txBody>
      </p:sp>
    </p:spTree>
    <p:extLst>
      <p:ext uri="{BB962C8B-B14F-4D97-AF65-F5344CB8AC3E}">
        <p14:creationId xmlns:p14="http://schemas.microsoft.com/office/powerpoint/2010/main" val="333134791"/>
      </p:ext>
    </p:extLst>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6290D0C0-D492-9A46-BC19-17300B9E9E40}" type="slidenum">
              <a:rPr lang="en-US"/>
              <a:pPr>
                <a:defRPr/>
              </a:pPr>
              <a:t>‹#›</a:t>
            </a:fld>
            <a:endParaRPr lang="en-US"/>
          </a:p>
        </p:txBody>
      </p:sp>
    </p:spTree>
    <p:extLst>
      <p:ext uri="{BB962C8B-B14F-4D97-AF65-F5344CB8AC3E}">
        <p14:creationId xmlns:p14="http://schemas.microsoft.com/office/powerpoint/2010/main" val="1610474167"/>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3371742995"/>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BC1229DF-22B4-3541-AF57-D891FA78918C}" type="slidenum">
              <a:rPr lang="en-US"/>
              <a:pPr>
                <a:defRPr/>
              </a:pPr>
              <a:t>‹#›</a:t>
            </a:fld>
            <a:endParaRPr lang="en-US"/>
          </a:p>
        </p:txBody>
      </p:sp>
    </p:spTree>
    <p:extLst>
      <p:ext uri="{BB962C8B-B14F-4D97-AF65-F5344CB8AC3E}">
        <p14:creationId xmlns:p14="http://schemas.microsoft.com/office/powerpoint/2010/main" val="2808428188"/>
      </p:ext>
    </p:extLst>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98B5A98-61DE-3142-803D-11A13B540A6F}" type="slidenum">
              <a:rPr lang="en-US"/>
              <a:pPr>
                <a:defRPr/>
              </a:pPr>
              <a:t>‹#›</a:t>
            </a:fld>
            <a:endParaRPr lang="en-US"/>
          </a:p>
        </p:txBody>
      </p:sp>
    </p:spTree>
    <p:extLst>
      <p:ext uri="{BB962C8B-B14F-4D97-AF65-F5344CB8AC3E}">
        <p14:creationId xmlns:p14="http://schemas.microsoft.com/office/powerpoint/2010/main" val="35343558"/>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481CC54-F440-874C-A14F-78A56EC052F8}" type="slidenum">
              <a:rPr lang="en-US"/>
              <a:pPr>
                <a:defRPr/>
              </a:pPr>
              <a:t>‹#›</a:t>
            </a:fld>
            <a:endParaRPr lang="en-US"/>
          </a:p>
        </p:txBody>
      </p:sp>
    </p:spTree>
    <p:extLst>
      <p:ext uri="{BB962C8B-B14F-4D97-AF65-F5344CB8AC3E}">
        <p14:creationId xmlns:p14="http://schemas.microsoft.com/office/powerpoint/2010/main" val="3612727163"/>
      </p:ext>
    </p:extLst>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8FB306E-E098-6D41-A3DB-B0BE21642283}" type="slidenum">
              <a:rPr lang="en-US"/>
              <a:pPr>
                <a:defRPr/>
              </a:pPr>
              <a:t>‹#›</a:t>
            </a:fld>
            <a:endParaRPr lang="en-US"/>
          </a:p>
        </p:txBody>
      </p:sp>
    </p:spTree>
    <p:extLst>
      <p:ext uri="{BB962C8B-B14F-4D97-AF65-F5344CB8AC3E}">
        <p14:creationId xmlns:p14="http://schemas.microsoft.com/office/powerpoint/2010/main" val="3889227366"/>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2589A2B-3CAF-8540-A7BF-CFBC14C8AECF}" type="slidenum">
              <a:rPr lang="en-US"/>
              <a:pPr>
                <a:defRPr/>
              </a:pPr>
              <a:t>‹#›</a:t>
            </a:fld>
            <a:endParaRPr lang="en-US"/>
          </a:p>
        </p:txBody>
      </p:sp>
    </p:spTree>
    <p:extLst>
      <p:ext uri="{BB962C8B-B14F-4D97-AF65-F5344CB8AC3E}">
        <p14:creationId xmlns:p14="http://schemas.microsoft.com/office/powerpoint/2010/main" val="141965433"/>
      </p:ext>
    </p:extLst>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7CA4787-6B0D-FE48-AB91-B00244A33E55}" type="slidenum">
              <a:rPr lang="en-US"/>
              <a:pPr>
                <a:defRPr/>
              </a:pPr>
              <a:t>‹#›</a:t>
            </a:fld>
            <a:endParaRPr lang="en-US"/>
          </a:p>
        </p:txBody>
      </p:sp>
    </p:spTree>
    <p:extLst>
      <p:ext uri="{BB962C8B-B14F-4D97-AF65-F5344CB8AC3E}">
        <p14:creationId xmlns:p14="http://schemas.microsoft.com/office/powerpoint/2010/main" val="400471662"/>
      </p:ext>
    </p:extLst>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098"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4099"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a:lvl1pPr>
          </a:lstStyle>
          <a:p>
            <a:pPr>
              <a:defRPr/>
            </a:pPr>
            <a:endParaRPr lang="en-US"/>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a:lvl1pPr>
          </a:lstStyle>
          <a:p>
            <a:pPr>
              <a:defRPr/>
            </a:pPr>
            <a:endParaRPr lang="en-US"/>
          </a:p>
        </p:txBody>
      </p:sp>
      <p:sp>
        <p:nvSpPr>
          <p:cNvPr id="10" name="Rectangle 6"/>
          <p:cNvSpPr>
            <a:spLocks noGrp="1" noChangeArrowheads="1"/>
          </p:cNvSpPr>
          <p:nvPr>
            <p:ph type="sldNum" sz="quarter" idx="12"/>
          </p:nvPr>
        </p:nvSpPr>
        <p:spPr/>
        <p:txBody>
          <a:bodyPr anchorCtr="0"/>
          <a:lstStyle>
            <a:lvl1pPr>
              <a:defRPr smtClean="0"/>
            </a:lvl1pPr>
          </a:lstStyle>
          <a:p>
            <a:pPr>
              <a:defRPr/>
            </a:pPr>
            <a:fld id="{179FDEBD-D1A8-5141-98CB-19BCBFD016BA}" type="slidenum">
              <a:rPr lang="en-US"/>
              <a:pPr>
                <a:defRPr/>
              </a:pPr>
              <a:t>‹#›</a:t>
            </a:fld>
            <a:endParaRPr lang="en-US"/>
          </a:p>
        </p:txBody>
      </p:sp>
    </p:spTree>
    <p:extLst>
      <p:ext uri="{BB962C8B-B14F-4D97-AF65-F5344CB8AC3E}">
        <p14:creationId xmlns:p14="http://schemas.microsoft.com/office/powerpoint/2010/main" val="738950242"/>
      </p:ext>
    </p:extLst>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0E59360-BDE0-9846-85B2-4DCB790C3229}" type="slidenum">
              <a:rPr lang="en-US"/>
              <a:pPr>
                <a:defRPr/>
              </a:pPr>
              <a:t>‹#›</a:t>
            </a:fld>
            <a:endParaRPr lang="en-US"/>
          </a:p>
        </p:txBody>
      </p:sp>
    </p:spTree>
    <p:extLst>
      <p:ext uri="{BB962C8B-B14F-4D97-AF65-F5344CB8AC3E}">
        <p14:creationId xmlns:p14="http://schemas.microsoft.com/office/powerpoint/2010/main" val="2421078727"/>
      </p:ext>
    </p:extLst>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306804F-D085-A342-B7FD-BF7EAB8FEBFF}" type="slidenum">
              <a:rPr lang="en-US"/>
              <a:pPr>
                <a:defRPr/>
              </a:pPr>
              <a:t>‹#›</a:t>
            </a:fld>
            <a:endParaRPr lang="en-US"/>
          </a:p>
        </p:txBody>
      </p:sp>
    </p:spTree>
    <p:extLst>
      <p:ext uri="{BB962C8B-B14F-4D97-AF65-F5344CB8AC3E}">
        <p14:creationId xmlns:p14="http://schemas.microsoft.com/office/powerpoint/2010/main" val="1118567996"/>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F9D3C5D-C2BA-1449-A79D-ED787EA314D7}" type="slidenum">
              <a:rPr lang="en-US"/>
              <a:pPr>
                <a:defRPr/>
              </a:pPr>
              <a:t>‹#›</a:t>
            </a:fld>
            <a:endParaRPr lang="en-US"/>
          </a:p>
        </p:txBody>
      </p:sp>
    </p:spTree>
    <p:extLst>
      <p:ext uri="{BB962C8B-B14F-4D97-AF65-F5344CB8AC3E}">
        <p14:creationId xmlns:p14="http://schemas.microsoft.com/office/powerpoint/2010/main" val="3675335547"/>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2A7209BC-A144-9D49-891F-3A6BD393149C}"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240050867"/>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915CC1AD-1FF1-A545-AE4C-F67FAF9A2CAC}" type="slidenum">
              <a:rPr lang="en-US"/>
              <a:pPr>
                <a:defRPr/>
              </a:pPr>
              <a:t>‹#›</a:t>
            </a:fld>
            <a:endParaRPr lang="en-US"/>
          </a:p>
        </p:txBody>
      </p:sp>
    </p:spTree>
    <p:extLst>
      <p:ext uri="{BB962C8B-B14F-4D97-AF65-F5344CB8AC3E}">
        <p14:creationId xmlns:p14="http://schemas.microsoft.com/office/powerpoint/2010/main" val="1462059220"/>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3C2B6B9A-7071-BC4E-9A85-A7E42FE36F55}" type="slidenum">
              <a:rPr lang="en-US"/>
              <a:pPr>
                <a:defRPr/>
              </a:pPr>
              <a:t>‹#›</a:t>
            </a:fld>
            <a:endParaRPr lang="en-US"/>
          </a:p>
        </p:txBody>
      </p:sp>
    </p:spTree>
    <p:extLst>
      <p:ext uri="{BB962C8B-B14F-4D97-AF65-F5344CB8AC3E}">
        <p14:creationId xmlns:p14="http://schemas.microsoft.com/office/powerpoint/2010/main" val="4077628709"/>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4B57E586-73B7-094F-89DC-210892969F5B}" type="slidenum">
              <a:rPr lang="en-US"/>
              <a:pPr>
                <a:defRPr/>
              </a:pPr>
              <a:t>‹#›</a:t>
            </a:fld>
            <a:endParaRPr lang="en-US"/>
          </a:p>
        </p:txBody>
      </p:sp>
    </p:spTree>
    <p:extLst>
      <p:ext uri="{BB962C8B-B14F-4D97-AF65-F5344CB8AC3E}">
        <p14:creationId xmlns:p14="http://schemas.microsoft.com/office/powerpoint/2010/main" val="3752277693"/>
      </p:ext>
    </p:extLst>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CAC2970-D3B0-4E48-90C1-E3349ADF1FE0}" type="slidenum">
              <a:rPr lang="en-US"/>
              <a:pPr>
                <a:defRPr/>
              </a:pPr>
              <a:t>‹#›</a:t>
            </a:fld>
            <a:endParaRPr lang="en-US"/>
          </a:p>
        </p:txBody>
      </p:sp>
    </p:spTree>
    <p:extLst>
      <p:ext uri="{BB962C8B-B14F-4D97-AF65-F5344CB8AC3E}">
        <p14:creationId xmlns:p14="http://schemas.microsoft.com/office/powerpoint/2010/main" val="2758049535"/>
      </p:ext>
    </p:extLst>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2FD5E66-0BBA-5B45-A150-4E6A94DC1A53}" type="slidenum">
              <a:rPr lang="en-US"/>
              <a:pPr>
                <a:defRPr/>
              </a:pPr>
              <a:t>‹#›</a:t>
            </a:fld>
            <a:endParaRPr lang="en-US"/>
          </a:p>
        </p:txBody>
      </p:sp>
    </p:spTree>
    <p:extLst>
      <p:ext uri="{BB962C8B-B14F-4D97-AF65-F5344CB8AC3E}">
        <p14:creationId xmlns:p14="http://schemas.microsoft.com/office/powerpoint/2010/main" val="615931702"/>
      </p:ext>
    </p:extLst>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52040FE-C209-3045-8CB8-437AD69E9E84}" type="slidenum">
              <a:rPr lang="en-US"/>
              <a:pPr>
                <a:defRPr/>
              </a:pPr>
              <a:t>‹#›</a:t>
            </a:fld>
            <a:endParaRPr lang="en-US"/>
          </a:p>
        </p:txBody>
      </p:sp>
    </p:spTree>
    <p:extLst>
      <p:ext uri="{BB962C8B-B14F-4D97-AF65-F5344CB8AC3E}">
        <p14:creationId xmlns:p14="http://schemas.microsoft.com/office/powerpoint/2010/main" val="4157736396"/>
      </p:ext>
    </p:extLst>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02D0050-49B2-5841-8D97-1E3D2C0DD0DE}" type="slidenum">
              <a:rPr lang="en-US"/>
              <a:pPr>
                <a:defRPr/>
              </a:pPr>
              <a:t>‹#›</a:t>
            </a:fld>
            <a:endParaRPr lang="en-US"/>
          </a:p>
        </p:txBody>
      </p:sp>
    </p:spTree>
    <p:extLst>
      <p:ext uri="{BB962C8B-B14F-4D97-AF65-F5344CB8AC3E}">
        <p14:creationId xmlns:p14="http://schemas.microsoft.com/office/powerpoint/2010/main" val="1970922167"/>
      </p:ext>
    </p:extLst>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smtClean="0">
                <a:latin typeface="Arial" charset="0"/>
              </a:defRPr>
            </a:lvl1pPr>
          </a:lstStyle>
          <a:p>
            <a:pPr>
              <a:defRPr/>
            </a:pPr>
            <a:fld id="{FE1C0203-AEBE-C443-A074-B391827BED54}" type="slidenum">
              <a:rPr lang="en-US"/>
              <a:pPr>
                <a:defRPr/>
              </a:pPr>
              <a:t>‹#›</a:t>
            </a:fld>
            <a:endParaRPr lang="en-US"/>
          </a:p>
        </p:txBody>
      </p:sp>
    </p:spTree>
    <p:extLst>
      <p:ext uri="{BB962C8B-B14F-4D97-AF65-F5344CB8AC3E}">
        <p14:creationId xmlns:p14="http://schemas.microsoft.com/office/powerpoint/2010/main" val="2351012872"/>
      </p:ext>
    </p:extLst>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smtClean="0">
                <a:latin typeface="Arial" charset="0"/>
              </a:defRPr>
            </a:lvl1pPr>
          </a:lstStyle>
          <a:p>
            <a:pPr>
              <a:defRPr/>
            </a:pPr>
            <a:fld id="{ACA7811A-C76E-C34E-B89C-07EB8BDADAD0}" type="slidenum">
              <a:rPr lang="en-US"/>
              <a:pPr>
                <a:defRPr/>
              </a:pPr>
              <a:t>‹#›</a:t>
            </a:fld>
            <a:endParaRPr lang="en-US"/>
          </a:p>
        </p:txBody>
      </p:sp>
    </p:spTree>
    <p:extLst>
      <p:ext uri="{BB962C8B-B14F-4D97-AF65-F5344CB8AC3E}">
        <p14:creationId xmlns:p14="http://schemas.microsoft.com/office/powerpoint/2010/main" val="3527223316"/>
      </p:ext>
    </p:extLst>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smtClean="0">
                <a:latin typeface="Arial" charset="0"/>
              </a:defRPr>
            </a:lvl1pPr>
          </a:lstStyle>
          <a:p>
            <a:pPr>
              <a:defRPr/>
            </a:pPr>
            <a:fld id="{06A731AB-19A6-5443-90A4-C390D925A73F}" type="slidenum">
              <a:rPr lang="en-US"/>
              <a:pPr>
                <a:defRPr/>
              </a:pPr>
              <a:t>‹#›</a:t>
            </a:fld>
            <a:endParaRPr lang="en-US"/>
          </a:p>
        </p:txBody>
      </p:sp>
    </p:spTree>
    <p:extLst>
      <p:ext uri="{BB962C8B-B14F-4D97-AF65-F5344CB8AC3E}">
        <p14:creationId xmlns:p14="http://schemas.microsoft.com/office/powerpoint/2010/main" val="2685939585"/>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03FB94C4-9A17-674A-9CC8-D715F163017F}"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2495166182"/>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eaLnBrk="0" hangingPunct="0">
              <a:defRPr smtClean="0">
                <a:latin typeface="Arial" charset="0"/>
              </a:defRPr>
            </a:lvl1pPr>
          </a:lstStyle>
          <a:p>
            <a:pPr>
              <a:defRPr/>
            </a:pPr>
            <a:fld id="{603D19B2-FAAC-974E-AEF4-69CA0FB695AB}" type="slidenum">
              <a:rPr lang="en-US"/>
              <a:pPr>
                <a:defRPr/>
              </a:pPr>
              <a:t>‹#›</a:t>
            </a:fld>
            <a:endParaRPr lang="en-US"/>
          </a:p>
        </p:txBody>
      </p:sp>
    </p:spTree>
    <p:extLst>
      <p:ext uri="{BB962C8B-B14F-4D97-AF65-F5344CB8AC3E}">
        <p14:creationId xmlns:p14="http://schemas.microsoft.com/office/powerpoint/2010/main" val="4177594128"/>
      </p:ext>
    </p:extLst>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pPr>
              <a:defRPr/>
            </a:pPr>
            <a:endParaRPr lang="en-US"/>
          </a:p>
        </p:txBody>
      </p:sp>
      <p:sp>
        <p:nvSpPr>
          <p:cNvPr id="8" name="Footer Placeholder 7"/>
          <p:cNvSpPr>
            <a:spLocks noGrp="1"/>
          </p:cNvSpPr>
          <p:nvPr>
            <p:ph type="ftr" sz="quarter" idx="11"/>
          </p:nvPr>
        </p:nvSpPr>
        <p:spPr/>
        <p:txBody>
          <a:bodyPr/>
          <a:lstStyle>
            <a:lvl1pPr>
              <a:defRPr/>
            </a:lvl1pPr>
          </a:lstStyle>
          <a:p>
            <a:pPr>
              <a:defRPr/>
            </a:pPr>
            <a:endParaRPr lang="en-US"/>
          </a:p>
        </p:txBody>
      </p:sp>
      <p:sp>
        <p:nvSpPr>
          <p:cNvPr id="9" name="Slide Number Placeholder 8"/>
          <p:cNvSpPr>
            <a:spLocks noGrp="1"/>
          </p:cNvSpPr>
          <p:nvPr>
            <p:ph type="sldNum" sz="quarter" idx="12"/>
          </p:nvPr>
        </p:nvSpPr>
        <p:spPr/>
        <p:txBody>
          <a:bodyPr/>
          <a:lstStyle>
            <a:lvl1pPr eaLnBrk="0" hangingPunct="0">
              <a:defRPr smtClean="0">
                <a:latin typeface="Arial" charset="0"/>
              </a:defRPr>
            </a:lvl1pPr>
          </a:lstStyle>
          <a:p>
            <a:pPr>
              <a:defRPr/>
            </a:pPr>
            <a:fld id="{5D909D10-773F-FB45-B72A-56D5767AB27C}" type="slidenum">
              <a:rPr lang="en-US"/>
              <a:pPr>
                <a:defRPr/>
              </a:pPr>
              <a:t>‹#›</a:t>
            </a:fld>
            <a:endParaRPr lang="en-US"/>
          </a:p>
        </p:txBody>
      </p:sp>
    </p:spTree>
    <p:extLst>
      <p:ext uri="{BB962C8B-B14F-4D97-AF65-F5344CB8AC3E}">
        <p14:creationId xmlns:p14="http://schemas.microsoft.com/office/powerpoint/2010/main" val="4270102513"/>
      </p:ext>
    </p:extLst>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p>
        </p:txBody>
      </p:sp>
      <p:sp>
        <p:nvSpPr>
          <p:cNvPr id="4" name="Footer Placeholder 3"/>
          <p:cNvSpPr>
            <a:spLocks noGrp="1"/>
          </p:cNvSpPr>
          <p:nvPr>
            <p:ph type="ftr" sz="quarter" idx="11"/>
          </p:nvPr>
        </p:nvSpPr>
        <p:spPr/>
        <p:txBody>
          <a:bodyPr/>
          <a:lstStyle>
            <a:lvl1pPr>
              <a:defRPr/>
            </a:lvl1pPr>
          </a:lstStyle>
          <a:p>
            <a:pPr>
              <a:defRPr/>
            </a:pPr>
            <a:endParaRPr lang="en-US"/>
          </a:p>
        </p:txBody>
      </p:sp>
      <p:sp>
        <p:nvSpPr>
          <p:cNvPr id="5" name="Slide Number Placeholder 4"/>
          <p:cNvSpPr>
            <a:spLocks noGrp="1"/>
          </p:cNvSpPr>
          <p:nvPr>
            <p:ph type="sldNum" sz="quarter" idx="12"/>
          </p:nvPr>
        </p:nvSpPr>
        <p:spPr/>
        <p:txBody>
          <a:bodyPr/>
          <a:lstStyle>
            <a:lvl1pPr eaLnBrk="0" hangingPunct="0">
              <a:defRPr smtClean="0">
                <a:latin typeface="Arial" charset="0"/>
              </a:defRPr>
            </a:lvl1pPr>
          </a:lstStyle>
          <a:p>
            <a:pPr>
              <a:defRPr/>
            </a:pPr>
            <a:fld id="{7821DD30-1C45-D447-BC61-83A52BBC053B}" type="slidenum">
              <a:rPr lang="en-US"/>
              <a:pPr>
                <a:defRPr/>
              </a:pPr>
              <a:t>‹#›</a:t>
            </a:fld>
            <a:endParaRPr lang="en-US"/>
          </a:p>
        </p:txBody>
      </p:sp>
    </p:spTree>
    <p:extLst>
      <p:ext uri="{BB962C8B-B14F-4D97-AF65-F5344CB8AC3E}">
        <p14:creationId xmlns:p14="http://schemas.microsoft.com/office/powerpoint/2010/main" val="3695514512"/>
      </p:ext>
    </p:extLst>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p>
        </p:txBody>
      </p:sp>
      <p:sp>
        <p:nvSpPr>
          <p:cNvPr id="3" name="Footer Placeholder 2"/>
          <p:cNvSpPr>
            <a:spLocks noGrp="1"/>
          </p:cNvSpPr>
          <p:nvPr>
            <p:ph type="ftr" sz="quarter" idx="11"/>
          </p:nvPr>
        </p:nvSpPr>
        <p:spPr/>
        <p:txBody>
          <a:bodyPr/>
          <a:lstStyle>
            <a:lvl1pPr>
              <a:defRPr/>
            </a:lvl1pPr>
          </a:lstStyle>
          <a:p>
            <a:pPr>
              <a:defRPr/>
            </a:pPr>
            <a:endParaRPr lang="en-US"/>
          </a:p>
        </p:txBody>
      </p:sp>
      <p:sp>
        <p:nvSpPr>
          <p:cNvPr id="4" name="Slide Number Placeholder 3"/>
          <p:cNvSpPr>
            <a:spLocks noGrp="1"/>
          </p:cNvSpPr>
          <p:nvPr>
            <p:ph type="sldNum" sz="quarter" idx="12"/>
          </p:nvPr>
        </p:nvSpPr>
        <p:spPr/>
        <p:txBody>
          <a:bodyPr/>
          <a:lstStyle>
            <a:lvl1pPr eaLnBrk="0" hangingPunct="0">
              <a:defRPr smtClean="0">
                <a:latin typeface="Arial" charset="0"/>
              </a:defRPr>
            </a:lvl1pPr>
          </a:lstStyle>
          <a:p>
            <a:pPr>
              <a:defRPr/>
            </a:pPr>
            <a:fld id="{D074218C-DBB3-F942-9E33-FFEB56A9847A}" type="slidenum">
              <a:rPr lang="en-US"/>
              <a:pPr>
                <a:defRPr/>
              </a:pPr>
              <a:t>‹#›</a:t>
            </a:fld>
            <a:endParaRPr lang="en-US"/>
          </a:p>
        </p:txBody>
      </p:sp>
    </p:spTree>
    <p:extLst>
      <p:ext uri="{BB962C8B-B14F-4D97-AF65-F5344CB8AC3E}">
        <p14:creationId xmlns:p14="http://schemas.microsoft.com/office/powerpoint/2010/main" val="1777370284"/>
      </p:ext>
    </p:extLst>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eaLnBrk="0" hangingPunct="0">
              <a:defRPr smtClean="0">
                <a:latin typeface="Arial" charset="0"/>
              </a:defRPr>
            </a:lvl1pPr>
          </a:lstStyle>
          <a:p>
            <a:pPr>
              <a:defRPr/>
            </a:pPr>
            <a:fld id="{B3D9641B-A2F9-CA47-8F96-CB6D31BD4EEC}" type="slidenum">
              <a:rPr lang="en-US"/>
              <a:pPr>
                <a:defRPr/>
              </a:pPr>
              <a:t>‹#›</a:t>
            </a:fld>
            <a:endParaRPr lang="en-US"/>
          </a:p>
        </p:txBody>
      </p:sp>
    </p:spTree>
    <p:extLst>
      <p:ext uri="{BB962C8B-B14F-4D97-AF65-F5344CB8AC3E}">
        <p14:creationId xmlns:p14="http://schemas.microsoft.com/office/powerpoint/2010/main" val="2706009356"/>
      </p:ext>
    </p:extLst>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eaLnBrk="0" hangingPunct="0">
              <a:defRPr smtClean="0">
                <a:latin typeface="Arial" charset="0"/>
              </a:defRPr>
            </a:lvl1pPr>
          </a:lstStyle>
          <a:p>
            <a:pPr>
              <a:defRPr/>
            </a:pPr>
            <a:fld id="{02453808-6F39-9C40-85FE-16A4F4CA1762}" type="slidenum">
              <a:rPr lang="en-US"/>
              <a:pPr>
                <a:defRPr/>
              </a:pPr>
              <a:t>‹#›</a:t>
            </a:fld>
            <a:endParaRPr lang="en-US"/>
          </a:p>
        </p:txBody>
      </p:sp>
    </p:spTree>
    <p:extLst>
      <p:ext uri="{BB962C8B-B14F-4D97-AF65-F5344CB8AC3E}">
        <p14:creationId xmlns:p14="http://schemas.microsoft.com/office/powerpoint/2010/main" val="1397553855"/>
      </p:ext>
    </p:extLst>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smtClean="0">
                <a:latin typeface="Arial" charset="0"/>
              </a:defRPr>
            </a:lvl1pPr>
          </a:lstStyle>
          <a:p>
            <a:pPr>
              <a:defRPr/>
            </a:pPr>
            <a:fld id="{697C264F-01AF-E149-857F-29A9D42F0DBB}" type="slidenum">
              <a:rPr lang="en-US"/>
              <a:pPr>
                <a:defRPr/>
              </a:pPr>
              <a:t>‹#›</a:t>
            </a:fld>
            <a:endParaRPr lang="en-US"/>
          </a:p>
        </p:txBody>
      </p:sp>
    </p:spTree>
    <p:extLst>
      <p:ext uri="{BB962C8B-B14F-4D97-AF65-F5344CB8AC3E}">
        <p14:creationId xmlns:p14="http://schemas.microsoft.com/office/powerpoint/2010/main" val="2167433806"/>
      </p:ext>
    </p:extLst>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smtClean="0">
                <a:latin typeface="Arial" charset="0"/>
              </a:defRPr>
            </a:lvl1pPr>
          </a:lstStyle>
          <a:p>
            <a:pPr>
              <a:defRPr/>
            </a:pPr>
            <a:fld id="{EA149C44-22B1-BC4E-A888-D2E82AB95494}" type="slidenum">
              <a:rPr lang="en-US"/>
              <a:pPr>
                <a:defRPr/>
              </a:pPr>
              <a:t>‹#›</a:t>
            </a:fld>
            <a:endParaRPr lang="en-US"/>
          </a:p>
        </p:txBody>
      </p:sp>
    </p:spTree>
    <p:extLst>
      <p:ext uri="{BB962C8B-B14F-4D97-AF65-F5344CB8AC3E}">
        <p14:creationId xmlns:p14="http://schemas.microsoft.com/office/powerpoint/2010/main" val="652509804"/>
      </p:ext>
    </p:extLst>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SG"/>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694F2B7-AD7F-F945-A336-517D481CBB2D}" type="datetimeFigureOut">
              <a:rPr lang="en-SG"/>
              <a:pPr>
                <a:defRPr/>
              </a:pPr>
              <a:t>26/2/26</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24CAA9A2-3C5F-A44D-AC27-E0BED0A54AD8}" type="slidenum">
              <a:rPr lang="en-SG"/>
              <a:pPr>
                <a:defRPr/>
              </a:pPr>
              <a:t>‹#›</a:t>
            </a:fld>
            <a:endParaRPr lang="en-SG"/>
          </a:p>
        </p:txBody>
      </p:sp>
    </p:spTree>
    <p:extLst>
      <p:ext uri="{BB962C8B-B14F-4D97-AF65-F5344CB8AC3E}">
        <p14:creationId xmlns:p14="http://schemas.microsoft.com/office/powerpoint/2010/main" val="1686547944"/>
      </p:ext>
    </p:extLst>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BA07633C-92FC-BF4D-8B63-417898276449}" type="datetimeFigureOut">
              <a:rPr lang="en-SG"/>
              <a:pPr>
                <a:defRPr/>
              </a:pPr>
              <a:t>26/2/26</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5156E799-A792-574E-9A78-F3FAF8F6B89F}" type="slidenum">
              <a:rPr lang="en-SG"/>
              <a:pPr>
                <a:defRPr/>
              </a:pPr>
              <a:t>‹#›</a:t>
            </a:fld>
            <a:endParaRPr lang="en-SG"/>
          </a:p>
        </p:txBody>
      </p:sp>
    </p:spTree>
    <p:extLst>
      <p:ext uri="{BB962C8B-B14F-4D97-AF65-F5344CB8AC3E}">
        <p14:creationId xmlns:p14="http://schemas.microsoft.com/office/powerpoint/2010/main" val="418214155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B9E0F1E0-DD26-F949-BC0F-562C8D443E91}"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2628075200"/>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74F7319-406B-894B-A3CF-339E2F7AA9F3}" type="datetimeFigureOut">
              <a:rPr lang="en-SG"/>
              <a:pPr>
                <a:defRPr/>
              </a:pPr>
              <a:t>26/2/26</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FF43EF4D-9621-CC47-923C-ED24D0063B1E}" type="slidenum">
              <a:rPr lang="en-SG"/>
              <a:pPr>
                <a:defRPr/>
              </a:pPr>
              <a:t>‹#›</a:t>
            </a:fld>
            <a:endParaRPr lang="en-SG"/>
          </a:p>
        </p:txBody>
      </p:sp>
    </p:spTree>
    <p:extLst>
      <p:ext uri="{BB962C8B-B14F-4D97-AF65-F5344CB8AC3E}">
        <p14:creationId xmlns:p14="http://schemas.microsoft.com/office/powerpoint/2010/main" val="2322451289"/>
      </p:ext>
    </p:extLst>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505C6D20-F4B1-3146-BA3F-95013D33D5D0}" type="datetimeFigureOut">
              <a:rPr lang="en-SG"/>
              <a:pPr>
                <a:defRPr/>
              </a:pPr>
              <a:t>26/2/26</a:t>
            </a:fld>
            <a:endParaRPr lang="en-SG"/>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7" name="Slide Number Placeholder 6"/>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FADC3692-C310-5E42-A45C-F27AF1012134}" type="slidenum">
              <a:rPr lang="en-SG"/>
              <a:pPr>
                <a:defRPr/>
              </a:pPr>
              <a:t>‹#›</a:t>
            </a:fld>
            <a:endParaRPr lang="en-SG"/>
          </a:p>
        </p:txBody>
      </p:sp>
    </p:spTree>
    <p:extLst>
      <p:ext uri="{BB962C8B-B14F-4D97-AF65-F5344CB8AC3E}">
        <p14:creationId xmlns:p14="http://schemas.microsoft.com/office/powerpoint/2010/main" val="4056354922"/>
      </p:ext>
    </p:extLst>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Date Placeholder 6"/>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F37AE127-F3A5-6B4C-9F5E-32E8B7571D67}" type="datetimeFigureOut">
              <a:rPr lang="en-SG"/>
              <a:pPr>
                <a:defRPr/>
              </a:pPr>
              <a:t>26/2/26</a:t>
            </a:fld>
            <a:endParaRPr lang="en-SG"/>
          </a:p>
        </p:txBody>
      </p:sp>
      <p:sp>
        <p:nvSpPr>
          <p:cNvPr id="8" name="Footer Placeholder 7"/>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9" name="Slide Number Placeholder 8"/>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C76C3EFD-A720-DF4E-8121-95926B0C5FD7}" type="slidenum">
              <a:rPr lang="en-SG"/>
              <a:pPr>
                <a:defRPr/>
              </a:pPr>
              <a:t>‹#›</a:t>
            </a:fld>
            <a:endParaRPr lang="en-SG"/>
          </a:p>
        </p:txBody>
      </p:sp>
    </p:spTree>
    <p:extLst>
      <p:ext uri="{BB962C8B-B14F-4D97-AF65-F5344CB8AC3E}">
        <p14:creationId xmlns:p14="http://schemas.microsoft.com/office/powerpoint/2010/main" val="1487932417"/>
      </p:ext>
    </p:extLst>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3BD059C5-8020-C14F-8F00-B5DC0B910A37}" type="datetimeFigureOut">
              <a:rPr lang="en-SG"/>
              <a:pPr>
                <a:defRPr/>
              </a:pPr>
              <a:t>26/2/26</a:t>
            </a:fld>
            <a:endParaRPr lang="en-SG"/>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5" name="Slide Number Placeholder 4"/>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9C2BAB7-3128-8946-98BA-AA7F66482611}" type="slidenum">
              <a:rPr lang="en-SG"/>
              <a:pPr>
                <a:defRPr/>
              </a:pPr>
              <a:t>‹#›</a:t>
            </a:fld>
            <a:endParaRPr lang="en-SG"/>
          </a:p>
        </p:txBody>
      </p:sp>
    </p:spTree>
    <p:extLst>
      <p:ext uri="{BB962C8B-B14F-4D97-AF65-F5344CB8AC3E}">
        <p14:creationId xmlns:p14="http://schemas.microsoft.com/office/powerpoint/2010/main" val="3864108396"/>
      </p:ext>
    </p:extLst>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571B5CCC-C1A1-9645-8172-B65266652229}" type="datetimeFigureOut">
              <a:rPr lang="en-SG"/>
              <a:pPr>
                <a:defRPr/>
              </a:pPr>
              <a:t>26/2/26</a:t>
            </a:fld>
            <a:endParaRPr lang="en-SG"/>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4" name="Slide Number Placeholder 3"/>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89150386-792E-B54F-A861-5A3C6449BD69}" type="slidenum">
              <a:rPr lang="en-SG"/>
              <a:pPr>
                <a:defRPr/>
              </a:pPr>
              <a:t>‹#›</a:t>
            </a:fld>
            <a:endParaRPr lang="en-SG"/>
          </a:p>
        </p:txBody>
      </p:sp>
    </p:spTree>
    <p:extLst>
      <p:ext uri="{BB962C8B-B14F-4D97-AF65-F5344CB8AC3E}">
        <p14:creationId xmlns:p14="http://schemas.microsoft.com/office/powerpoint/2010/main" val="1569541273"/>
      </p:ext>
    </p:extLst>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F8A27A5-CD14-CC4D-BF77-295EB662C710}" type="datetimeFigureOut">
              <a:rPr lang="en-SG"/>
              <a:pPr>
                <a:defRPr/>
              </a:pPr>
              <a:t>26/2/26</a:t>
            </a:fld>
            <a:endParaRPr lang="en-SG"/>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7" name="Slide Number Placeholder 6"/>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45F459A-71F4-D545-8120-F384BE5227F8}" type="slidenum">
              <a:rPr lang="en-SG"/>
              <a:pPr>
                <a:defRPr/>
              </a:pPr>
              <a:t>‹#›</a:t>
            </a:fld>
            <a:endParaRPr lang="en-SG"/>
          </a:p>
        </p:txBody>
      </p:sp>
    </p:spTree>
    <p:extLst>
      <p:ext uri="{BB962C8B-B14F-4D97-AF65-F5344CB8AC3E}">
        <p14:creationId xmlns:p14="http://schemas.microsoft.com/office/powerpoint/2010/main" val="455684241"/>
      </p:ext>
    </p:extLst>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143B88A7-2F41-4A4A-A9E6-13D3E0ECACD6}" type="datetimeFigureOut">
              <a:rPr lang="en-SG"/>
              <a:pPr>
                <a:defRPr/>
              </a:pPr>
              <a:t>26/2/26</a:t>
            </a:fld>
            <a:endParaRPr lang="en-SG"/>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7" name="Slide Number Placeholder 6"/>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7905D559-8923-3946-B768-1AF8AC148462}" type="slidenum">
              <a:rPr lang="en-SG"/>
              <a:pPr>
                <a:defRPr/>
              </a:pPr>
              <a:t>‹#›</a:t>
            </a:fld>
            <a:endParaRPr lang="en-SG"/>
          </a:p>
        </p:txBody>
      </p:sp>
    </p:spTree>
    <p:extLst>
      <p:ext uri="{BB962C8B-B14F-4D97-AF65-F5344CB8AC3E}">
        <p14:creationId xmlns:p14="http://schemas.microsoft.com/office/powerpoint/2010/main" val="1004274718"/>
      </p:ext>
    </p:extLst>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896F4BB8-9E50-8240-8848-218E9754BF1D}" type="datetimeFigureOut">
              <a:rPr lang="en-SG"/>
              <a:pPr>
                <a:defRPr/>
              </a:pPr>
              <a:t>26/2/26</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A557463-FE6D-744F-8919-BC49A05FE7A3}" type="slidenum">
              <a:rPr lang="en-SG"/>
              <a:pPr>
                <a:defRPr/>
              </a:pPr>
              <a:t>‹#›</a:t>
            </a:fld>
            <a:endParaRPr lang="en-SG"/>
          </a:p>
        </p:txBody>
      </p:sp>
    </p:spTree>
    <p:extLst>
      <p:ext uri="{BB962C8B-B14F-4D97-AF65-F5344CB8AC3E}">
        <p14:creationId xmlns:p14="http://schemas.microsoft.com/office/powerpoint/2010/main" val="161920349"/>
      </p:ext>
    </p:extLst>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BBD5C217-9ECD-FE4D-BF0D-5C841AE323C9}" type="datetimeFigureOut">
              <a:rPr lang="en-SG"/>
              <a:pPr>
                <a:defRPr/>
              </a:pPr>
              <a:t>26/2/26</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D9E62980-4765-5A4D-B7FE-665C7E05C74A}" type="slidenum">
              <a:rPr lang="en-SG"/>
              <a:pPr>
                <a:defRPr/>
              </a:pPr>
              <a:t>‹#›</a:t>
            </a:fld>
            <a:endParaRPr lang="en-SG"/>
          </a:p>
        </p:txBody>
      </p:sp>
    </p:spTree>
    <p:extLst>
      <p:ext uri="{BB962C8B-B14F-4D97-AF65-F5344CB8AC3E}">
        <p14:creationId xmlns:p14="http://schemas.microsoft.com/office/powerpoint/2010/main" val="4168895027"/>
      </p:ext>
    </p:extLst>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 y="0"/>
            <a:ext cx="9159875" cy="6858000"/>
            <a:chOff x="0" y="0"/>
            <a:chExt cx="5770" cy="4320"/>
          </a:xfrm>
        </p:grpSpPr>
        <p:sp>
          <p:nvSpPr>
            <p:cNvPr id="5"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w="9525">
              <a:noFill/>
              <a:miter lim="800000"/>
              <a:headEnd/>
              <a:tailEnd/>
            </a:ln>
            <a:effectLst/>
          </p:spPr>
          <p:txBody>
            <a:bodyPr wrap="none" anchor="ctr"/>
            <a:lstStyle/>
            <a:p>
              <a:pPr>
                <a:defRPr/>
              </a:pPr>
              <a:endParaRPr lang="en-US">
                <a:ea typeface="ＭＳ Ｐゴシック" charset="-128"/>
                <a:cs typeface="ＭＳ Ｐゴシック" charset="-128"/>
              </a:endParaRPr>
            </a:p>
          </p:txBody>
        </p:sp>
        <p:sp>
          <p:nvSpPr>
            <p:cNvPr id="6"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7"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8" name="Rectangle 6"/>
            <p:cNvSpPr>
              <a:spLocks noChangeArrowheads="1"/>
            </p:cNvSpPr>
            <p:nvPr userDrawn="1"/>
          </p:nvSpPr>
          <p:spPr bwMode="hidden">
            <a:xfrm>
              <a:off x="2256" y="0"/>
              <a:ext cx="240" cy="4320"/>
            </a:xfrm>
            <a:prstGeom prst="rect">
              <a:avLst/>
            </a:prstGeom>
            <a:solidFill>
              <a:schemeClr val="bg1"/>
            </a:soli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9"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0"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1"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w="9525">
              <a:noFill/>
              <a:miter lim="800000"/>
              <a:headEnd/>
              <a:tailEnd/>
            </a:ln>
            <a:effectLst/>
          </p:spPr>
          <p:txBody>
            <a:bodyPr wrap="none" anchor="ctr"/>
            <a:lstStyle/>
            <a:p>
              <a:pPr>
                <a:defRPr/>
              </a:pPr>
              <a:endParaRPr lang="en-US">
                <a:ea typeface="ＭＳ Ｐゴシック" charset="-128"/>
                <a:cs typeface="ＭＳ Ｐゴシック" charset="-128"/>
              </a:endParaRPr>
            </a:p>
          </p:txBody>
        </p:sp>
        <p:sp>
          <p:nvSpPr>
            <p:cNvPr id="12"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w="9525">
              <a:noFill/>
              <a:miter lim="800000"/>
              <a:headEnd/>
              <a:tailEnd/>
            </a:ln>
            <a:effectLst/>
          </p:spPr>
          <p:txBody>
            <a:bodyPr wrap="none" anchor="ctr"/>
            <a:lstStyle/>
            <a:p>
              <a:pPr>
                <a:defRPr/>
              </a:pPr>
              <a:endParaRPr lang="en-US">
                <a:ea typeface="ＭＳ Ｐゴシック" charset="-128"/>
                <a:cs typeface="ＭＳ Ｐゴシック" charset="-128"/>
              </a:endParaRPr>
            </a:p>
          </p:txBody>
        </p:sp>
        <p:sp>
          <p:nvSpPr>
            <p:cNvPr id="13"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4"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5" name="Rectangle 13"/>
            <p:cNvSpPr>
              <a:spLocks noChangeArrowheads="1"/>
            </p:cNvSpPr>
            <p:nvPr userDrawn="1"/>
          </p:nvSpPr>
          <p:spPr bwMode="hidden">
            <a:xfrm>
              <a:off x="1248" y="0"/>
              <a:ext cx="144" cy="4320"/>
            </a:xfrm>
            <a:prstGeom prst="rect">
              <a:avLst/>
            </a:prstGeom>
            <a:solidFill>
              <a:schemeClr val="bg2"/>
            </a:soli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6" name="Rectangle 14"/>
            <p:cNvSpPr>
              <a:spLocks noChangeArrowheads="1"/>
            </p:cNvSpPr>
            <p:nvPr userDrawn="1"/>
          </p:nvSpPr>
          <p:spPr bwMode="hidden">
            <a:xfrm>
              <a:off x="3300" y="0"/>
              <a:ext cx="252" cy="4320"/>
            </a:xfrm>
            <a:prstGeom prst="rect">
              <a:avLst/>
            </a:prstGeom>
            <a:solidFill>
              <a:schemeClr val="bg2"/>
            </a:soli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7"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ea typeface="ＭＳ Ｐゴシック" charset="-128"/>
                <a:cs typeface="ＭＳ Ｐゴシック" charset="-128"/>
              </a:endParaRPr>
            </a:p>
          </p:txBody>
        </p:sp>
        <p:sp>
          <p:nvSpPr>
            <p:cNvPr id="18"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9"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w="9525">
              <a:noFill/>
              <a:miter lim="800000"/>
              <a:headEnd/>
              <a:tailEnd/>
            </a:ln>
            <a:effectLst/>
          </p:spPr>
          <p:txBody>
            <a:bodyPr wrap="none" anchor="ctr"/>
            <a:lstStyle/>
            <a:p>
              <a:pPr>
                <a:defRPr/>
              </a:pPr>
              <a:endParaRPr lang="en-US">
                <a:ea typeface="ＭＳ Ｐゴシック" charset="-128"/>
                <a:cs typeface="ＭＳ Ｐゴシック" charset="-128"/>
              </a:endParaRPr>
            </a:p>
          </p:txBody>
        </p:sp>
        <p:sp>
          <p:nvSpPr>
            <p:cNvPr id="20"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21"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ea typeface="ＭＳ Ｐゴシック" charset="-128"/>
                <a:cs typeface="ＭＳ Ｐゴシック" charset="-128"/>
              </a:endParaRPr>
            </a:p>
          </p:txBody>
        </p:sp>
        <p:sp>
          <p:nvSpPr>
            <p:cNvPr id="22"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23"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24"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w="9525">
              <a:noFill/>
              <a:prstDash val="solid"/>
              <a:round/>
              <a:headEnd/>
              <a:tailEnd/>
            </a:ln>
          </p:spPr>
          <p:txBody>
            <a:bodyPr/>
            <a:lstStyle/>
            <a:p>
              <a:pPr>
                <a:defRPr/>
              </a:pPr>
              <a:endParaRPr lang="en-US">
                <a:ea typeface="ＭＳ Ｐゴシック" charset="-128"/>
                <a:cs typeface="ＭＳ Ｐゴシック" charset="-128"/>
              </a:endParaRPr>
            </a:p>
          </p:txBody>
        </p:sp>
        <p:sp>
          <p:nvSpPr>
            <p:cNvPr id="25" name="Freeform 23"/>
            <p:cNvSpPr>
              <a:spLocks/>
            </p:cNvSpPr>
            <p:nvPr userDrawn="1"/>
          </p:nvSpPr>
          <p:spPr bwMode="hidden">
            <a:xfrm>
              <a:off x="0" y="3867"/>
              <a:ext cx="5770" cy="174"/>
            </a:xfrm>
            <a:custGeom>
              <a:avLst/>
              <a:gdLst/>
              <a:ahLst/>
              <a:cxnLst>
                <a:cxn ang="0">
                  <a:pos x="4993" y="66"/>
                </a:cxn>
                <a:cxn ang="0">
                  <a:pos x="4771" y="132"/>
                </a:cxn>
                <a:cxn ang="0">
                  <a:pos x="4640" y="96"/>
                </a:cxn>
                <a:cxn ang="0">
                  <a:pos x="4598" y="36"/>
                </a:cxn>
                <a:cxn ang="0">
                  <a:pos x="4478" y="30"/>
                </a:cxn>
                <a:cxn ang="0">
                  <a:pos x="4186" y="108"/>
                </a:cxn>
                <a:cxn ang="0">
                  <a:pos x="3815" y="120"/>
                </a:cxn>
                <a:cxn ang="0">
                  <a:pos x="3617" y="72"/>
                </a:cxn>
                <a:cxn ang="0">
                  <a:pos x="3510" y="60"/>
                </a:cxn>
                <a:cxn ang="0">
                  <a:pos x="3336" y="96"/>
                </a:cxn>
                <a:cxn ang="0">
                  <a:pos x="2846" y="150"/>
                </a:cxn>
                <a:cxn ang="0">
                  <a:pos x="2703" y="96"/>
                </a:cxn>
                <a:cxn ang="0">
                  <a:pos x="2619" y="90"/>
                </a:cxn>
                <a:cxn ang="0">
                  <a:pos x="2416" y="132"/>
                </a:cxn>
                <a:cxn ang="0">
                  <a:pos x="2278" y="84"/>
                </a:cxn>
                <a:cxn ang="0">
                  <a:pos x="2151" y="36"/>
                </a:cxn>
                <a:cxn ang="0">
                  <a:pos x="1947" y="120"/>
                </a:cxn>
                <a:cxn ang="0">
                  <a:pos x="1525" y="102"/>
                </a:cxn>
                <a:cxn ang="0">
                  <a:pos x="1429" y="60"/>
                </a:cxn>
                <a:cxn ang="0">
                  <a:pos x="1333" y="60"/>
                </a:cxn>
                <a:cxn ang="0">
                  <a:pos x="1058" y="150"/>
                </a:cxn>
                <a:cxn ang="0">
                  <a:pos x="652" y="150"/>
                </a:cxn>
                <a:cxn ang="0">
                  <a:pos x="442" y="66"/>
                </a:cxn>
                <a:cxn ang="0">
                  <a:pos x="377" y="48"/>
                </a:cxn>
                <a:cxn ang="0">
                  <a:pos x="305" y="108"/>
                </a:cxn>
                <a:cxn ang="0">
                  <a:pos x="144" y="138"/>
                </a:cxn>
                <a:cxn ang="0">
                  <a:pos x="0" y="96"/>
                </a:cxn>
                <a:cxn ang="0">
                  <a:pos x="167" y="120"/>
                </a:cxn>
                <a:cxn ang="0">
                  <a:pos x="323" y="84"/>
                </a:cxn>
                <a:cxn ang="0">
                  <a:pos x="383" y="24"/>
                </a:cxn>
                <a:cxn ang="0">
                  <a:pos x="460" y="60"/>
                </a:cxn>
                <a:cxn ang="0">
                  <a:pos x="706" y="144"/>
                </a:cxn>
                <a:cxn ang="0">
                  <a:pos x="1100" y="120"/>
                </a:cxn>
                <a:cxn ang="0">
                  <a:pos x="1345" y="36"/>
                </a:cxn>
                <a:cxn ang="0">
                  <a:pos x="1441" y="48"/>
                </a:cxn>
                <a:cxn ang="0">
                  <a:pos x="1561" y="90"/>
                </a:cxn>
                <a:cxn ang="0">
                  <a:pos x="1971" y="96"/>
                </a:cxn>
                <a:cxn ang="0">
                  <a:pos x="2235" y="3"/>
                </a:cxn>
                <a:cxn ang="0">
                  <a:pos x="2350" y="102"/>
                </a:cxn>
                <a:cxn ang="0">
                  <a:pos x="2559" y="96"/>
                </a:cxn>
                <a:cxn ang="0">
                  <a:pos x="2715" y="24"/>
                </a:cxn>
                <a:cxn ang="0">
                  <a:pos x="2792" y="132"/>
                </a:cxn>
                <a:cxn ang="0">
                  <a:pos x="3127" y="102"/>
                </a:cxn>
                <a:cxn ang="0">
                  <a:pos x="3486" y="48"/>
                </a:cxn>
                <a:cxn ang="0">
                  <a:pos x="3582" y="42"/>
                </a:cxn>
                <a:cxn ang="0">
                  <a:pos x="3731" y="90"/>
                </a:cxn>
                <a:cxn ang="0">
                  <a:pos x="4078" y="102"/>
                </a:cxn>
                <a:cxn ang="0">
                  <a:pos x="4419" y="30"/>
                </a:cxn>
                <a:cxn ang="0">
                  <a:pos x="4574" y="6"/>
                </a:cxn>
                <a:cxn ang="0">
                  <a:pos x="4628" y="60"/>
                </a:cxn>
                <a:cxn ang="0">
                  <a:pos x="4724" y="108"/>
                </a:cxn>
                <a:cxn ang="0">
                  <a:pos x="4927" y="84"/>
                </a:cxn>
                <a:cxn ang="0">
                  <a:pos x="5118" y="14"/>
                </a:cxn>
                <a:cxn ang="0">
                  <a:pos x="5280" y="9"/>
                </a:cxn>
                <a:cxn ang="0">
                  <a:pos x="5453" y="36"/>
                </a:cxn>
                <a:cxn ang="0">
                  <a:pos x="5465" y="72"/>
                </a:cxn>
                <a:cxn ang="0">
                  <a:pos x="5656" y="90"/>
                </a:cxn>
                <a:cxn ang="0">
                  <a:pos x="5710" y="102"/>
                </a:cxn>
                <a:cxn ang="0">
                  <a:pos x="5477" y="90"/>
                </a:cxn>
                <a:cxn ang="0">
                  <a:pos x="5453" y="60"/>
                </a:cxn>
                <a:cxn ang="0">
                  <a:pos x="5393" y="30"/>
                </a:cxn>
                <a:cxn ang="0">
                  <a:pos x="5219" y="24"/>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grpSp>
      <p:sp>
        <p:nvSpPr>
          <p:cNvPr id="101400" name="Rectangle 24"/>
          <p:cNvSpPr>
            <a:spLocks noGrp="1" noChangeArrowheads="1"/>
          </p:cNvSpPr>
          <p:nvPr>
            <p:ph type="ctrTitle" sz="quarter"/>
          </p:nvPr>
        </p:nvSpPr>
        <p:spPr>
          <a:xfrm>
            <a:off x="685800" y="1600200"/>
            <a:ext cx="7772400" cy="1828800"/>
          </a:xfrm>
        </p:spPr>
        <p:txBody>
          <a:bodyPr/>
          <a:lstStyle>
            <a:lvl1pPr>
              <a:defRPr/>
            </a:lvl1pPr>
          </a:lstStyle>
          <a:p>
            <a:r>
              <a:rPr lang="en-US"/>
              <a:t>Click to edit Master title style</a:t>
            </a:r>
          </a:p>
        </p:txBody>
      </p:sp>
      <p:sp>
        <p:nvSpPr>
          <p:cNvPr id="101401" name="Rectangle 25"/>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26" name="Rectangle 26"/>
          <p:cNvSpPr>
            <a:spLocks noGrp="1" noChangeArrowheads="1"/>
          </p:cNvSpPr>
          <p:nvPr>
            <p:ph type="dt" sz="quarter" idx="10"/>
          </p:nvPr>
        </p:nvSpPr>
        <p:spPr>
          <a:xfrm>
            <a:off x="457200" y="6243638"/>
            <a:ext cx="2133600" cy="457200"/>
          </a:xfrm>
        </p:spPr>
        <p:txBody>
          <a:bodyPr/>
          <a:lstStyle>
            <a:lvl1pPr>
              <a:defRPr/>
            </a:lvl1pPr>
          </a:lstStyle>
          <a:p>
            <a:pPr>
              <a:defRPr/>
            </a:pPr>
            <a:endParaRPr lang="en-US"/>
          </a:p>
        </p:txBody>
      </p:sp>
      <p:sp>
        <p:nvSpPr>
          <p:cNvPr id="27" name="Rectangle 27"/>
          <p:cNvSpPr>
            <a:spLocks noGrp="1" noChangeArrowheads="1"/>
          </p:cNvSpPr>
          <p:nvPr>
            <p:ph type="ftr" sz="quarter" idx="11"/>
          </p:nvPr>
        </p:nvSpPr>
        <p:spPr/>
        <p:txBody>
          <a:bodyPr/>
          <a:lstStyle>
            <a:lvl1pPr>
              <a:defRPr/>
            </a:lvl1pPr>
          </a:lstStyle>
          <a:p>
            <a:pPr>
              <a:defRPr/>
            </a:pPr>
            <a:endParaRPr lang="en-US"/>
          </a:p>
        </p:txBody>
      </p:sp>
      <p:sp>
        <p:nvSpPr>
          <p:cNvPr id="28" name="Rectangle 28"/>
          <p:cNvSpPr>
            <a:spLocks noGrp="1" noChangeArrowheads="1"/>
          </p:cNvSpPr>
          <p:nvPr>
            <p:ph type="sldNum" sz="quarter" idx="12"/>
          </p:nvPr>
        </p:nvSpPr>
        <p:spPr/>
        <p:txBody>
          <a:bodyPr/>
          <a:lstStyle>
            <a:lvl1pPr>
              <a:defRPr/>
            </a:lvl1pPr>
          </a:lstStyle>
          <a:p>
            <a:fld id="{D20413FA-25C4-B146-B7A4-78FF181DE65D}" type="slidenum">
              <a:rPr lang="en-US"/>
              <a:pPr/>
              <a:t>‹#›</a:t>
            </a:fld>
            <a:endParaRPr lang="en-US"/>
          </a:p>
        </p:txBody>
      </p:sp>
    </p:spTree>
    <p:extLst>
      <p:ext uri="{BB962C8B-B14F-4D97-AF65-F5344CB8AC3E}">
        <p14:creationId xmlns:p14="http://schemas.microsoft.com/office/powerpoint/2010/main" val="269368830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E6731BF9-0FBA-274A-9FAA-059AD1F15246}" type="slidenum">
              <a:rPr lang="en-US"/>
              <a:pPr/>
              <a:t>‹#›</a:t>
            </a:fld>
            <a:endParaRPr lang="en-US"/>
          </a:p>
        </p:txBody>
      </p:sp>
    </p:spTree>
    <p:extLst>
      <p:ext uri="{BB962C8B-B14F-4D97-AF65-F5344CB8AC3E}">
        <p14:creationId xmlns:p14="http://schemas.microsoft.com/office/powerpoint/2010/main" val="2523229382"/>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EC47FD8F-6B9D-A343-8E1E-03E2A968BB3F}"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1324698630"/>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p>
        </p:txBody>
      </p:sp>
      <p:sp>
        <p:nvSpPr>
          <p:cNvPr id="5" name="Rectangle 27"/>
          <p:cNvSpPr>
            <a:spLocks noGrp="1" noChangeArrowheads="1"/>
          </p:cNvSpPr>
          <p:nvPr>
            <p:ph type="sldNum" sz="quarter" idx="11"/>
          </p:nvPr>
        </p:nvSpPr>
        <p:spPr>
          <a:ln/>
        </p:spPr>
        <p:txBody>
          <a:bodyPr/>
          <a:lstStyle>
            <a:lvl1pPr>
              <a:defRPr/>
            </a:lvl1pPr>
          </a:lstStyle>
          <a:p>
            <a:fld id="{E50EFC37-5288-4140-B90C-A2443CB43E80}" type="slidenum">
              <a:rPr lang="en-US"/>
              <a:pPr/>
              <a:t>‹#›</a:t>
            </a:fld>
            <a:endParaRPr lang="en-US"/>
          </a:p>
        </p:txBody>
      </p:sp>
      <p:sp>
        <p:nvSpPr>
          <p:cNvPr id="6"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665373946"/>
      </p:ext>
    </p:extLst>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a:t>Click to edit Master text styles</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p>
        </p:txBody>
      </p:sp>
      <p:sp>
        <p:nvSpPr>
          <p:cNvPr id="5" name="Rectangle 27"/>
          <p:cNvSpPr>
            <a:spLocks noGrp="1" noChangeArrowheads="1"/>
          </p:cNvSpPr>
          <p:nvPr>
            <p:ph type="sldNum" sz="quarter" idx="11"/>
          </p:nvPr>
        </p:nvSpPr>
        <p:spPr>
          <a:ln/>
        </p:spPr>
        <p:txBody>
          <a:bodyPr/>
          <a:lstStyle>
            <a:lvl1pPr>
              <a:defRPr/>
            </a:lvl1pPr>
          </a:lstStyle>
          <a:p>
            <a:fld id="{B1D10834-8979-3345-8A00-B743AB9A7CBC}" type="slidenum">
              <a:rPr lang="en-US"/>
              <a:pPr/>
              <a:t>‹#›</a:t>
            </a:fld>
            <a:endParaRPr lang="en-US"/>
          </a:p>
        </p:txBody>
      </p:sp>
      <p:sp>
        <p:nvSpPr>
          <p:cNvPr id="6"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977798824"/>
      </p:ext>
    </p:extLst>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p>
        </p:txBody>
      </p:sp>
      <p:sp>
        <p:nvSpPr>
          <p:cNvPr id="6" name="Rectangle 27"/>
          <p:cNvSpPr>
            <a:spLocks noGrp="1" noChangeArrowheads="1"/>
          </p:cNvSpPr>
          <p:nvPr>
            <p:ph type="sldNum" sz="quarter" idx="11"/>
          </p:nvPr>
        </p:nvSpPr>
        <p:spPr>
          <a:ln/>
        </p:spPr>
        <p:txBody>
          <a:bodyPr/>
          <a:lstStyle>
            <a:lvl1pPr>
              <a:defRPr/>
            </a:lvl1pPr>
          </a:lstStyle>
          <a:p>
            <a:fld id="{1893C8DF-0961-FC43-BAC8-0A10E58CD1DF}" type="slidenum">
              <a:rPr lang="en-US"/>
              <a:pPr/>
              <a:t>‹#›</a:t>
            </a:fld>
            <a:endParaRPr lang="en-US"/>
          </a:p>
        </p:txBody>
      </p:sp>
      <p:sp>
        <p:nvSpPr>
          <p:cNvPr id="7"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241555677"/>
      </p:ext>
    </p:extLst>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6"/>
          <p:cNvSpPr>
            <a:spLocks noGrp="1" noChangeArrowheads="1"/>
          </p:cNvSpPr>
          <p:nvPr>
            <p:ph type="ftr" sz="quarter" idx="10"/>
          </p:nvPr>
        </p:nvSpPr>
        <p:spPr>
          <a:ln/>
        </p:spPr>
        <p:txBody>
          <a:bodyPr/>
          <a:lstStyle>
            <a:lvl1pPr>
              <a:defRPr/>
            </a:lvl1pPr>
          </a:lstStyle>
          <a:p>
            <a:pPr>
              <a:defRPr/>
            </a:pPr>
            <a:endParaRPr lang="en-US"/>
          </a:p>
        </p:txBody>
      </p:sp>
      <p:sp>
        <p:nvSpPr>
          <p:cNvPr id="8" name="Rectangle 27"/>
          <p:cNvSpPr>
            <a:spLocks noGrp="1" noChangeArrowheads="1"/>
          </p:cNvSpPr>
          <p:nvPr>
            <p:ph type="sldNum" sz="quarter" idx="11"/>
          </p:nvPr>
        </p:nvSpPr>
        <p:spPr>
          <a:ln/>
        </p:spPr>
        <p:txBody>
          <a:bodyPr/>
          <a:lstStyle>
            <a:lvl1pPr>
              <a:defRPr/>
            </a:lvl1pPr>
          </a:lstStyle>
          <a:p>
            <a:fld id="{E7DBD1C3-073F-CC47-BF26-CD99F94F4F4D}" type="slidenum">
              <a:rPr lang="en-US"/>
              <a:pPr/>
              <a:t>‹#›</a:t>
            </a:fld>
            <a:endParaRPr lang="en-US"/>
          </a:p>
        </p:txBody>
      </p:sp>
      <p:sp>
        <p:nvSpPr>
          <p:cNvPr id="9"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668339605"/>
      </p:ext>
    </p:extLst>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6"/>
          <p:cNvSpPr>
            <a:spLocks noGrp="1" noChangeArrowheads="1"/>
          </p:cNvSpPr>
          <p:nvPr>
            <p:ph type="ftr" sz="quarter" idx="10"/>
          </p:nvPr>
        </p:nvSpPr>
        <p:spPr>
          <a:ln/>
        </p:spPr>
        <p:txBody>
          <a:bodyPr/>
          <a:lstStyle>
            <a:lvl1pPr>
              <a:defRPr/>
            </a:lvl1pPr>
          </a:lstStyle>
          <a:p>
            <a:pPr>
              <a:defRPr/>
            </a:pPr>
            <a:endParaRPr lang="en-US"/>
          </a:p>
        </p:txBody>
      </p:sp>
      <p:sp>
        <p:nvSpPr>
          <p:cNvPr id="4" name="Rectangle 27"/>
          <p:cNvSpPr>
            <a:spLocks noGrp="1" noChangeArrowheads="1"/>
          </p:cNvSpPr>
          <p:nvPr>
            <p:ph type="sldNum" sz="quarter" idx="11"/>
          </p:nvPr>
        </p:nvSpPr>
        <p:spPr>
          <a:ln/>
        </p:spPr>
        <p:txBody>
          <a:bodyPr/>
          <a:lstStyle>
            <a:lvl1pPr>
              <a:defRPr/>
            </a:lvl1pPr>
          </a:lstStyle>
          <a:p>
            <a:fld id="{50A9F4AD-24E4-9440-8B12-967E3FDCC4AF}" type="slidenum">
              <a:rPr lang="en-US"/>
              <a:pPr/>
              <a:t>‹#›</a:t>
            </a:fld>
            <a:endParaRPr lang="en-US"/>
          </a:p>
        </p:txBody>
      </p:sp>
      <p:sp>
        <p:nvSpPr>
          <p:cNvPr id="5"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298091021"/>
      </p:ext>
    </p:extLst>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6"/>
          <p:cNvSpPr>
            <a:spLocks noGrp="1" noChangeArrowheads="1"/>
          </p:cNvSpPr>
          <p:nvPr>
            <p:ph type="ftr" sz="quarter" idx="10"/>
          </p:nvPr>
        </p:nvSpPr>
        <p:spPr>
          <a:ln/>
        </p:spPr>
        <p:txBody>
          <a:bodyPr/>
          <a:lstStyle>
            <a:lvl1pPr>
              <a:defRPr/>
            </a:lvl1pPr>
          </a:lstStyle>
          <a:p>
            <a:pPr>
              <a:defRPr/>
            </a:pPr>
            <a:endParaRPr lang="en-US"/>
          </a:p>
        </p:txBody>
      </p:sp>
      <p:sp>
        <p:nvSpPr>
          <p:cNvPr id="3" name="Rectangle 27"/>
          <p:cNvSpPr>
            <a:spLocks noGrp="1" noChangeArrowheads="1"/>
          </p:cNvSpPr>
          <p:nvPr>
            <p:ph type="sldNum" sz="quarter" idx="11"/>
          </p:nvPr>
        </p:nvSpPr>
        <p:spPr>
          <a:ln/>
        </p:spPr>
        <p:txBody>
          <a:bodyPr/>
          <a:lstStyle>
            <a:lvl1pPr>
              <a:defRPr/>
            </a:lvl1pPr>
          </a:lstStyle>
          <a:p>
            <a:fld id="{4412A091-A02D-1945-82E6-90C24E1E678C}" type="slidenum">
              <a:rPr lang="en-US"/>
              <a:pPr/>
              <a:t>‹#›</a:t>
            </a:fld>
            <a:endParaRPr lang="en-US"/>
          </a:p>
        </p:txBody>
      </p:sp>
      <p:sp>
        <p:nvSpPr>
          <p:cNvPr id="4"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649218997"/>
      </p:ext>
    </p:extLst>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p>
        </p:txBody>
      </p:sp>
      <p:sp>
        <p:nvSpPr>
          <p:cNvPr id="6" name="Rectangle 27"/>
          <p:cNvSpPr>
            <a:spLocks noGrp="1" noChangeArrowheads="1"/>
          </p:cNvSpPr>
          <p:nvPr>
            <p:ph type="sldNum" sz="quarter" idx="11"/>
          </p:nvPr>
        </p:nvSpPr>
        <p:spPr>
          <a:ln/>
        </p:spPr>
        <p:txBody>
          <a:bodyPr/>
          <a:lstStyle>
            <a:lvl1pPr>
              <a:defRPr/>
            </a:lvl1pPr>
          </a:lstStyle>
          <a:p>
            <a:fld id="{658FA67C-0922-B546-A2BC-8090F648E577}" type="slidenum">
              <a:rPr lang="en-US"/>
              <a:pPr/>
              <a:t>‹#›</a:t>
            </a:fld>
            <a:endParaRPr lang="en-US"/>
          </a:p>
        </p:txBody>
      </p:sp>
      <p:sp>
        <p:nvSpPr>
          <p:cNvPr id="7"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70099620"/>
      </p:ext>
    </p:extLst>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p>
        </p:txBody>
      </p:sp>
      <p:sp>
        <p:nvSpPr>
          <p:cNvPr id="6" name="Rectangle 27"/>
          <p:cNvSpPr>
            <a:spLocks noGrp="1" noChangeArrowheads="1"/>
          </p:cNvSpPr>
          <p:nvPr>
            <p:ph type="sldNum" sz="quarter" idx="11"/>
          </p:nvPr>
        </p:nvSpPr>
        <p:spPr>
          <a:ln/>
        </p:spPr>
        <p:txBody>
          <a:bodyPr/>
          <a:lstStyle>
            <a:lvl1pPr>
              <a:defRPr/>
            </a:lvl1pPr>
          </a:lstStyle>
          <a:p>
            <a:fld id="{391D8DBA-E4BA-684D-9C08-E1AA06007187}" type="slidenum">
              <a:rPr lang="en-US"/>
              <a:pPr/>
              <a:t>‹#›</a:t>
            </a:fld>
            <a:endParaRPr lang="en-US"/>
          </a:p>
        </p:txBody>
      </p:sp>
      <p:sp>
        <p:nvSpPr>
          <p:cNvPr id="7"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715170639"/>
      </p:ext>
    </p:extLst>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p>
        </p:txBody>
      </p:sp>
      <p:sp>
        <p:nvSpPr>
          <p:cNvPr id="5" name="Rectangle 27"/>
          <p:cNvSpPr>
            <a:spLocks noGrp="1" noChangeArrowheads="1"/>
          </p:cNvSpPr>
          <p:nvPr>
            <p:ph type="sldNum" sz="quarter" idx="11"/>
          </p:nvPr>
        </p:nvSpPr>
        <p:spPr>
          <a:ln/>
        </p:spPr>
        <p:txBody>
          <a:bodyPr/>
          <a:lstStyle>
            <a:lvl1pPr>
              <a:defRPr/>
            </a:lvl1pPr>
          </a:lstStyle>
          <a:p>
            <a:fld id="{6BDB4E83-74C9-EF4B-9BCC-AA85C3A328E5}" type="slidenum">
              <a:rPr lang="en-US"/>
              <a:pPr/>
              <a:t>‹#›</a:t>
            </a:fld>
            <a:endParaRPr lang="en-US"/>
          </a:p>
        </p:txBody>
      </p:sp>
      <p:sp>
        <p:nvSpPr>
          <p:cNvPr id="6"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999241150"/>
      </p:ext>
    </p:extLst>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p>
        </p:txBody>
      </p:sp>
      <p:sp>
        <p:nvSpPr>
          <p:cNvPr id="5" name="Rectangle 27"/>
          <p:cNvSpPr>
            <a:spLocks noGrp="1" noChangeArrowheads="1"/>
          </p:cNvSpPr>
          <p:nvPr>
            <p:ph type="sldNum" sz="quarter" idx="11"/>
          </p:nvPr>
        </p:nvSpPr>
        <p:spPr>
          <a:ln/>
        </p:spPr>
        <p:txBody>
          <a:bodyPr/>
          <a:lstStyle>
            <a:lvl1pPr>
              <a:defRPr/>
            </a:lvl1pPr>
          </a:lstStyle>
          <a:p>
            <a:fld id="{496BB428-11F1-9742-B3B7-6985FFD92C6E}" type="slidenum">
              <a:rPr lang="en-US"/>
              <a:pPr/>
              <a:t>‹#›</a:t>
            </a:fld>
            <a:endParaRPr lang="en-US"/>
          </a:p>
        </p:txBody>
      </p:sp>
      <p:sp>
        <p:nvSpPr>
          <p:cNvPr id="6"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387000277"/>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8" name="Footer Placeholder 7"/>
          <p:cNvSpPr>
            <a:spLocks noGrp="1"/>
          </p:cNvSpPr>
          <p:nvPr>
            <p:ph type="ftr" sz="quarter" idx="11"/>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9" name="Slide Number Placeholder 8"/>
          <p:cNvSpPr>
            <a:spLocks noGrp="1"/>
          </p:cNvSpPr>
          <p:nvPr>
            <p:ph type="sldNum" sz="quarter" idx="12"/>
          </p:nvPr>
        </p:nvSpPr>
        <p:spPr/>
        <p:txBody>
          <a:bodyPr/>
          <a:lstStyle>
            <a:lvl1pPr>
              <a:defRPr/>
            </a:lvl1pPr>
          </a:lstStyle>
          <a:p>
            <a:fld id="{40CDE598-C91D-DF46-8512-FA41A4338A5B}"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850499477"/>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4" name="Footer Placeholder 3"/>
          <p:cNvSpPr>
            <a:spLocks noGrp="1"/>
          </p:cNvSpPr>
          <p:nvPr>
            <p:ph type="ftr" sz="quarter" idx="11"/>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Slide Number Placeholder 4"/>
          <p:cNvSpPr>
            <a:spLocks noGrp="1"/>
          </p:cNvSpPr>
          <p:nvPr>
            <p:ph type="sldNum" sz="quarter" idx="12"/>
          </p:nvPr>
        </p:nvSpPr>
        <p:spPr/>
        <p:txBody>
          <a:bodyPr/>
          <a:lstStyle>
            <a:lvl1pPr>
              <a:defRPr/>
            </a:lvl1pPr>
          </a:lstStyle>
          <a:p>
            <a:fld id="{FB857CB6-2D12-974C-985F-0BA557E98A9A}"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1015716382"/>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3" name="Footer Placeholder 2"/>
          <p:cNvSpPr>
            <a:spLocks noGrp="1"/>
          </p:cNvSpPr>
          <p:nvPr>
            <p:ph type="ftr" sz="quarter" idx="11"/>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4" name="Slide Number Placeholder 3"/>
          <p:cNvSpPr>
            <a:spLocks noGrp="1"/>
          </p:cNvSpPr>
          <p:nvPr>
            <p:ph type="sldNum" sz="quarter" idx="12"/>
          </p:nvPr>
        </p:nvSpPr>
        <p:spPr/>
        <p:txBody>
          <a:bodyPr/>
          <a:lstStyle>
            <a:lvl1pPr>
              <a:defRPr/>
            </a:lvl1pPr>
          </a:lstStyle>
          <a:p>
            <a:fld id="{45CE0417-0D06-FE47-A684-37B103C2435D}"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982544076"/>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494AE120-8E14-3543-A6D6-0922A373E931}"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1196679214"/>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D9BB3CCF-5689-3043-AB4A-BA6F76CC4F60}"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341294266"/>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2859549F-3F8D-E64B-BF55-B30863610FAD}"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507909513"/>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33FD2585-D24D-684B-8247-E1EFC883D639}"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216593224"/>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773B03F8-EDD1-4042-B8C2-09F6E343473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35723617"/>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83C2D72F-F466-EF4A-813F-4C2FA03227C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0572028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jpe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17" Type="http://schemas.openxmlformats.org/officeDocument/2006/relationships/image" Target="../media/image5.png"/><Relationship Id="rId2" Type="http://schemas.openxmlformats.org/officeDocument/2006/relationships/slideLayout" Target="../slideLayouts/slideLayout2.xml"/><Relationship Id="rId16" Type="http://schemas.openxmlformats.org/officeDocument/2006/relationships/image" Target="../media/image4.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3.png"/><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2.png"/></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39.xml"/><Relationship Id="rId13" Type="http://schemas.openxmlformats.org/officeDocument/2006/relationships/image" Target="../media/image12.png"/><Relationship Id="rId3" Type="http://schemas.openxmlformats.org/officeDocument/2006/relationships/slideLayout" Target="../slideLayouts/slideLayout34.xml"/><Relationship Id="rId7" Type="http://schemas.openxmlformats.org/officeDocument/2006/relationships/slideLayout" Target="../slideLayouts/slideLayout38.xml"/><Relationship Id="rId12" Type="http://schemas.openxmlformats.org/officeDocument/2006/relationships/theme" Target="../theme/theme10.xml"/><Relationship Id="rId2" Type="http://schemas.openxmlformats.org/officeDocument/2006/relationships/slideLayout" Target="../slideLayouts/slideLayout33.xml"/><Relationship Id="rId1" Type="http://schemas.openxmlformats.org/officeDocument/2006/relationships/slideLayout" Target="../slideLayouts/slideLayout32.xml"/><Relationship Id="rId6" Type="http://schemas.openxmlformats.org/officeDocument/2006/relationships/slideLayout" Target="../slideLayouts/slideLayout37.xml"/><Relationship Id="rId11" Type="http://schemas.openxmlformats.org/officeDocument/2006/relationships/slideLayout" Target="../slideLayouts/slideLayout42.xml"/><Relationship Id="rId5" Type="http://schemas.openxmlformats.org/officeDocument/2006/relationships/slideLayout" Target="../slideLayouts/slideLayout36.xml"/><Relationship Id="rId10" Type="http://schemas.openxmlformats.org/officeDocument/2006/relationships/slideLayout" Target="../slideLayouts/slideLayout41.xml"/><Relationship Id="rId4" Type="http://schemas.openxmlformats.org/officeDocument/2006/relationships/slideLayout" Target="../slideLayouts/slideLayout35.xml"/><Relationship Id="rId9" Type="http://schemas.openxmlformats.org/officeDocument/2006/relationships/slideLayout" Target="../slideLayouts/slideLayout40.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50.xml"/><Relationship Id="rId3" Type="http://schemas.openxmlformats.org/officeDocument/2006/relationships/slideLayout" Target="../slideLayouts/slideLayout45.xml"/><Relationship Id="rId7" Type="http://schemas.openxmlformats.org/officeDocument/2006/relationships/slideLayout" Target="../slideLayouts/slideLayout49.xml"/><Relationship Id="rId12" Type="http://schemas.openxmlformats.org/officeDocument/2006/relationships/theme" Target="../theme/theme11.xml"/><Relationship Id="rId2" Type="http://schemas.openxmlformats.org/officeDocument/2006/relationships/slideLayout" Target="../slideLayouts/slideLayout44.xml"/><Relationship Id="rId1" Type="http://schemas.openxmlformats.org/officeDocument/2006/relationships/slideLayout" Target="../slideLayouts/slideLayout43.xml"/><Relationship Id="rId6" Type="http://schemas.openxmlformats.org/officeDocument/2006/relationships/slideLayout" Target="../slideLayouts/slideLayout48.xml"/><Relationship Id="rId11" Type="http://schemas.openxmlformats.org/officeDocument/2006/relationships/slideLayout" Target="../slideLayouts/slideLayout53.xml"/><Relationship Id="rId5" Type="http://schemas.openxmlformats.org/officeDocument/2006/relationships/slideLayout" Target="../slideLayouts/slideLayout47.xml"/><Relationship Id="rId10" Type="http://schemas.openxmlformats.org/officeDocument/2006/relationships/slideLayout" Target="../slideLayouts/slideLayout52.xml"/><Relationship Id="rId4" Type="http://schemas.openxmlformats.org/officeDocument/2006/relationships/slideLayout" Target="../slideLayouts/slideLayout46.xml"/><Relationship Id="rId9" Type="http://schemas.openxmlformats.org/officeDocument/2006/relationships/slideLayout" Target="../slideLayouts/slideLayout51.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61.xml"/><Relationship Id="rId3" Type="http://schemas.openxmlformats.org/officeDocument/2006/relationships/slideLayout" Target="../slideLayouts/slideLayout56.xml"/><Relationship Id="rId7" Type="http://schemas.openxmlformats.org/officeDocument/2006/relationships/slideLayout" Target="../slideLayouts/slideLayout60.xml"/><Relationship Id="rId12" Type="http://schemas.openxmlformats.org/officeDocument/2006/relationships/theme" Target="../theme/theme12.xml"/><Relationship Id="rId2" Type="http://schemas.openxmlformats.org/officeDocument/2006/relationships/slideLayout" Target="../slideLayouts/slideLayout55.xml"/><Relationship Id="rId1" Type="http://schemas.openxmlformats.org/officeDocument/2006/relationships/slideLayout" Target="../slideLayouts/slideLayout54.xml"/><Relationship Id="rId6" Type="http://schemas.openxmlformats.org/officeDocument/2006/relationships/slideLayout" Target="../slideLayouts/slideLayout59.xml"/><Relationship Id="rId11" Type="http://schemas.openxmlformats.org/officeDocument/2006/relationships/slideLayout" Target="../slideLayouts/slideLayout64.xml"/><Relationship Id="rId5" Type="http://schemas.openxmlformats.org/officeDocument/2006/relationships/slideLayout" Target="../slideLayouts/slideLayout58.xml"/><Relationship Id="rId10" Type="http://schemas.openxmlformats.org/officeDocument/2006/relationships/slideLayout" Target="../slideLayouts/slideLayout63.xml"/><Relationship Id="rId4" Type="http://schemas.openxmlformats.org/officeDocument/2006/relationships/slideLayout" Target="../slideLayouts/slideLayout57.xml"/><Relationship Id="rId9" Type="http://schemas.openxmlformats.org/officeDocument/2006/relationships/slideLayout" Target="../slideLayouts/slideLayout62.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72.xml"/><Relationship Id="rId3" Type="http://schemas.openxmlformats.org/officeDocument/2006/relationships/slideLayout" Target="../slideLayouts/slideLayout67.xml"/><Relationship Id="rId7" Type="http://schemas.openxmlformats.org/officeDocument/2006/relationships/slideLayout" Target="../slideLayouts/slideLayout71.xml"/><Relationship Id="rId12" Type="http://schemas.openxmlformats.org/officeDocument/2006/relationships/theme" Target="../theme/theme13.xml"/><Relationship Id="rId2" Type="http://schemas.openxmlformats.org/officeDocument/2006/relationships/slideLayout" Target="../slideLayouts/slideLayout66.xml"/><Relationship Id="rId1" Type="http://schemas.openxmlformats.org/officeDocument/2006/relationships/slideLayout" Target="../slideLayouts/slideLayout65.xml"/><Relationship Id="rId6" Type="http://schemas.openxmlformats.org/officeDocument/2006/relationships/slideLayout" Target="../slideLayouts/slideLayout70.xml"/><Relationship Id="rId11" Type="http://schemas.openxmlformats.org/officeDocument/2006/relationships/slideLayout" Target="../slideLayouts/slideLayout75.xml"/><Relationship Id="rId5" Type="http://schemas.openxmlformats.org/officeDocument/2006/relationships/slideLayout" Target="../slideLayouts/slideLayout69.xml"/><Relationship Id="rId10" Type="http://schemas.openxmlformats.org/officeDocument/2006/relationships/slideLayout" Target="../slideLayouts/slideLayout74.xml"/><Relationship Id="rId4" Type="http://schemas.openxmlformats.org/officeDocument/2006/relationships/slideLayout" Target="../slideLayouts/slideLayout68.xml"/><Relationship Id="rId9" Type="http://schemas.openxmlformats.org/officeDocument/2006/relationships/slideLayout" Target="../slideLayouts/slideLayout73.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83.xml"/><Relationship Id="rId3" Type="http://schemas.openxmlformats.org/officeDocument/2006/relationships/slideLayout" Target="../slideLayouts/slideLayout78.xml"/><Relationship Id="rId7" Type="http://schemas.openxmlformats.org/officeDocument/2006/relationships/slideLayout" Target="../slideLayouts/slideLayout82.xml"/><Relationship Id="rId12" Type="http://schemas.openxmlformats.org/officeDocument/2006/relationships/theme" Target="../theme/theme14.xml"/><Relationship Id="rId2" Type="http://schemas.openxmlformats.org/officeDocument/2006/relationships/slideLayout" Target="../slideLayouts/slideLayout77.xml"/><Relationship Id="rId1" Type="http://schemas.openxmlformats.org/officeDocument/2006/relationships/slideLayout" Target="../slideLayouts/slideLayout76.xml"/><Relationship Id="rId6" Type="http://schemas.openxmlformats.org/officeDocument/2006/relationships/slideLayout" Target="../slideLayouts/slideLayout81.xml"/><Relationship Id="rId11" Type="http://schemas.openxmlformats.org/officeDocument/2006/relationships/slideLayout" Target="../slideLayouts/slideLayout86.xml"/><Relationship Id="rId5" Type="http://schemas.openxmlformats.org/officeDocument/2006/relationships/slideLayout" Target="../slideLayouts/slideLayout80.xml"/><Relationship Id="rId10" Type="http://schemas.openxmlformats.org/officeDocument/2006/relationships/slideLayout" Target="../slideLayouts/slideLayout85.xml"/><Relationship Id="rId4" Type="http://schemas.openxmlformats.org/officeDocument/2006/relationships/slideLayout" Target="../slideLayouts/slideLayout79.xml"/><Relationship Id="rId9" Type="http://schemas.openxmlformats.org/officeDocument/2006/relationships/slideLayout" Target="../slideLayouts/slideLayout84.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94.xml"/><Relationship Id="rId3" Type="http://schemas.openxmlformats.org/officeDocument/2006/relationships/slideLayout" Target="../slideLayouts/slideLayout89.xml"/><Relationship Id="rId7" Type="http://schemas.openxmlformats.org/officeDocument/2006/relationships/slideLayout" Target="../slideLayouts/slideLayout93.xml"/><Relationship Id="rId12" Type="http://schemas.openxmlformats.org/officeDocument/2006/relationships/theme" Target="../theme/theme15.xml"/><Relationship Id="rId2" Type="http://schemas.openxmlformats.org/officeDocument/2006/relationships/slideLayout" Target="../slideLayouts/slideLayout88.xml"/><Relationship Id="rId1" Type="http://schemas.openxmlformats.org/officeDocument/2006/relationships/slideLayout" Target="../slideLayouts/slideLayout87.xml"/><Relationship Id="rId6" Type="http://schemas.openxmlformats.org/officeDocument/2006/relationships/slideLayout" Target="../slideLayouts/slideLayout92.xml"/><Relationship Id="rId11" Type="http://schemas.openxmlformats.org/officeDocument/2006/relationships/slideLayout" Target="../slideLayouts/slideLayout97.xml"/><Relationship Id="rId5" Type="http://schemas.openxmlformats.org/officeDocument/2006/relationships/slideLayout" Target="../slideLayouts/slideLayout91.xml"/><Relationship Id="rId10" Type="http://schemas.openxmlformats.org/officeDocument/2006/relationships/slideLayout" Target="../slideLayouts/slideLayout96.xml"/><Relationship Id="rId4" Type="http://schemas.openxmlformats.org/officeDocument/2006/relationships/slideLayout" Target="../slideLayouts/slideLayout90.xml"/><Relationship Id="rId9" Type="http://schemas.openxmlformats.org/officeDocument/2006/relationships/slideLayout" Target="../slideLayouts/slideLayout95.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05.xml"/><Relationship Id="rId3" Type="http://schemas.openxmlformats.org/officeDocument/2006/relationships/slideLayout" Target="../slideLayouts/slideLayout100.xml"/><Relationship Id="rId7" Type="http://schemas.openxmlformats.org/officeDocument/2006/relationships/slideLayout" Target="../slideLayouts/slideLayout104.xml"/><Relationship Id="rId12" Type="http://schemas.openxmlformats.org/officeDocument/2006/relationships/theme" Target="../theme/theme16.xml"/><Relationship Id="rId2" Type="http://schemas.openxmlformats.org/officeDocument/2006/relationships/slideLayout" Target="../slideLayouts/slideLayout99.xml"/><Relationship Id="rId1" Type="http://schemas.openxmlformats.org/officeDocument/2006/relationships/slideLayout" Target="../slideLayouts/slideLayout98.xml"/><Relationship Id="rId6" Type="http://schemas.openxmlformats.org/officeDocument/2006/relationships/slideLayout" Target="../slideLayouts/slideLayout103.xml"/><Relationship Id="rId11" Type="http://schemas.openxmlformats.org/officeDocument/2006/relationships/slideLayout" Target="../slideLayouts/slideLayout108.xml"/><Relationship Id="rId5" Type="http://schemas.openxmlformats.org/officeDocument/2006/relationships/slideLayout" Target="../slideLayouts/slideLayout102.xml"/><Relationship Id="rId10" Type="http://schemas.openxmlformats.org/officeDocument/2006/relationships/slideLayout" Target="../slideLayouts/slideLayout107.xml"/><Relationship Id="rId4" Type="http://schemas.openxmlformats.org/officeDocument/2006/relationships/slideLayout" Target="../slideLayouts/slideLayout101.xml"/><Relationship Id="rId9" Type="http://schemas.openxmlformats.org/officeDocument/2006/relationships/slideLayout" Target="../slideLayouts/slideLayout106.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16.xml"/><Relationship Id="rId13" Type="http://schemas.openxmlformats.org/officeDocument/2006/relationships/image" Target="../media/image13.png"/><Relationship Id="rId3" Type="http://schemas.openxmlformats.org/officeDocument/2006/relationships/slideLayout" Target="../slideLayouts/slideLayout111.xml"/><Relationship Id="rId7" Type="http://schemas.openxmlformats.org/officeDocument/2006/relationships/slideLayout" Target="../slideLayouts/slideLayout115.xml"/><Relationship Id="rId12" Type="http://schemas.openxmlformats.org/officeDocument/2006/relationships/theme" Target="../theme/theme17.xml"/><Relationship Id="rId2" Type="http://schemas.openxmlformats.org/officeDocument/2006/relationships/slideLayout" Target="../slideLayouts/slideLayout110.xml"/><Relationship Id="rId1" Type="http://schemas.openxmlformats.org/officeDocument/2006/relationships/slideLayout" Target="../slideLayouts/slideLayout109.xml"/><Relationship Id="rId6" Type="http://schemas.openxmlformats.org/officeDocument/2006/relationships/slideLayout" Target="../slideLayouts/slideLayout114.xml"/><Relationship Id="rId11" Type="http://schemas.openxmlformats.org/officeDocument/2006/relationships/slideLayout" Target="../slideLayouts/slideLayout119.xml"/><Relationship Id="rId5" Type="http://schemas.openxmlformats.org/officeDocument/2006/relationships/slideLayout" Target="../slideLayouts/slideLayout113.xml"/><Relationship Id="rId10" Type="http://schemas.openxmlformats.org/officeDocument/2006/relationships/slideLayout" Target="../slideLayouts/slideLayout118.xml"/><Relationship Id="rId4" Type="http://schemas.openxmlformats.org/officeDocument/2006/relationships/slideLayout" Target="../slideLayouts/slideLayout112.xml"/><Relationship Id="rId9" Type="http://schemas.openxmlformats.org/officeDocument/2006/relationships/slideLayout" Target="../slideLayouts/slideLayout117.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27.xml"/><Relationship Id="rId13" Type="http://schemas.openxmlformats.org/officeDocument/2006/relationships/image" Target="../media/image14.png"/><Relationship Id="rId3" Type="http://schemas.openxmlformats.org/officeDocument/2006/relationships/slideLayout" Target="../slideLayouts/slideLayout122.xml"/><Relationship Id="rId7" Type="http://schemas.openxmlformats.org/officeDocument/2006/relationships/slideLayout" Target="../slideLayouts/slideLayout126.xml"/><Relationship Id="rId12" Type="http://schemas.openxmlformats.org/officeDocument/2006/relationships/theme" Target="../theme/theme18.xml"/><Relationship Id="rId2" Type="http://schemas.openxmlformats.org/officeDocument/2006/relationships/slideLayout" Target="../slideLayouts/slideLayout121.xml"/><Relationship Id="rId1" Type="http://schemas.openxmlformats.org/officeDocument/2006/relationships/slideLayout" Target="../slideLayouts/slideLayout120.xml"/><Relationship Id="rId6" Type="http://schemas.openxmlformats.org/officeDocument/2006/relationships/slideLayout" Target="../slideLayouts/slideLayout125.xml"/><Relationship Id="rId11" Type="http://schemas.openxmlformats.org/officeDocument/2006/relationships/slideLayout" Target="../slideLayouts/slideLayout130.xml"/><Relationship Id="rId5" Type="http://schemas.openxmlformats.org/officeDocument/2006/relationships/slideLayout" Target="../slideLayouts/slideLayout124.xml"/><Relationship Id="rId10" Type="http://schemas.openxmlformats.org/officeDocument/2006/relationships/slideLayout" Target="../slideLayouts/slideLayout129.xml"/><Relationship Id="rId4" Type="http://schemas.openxmlformats.org/officeDocument/2006/relationships/slideLayout" Target="../slideLayouts/slideLayout123.xml"/><Relationship Id="rId9" Type="http://schemas.openxmlformats.org/officeDocument/2006/relationships/slideLayout" Target="../slideLayouts/slideLayout128.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38.xml"/><Relationship Id="rId3" Type="http://schemas.openxmlformats.org/officeDocument/2006/relationships/slideLayout" Target="../slideLayouts/slideLayout133.xml"/><Relationship Id="rId7" Type="http://schemas.openxmlformats.org/officeDocument/2006/relationships/slideLayout" Target="../slideLayouts/slideLayout137.xml"/><Relationship Id="rId12" Type="http://schemas.openxmlformats.org/officeDocument/2006/relationships/theme" Target="../theme/theme19.xml"/><Relationship Id="rId2" Type="http://schemas.openxmlformats.org/officeDocument/2006/relationships/slideLayout" Target="../slideLayouts/slideLayout132.xml"/><Relationship Id="rId1" Type="http://schemas.openxmlformats.org/officeDocument/2006/relationships/slideLayout" Target="../slideLayouts/slideLayout131.xml"/><Relationship Id="rId6" Type="http://schemas.openxmlformats.org/officeDocument/2006/relationships/slideLayout" Target="../slideLayouts/slideLayout136.xml"/><Relationship Id="rId11" Type="http://schemas.openxmlformats.org/officeDocument/2006/relationships/slideLayout" Target="../slideLayouts/slideLayout141.xml"/><Relationship Id="rId5" Type="http://schemas.openxmlformats.org/officeDocument/2006/relationships/slideLayout" Target="../slideLayouts/slideLayout135.xml"/><Relationship Id="rId10" Type="http://schemas.openxmlformats.org/officeDocument/2006/relationships/slideLayout" Target="../slideLayouts/slideLayout140.xml"/><Relationship Id="rId4" Type="http://schemas.openxmlformats.org/officeDocument/2006/relationships/slideLayout" Target="../slideLayouts/slideLayout134.xml"/><Relationship Id="rId9" Type="http://schemas.openxmlformats.org/officeDocument/2006/relationships/slideLayout" Target="../slideLayouts/slideLayout139.xml"/></Relationships>
</file>

<file path=ppt/slideMasters/_rels/slideMaster2.xml.rels><?xml version="1.0" encoding="UTF-8" standalone="yes"?>
<Relationships xmlns="http://schemas.openxmlformats.org/package/2006/relationships"><Relationship Id="rId3" Type="http://schemas.openxmlformats.org/officeDocument/2006/relationships/image" Target="../media/image1.jpeg"/><Relationship Id="rId7" Type="http://schemas.openxmlformats.org/officeDocument/2006/relationships/image" Target="../media/image5.png"/><Relationship Id="rId2" Type="http://schemas.openxmlformats.org/officeDocument/2006/relationships/theme" Target="../theme/theme2.xml"/><Relationship Id="rId1" Type="http://schemas.openxmlformats.org/officeDocument/2006/relationships/slideLayout" Target="../slideLayouts/slideLayout12.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png"/></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149.xml"/><Relationship Id="rId13" Type="http://schemas.openxmlformats.org/officeDocument/2006/relationships/image" Target="../media/image1.jpeg"/><Relationship Id="rId3" Type="http://schemas.openxmlformats.org/officeDocument/2006/relationships/slideLayout" Target="../slideLayouts/slideLayout144.xml"/><Relationship Id="rId7" Type="http://schemas.openxmlformats.org/officeDocument/2006/relationships/slideLayout" Target="../slideLayouts/slideLayout148.xml"/><Relationship Id="rId12" Type="http://schemas.openxmlformats.org/officeDocument/2006/relationships/theme" Target="../theme/theme20.xml"/><Relationship Id="rId17" Type="http://schemas.openxmlformats.org/officeDocument/2006/relationships/image" Target="../media/image5.png"/><Relationship Id="rId2" Type="http://schemas.openxmlformats.org/officeDocument/2006/relationships/slideLayout" Target="../slideLayouts/slideLayout143.xml"/><Relationship Id="rId16" Type="http://schemas.openxmlformats.org/officeDocument/2006/relationships/image" Target="../media/image4.png"/><Relationship Id="rId1" Type="http://schemas.openxmlformats.org/officeDocument/2006/relationships/slideLayout" Target="../slideLayouts/slideLayout142.xml"/><Relationship Id="rId6" Type="http://schemas.openxmlformats.org/officeDocument/2006/relationships/slideLayout" Target="../slideLayouts/slideLayout147.xml"/><Relationship Id="rId11" Type="http://schemas.openxmlformats.org/officeDocument/2006/relationships/slideLayout" Target="../slideLayouts/slideLayout152.xml"/><Relationship Id="rId5" Type="http://schemas.openxmlformats.org/officeDocument/2006/relationships/slideLayout" Target="../slideLayouts/slideLayout146.xml"/><Relationship Id="rId15" Type="http://schemas.openxmlformats.org/officeDocument/2006/relationships/image" Target="../media/image3.png"/><Relationship Id="rId10" Type="http://schemas.openxmlformats.org/officeDocument/2006/relationships/slideLayout" Target="../slideLayouts/slideLayout151.xml"/><Relationship Id="rId4" Type="http://schemas.openxmlformats.org/officeDocument/2006/relationships/slideLayout" Target="../slideLayouts/slideLayout145.xml"/><Relationship Id="rId9" Type="http://schemas.openxmlformats.org/officeDocument/2006/relationships/slideLayout" Target="../slideLayouts/slideLayout150.xml"/><Relationship Id="rId14" Type="http://schemas.openxmlformats.org/officeDocument/2006/relationships/image" Target="../media/image2.png"/></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160.xml"/><Relationship Id="rId3" Type="http://schemas.openxmlformats.org/officeDocument/2006/relationships/slideLayout" Target="../slideLayouts/slideLayout155.xml"/><Relationship Id="rId7" Type="http://schemas.openxmlformats.org/officeDocument/2006/relationships/slideLayout" Target="../slideLayouts/slideLayout159.xml"/><Relationship Id="rId12" Type="http://schemas.openxmlformats.org/officeDocument/2006/relationships/theme" Target="../theme/theme21.xml"/><Relationship Id="rId2" Type="http://schemas.openxmlformats.org/officeDocument/2006/relationships/slideLayout" Target="../slideLayouts/slideLayout154.xml"/><Relationship Id="rId1" Type="http://schemas.openxmlformats.org/officeDocument/2006/relationships/slideLayout" Target="../slideLayouts/slideLayout153.xml"/><Relationship Id="rId6" Type="http://schemas.openxmlformats.org/officeDocument/2006/relationships/slideLayout" Target="../slideLayouts/slideLayout158.xml"/><Relationship Id="rId11" Type="http://schemas.openxmlformats.org/officeDocument/2006/relationships/slideLayout" Target="../slideLayouts/slideLayout163.xml"/><Relationship Id="rId5" Type="http://schemas.openxmlformats.org/officeDocument/2006/relationships/slideLayout" Target="../slideLayouts/slideLayout157.xml"/><Relationship Id="rId10" Type="http://schemas.openxmlformats.org/officeDocument/2006/relationships/slideLayout" Target="../slideLayouts/slideLayout162.xml"/><Relationship Id="rId4" Type="http://schemas.openxmlformats.org/officeDocument/2006/relationships/slideLayout" Target="../slideLayouts/slideLayout156.xml"/><Relationship Id="rId9" Type="http://schemas.openxmlformats.org/officeDocument/2006/relationships/slideLayout" Target="../slideLayouts/slideLayout161.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171.xml"/><Relationship Id="rId3" Type="http://schemas.openxmlformats.org/officeDocument/2006/relationships/slideLayout" Target="../slideLayouts/slideLayout166.xml"/><Relationship Id="rId7" Type="http://schemas.openxmlformats.org/officeDocument/2006/relationships/slideLayout" Target="../slideLayouts/slideLayout170.xml"/><Relationship Id="rId12" Type="http://schemas.openxmlformats.org/officeDocument/2006/relationships/theme" Target="../theme/theme22.xml"/><Relationship Id="rId2" Type="http://schemas.openxmlformats.org/officeDocument/2006/relationships/slideLayout" Target="../slideLayouts/slideLayout165.xml"/><Relationship Id="rId1" Type="http://schemas.openxmlformats.org/officeDocument/2006/relationships/slideLayout" Target="../slideLayouts/slideLayout164.xml"/><Relationship Id="rId6" Type="http://schemas.openxmlformats.org/officeDocument/2006/relationships/slideLayout" Target="../slideLayouts/slideLayout169.xml"/><Relationship Id="rId11" Type="http://schemas.openxmlformats.org/officeDocument/2006/relationships/slideLayout" Target="../slideLayouts/slideLayout174.xml"/><Relationship Id="rId5" Type="http://schemas.openxmlformats.org/officeDocument/2006/relationships/slideLayout" Target="../slideLayouts/slideLayout168.xml"/><Relationship Id="rId10" Type="http://schemas.openxmlformats.org/officeDocument/2006/relationships/slideLayout" Target="../slideLayouts/slideLayout173.xml"/><Relationship Id="rId4" Type="http://schemas.openxmlformats.org/officeDocument/2006/relationships/slideLayout" Target="../slideLayouts/slideLayout167.xml"/><Relationship Id="rId9" Type="http://schemas.openxmlformats.org/officeDocument/2006/relationships/slideLayout" Target="../slideLayouts/slideLayout172.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182.xml"/><Relationship Id="rId13" Type="http://schemas.openxmlformats.org/officeDocument/2006/relationships/image" Target="../media/image15.png"/><Relationship Id="rId3" Type="http://schemas.openxmlformats.org/officeDocument/2006/relationships/slideLayout" Target="../slideLayouts/slideLayout177.xml"/><Relationship Id="rId7" Type="http://schemas.openxmlformats.org/officeDocument/2006/relationships/slideLayout" Target="../slideLayouts/slideLayout181.xml"/><Relationship Id="rId12" Type="http://schemas.openxmlformats.org/officeDocument/2006/relationships/theme" Target="../theme/theme23.xml"/><Relationship Id="rId2" Type="http://schemas.openxmlformats.org/officeDocument/2006/relationships/slideLayout" Target="../slideLayouts/slideLayout176.xml"/><Relationship Id="rId1" Type="http://schemas.openxmlformats.org/officeDocument/2006/relationships/slideLayout" Target="../slideLayouts/slideLayout175.xml"/><Relationship Id="rId6" Type="http://schemas.openxmlformats.org/officeDocument/2006/relationships/slideLayout" Target="../slideLayouts/slideLayout180.xml"/><Relationship Id="rId11" Type="http://schemas.openxmlformats.org/officeDocument/2006/relationships/slideLayout" Target="../slideLayouts/slideLayout185.xml"/><Relationship Id="rId5" Type="http://schemas.openxmlformats.org/officeDocument/2006/relationships/slideLayout" Target="../slideLayouts/slideLayout179.xml"/><Relationship Id="rId10" Type="http://schemas.openxmlformats.org/officeDocument/2006/relationships/slideLayout" Target="../slideLayouts/slideLayout184.xml"/><Relationship Id="rId4" Type="http://schemas.openxmlformats.org/officeDocument/2006/relationships/slideLayout" Target="../slideLayouts/slideLayout178.xml"/><Relationship Id="rId9" Type="http://schemas.openxmlformats.org/officeDocument/2006/relationships/slideLayout" Target="../slideLayouts/slideLayout183.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193.xml"/><Relationship Id="rId3" Type="http://schemas.openxmlformats.org/officeDocument/2006/relationships/slideLayout" Target="../slideLayouts/slideLayout188.xml"/><Relationship Id="rId7" Type="http://schemas.openxmlformats.org/officeDocument/2006/relationships/slideLayout" Target="../slideLayouts/slideLayout192.xml"/><Relationship Id="rId12" Type="http://schemas.openxmlformats.org/officeDocument/2006/relationships/theme" Target="../theme/theme24.xml"/><Relationship Id="rId2" Type="http://schemas.openxmlformats.org/officeDocument/2006/relationships/slideLayout" Target="../slideLayouts/slideLayout187.xml"/><Relationship Id="rId1" Type="http://schemas.openxmlformats.org/officeDocument/2006/relationships/slideLayout" Target="../slideLayouts/slideLayout186.xml"/><Relationship Id="rId6" Type="http://schemas.openxmlformats.org/officeDocument/2006/relationships/slideLayout" Target="../slideLayouts/slideLayout191.xml"/><Relationship Id="rId11" Type="http://schemas.openxmlformats.org/officeDocument/2006/relationships/slideLayout" Target="../slideLayouts/slideLayout196.xml"/><Relationship Id="rId5" Type="http://schemas.openxmlformats.org/officeDocument/2006/relationships/slideLayout" Target="../slideLayouts/slideLayout190.xml"/><Relationship Id="rId10" Type="http://schemas.openxmlformats.org/officeDocument/2006/relationships/slideLayout" Target="../slideLayouts/slideLayout195.xml"/><Relationship Id="rId4" Type="http://schemas.openxmlformats.org/officeDocument/2006/relationships/slideLayout" Target="../slideLayouts/slideLayout189.xml"/><Relationship Id="rId9" Type="http://schemas.openxmlformats.org/officeDocument/2006/relationships/slideLayout" Target="../slideLayouts/slideLayout194.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04.xml"/><Relationship Id="rId3" Type="http://schemas.openxmlformats.org/officeDocument/2006/relationships/slideLayout" Target="../slideLayouts/slideLayout199.xml"/><Relationship Id="rId7" Type="http://schemas.openxmlformats.org/officeDocument/2006/relationships/slideLayout" Target="../slideLayouts/slideLayout203.xml"/><Relationship Id="rId12" Type="http://schemas.openxmlformats.org/officeDocument/2006/relationships/theme" Target="../theme/theme25.xml"/><Relationship Id="rId2" Type="http://schemas.openxmlformats.org/officeDocument/2006/relationships/slideLayout" Target="../slideLayouts/slideLayout198.xml"/><Relationship Id="rId1" Type="http://schemas.openxmlformats.org/officeDocument/2006/relationships/slideLayout" Target="../slideLayouts/slideLayout197.xml"/><Relationship Id="rId6" Type="http://schemas.openxmlformats.org/officeDocument/2006/relationships/slideLayout" Target="../slideLayouts/slideLayout202.xml"/><Relationship Id="rId11" Type="http://schemas.openxmlformats.org/officeDocument/2006/relationships/slideLayout" Target="../slideLayouts/slideLayout207.xml"/><Relationship Id="rId5" Type="http://schemas.openxmlformats.org/officeDocument/2006/relationships/slideLayout" Target="../slideLayouts/slideLayout201.xml"/><Relationship Id="rId10" Type="http://schemas.openxmlformats.org/officeDocument/2006/relationships/slideLayout" Target="../slideLayouts/slideLayout206.xml"/><Relationship Id="rId4" Type="http://schemas.openxmlformats.org/officeDocument/2006/relationships/slideLayout" Target="../slideLayouts/slideLayout200.xml"/><Relationship Id="rId9" Type="http://schemas.openxmlformats.org/officeDocument/2006/relationships/slideLayout" Target="../slideLayouts/slideLayout205.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15.xml"/><Relationship Id="rId13" Type="http://schemas.openxmlformats.org/officeDocument/2006/relationships/image" Target="../media/image16.jpeg"/><Relationship Id="rId3" Type="http://schemas.openxmlformats.org/officeDocument/2006/relationships/slideLayout" Target="../slideLayouts/slideLayout210.xml"/><Relationship Id="rId7" Type="http://schemas.openxmlformats.org/officeDocument/2006/relationships/slideLayout" Target="../slideLayouts/slideLayout214.xml"/><Relationship Id="rId12" Type="http://schemas.openxmlformats.org/officeDocument/2006/relationships/theme" Target="../theme/theme26.xml"/><Relationship Id="rId2" Type="http://schemas.openxmlformats.org/officeDocument/2006/relationships/slideLayout" Target="../slideLayouts/slideLayout209.xml"/><Relationship Id="rId1" Type="http://schemas.openxmlformats.org/officeDocument/2006/relationships/slideLayout" Target="../slideLayouts/slideLayout208.xml"/><Relationship Id="rId6" Type="http://schemas.openxmlformats.org/officeDocument/2006/relationships/slideLayout" Target="../slideLayouts/slideLayout213.xml"/><Relationship Id="rId11" Type="http://schemas.openxmlformats.org/officeDocument/2006/relationships/slideLayout" Target="../slideLayouts/slideLayout218.xml"/><Relationship Id="rId5" Type="http://schemas.openxmlformats.org/officeDocument/2006/relationships/slideLayout" Target="../slideLayouts/slideLayout212.xml"/><Relationship Id="rId10" Type="http://schemas.openxmlformats.org/officeDocument/2006/relationships/slideLayout" Target="../slideLayouts/slideLayout217.xml"/><Relationship Id="rId4" Type="http://schemas.openxmlformats.org/officeDocument/2006/relationships/slideLayout" Target="../slideLayouts/slideLayout211.xml"/><Relationship Id="rId9" Type="http://schemas.openxmlformats.org/officeDocument/2006/relationships/slideLayout" Target="../slideLayouts/slideLayout216.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26.xml"/><Relationship Id="rId3" Type="http://schemas.openxmlformats.org/officeDocument/2006/relationships/slideLayout" Target="../slideLayouts/slideLayout221.xml"/><Relationship Id="rId7" Type="http://schemas.openxmlformats.org/officeDocument/2006/relationships/slideLayout" Target="../slideLayouts/slideLayout225.xml"/><Relationship Id="rId12" Type="http://schemas.openxmlformats.org/officeDocument/2006/relationships/theme" Target="../theme/theme27.xml"/><Relationship Id="rId2" Type="http://schemas.openxmlformats.org/officeDocument/2006/relationships/slideLayout" Target="../slideLayouts/slideLayout220.xml"/><Relationship Id="rId1" Type="http://schemas.openxmlformats.org/officeDocument/2006/relationships/slideLayout" Target="../slideLayouts/slideLayout219.xml"/><Relationship Id="rId6" Type="http://schemas.openxmlformats.org/officeDocument/2006/relationships/slideLayout" Target="../slideLayouts/slideLayout224.xml"/><Relationship Id="rId11" Type="http://schemas.openxmlformats.org/officeDocument/2006/relationships/slideLayout" Target="../slideLayouts/slideLayout229.xml"/><Relationship Id="rId5" Type="http://schemas.openxmlformats.org/officeDocument/2006/relationships/slideLayout" Target="../slideLayouts/slideLayout223.xml"/><Relationship Id="rId10" Type="http://schemas.openxmlformats.org/officeDocument/2006/relationships/slideLayout" Target="../slideLayouts/slideLayout228.xml"/><Relationship Id="rId4" Type="http://schemas.openxmlformats.org/officeDocument/2006/relationships/slideLayout" Target="../slideLayouts/slideLayout222.xml"/><Relationship Id="rId9" Type="http://schemas.openxmlformats.org/officeDocument/2006/relationships/slideLayout" Target="../slideLayouts/slideLayout227.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37.xml"/><Relationship Id="rId13" Type="http://schemas.openxmlformats.org/officeDocument/2006/relationships/image" Target="../media/image17.jpeg"/><Relationship Id="rId3" Type="http://schemas.openxmlformats.org/officeDocument/2006/relationships/slideLayout" Target="../slideLayouts/slideLayout232.xml"/><Relationship Id="rId7" Type="http://schemas.openxmlformats.org/officeDocument/2006/relationships/slideLayout" Target="../slideLayouts/slideLayout236.xml"/><Relationship Id="rId12" Type="http://schemas.openxmlformats.org/officeDocument/2006/relationships/theme" Target="../theme/theme28.xml"/><Relationship Id="rId2" Type="http://schemas.openxmlformats.org/officeDocument/2006/relationships/slideLayout" Target="../slideLayouts/slideLayout231.xml"/><Relationship Id="rId1" Type="http://schemas.openxmlformats.org/officeDocument/2006/relationships/slideLayout" Target="../slideLayouts/slideLayout230.xml"/><Relationship Id="rId6" Type="http://schemas.openxmlformats.org/officeDocument/2006/relationships/slideLayout" Target="../slideLayouts/slideLayout235.xml"/><Relationship Id="rId11" Type="http://schemas.openxmlformats.org/officeDocument/2006/relationships/slideLayout" Target="../slideLayouts/slideLayout240.xml"/><Relationship Id="rId5" Type="http://schemas.openxmlformats.org/officeDocument/2006/relationships/slideLayout" Target="../slideLayouts/slideLayout234.xml"/><Relationship Id="rId10" Type="http://schemas.openxmlformats.org/officeDocument/2006/relationships/slideLayout" Target="../slideLayouts/slideLayout239.xml"/><Relationship Id="rId4" Type="http://schemas.openxmlformats.org/officeDocument/2006/relationships/slideLayout" Target="../slideLayouts/slideLayout233.xml"/><Relationship Id="rId9" Type="http://schemas.openxmlformats.org/officeDocument/2006/relationships/slideLayout" Target="../slideLayouts/slideLayout238.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248.xml"/><Relationship Id="rId13" Type="http://schemas.openxmlformats.org/officeDocument/2006/relationships/image" Target="../media/image7.jpeg"/><Relationship Id="rId3" Type="http://schemas.openxmlformats.org/officeDocument/2006/relationships/slideLayout" Target="../slideLayouts/slideLayout243.xml"/><Relationship Id="rId7" Type="http://schemas.openxmlformats.org/officeDocument/2006/relationships/slideLayout" Target="../slideLayouts/slideLayout247.xml"/><Relationship Id="rId12" Type="http://schemas.openxmlformats.org/officeDocument/2006/relationships/theme" Target="../theme/theme29.xml"/><Relationship Id="rId2" Type="http://schemas.openxmlformats.org/officeDocument/2006/relationships/slideLayout" Target="../slideLayouts/slideLayout242.xml"/><Relationship Id="rId1" Type="http://schemas.openxmlformats.org/officeDocument/2006/relationships/slideLayout" Target="../slideLayouts/slideLayout241.xml"/><Relationship Id="rId6" Type="http://schemas.openxmlformats.org/officeDocument/2006/relationships/slideLayout" Target="../slideLayouts/slideLayout246.xml"/><Relationship Id="rId11" Type="http://schemas.openxmlformats.org/officeDocument/2006/relationships/slideLayout" Target="../slideLayouts/slideLayout251.xml"/><Relationship Id="rId5" Type="http://schemas.openxmlformats.org/officeDocument/2006/relationships/slideLayout" Target="../slideLayouts/slideLayout245.xml"/><Relationship Id="rId10" Type="http://schemas.openxmlformats.org/officeDocument/2006/relationships/slideLayout" Target="../slideLayouts/slideLayout250.xml"/><Relationship Id="rId4" Type="http://schemas.openxmlformats.org/officeDocument/2006/relationships/slideLayout" Target="../slideLayouts/slideLayout244.xml"/><Relationship Id="rId9" Type="http://schemas.openxmlformats.org/officeDocument/2006/relationships/slideLayout" Target="../slideLayouts/slideLayout249.xml"/><Relationship Id="rId14" Type="http://schemas.openxmlformats.org/officeDocument/2006/relationships/image" Target="../media/image11.png"/></Relationships>
</file>

<file path=ppt/slideMasters/_rels/slideMaster3.xml.rels><?xml version="1.0" encoding="UTF-8" standalone="yes"?>
<Relationships xmlns="http://schemas.openxmlformats.org/package/2006/relationships"><Relationship Id="rId3" Type="http://schemas.openxmlformats.org/officeDocument/2006/relationships/image" Target="../media/image1.jpeg"/><Relationship Id="rId7" Type="http://schemas.openxmlformats.org/officeDocument/2006/relationships/image" Target="../media/image5.png"/><Relationship Id="rId2" Type="http://schemas.openxmlformats.org/officeDocument/2006/relationships/theme" Target="../theme/theme3.xml"/><Relationship Id="rId1" Type="http://schemas.openxmlformats.org/officeDocument/2006/relationships/slideLayout" Target="../slideLayouts/slideLayout13.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png"/></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259.xml"/><Relationship Id="rId13" Type="http://schemas.openxmlformats.org/officeDocument/2006/relationships/image" Target="../media/image7.jpeg"/><Relationship Id="rId3" Type="http://schemas.openxmlformats.org/officeDocument/2006/relationships/slideLayout" Target="../slideLayouts/slideLayout254.xml"/><Relationship Id="rId7" Type="http://schemas.openxmlformats.org/officeDocument/2006/relationships/slideLayout" Target="../slideLayouts/slideLayout258.xml"/><Relationship Id="rId12" Type="http://schemas.openxmlformats.org/officeDocument/2006/relationships/theme" Target="../theme/theme30.xml"/><Relationship Id="rId17" Type="http://schemas.openxmlformats.org/officeDocument/2006/relationships/image" Target="../media/image11.png"/><Relationship Id="rId2" Type="http://schemas.openxmlformats.org/officeDocument/2006/relationships/slideLayout" Target="../slideLayouts/slideLayout253.xml"/><Relationship Id="rId16" Type="http://schemas.openxmlformats.org/officeDocument/2006/relationships/image" Target="../media/image10.png"/><Relationship Id="rId1" Type="http://schemas.openxmlformats.org/officeDocument/2006/relationships/slideLayout" Target="../slideLayouts/slideLayout252.xml"/><Relationship Id="rId6" Type="http://schemas.openxmlformats.org/officeDocument/2006/relationships/slideLayout" Target="../slideLayouts/slideLayout257.xml"/><Relationship Id="rId11" Type="http://schemas.openxmlformats.org/officeDocument/2006/relationships/slideLayout" Target="../slideLayouts/slideLayout262.xml"/><Relationship Id="rId5" Type="http://schemas.openxmlformats.org/officeDocument/2006/relationships/slideLayout" Target="../slideLayouts/slideLayout256.xml"/><Relationship Id="rId15" Type="http://schemas.openxmlformats.org/officeDocument/2006/relationships/image" Target="../media/image9.png"/><Relationship Id="rId10" Type="http://schemas.openxmlformats.org/officeDocument/2006/relationships/slideLayout" Target="../slideLayouts/slideLayout261.xml"/><Relationship Id="rId4" Type="http://schemas.openxmlformats.org/officeDocument/2006/relationships/slideLayout" Target="../slideLayouts/slideLayout255.xml"/><Relationship Id="rId9" Type="http://schemas.openxmlformats.org/officeDocument/2006/relationships/slideLayout" Target="../slideLayouts/slideLayout260.xml"/><Relationship Id="rId14" Type="http://schemas.openxmlformats.org/officeDocument/2006/relationships/image" Target="../media/image8.png"/></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270.xml"/><Relationship Id="rId3" Type="http://schemas.openxmlformats.org/officeDocument/2006/relationships/slideLayout" Target="../slideLayouts/slideLayout265.xml"/><Relationship Id="rId7" Type="http://schemas.openxmlformats.org/officeDocument/2006/relationships/slideLayout" Target="../slideLayouts/slideLayout269.xml"/><Relationship Id="rId12" Type="http://schemas.openxmlformats.org/officeDocument/2006/relationships/theme" Target="../theme/theme31.xml"/><Relationship Id="rId2" Type="http://schemas.openxmlformats.org/officeDocument/2006/relationships/slideLayout" Target="../slideLayouts/slideLayout264.xml"/><Relationship Id="rId1" Type="http://schemas.openxmlformats.org/officeDocument/2006/relationships/slideLayout" Target="../slideLayouts/slideLayout263.xml"/><Relationship Id="rId6" Type="http://schemas.openxmlformats.org/officeDocument/2006/relationships/slideLayout" Target="../slideLayouts/slideLayout268.xml"/><Relationship Id="rId11" Type="http://schemas.openxmlformats.org/officeDocument/2006/relationships/slideLayout" Target="../slideLayouts/slideLayout273.xml"/><Relationship Id="rId5" Type="http://schemas.openxmlformats.org/officeDocument/2006/relationships/slideLayout" Target="../slideLayouts/slideLayout267.xml"/><Relationship Id="rId10" Type="http://schemas.openxmlformats.org/officeDocument/2006/relationships/slideLayout" Target="../slideLayouts/slideLayout272.xml"/><Relationship Id="rId4" Type="http://schemas.openxmlformats.org/officeDocument/2006/relationships/slideLayout" Target="../slideLayouts/slideLayout266.xml"/><Relationship Id="rId9" Type="http://schemas.openxmlformats.org/officeDocument/2006/relationships/slideLayout" Target="../slideLayouts/slideLayout271.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281.xml"/><Relationship Id="rId13" Type="http://schemas.openxmlformats.org/officeDocument/2006/relationships/image" Target="../media/image17.jpeg"/><Relationship Id="rId3" Type="http://schemas.openxmlformats.org/officeDocument/2006/relationships/slideLayout" Target="../slideLayouts/slideLayout276.xml"/><Relationship Id="rId7" Type="http://schemas.openxmlformats.org/officeDocument/2006/relationships/slideLayout" Target="../slideLayouts/slideLayout280.xml"/><Relationship Id="rId12" Type="http://schemas.openxmlformats.org/officeDocument/2006/relationships/theme" Target="../theme/theme32.xml"/><Relationship Id="rId2" Type="http://schemas.openxmlformats.org/officeDocument/2006/relationships/slideLayout" Target="../slideLayouts/slideLayout275.xml"/><Relationship Id="rId1" Type="http://schemas.openxmlformats.org/officeDocument/2006/relationships/slideLayout" Target="../slideLayouts/slideLayout274.xml"/><Relationship Id="rId6" Type="http://schemas.openxmlformats.org/officeDocument/2006/relationships/slideLayout" Target="../slideLayouts/slideLayout279.xml"/><Relationship Id="rId11" Type="http://schemas.openxmlformats.org/officeDocument/2006/relationships/slideLayout" Target="../slideLayouts/slideLayout284.xml"/><Relationship Id="rId5" Type="http://schemas.openxmlformats.org/officeDocument/2006/relationships/slideLayout" Target="../slideLayouts/slideLayout278.xml"/><Relationship Id="rId10" Type="http://schemas.openxmlformats.org/officeDocument/2006/relationships/slideLayout" Target="../slideLayouts/slideLayout283.xml"/><Relationship Id="rId4" Type="http://schemas.openxmlformats.org/officeDocument/2006/relationships/slideLayout" Target="../slideLayouts/slideLayout277.xml"/><Relationship Id="rId9" Type="http://schemas.openxmlformats.org/officeDocument/2006/relationships/slideLayout" Target="../slideLayouts/slideLayout282.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292.xml"/><Relationship Id="rId13" Type="http://schemas.openxmlformats.org/officeDocument/2006/relationships/image" Target="../media/image7.jpeg"/><Relationship Id="rId3" Type="http://schemas.openxmlformats.org/officeDocument/2006/relationships/slideLayout" Target="../slideLayouts/slideLayout287.xml"/><Relationship Id="rId7" Type="http://schemas.openxmlformats.org/officeDocument/2006/relationships/slideLayout" Target="../slideLayouts/slideLayout291.xml"/><Relationship Id="rId12" Type="http://schemas.openxmlformats.org/officeDocument/2006/relationships/theme" Target="../theme/theme33.xml"/><Relationship Id="rId2" Type="http://schemas.openxmlformats.org/officeDocument/2006/relationships/slideLayout" Target="../slideLayouts/slideLayout286.xml"/><Relationship Id="rId1" Type="http://schemas.openxmlformats.org/officeDocument/2006/relationships/slideLayout" Target="../slideLayouts/slideLayout285.xml"/><Relationship Id="rId6" Type="http://schemas.openxmlformats.org/officeDocument/2006/relationships/slideLayout" Target="../slideLayouts/slideLayout290.xml"/><Relationship Id="rId11" Type="http://schemas.openxmlformats.org/officeDocument/2006/relationships/slideLayout" Target="../slideLayouts/slideLayout295.xml"/><Relationship Id="rId5" Type="http://schemas.openxmlformats.org/officeDocument/2006/relationships/slideLayout" Target="../slideLayouts/slideLayout289.xml"/><Relationship Id="rId10" Type="http://schemas.openxmlformats.org/officeDocument/2006/relationships/slideLayout" Target="../slideLayouts/slideLayout294.xml"/><Relationship Id="rId4" Type="http://schemas.openxmlformats.org/officeDocument/2006/relationships/slideLayout" Target="../slideLayouts/slideLayout288.xml"/><Relationship Id="rId9" Type="http://schemas.openxmlformats.org/officeDocument/2006/relationships/slideLayout" Target="../slideLayouts/slideLayout293.xml"/><Relationship Id="rId14" Type="http://schemas.openxmlformats.org/officeDocument/2006/relationships/image" Target="../media/image11.png"/></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03.xml"/><Relationship Id="rId13" Type="http://schemas.openxmlformats.org/officeDocument/2006/relationships/image" Target="../media/image7.jpeg"/><Relationship Id="rId3" Type="http://schemas.openxmlformats.org/officeDocument/2006/relationships/slideLayout" Target="../slideLayouts/slideLayout298.xml"/><Relationship Id="rId7" Type="http://schemas.openxmlformats.org/officeDocument/2006/relationships/slideLayout" Target="../slideLayouts/slideLayout302.xml"/><Relationship Id="rId12" Type="http://schemas.openxmlformats.org/officeDocument/2006/relationships/theme" Target="../theme/theme34.xml"/><Relationship Id="rId17" Type="http://schemas.openxmlformats.org/officeDocument/2006/relationships/image" Target="../media/image11.png"/><Relationship Id="rId2" Type="http://schemas.openxmlformats.org/officeDocument/2006/relationships/slideLayout" Target="../slideLayouts/slideLayout297.xml"/><Relationship Id="rId16" Type="http://schemas.openxmlformats.org/officeDocument/2006/relationships/image" Target="../media/image10.png"/><Relationship Id="rId1" Type="http://schemas.openxmlformats.org/officeDocument/2006/relationships/slideLayout" Target="../slideLayouts/slideLayout296.xml"/><Relationship Id="rId6" Type="http://schemas.openxmlformats.org/officeDocument/2006/relationships/slideLayout" Target="../slideLayouts/slideLayout301.xml"/><Relationship Id="rId11" Type="http://schemas.openxmlformats.org/officeDocument/2006/relationships/slideLayout" Target="../slideLayouts/slideLayout306.xml"/><Relationship Id="rId5" Type="http://schemas.openxmlformats.org/officeDocument/2006/relationships/slideLayout" Target="../slideLayouts/slideLayout300.xml"/><Relationship Id="rId15" Type="http://schemas.openxmlformats.org/officeDocument/2006/relationships/image" Target="../media/image9.png"/><Relationship Id="rId10" Type="http://schemas.openxmlformats.org/officeDocument/2006/relationships/slideLayout" Target="../slideLayouts/slideLayout305.xml"/><Relationship Id="rId4" Type="http://schemas.openxmlformats.org/officeDocument/2006/relationships/slideLayout" Target="../slideLayouts/slideLayout299.xml"/><Relationship Id="rId9" Type="http://schemas.openxmlformats.org/officeDocument/2006/relationships/slideLayout" Target="../slideLayouts/slideLayout304.xml"/><Relationship Id="rId14" Type="http://schemas.openxmlformats.org/officeDocument/2006/relationships/image" Target="../media/image8.png"/></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14.xml"/><Relationship Id="rId13" Type="http://schemas.openxmlformats.org/officeDocument/2006/relationships/image" Target="../media/image7.jpeg"/><Relationship Id="rId3" Type="http://schemas.openxmlformats.org/officeDocument/2006/relationships/slideLayout" Target="../slideLayouts/slideLayout309.xml"/><Relationship Id="rId7" Type="http://schemas.openxmlformats.org/officeDocument/2006/relationships/slideLayout" Target="../slideLayouts/slideLayout313.xml"/><Relationship Id="rId12" Type="http://schemas.openxmlformats.org/officeDocument/2006/relationships/theme" Target="../theme/theme35.xml"/><Relationship Id="rId2" Type="http://schemas.openxmlformats.org/officeDocument/2006/relationships/slideLayout" Target="../slideLayouts/slideLayout308.xml"/><Relationship Id="rId1" Type="http://schemas.openxmlformats.org/officeDocument/2006/relationships/slideLayout" Target="../slideLayouts/slideLayout307.xml"/><Relationship Id="rId6" Type="http://schemas.openxmlformats.org/officeDocument/2006/relationships/slideLayout" Target="../slideLayouts/slideLayout312.xml"/><Relationship Id="rId11" Type="http://schemas.openxmlformats.org/officeDocument/2006/relationships/slideLayout" Target="../slideLayouts/slideLayout317.xml"/><Relationship Id="rId5" Type="http://schemas.openxmlformats.org/officeDocument/2006/relationships/slideLayout" Target="../slideLayouts/slideLayout311.xml"/><Relationship Id="rId10" Type="http://schemas.openxmlformats.org/officeDocument/2006/relationships/slideLayout" Target="../slideLayouts/slideLayout316.xml"/><Relationship Id="rId4" Type="http://schemas.openxmlformats.org/officeDocument/2006/relationships/slideLayout" Target="../slideLayouts/slideLayout310.xml"/><Relationship Id="rId9" Type="http://schemas.openxmlformats.org/officeDocument/2006/relationships/slideLayout" Target="../slideLayouts/slideLayout315.xml"/><Relationship Id="rId14" Type="http://schemas.openxmlformats.org/officeDocument/2006/relationships/image" Target="../media/image11.png"/></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25.xml"/><Relationship Id="rId13" Type="http://schemas.openxmlformats.org/officeDocument/2006/relationships/image" Target="../media/image7.jpeg"/><Relationship Id="rId3" Type="http://schemas.openxmlformats.org/officeDocument/2006/relationships/slideLayout" Target="../slideLayouts/slideLayout320.xml"/><Relationship Id="rId7" Type="http://schemas.openxmlformats.org/officeDocument/2006/relationships/slideLayout" Target="../slideLayouts/slideLayout324.xml"/><Relationship Id="rId12" Type="http://schemas.openxmlformats.org/officeDocument/2006/relationships/theme" Target="../theme/theme36.xml"/><Relationship Id="rId17" Type="http://schemas.openxmlformats.org/officeDocument/2006/relationships/image" Target="../media/image11.png"/><Relationship Id="rId2" Type="http://schemas.openxmlformats.org/officeDocument/2006/relationships/slideLayout" Target="../slideLayouts/slideLayout319.xml"/><Relationship Id="rId16" Type="http://schemas.openxmlformats.org/officeDocument/2006/relationships/image" Target="../media/image10.png"/><Relationship Id="rId1" Type="http://schemas.openxmlformats.org/officeDocument/2006/relationships/slideLayout" Target="../slideLayouts/slideLayout318.xml"/><Relationship Id="rId6" Type="http://schemas.openxmlformats.org/officeDocument/2006/relationships/slideLayout" Target="../slideLayouts/slideLayout323.xml"/><Relationship Id="rId11" Type="http://schemas.openxmlformats.org/officeDocument/2006/relationships/slideLayout" Target="../slideLayouts/slideLayout328.xml"/><Relationship Id="rId5" Type="http://schemas.openxmlformats.org/officeDocument/2006/relationships/slideLayout" Target="../slideLayouts/slideLayout322.xml"/><Relationship Id="rId15" Type="http://schemas.openxmlformats.org/officeDocument/2006/relationships/image" Target="../media/image9.png"/><Relationship Id="rId10" Type="http://schemas.openxmlformats.org/officeDocument/2006/relationships/slideLayout" Target="../slideLayouts/slideLayout327.xml"/><Relationship Id="rId4" Type="http://schemas.openxmlformats.org/officeDocument/2006/relationships/slideLayout" Target="../slideLayouts/slideLayout321.xml"/><Relationship Id="rId9" Type="http://schemas.openxmlformats.org/officeDocument/2006/relationships/slideLayout" Target="../slideLayouts/slideLayout326.xml"/><Relationship Id="rId14" Type="http://schemas.openxmlformats.org/officeDocument/2006/relationships/image" Target="../media/image8.png"/></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36.xml"/><Relationship Id="rId13" Type="http://schemas.openxmlformats.org/officeDocument/2006/relationships/image" Target="../media/image7.jpeg"/><Relationship Id="rId3" Type="http://schemas.openxmlformats.org/officeDocument/2006/relationships/slideLayout" Target="../slideLayouts/slideLayout331.xml"/><Relationship Id="rId7" Type="http://schemas.openxmlformats.org/officeDocument/2006/relationships/slideLayout" Target="../slideLayouts/slideLayout335.xml"/><Relationship Id="rId12" Type="http://schemas.openxmlformats.org/officeDocument/2006/relationships/theme" Target="../theme/theme37.xml"/><Relationship Id="rId2" Type="http://schemas.openxmlformats.org/officeDocument/2006/relationships/slideLayout" Target="../slideLayouts/slideLayout330.xml"/><Relationship Id="rId1" Type="http://schemas.openxmlformats.org/officeDocument/2006/relationships/slideLayout" Target="../slideLayouts/slideLayout329.xml"/><Relationship Id="rId6" Type="http://schemas.openxmlformats.org/officeDocument/2006/relationships/slideLayout" Target="../slideLayouts/slideLayout334.xml"/><Relationship Id="rId11" Type="http://schemas.openxmlformats.org/officeDocument/2006/relationships/slideLayout" Target="../slideLayouts/slideLayout339.xml"/><Relationship Id="rId5" Type="http://schemas.openxmlformats.org/officeDocument/2006/relationships/slideLayout" Target="../slideLayouts/slideLayout333.xml"/><Relationship Id="rId10" Type="http://schemas.openxmlformats.org/officeDocument/2006/relationships/slideLayout" Target="../slideLayouts/slideLayout338.xml"/><Relationship Id="rId4" Type="http://schemas.openxmlformats.org/officeDocument/2006/relationships/slideLayout" Target="../slideLayouts/slideLayout332.xml"/><Relationship Id="rId9" Type="http://schemas.openxmlformats.org/officeDocument/2006/relationships/slideLayout" Target="../slideLayouts/slideLayout337.xml"/><Relationship Id="rId14" Type="http://schemas.openxmlformats.org/officeDocument/2006/relationships/image" Target="../media/image11.png"/></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347.xml"/><Relationship Id="rId3" Type="http://schemas.openxmlformats.org/officeDocument/2006/relationships/slideLayout" Target="../slideLayouts/slideLayout342.xml"/><Relationship Id="rId7" Type="http://schemas.openxmlformats.org/officeDocument/2006/relationships/slideLayout" Target="../slideLayouts/slideLayout346.xml"/><Relationship Id="rId12" Type="http://schemas.openxmlformats.org/officeDocument/2006/relationships/theme" Target="../theme/theme38.xml"/><Relationship Id="rId2" Type="http://schemas.openxmlformats.org/officeDocument/2006/relationships/slideLayout" Target="../slideLayouts/slideLayout341.xml"/><Relationship Id="rId1" Type="http://schemas.openxmlformats.org/officeDocument/2006/relationships/slideLayout" Target="../slideLayouts/slideLayout340.xml"/><Relationship Id="rId6" Type="http://schemas.openxmlformats.org/officeDocument/2006/relationships/slideLayout" Target="../slideLayouts/slideLayout345.xml"/><Relationship Id="rId11" Type="http://schemas.openxmlformats.org/officeDocument/2006/relationships/slideLayout" Target="../slideLayouts/slideLayout350.xml"/><Relationship Id="rId5" Type="http://schemas.openxmlformats.org/officeDocument/2006/relationships/slideLayout" Target="../slideLayouts/slideLayout344.xml"/><Relationship Id="rId10" Type="http://schemas.openxmlformats.org/officeDocument/2006/relationships/slideLayout" Target="../slideLayouts/slideLayout349.xml"/><Relationship Id="rId4" Type="http://schemas.openxmlformats.org/officeDocument/2006/relationships/slideLayout" Target="../slideLayouts/slideLayout343.xml"/><Relationship Id="rId9" Type="http://schemas.openxmlformats.org/officeDocument/2006/relationships/slideLayout" Target="../slideLayouts/slideLayout348.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358.xml"/><Relationship Id="rId13" Type="http://schemas.openxmlformats.org/officeDocument/2006/relationships/image" Target="../media/image18.emf"/><Relationship Id="rId3" Type="http://schemas.openxmlformats.org/officeDocument/2006/relationships/slideLayout" Target="../slideLayouts/slideLayout353.xml"/><Relationship Id="rId7" Type="http://schemas.openxmlformats.org/officeDocument/2006/relationships/slideLayout" Target="../slideLayouts/slideLayout357.xml"/><Relationship Id="rId12" Type="http://schemas.openxmlformats.org/officeDocument/2006/relationships/theme" Target="../theme/theme39.xml"/><Relationship Id="rId17" Type="http://schemas.openxmlformats.org/officeDocument/2006/relationships/image" Target="../media/image22.png"/><Relationship Id="rId2" Type="http://schemas.openxmlformats.org/officeDocument/2006/relationships/slideLayout" Target="../slideLayouts/slideLayout352.xml"/><Relationship Id="rId16" Type="http://schemas.openxmlformats.org/officeDocument/2006/relationships/image" Target="../media/image21.png"/><Relationship Id="rId1" Type="http://schemas.openxmlformats.org/officeDocument/2006/relationships/slideLayout" Target="../slideLayouts/slideLayout351.xml"/><Relationship Id="rId6" Type="http://schemas.openxmlformats.org/officeDocument/2006/relationships/slideLayout" Target="../slideLayouts/slideLayout356.xml"/><Relationship Id="rId11" Type="http://schemas.openxmlformats.org/officeDocument/2006/relationships/slideLayout" Target="../slideLayouts/slideLayout361.xml"/><Relationship Id="rId5" Type="http://schemas.openxmlformats.org/officeDocument/2006/relationships/slideLayout" Target="../slideLayouts/slideLayout355.xml"/><Relationship Id="rId15" Type="http://schemas.openxmlformats.org/officeDocument/2006/relationships/image" Target="../media/image20.png"/><Relationship Id="rId10" Type="http://schemas.openxmlformats.org/officeDocument/2006/relationships/slideLayout" Target="../slideLayouts/slideLayout360.xml"/><Relationship Id="rId4" Type="http://schemas.openxmlformats.org/officeDocument/2006/relationships/slideLayout" Target="../slideLayouts/slideLayout354.xml"/><Relationship Id="rId9" Type="http://schemas.openxmlformats.org/officeDocument/2006/relationships/slideLayout" Target="../slideLayouts/slideLayout359.xml"/><Relationship Id="rId14" Type="http://schemas.openxmlformats.org/officeDocument/2006/relationships/image" Target="../media/image19.png"/></Relationships>
</file>

<file path=ppt/slideMasters/_rels/slideMaster4.xml.rels><?xml version="1.0" encoding="UTF-8" standalone="yes"?>
<Relationships xmlns="http://schemas.openxmlformats.org/package/2006/relationships"><Relationship Id="rId3" Type="http://schemas.openxmlformats.org/officeDocument/2006/relationships/theme" Target="../theme/theme4.xml"/><Relationship Id="rId2" Type="http://schemas.openxmlformats.org/officeDocument/2006/relationships/slideLayout" Target="../slideLayouts/slideLayout15.xml"/><Relationship Id="rId1" Type="http://schemas.openxmlformats.org/officeDocument/2006/relationships/slideLayout" Target="../slideLayouts/slideLayout14.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369.xml"/><Relationship Id="rId13" Type="http://schemas.openxmlformats.org/officeDocument/2006/relationships/image" Target="../media/image7.jpeg"/><Relationship Id="rId3" Type="http://schemas.openxmlformats.org/officeDocument/2006/relationships/slideLayout" Target="../slideLayouts/slideLayout364.xml"/><Relationship Id="rId7" Type="http://schemas.openxmlformats.org/officeDocument/2006/relationships/slideLayout" Target="../slideLayouts/slideLayout368.xml"/><Relationship Id="rId12" Type="http://schemas.openxmlformats.org/officeDocument/2006/relationships/theme" Target="../theme/theme40.xml"/><Relationship Id="rId17" Type="http://schemas.openxmlformats.org/officeDocument/2006/relationships/image" Target="../media/image11.png"/><Relationship Id="rId2" Type="http://schemas.openxmlformats.org/officeDocument/2006/relationships/slideLayout" Target="../slideLayouts/slideLayout363.xml"/><Relationship Id="rId16" Type="http://schemas.openxmlformats.org/officeDocument/2006/relationships/image" Target="../media/image10.png"/><Relationship Id="rId1" Type="http://schemas.openxmlformats.org/officeDocument/2006/relationships/slideLayout" Target="../slideLayouts/slideLayout362.xml"/><Relationship Id="rId6" Type="http://schemas.openxmlformats.org/officeDocument/2006/relationships/slideLayout" Target="../slideLayouts/slideLayout367.xml"/><Relationship Id="rId11" Type="http://schemas.openxmlformats.org/officeDocument/2006/relationships/slideLayout" Target="../slideLayouts/slideLayout372.xml"/><Relationship Id="rId5" Type="http://schemas.openxmlformats.org/officeDocument/2006/relationships/slideLayout" Target="../slideLayouts/slideLayout366.xml"/><Relationship Id="rId15" Type="http://schemas.openxmlformats.org/officeDocument/2006/relationships/image" Target="../media/image9.png"/><Relationship Id="rId10" Type="http://schemas.openxmlformats.org/officeDocument/2006/relationships/slideLayout" Target="../slideLayouts/slideLayout371.xml"/><Relationship Id="rId4" Type="http://schemas.openxmlformats.org/officeDocument/2006/relationships/slideLayout" Target="../slideLayouts/slideLayout365.xml"/><Relationship Id="rId9" Type="http://schemas.openxmlformats.org/officeDocument/2006/relationships/slideLayout" Target="../slideLayouts/slideLayout370.xml"/><Relationship Id="rId14" Type="http://schemas.openxmlformats.org/officeDocument/2006/relationships/image" Target="../media/image8.png"/></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380.xml"/><Relationship Id="rId13" Type="http://schemas.openxmlformats.org/officeDocument/2006/relationships/image" Target="../media/image7.jpeg"/><Relationship Id="rId3" Type="http://schemas.openxmlformats.org/officeDocument/2006/relationships/slideLayout" Target="../slideLayouts/slideLayout375.xml"/><Relationship Id="rId7" Type="http://schemas.openxmlformats.org/officeDocument/2006/relationships/slideLayout" Target="../slideLayouts/slideLayout379.xml"/><Relationship Id="rId12" Type="http://schemas.openxmlformats.org/officeDocument/2006/relationships/theme" Target="../theme/theme41.xml"/><Relationship Id="rId2" Type="http://schemas.openxmlformats.org/officeDocument/2006/relationships/slideLayout" Target="../slideLayouts/slideLayout374.xml"/><Relationship Id="rId1" Type="http://schemas.openxmlformats.org/officeDocument/2006/relationships/slideLayout" Target="../slideLayouts/slideLayout373.xml"/><Relationship Id="rId6" Type="http://schemas.openxmlformats.org/officeDocument/2006/relationships/slideLayout" Target="../slideLayouts/slideLayout378.xml"/><Relationship Id="rId11" Type="http://schemas.openxmlformats.org/officeDocument/2006/relationships/slideLayout" Target="../slideLayouts/slideLayout383.xml"/><Relationship Id="rId5" Type="http://schemas.openxmlformats.org/officeDocument/2006/relationships/slideLayout" Target="../slideLayouts/slideLayout377.xml"/><Relationship Id="rId10" Type="http://schemas.openxmlformats.org/officeDocument/2006/relationships/slideLayout" Target="../slideLayouts/slideLayout382.xml"/><Relationship Id="rId4" Type="http://schemas.openxmlformats.org/officeDocument/2006/relationships/slideLayout" Target="../slideLayouts/slideLayout376.xml"/><Relationship Id="rId9" Type="http://schemas.openxmlformats.org/officeDocument/2006/relationships/slideLayout" Target="../slideLayouts/slideLayout381.xml"/><Relationship Id="rId14" Type="http://schemas.openxmlformats.org/officeDocument/2006/relationships/image" Target="../media/image11.png"/></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391.xml"/><Relationship Id="rId13" Type="http://schemas.openxmlformats.org/officeDocument/2006/relationships/image" Target="../media/image23.jpeg"/><Relationship Id="rId3" Type="http://schemas.openxmlformats.org/officeDocument/2006/relationships/slideLayout" Target="../slideLayouts/slideLayout386.xml"/><Relationship Id="rId7" Type="http://schemas.openxmlformats.org/officeDocument/2006/relationships/slideLayout" Target="../slideLayouts/slideLayout390.xml"/><Relationship Id="rId12" Type="http://schemas.openxmlformats.org/officeDocument/2006/relationships/theme" Target="../theme/theme42.xml"/><Relationship Id="rId2" Type="http://schemas.openxmlformats.org/officeDocument/2006/relationships/slideLayout" Target="../slideLayouts/slideLayout385.xml"/><Relationship Id="rId1" Type="http://schemas.openxmlformats.org/officeDocument/2006/relationships/slideLayout" Target="../slideLayouts/slideLayout384.xml"/><Relationship Id="rId6" Type="http://schemas.openxmlformats.org/officeDocument/2006/relationships/slideLayout" Target="../slideLayouts/slideLayout389.xml"/><Relationship Id="rId11" Type="http://schemas.openxmlformats.org/officeDocument/2006/relationships/slideLayout" Target="../slideLayouts/slideLayout394.xml"/><Relationship Id="rId5" Type="http://schemas.openxmlformats.org/officeDocument/2006/relationships/slideLayout" Target="../slideLayouts/slideLayout388.xml"/><Relationship Id="rId10" Type="http://schemas.openxmlformats.org/officeDocument/2006/relationships/slideLayout" Target="../slideLayouts/slideLayout393.xml"/><Relationship Id="rId4" Type="http://schemas.openxmlformats.org/officeDocument/2006/relationships/slideLayout" Target="../slideLayouts/slideLayout387.xml"/><Relationship Id="rId9" Type="http://schemas.openxmlformats.org/officeDocument/2006/relationships/slideLayout" Target="../slideLayouts/slideLayout392.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02.xml"/><Relationship Id="rId3" Type="http://schemas.openxmlformats.org/officeDocument/2006/relationships/slideLayout" Target="../slideLayouts/slideLayout397.xml"/><Relationship Id="rId7" Type="http://schemas.openxmlformats.org/officeDocument/2006/relationships/slideLayout" Target="../slideLayouts/slideLayout401.xml"/><Relationship Id="rId12" Type="http://schemas.openxmlformats.org/officeDocument/2006/relationships/image" Target="../media/image24.jpeg"/><Relationship Id="rId2" Type="http://schemas.openxmlformats.org/officeDocument/2006/relationships/slideLayout" Target="../slideLayouts/slideLayout396.xml"/><Relationship Id="rId1" Type="http://schemas.openxmlformats.org/officeDocument/2006/relationships/slideLayout" Target="../slideLayouts/slideLayout395.xml"/><Relationship Id="rId6" Type="http://schemas.openxmlformats.org/officeDocument/2006/relationships/slideLayout" Target="../slideLayouts/slideLayout400.xml"/><Relationship Id="rId11" Type="http://schemas.openxmlformats.org/officeDocument/2006/relationships/theme" Target="../theme/theme43.xml"/><Relationship Id="rId5" Type="http://schemas.openxmlformats.org/officeDocument/2006/relationships/slideLayout" Target="../slideLayouts/slideLayout399.xml"/><Relationship Id="rId10" Type="http://schemas.openxmlformats.org/officeDocument/2006/relationships/slideLayout" Target="../slideLayouts/slideLayout404.xml"/><Relationship Id="rId4" Type="http://schemas.openxmlformats.org/officeDocument/2006/relationships/slideLayout" Target="../slideLayouts/slideLayout398.xml"/><Relationship Id="rId9" Type="http://schemas.openxmlformats.org/officeDocument/2006/relationships/slideLayout" Target="../slideLayouts/slideLayout403.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12.xml"/><Relationship Id="rId3" Type="http://schemas.openxmlformats.org/officeDocument/2006/relationships/slideLayout" Target="../slideLayouts/slideLayout407.xml"/><Relationship Id="rId7" Type="http://schemas.openxmlformats.org/officeDocument/2006/relationships/slideLayout" Target="../slideLayouts/slideLayout411.xml"/><Relationship Id="rId12" Type="http://schemas.openxmlformats.org/officeDocument/2006/relationships/theme" Target="../theme/theme44.xml"/><Relationship Id="rId2" Type="http://schemas.openxmlformats.org/officeDocument/2006/relationships/slideLayout" Target="../slideLayouts/slideLayout406.xml"/><Relationship Id="rId1" Type="http://schemas.openxmlformats.org/officeDocument/2006/relationships/slideLayout" Target="../slideLayouts/slideLayout405.xml"/><Relationship Id="rId6" Type="http://schemas.openxmlformats.org/officeDocument/2006/relationships/slideLayout" Target="../slideLayouts/slideLayout410.xml"/><Relationship Id="rId11" Type="http://schemas.openxmlformats.org/officeDocument/2006/relationships/slideLayout" Target="../slideLayouts/slideLayout415.xml"/><Relationship Id="rId5" Type="http://schemas.openxmlformats.org/officeDocument/2006/relationships/slideLayout" Target="../slideLayouts/slideLayout409.xml"/><Relationship Id="rId10" Type="http://schemas.openxmlformats.org/officeDocument/2006/relationships/slideLayout" Target="../slideLayouts/slideLayout414.xml"/><Relationship Id="rId4" Type="http://schemas.openxmlformats.org/officeDocument/2006/relationships/slideLayout" Target="../slideLayouts/slideLayout408.xml"/><Relationship Id="rId9" Type="http://schemas.openxmlformats.org/officeDocument/2006/relationships/slideLayout" Target="../slideLayouts/slideLayout413.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23.xml"/><Relationship Id="rId13" Type="http://schemas.openxmlformats.org/officeDocument/2006/relationships/slideLayout" Target="../slideLayouts/slideLayout428.xml"/><Relationship Id="rId3" Type="http://schemas.openxmlformats.org/officeDocument/2006/relationships/slideLayout" Target="../slideLayouts/slideLayout418.xml"/><Relationship Id="rId7" Type="http://schemas.openxmlformats.org/officeDocument/2006/relationships/slideLayout" Target="../slideLayouts/slideLayout422.xml"/><Relationship Id="rId12" Type="http://schemas.openxmlformats.org/officeDocument/2006/relationships/slideLayout" Target="../slideLayouts/slideLayout427.xml"/><Relationship Id="rId2" Type="http://schemas.openxmlformats.org/officeDocument/2006/relationships/slideLayout" Target="../slideLayouts/slideLayout417.xml"/><Relationship Id="rId1" Type="http://schemas.openxmlformats.org/officeDocument/2006/relationships/slideLayout" Target="../slideLayouts/slideLayout416.xml"/><Relationship Id="rId6" Type="http://schemas.openxmlformats.org/officeDocument/2006/relationships/slideLayout" Target="../slideLayouts/slideLayout421.xml"/><Relationship Id="rId11" Type="http://schemas.openxmlformats.org/officeDocument/2006/relationships/slideLayout" Target="../slideLayouts/slideLayout426.xml"/><Relationship Id="rId5" Type="http://schemas.openxmlformats.org/officeDocument/2006/relationships/slideLayout" Target="../slideLayouts/slideLayout420.xml"/><Relationship Id="rId15" Type="http://schemas.openxmlformats.org/officeDocument/2006/relationships/theme" Target="../theme/theme45.xml"/><Relationship Id="rId10" Type="http://schemas.openxmlformats.org/officeDocument/2006/relationships/slideLayout" Target="../slideLayouts/slideLayout425.xml"/><Relationship Id="rId4" Type="http://schemas.openxmlformats.org/officeDocument/2006/relationships/slideLayout" Target="../slideLayouts/slideLayout419.xml"/><Relationship Id="rId9" Type="http://schemas.openxmlformats.org/officeDocument/2006/relationships/slideLayout" Target="../slideLayouts/slideLayout424.xml"/><Relationship Id="rId14" Type="http://schemas.openxmlformats.org/officeDocument/2006/relationships/slideLayout" Target="../slideLayouts/slideLayout429.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37.xml"/><Relationship Id="rId3" Type="http://schemas.openxmlformats.org/officeDocument/2006/relationships/slideLayout" Target="../slideLayouts/slideLayout432.xml"/><Relationship Id="rId7" Type="http://schemas.openxmlformats.org/officeDocument/2006/relationships/slideLayout" Target="../slideLayouts/slideLayout436.xml"/><Relationship Id="rId12" Type="http://schemas.openxmlformats.org/officeDocument/2006/relationships/theme" Target="../theme/theme46.xml"/><Relationship Id="rId2" Type="http://schemas.openxmlformats.org/officeDocument/2006/relationships/slideLayout" Target="../slideLayouts/slideLayout431.xml"/><Relationship Id="rId1" Type="http://schemas.openxmlformats.org/officeDocument/2006/relationships/slideLayout" Target="../slideLayouts/slideLayout430.xml"/><Relationship Id="rId6" Type="http://schemas.openxmlformats.org/officeDocument/2006/relationships/slideLayout" Target="../slideLayouts/slideLayout435.xml"/><Relationship Id="rId11" Type="http://schemas.openxmlformats.org/officeDocument/2006/relationships/slideLayout" Target="../slideLayouts/slideLayout440.xml"/><Relationship Id="rId5" Type="http://schemas.openxmlformats.org/officeDocument/2006/relationships/slideLayout" Target="../slideLayouts/slideLayout434.xml"/><Relationship Id="rId10" Type="http://schemas.openxmlformats.org/officeDocument/2006/relationships/slideLayout" Target="../slideLayouts/slideLayout439.xml"/><Relationship Id="rId4" Type="http://schemas.openxmlformats.org/officeDocument/2006/relationships/slideLayout" Target="../slideLayouts/slideLayout433.xml"/><Relationship Id="rId9" Type="http://schemas.openxmlformats.org/officeDocument/2006/relationships/slideLayout" Target="../slideLayouts/slideLayout438.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448.xml"/><Relationship Id="rId13" Type="http://schemas.openxmlformats.org/officeDocument/2006/relationships/image" Target="../media/image23.jpeg"/><Relationship Id="rId3" Type="http://schemas.openxmlformats.org/officeDocument/2006/relationships/slideLayout" Target="../slideLayouts/slideLayout443.xml"/><Relationship Id="rId7" Type="http://schemas.openxmlformats.org/officeDocument/2006/relationships/slideLayout" Target="../slideLayouts/slideLayout447.xml"/><Relationship Id="rId12" Type="http://schemas.openxmlformats.org/officeDocument/2006/relationships/theme" Target="../theme/theme47.xml"/><Relationship Id="rId2" Type="http://schemas.openxmlformats.org/officeDocument/2006/relationships/slideLayout" Target="../slideLayouts/slideLayout442.xml"/><Relationship Id="rId1" Type="http://schemas.openxmlformats.org/officeDocument/2006/relationships/slideLayout" Target="../slideLayouts/slideLayout441.xml"/><Relationship Id="rId6" Type="http://schemas.openxmlformats.org/officeDocument/2006/relationships/slideLayout" Target="../slideLayouts/slideLayout446.xml"/><Relationship Id="rId11" Type="http://schemas.openxmlformats.org/officeDocument/2006/relationships/slideLayout" Target="../slideLayouts/slideLayout451.xml"/><Relationship Id="rId5" Type="http://schemas.openxmlformats.org/officeDocument/2006/relationships/slideLayout" Target="../slideLayouts/slideLayout445.xml"/><Relationship Id="rId10" Type="http://schemas.openxmlformats.org/officeDocument/2006/relationships/slideLayout" Target="../slideLayouts/slideLayout450.xml"/><Relationship Id="rId4" Type="http://schemas.openxmlformats.org/officeDocument/2006/relationships/slideLayout" Target="../slideLayouts/slideLayout444.xml"/><Relationship Id="rId9" Type="http://schemas.openxmlformats.org/officeDocument/2006/relationships/slideLayout" Target="../slideLayouts/slideLayout449.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459.xml"/><Relationship Id="rId13" Type="http://schemas.openxmlformats.org/officeDocument/2006/relationships/slideLayout" Target="../slideLayouts/slideLayout464.xml"/><Relationship Id="rId3" Type="http://schemas.openxmlformats.org/officeDocument/2006/relationships/slideLayout" Target="../slideLayouts/slideLayout454.xml"/><Relationship Id="rId7" Type="http://schemas.openxmlformats.org/officeDocument/2006/relationships/slideLayout" Target="../slideLayouts/slideLayout458.xml"/><Relationship Id="rId12" Type="http://schemas.openxmlformats.org/officeDocument/2006/relationships/slideLayout" Target="../slideLayouts/slideLayout463.xml"/><Relationship Id="rId2" Type="http://schemas.openxmlformats.org/officeDocument/2006/relationships/slideLayout" Target="../slideLayouts/slideLayout453.xml"/><Relationship Id="rId1" Type="http://schemas.openxmlformats.org/officeDocument/2006/relationships/slideLayout" Target="../slideLayouts/slideLayout452.xml"/><Relationship Id="rId6" Type="http://schemas.openxmlformats.org/officeDocument/2006/relationships/slideLayout" Target="../slideLayouts/slideLayout457.xml"/><Relationship Id="rId11" Type="http://schemas.openxmlformats.org/officeDocument/2006/relationships/slideLayout" Target="../slideLayouts/slideLayout462.xml"/><Relationship Id="rId5" Type="http://schemas.openxmlformats.org/officeDocument/2006/relationships/slideLayout" Target="../slideLayouts/slideLayout456.xml"/><Relationship Id="rId15" Type="http://schemas.openxmlformats.org/officeDocument/2006/relationships/theme" Target="../theme/theme48.xml"/><Relationship Id="rId10" Type="http://schemas.openxmlformats.org/officeDocument/2006/relationships/slideLayout" Target="../slideLayouts/slideLayout461.xml"/><Relationship Id="rId4" Type="http://schemas.openxmlformats.org/officeDocument/2006/relationships/slideLayout" Target="../slideLayouts/slideLayout455.xml"/><Relationship Id="rId9" Type="http://schemas.openxmlformats.org/officeDocument/2006/relationships/slideLayout" Target="../slideLayouts/slideLayout460.xml"/><Relationship Id="rId14" Type="http://schemas.openxmlformats.org/officeDocument/2006/relationships/slideLayout" Target="../slideLayouts/slideLayout465.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473.xml"/><Relationship Id="rId13" Type="http://schemas.openxmlformats.org/officeDocument/2006/relationships/slideLayout" Target="../slideLayouts/slideLayout478.xml"/><Relationship Id="rId3" Type="http://schemas.openxmlformats.org/officeDocument/2006/relationships/slideLayout" Target="../slideLayouts/slideLayout468.xml"/><Relationship Id="rId7" Type="http://schemas.openxmlformats.org/officeDocument/2006/relationships/slideLayout" Target="../slideLayouts/slideLayout472.xml"/><Relationship Id="rId12" Type="http://schemas.openxmlformats.org/officeDocument/2006/relationships/slideLayout" Target="../slideLayouts/slideLayout477.xml"/><Relationship Id="rId2" Type="http://schemas.openxmlformats.org/officeDocument/2006/relationships/slideLayout" Target="../slideLayouts/slideLayout467.xml"/><Relationship Id="rId1" Type="http://schemas.openxmlformats.org/officeDocument/2006/relationships/slideLayout" Target="../slideLayouts/slideLayout466.xml"/><Relationship Id="rId6" Type="http://schemas.openxmlformats.org/officeDocument/2006/relationships/slideLayout" Target="../slideLayouts/slideLayout471.xml"/><Relationship Id="rId11" Type="http://schemas.openxmlformats.org/officeDocument/2006/relationships/slideLayout" Target="../slideLayouts/slideLayout476.xml"/><Relationship Id="rId5" Type="http://schemas.openxmlformats.org/officeDocument/2006/relationships/slideLayout" Target="../slideLayouts/slideLayout470.xml"/><Relationship Id="rId15" Type="http://schemas.openxmlformats.org/officeDocument/2006/relationships/theme" Target="../theme/theme49.xml"/><Relationship Id="rId10" Type="http://schemas.openxmlformats.org/officeDocument/2006/relationships/slideLayout" Target="../slideLayouts/slideLayout475.xml"/><Relationship Id="rId4" Type="http://schemas.openxmlformats.org/officeDocument/2006/relationships/slideLayout" Target="../slideLayouts/slideLayout469.xml"/><Relationship Id="rId9" Type="http://schemas.openxmlformats.org/officeDocument/2006/relationships/slideLayout" Target="../slideLayouts/slideLayout474.xml"/><Relationship Id="rId14" Type="http://schemas.openxmlformats.org/officeDocument/2006/relationships/slideLayout" Target="../slideLayouts/slideLayout479.xml"/></Relationships>
</file>

<file path=ppt/slideMasters/_rels/slideMaster5.xml.rels><?xml version="1.0" encoding="UTF-8" standalone="yes"?>
<Relationships xmlns="http://schemas.openxmlformats.org/package/2006/relationships"><Relationship Id="rId2" Type="http://schemas.openxmlformats.org/officeDocument/2006/relationships/theme" Target="../theme/theme5.xml"/><Relationship Id="rId1" Type="http://schemas.openxmlformats.org/officeDocument/2006/relationships/slideLayout" Target="../slideLayouts/slideLayout16.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487.xml"/><Relationship Id="rId13" Type="http://schemas.openxmlformats.org/officeDocument/2006/relationships/image" Target="../media/image23.jpeg"/><Relationship Id="rId3" Type="http://schemas.openxmlformats.org/officeDocument/2006/relationships/slideLayout" Target="../slideLayouts/slideLayout482.xml"/><Relationship Id="rId7" Type="http://schemas.openxmlformats.org/officeDocument/2006/relationships/slideLayout" Target="../slideLayouts/slideLayout486.xml"/><Relationship Id="rId12" Type="http://schemas.openxmlformats.org/officeDocument/2006/relationships/theme" Target="../theme/theme50.xml"/><Relationship Id="rId2" Type="http://schemas.openxmlformats.org/officeDocument/2006/relationships/slideLayout" Target="../slideLayouts/slideLayout481.xml"/><Relationship Id="rId1" Type="http://schemas.openxmlformats.org/officeDocument/2006/relationships/slideLayout" Target="../slideLayouts/slideLayout480.xml"/><Relationship Id="rId6" Type="http://schemas.openxmlformats.org/officeDocument/2006/relationships/slideLayout" Target="../slideLayouts/slideLayout485.xml"/><Relationship Id="rId11" Type="http://schemas.openxmlformats.org/officeDocument/2006/relationships/slideLayout" Target="../slideLayouts/slideLayout490.xml"/><Relationship Id="rId5" Type="http://schemas.openxmlformats.org/officeDocument/2006/relationships/slideLayout" Target="../slideLayouts/slideLayout484.xml"/><Relationship Id="rId10" Type="http://schemas.openxmlformats.org/officeDocument/2006/relationships/slideLayout" Target="../slideLayouts/slideLayout489.xml"/><Relationship Id="rId4" Type="http://schemas.openxmlformats.org/officeDocument/2006/relationships/slideLayout" Target="../slideLayouts/slideLayout483.xml"/><Relationship Id="rId9" Type="http://schemas.openxmlformats.org/officeDocument/2006/relationships/slideLayout" Target="../slideLayouts/slideLayout488.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498.xml"/><Relationship Id="rId3" Type="http://schemas.openxmlformats.org/officeDocument/2006/relationships/slideLayout" Target="../slideLayouts/slideLayout493.xml"/><Relationship Id="rId7" Type="http://schemas.openxmlformats.org/officeDocument/2006/relationships/slideLayout" Target="../slideLayouts/slideLayout497.xml"/><Relationship Id="rId12" Type="http://schemas.openxmlformats.org/officeDocument/2006/relationships/theme" Target="../theme/theme51.xml"/><Relationship Id="rId2" Type="http://schemas.openxmlformats.org/officeDocument/2006/relationships/slideLayout" Target="../slideLayouts/slideLayout492.xml"/><Relationship Id="rId1" Type="http://schemas.openxmlformats.org/officeDocument/2006/relationships/slideLayout" Target="../slideLayouts/slideLayout491.xml"/><Relationship Id="rId6" Type="http://schemas.openxmlformats.org/officeDocument/2006/relationships/slideLayout" Target="../slideLayouts/slideLayout496.xml"/><Relationship Id="rId11" Type="http://schemas.openxmlformats.org/officeDocument/2006/relationships/slideLayout" Target="../slideLayouts/slideLayout501.xml"/><Relationship Id="rId5" Type="http://schemas.openxmlformats.org/officeDocument/2006/relationships/slideLayout" Target="../slideLayouts/slideLayout495.xml"/><Relationship Id="rId10" Type="http://schemas.openxmlformats.org/officeDocument/2006/relationships/slideLayout" Target="../slideLayouts/slideLayout500.xml"/><Relationship Id="rId4" Type="http://schemas.openxmlformats.org/officeDocument/2006/relationships/slideLayout" Target="../slideLayouts/slideLayout494.xml"/><Relationship Id="rId9" Type="http://schemas.openxmlformats.org/officeDocument/2006/relationships/slideLayout" Target="../slideLayouts/slideLayout499.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09.xml"/><Relationship Id="rId3" Type="http://schemas.openxmlformats.org/officeDocument/2006/relationships/slideLayout" Target="../slideLayouts/slideLayout504.xml"/><Relationship Id="rId7" Type="http://schemas.openxmlformats.org/officeDocument/2006/relationships/slideLayout" Target="../slideLayouts/slideLayout508.xml"/><Relationship Id="rId12" Type="http://schemas.openxmlformats.org/officeDocument/2006/relationships/theme" Target="../theme/theme52.xml"/><Relationship Id="rId2" Type="http://schemas.openxmlformats.org/officeDocument/2006/relationships/slideLayout" Target="../slideLayouts/slideLayout503.xml"/><Relationship Id="rId1" Type="http://schemas.openxmlformats.org/officeDocument/2006/relationships/slideLayout" Target="../slideLayouts/slideLayout502.xml"/><Relationship Id="rId6" Type="http://schemas.openxmlformats.org/officeDocument/2006/relationships/slideLayout" Target="../slideLayouts/slideLayout507.xml"/><Relationship Id="rId11" Type="http://schemas.openxmlformats.org/officeDocument/2006/relationships/slideLayout" Target="../slideLayouts/slideLayout512.xml"/><Relationship Id="rId5" Type="http://schemas.openxmlformats.org/officeDocument/2006/relationships/slideLayout" Target="../slideLayouts/slideLayout506.xml"/><Relationship Id="rId10" Type="http://schemas.openxmlformats.org/officeDocument/2006/relationships/slideLayout" Target="../slideLayouts/slideLayout511.xml"/><Relationship Id="rId4" Type="http://schemas.openxmlformats.org/officeDocument/2006/relationships/slideLayout" Target="../slideLayouts/slideLayout505.xml"/><Relationship Id="rId9" Type="http://schemas.openxmlformats.org/officeDocument/2006/relationships/slideLayout" Target="../slideLayouts/slideLayout510.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20.xml"/><Relationship Id="rId13" Type="http://schemas.openxmlformats.org/officeDocument/2006/relationships/slideLayout" Target="../slideLayouts/slideLayout525.xml"/><Relationship Id="rId3" Type="http://schemas.openxmlformats.org/officeDocument/2006/relationships/slideLayout" Target="../slideLayouts/slideLayout515.xml"/><Relationship Id="rId7" Type="http://schemas.openxmlformats.org/officeDocument/2006/relationships/slideLayout" Target="../slideLayouts/slideLayout519.xml"/><Relationship Id="rId12" Type="http://schemas.openxmlformats.org/officeDocument/2006/relationships/slideLayout" Target="../slideLayouts/slideLayout524.xml"/><Relationship Id="rId2" Type="http://schemas.openxmlformats.org/officeDocument/2006/relationships/slideLayout" Target="../slideLayouts/slideLayout514.xml"/><Relationship Id="rId1" Type="http://schemas.openxmlformats.org/officeDocument/2006/relationships/slideLayout" Target="../slideLayouts/slideLayout513.xml"/><Relationship Id="rId6" Type="http://schemas.openxmlformats.org/officeDocument/2006/relationships/slideLayout" Target="../slideLayouts/slideLayout518.xml"/><Relationship Id="rId11" Type="http://schemas.openxmlformats.org/officeDocument/2006/relationships/slideLayout" Target="../slideLayouts/slideLayout523.xml"/><Relationship Id="rId5" Type="http://schemas.openxmlformats.org/officeDocument/2006/relationships/slideLayout" Target="../slideLayouts/slideLayout517.xml"/><Relationship Id="rId15" Type="http://schemas.openxmlformats.org/officeDocument/2006/relationships/theme" Target="../theme/theme53.xml"/><Relationship Id="rId10" Type="http://schemas.openxmlformats.org/officeDocument/2006/relationships/slideLayout" Target="../slideLayouts/slideLayout522.xml"/><Relationship Id="rId4" Type="http://schemas.openxmlformats.org/officeDocument/2006/relationships/slideLayout" Target="../slideLayouts/slideLayout516.xml"/><Relationship Id="rId9" Type="http://schemas.openxmlformats.org/officeDocument/2006/relationships/slideLayout" Target="../slideLayouts/slideLayout521.xml"/><Relationship Id="rId14" Type="http://schemas.openxmlformats.org/officeDocument/2006/relationships/slideLayout" Target="../slideLayouts/slideLayout526.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34.xml"/><Relationship Id="rId13" Type="http://schemas.openxmlformats.org/officeDocument/2006/relationships/image" Target="../media/image23.jpeg"/><Relationship Id="rId3" Type="http://schemas.openxmlformats.org/officeDocument/2006/relationships/slideLayout" Target="../slideLayouts/slideLayout529.xml"/><Relationship Id="rId7" Type="http://schemas.openxmlformats.org/officeDocument/2006/relationships/slideLayout" Target="../slideLayouts/slideLayout533.xml"/><Relationship Id="rId12" Type="http://schemas.openxmlformats.org/officeDocument/2006/relationships/theme" Target="../theme/theme54.xml"/><Relationship Id="rId2" Type="http://schemas.openxmlformats.org/officeDocument/2006/relationships/slideLayout" Target="../slideLayouts/slideLayout528.xml"/><Relationship Id="rId1" Type="http://schemas.openxmlformats.org/officeDocument/2006/relationships/slideLayout" Target="../slideLayouts/slideLayout527.xml"/><Relationship Id="rId6" Type="http://schemas.openxmlformats.org/officeDocument/2006/relationships/slideLayout" Target="../slideLayouts/slideLayout532.xml"/><Relationship Id="rId11" Type="http://schemas.openxmlformats.org/officeDocument/2006/relationships/slideLayout" Target="../slideLayouts/slideLayout537.xml"/><Relationship Id="rId5" Type="http://schemas.openxmlformats.org/officeDocument/2006/relationships/slideLayout" Target="../slideLayouts/slideLayout531.xml"/><Relationship Id="rId10" Type="http://schemas.openxmlformats.org/officeDocument/2006/relationships/slideLayout" Target="../slideLayouts/slideLayout536.xml"/><Relationship Id="rId4" Type="http://schemas.openxmlformats.org/officeDocument/2006/relationships/slideLayout" Target="../slideLayouts/slideLayout530.xml"/><Relationship Id="rId9" Type="http://schemas.openxmlformats.org/officeDocument/2006/relationships/slideLayout" Target="../slideLayouts/slideLayout535.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545.xml"/><Relationship Id="rId13" Type="http://schemas.openxmlformats.org/officeDocument/2006/relationships/slideLayout" Target="../slideLayouts/slideLayout550.xml"/><Relationship Id="rId3" Type="http://schemas.openxmlformats.org/officeDocument/2006/relationships/slideLayout" Target="../slideLayouts/slideLayout540.xml"/><Relationship Id="rId7" Type="http://schemas.openxmlformats.org/officeDocument/2006/relationships/slideLayout" Target="../slideLayouts/slideLayout544.xml"/><Relationship Id="rId12" Type="http://schemas.openxmlformats.org/officeDocument/2006/relationships/slideLayout" Target="../slideLayouts/slideLayout549.xml"/><Relationship Id="rId2" Type="http://schemas.openxmlformats.org/officeDocument/2006/relationships/slideLayout" Target="../slideLayouts/slideLayout539.xml"/><Relationship Id="rId1" Type="http://schemas.openxmlformats.org/officeDocument/2006/relationships/slideLayout" Target="../slideLayouts/slideLayout538.xml"/><Relationship Id="rId6" Type="http://schemas.openxmlformats.org/officeDocument/2006/relationships/slideLayout" Target="../slideLayouts/slideLayout543.xml"/><Relationship Id="rId11" Type="http://schemas.openxmlformats.org/officeDocument/2006/relationships/slideLayout" Target="../slideLayouts/slideLayout548.xml"/><Relationship Id="rId5" Type="http://schemas.openxmlformats.org/officeDocument/2006/relationships/slideLayout" Target="../slideLayouts/slideLayout542.xml"/><Relationship Id="rId15" Type="http://schemas.openxmlformats.org/officeDocument/2006/relationships/theme" Target="../theme/theme55.xml"/><Relationship Id="rId10" Type="http://schemas.openxmlformats.org/officeDocument/2006/relationships/slideLayout" Target="../slideLayouts/slideLayout547.xml"/><Relationship Id="rId4" Type="http://schemas.openxmlformats.org/officeDocument/2006/relationships/slideLayout" Target="../slideLayouts/slideLayout541.xml"/><Relationship Id="rId9" Type="http://schemas.openxmlformats.org/officeDocument/2006/relationships/slideLayout" Target="../slideLayouts/slideLayout546.xml"/><Relationship Id="rId14" Type="http://schemas.openxmlformats.org/officeDocument/2006/relationships/slideLayout" Target="../slideLayouts/slideLayout551.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559.xml"/><Relationship Id="rId13" Type="http://schemas.openxmlformats.org/officeDocument/2006/relationships/image" Target="../media/image23.jpeg"/><Relationship Id="rId3" Type="http://schemas.openxmlformats.org/officeDocument/2006/relationships/slideLayout" Target="../slideLayouts/slideLayout554.xml"/><Relationship Id="rId7" Type="http://schemas.openxmlformats.org/officeDocument/2006/relationships/slideLayout" Target="../slideLayouts/slideLayout558.xml"/><Relationship Id="rId12" Type="http://schemas.openxmlformats.org/officeDocument/2006/relationships/theme" Target="../theme/theme56.xml"/><Relationship Id="rId2" Type="http://schemas.openxmlformats.org/officeDocument/2006/relationships/slideLayout" Target="../slideLayouts/slideLayout553.xml"/><Relationship Id="rId1" Type="http://schemas.openxmlformats.org/officeDocument/2006/relationships/slideLayout" Target="../slideLayouts/slideLayout552.xml"/><Relationship Id="rId6" Type="http://schemas.openxmlformats.org/officeDocument/2006/relationships/slideLayout" Target="../slideLayouts/slideLayout557.xml"/><Relationship Id="rId11" Type="http://schemas.openxmlformats.org/officeDocument/2006/relationships/slideLayout" Target="../slideLayouts/slideLayout562.xml"/><Relationship Id="rId5" Type="http://schemas.openxmlformats.org/officeDocument/2006/relationships/slideLayout" Target="../slideLayouts/slideLayout556.xml"/><Relationship Id="rId10" Type="http://schemas.openxmlformats.org/officeDocument/2006/relationships/slideLayout" Target="../slideLayouts/slideLayout561.xml"/><Relationship Id="rId4" Type="http://schemas.openxmlformats.org/officeDocument/2006/relationships/slideLayout" Target="../slideLayouts/slideLayout555.xml"/><Relationship Id="rId9" Type="http://schemas.openxmlformats.org/officeDocument/2006/relationships/slideLayout" Target="../slideLayouts/slideLayout560.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570.xml"/><Relationship Id="rId13" Type="http://schemas.openxmlformats.org/officeDocument/2006/relationships/image" Target="../media/image23.jpeg"/><Relationship Id="rId3" Type="http://schemas.openxmlformats.org/officeDocument/2006/relationships/slideLayout" Target="../slideLayouts/slideLayout565.xml"/><Relationship Id="rId7" Type="http://schemas.openxmlformats.org/officeDocument/2006/relationships/slideLayout" Target="../slideLayouts/slideLayout569.xml"/><Relationship Id="rId12" Type="http://schemas.openxmlformats.org/officeDocument/2006/relationships/theme" Target="../theme/theme57.xml"/><Relationship Id="rId2" Type="http://schemas.openxmlformats.org/officeDocument/2006/relationships/slideLayout" Target="../slideLayouts/slideLayout564.xml"/><Relationship Id="rId1" Type="http://schemas.openxmlformats.org/officeDocument/2006/relationships/slideLayout" Target="../slideLayouts/slideLayout563.xml"/><Relationship Id="rId6" Type="http://schemas.openxmlformats.org/officeDocument/2006/relationships/slideLayout" Target="../slideLayouts/slideLayout568.xml"/><Relationship Id="rId11" Type="http://schemas.openxmlformats.org/officeDocument/2006/relationships/slideLayout" Target="../slideLayouts/slideLayout573.xml"/><Relationship Id="rId5" Type="http://schemas.openxmlformats.org/officeDocument/2006/relationships/slideLayout" Target="../slideLayouts/slideLayout567.xml"/><Relationship Id="rId10" Type="http://schemas.openxmlformats.org/officeDocument/2006/relationships/slideLayout" Target="../slideLayouts/slideLayout572.xml"/><Relationship Id="rId4" Type="http://schemas.openxmlformats.org/officeDocument/2006/relationships/slideLayout" Target="../slideLayouts/slideLayout566.xml"/><Relationship Id="rId9" Type="http://schemas.openxmlformats.org/officeDocument/2006/relationships/slideLayout" Target="../slideLayouts/slideLayout571.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581.xml"/><Relationship Id="rId3" Type="http://schemas.openxmlformats.org/officeDocument/2006/relationships/slideLayout" Target="../slideLayouts/slideLayout576.xml"/><Relationship Id="rId7" Type="http://schemas.openxmlformats.org/officeDocument/2006/relationships/slideLayout" Target="../slideLayouts/slideLayout580.xml"/><Relationship Id="rId12" Type="http://schemas.openxmlformats.org/officeDocument/2006/relationships/theme" Target="../theme/theme58.xml"/><Relationship Id="rId2" Type="http://schemas.openxmlformats.org/officeDocument/2006/relationships/slideLayout" Target="../slideLayouts/slideLayout575.xml"/><Relationship Id="rId1" Type="http://schemas.openxmlformats.org/officeDocument/2006/relationships/slideLayout" Target="../slideLayouts/slideLayout574.xml"/><Relationship Id="rId6" Type="http://schemas.openxmlformats.org/officeDocument/2006/relationships/slideLayout" Target="../slideLayouts/slideLayout579.xml"/><Relationship Id="rId11" Type="http://schemas.openxmlformats.org/officeDocument/2006/relationships/slideLayout" Target="../slideLayouts/slideLayout584.xml"/><Relationship Id="rId5" Type="http://schemas.openxmlformats.org/officeDocument/2006/relationships/slideLayout" Target="../slideLayouts/slideLayout578.xml"/><Relationship Id="rId10" Type="http://schemas.openxmlformats.org/officeDocument/2006/relationships/slideLayout" Target="../slideLayouts/slideLayout583.xml"/><Relationship Id="rId4" Type="http://schemas.openxmlformats.org/officeDocument/2006/relationships/slideLayout" Target="../slideLayouts/slideLayout577.xml"/><Relationship Id="rId9" Type="http://schemas.openxmlformats.org/officeDocument/2006/relationships/slideLayout" Target="../slideLayouts/slideLayout582.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592.xml"/><Relationship Id="rId3" Type="http://schemas.openxmlformats.org/officeDocument/2006/relationships/slideLayout" Target="../slideLayouts/slideLayout587.xml"/><Relationship Id="rId7" Type="http://schemas.openxmlformats.org/officeDocument/2006/relationships/slideLayout" Target="../slideLayouts/slideLayout591.xml"/><Relationship Id="rId12" Type="http://schemas.openxmlformats.org/officeDocument/2006/relationships/theme" Target="../theme/theme59.xml"/><Relationship Id="rId2" Type="http://schemas.openxmlformats.org/officeDocument/2006/relationships/slideLayout" Target="../slideLayouts/slideLayout586.xml"/><Relationship Id="rId1" Type="http://schemas.openxmlformats.org/officeDocument/2006/relationships/slideLayout" Target="../slideLayouts/slideLayout585.xml"/><Relationship Id="rId6" Type="http://schemas.openxmlformats.org/officeDocument/2006/relationships/slideLayout" Target="../slideLayouts/slideLayout590.xml"/><Relationship Id="rId11" Type="http://schemas.openxmlformats.org/officeDocument/2006/relationships/slideLayout" Target="../slideLayouts/slideLayout595.xml"/><Relationship Id="rId5" Type="http://schemas.openxmlformats.org/officeDocument/2006/relationships/slideLayout" Target="../slideLayouts/slideLayout589.xml"/><Relationship Id="rId10" Type="http://schemas.openxmlformats.org/officeDocument/2006/relationships/slideLayout" Target="../slideLayouts/slideLayout594.xml"/><Relationship Id="rId4" Type="http://schemas.openxmlformats.org/officeDocument/2006/relationships/slideLayout" Target="../slideLayouts/slideLayout588.xml"/><Relationship Id="rId9" Type="http://schemas.openxmlformats.org/officeDocument/2006/relationships/slideLayout" Target="../slideLayouts/slideLayout593.xml"/></Relationships>
</file>

<file path=ppt/slideMasters/_rels/slideMaster6.xml.rels><?xml version="1.0" encoding="UTF-8" standalone="yes"?>
<Relationships xmlns="http://schemas.openxmlformats.org/package/2006/relationships"><Relationship Id="rId3" Type="http://schemas.openxmlformats.org/officeDocument/2006/relationships/theme" Target="../theme/theme6.xml"/><Relationship Id="rId2" Type="http://schemas.openxmlformats.org/officeDocument/2006/relationships/slideLayout" Target="../slideLayouts/slideLayout18.xml"/><Relationship Id="rId1" Type="http://schemas.openxmlformats.org/officeDocument/2006/relationships/slideLayout" Target="../slideLayouts/slideLayout17.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603.xml"/><Relationship Id="rId13" Type="http://schemas.openxmlformats.org/officeDocument/2006/relationships/image" Target="../media/image19.png"/><Relationship Id="rId3" Type="http://schemas.openxmlformats.org/officeDocument/2006/relationships/slideLayout" Target="../slideLayouts/slideLayout598.xml"/><Relationship Id="rId7" Type="http://schemas.openxmlformats.org/officeDocument/2006/relationships/slideLayout" Target="../slideLayouts/slideLayout602.xml"/><Relationship Id="rId12" Type="http://schemas.openxmlformats.org/officeDocument/2006/relationships/image" Target="../media/image25.emf"/><Relationship Id="rId2" Type="http://schemas.openxmlformats.org/officeDocument/2006/relationships/slideLayout" Target="../slideLayouts/slideLayout597.xml"/><Relationship Id="rId16" Type="http://schemas.openxmlformats.org/officeDocument/2006/relationships/image" Target="../media/image22.png"/><Relationship Id="rId1" Type="http://schemas.openxmlformats.org/officeDocument/2006/relationships/slideLayout" Target="../slideLayouts/slideLayout596.xml"/><Relationship Id="rId6" Type="http://schemas.openxmlformats.org/officeDocument/2006/relationships/slideLayout" Target="../slideLayouts/slideLayout601.xml"/><Relationship Id="rId11" Type="http://schemas.openxmlformats.org/officeDocument/2006/relationships/theme" Target="../theme/theme60.xml"/><Relationship Id="rId5" Type="http://schemas.openxmlformats.org/officeDocument/2006/relationships/slideLayout" Target="../slideLayouts/slideLayout600.xml"/><Relationship Id="rId15" Type="http://schemas.openxmlformats.org/officeDocument/2006/relationships/image" Target="../media/image21.png"/><Relationship Id="rId10" Type="http://schemas.openxmlformats.org/officeDocument/2006/relationships/slideLayout" Target="../slideLayouts/slideLayout605.xml"/><Relationship Id="rId4" Type="http://schemas.openxmlformats.org/officeDocument/2006/relationships/slideLayout" Target="../slideLayouts/slideLayout599.xml"/><Relationship Id="rId9" Type="http://schemas.openxmlformats.org/officeDocument/2006/relationships/slideLayout" Target="../slideLayouts/slideLayout604.xml"/><Relationship Id="rId14" Type="http://schemas.openxmlformats.org/officeDocument/2006/relationships/image" Target="../media/image20.png"/></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613.xml"/><Relationship Id="rId3" Type="http://schemas.openxmlformats.org/officeDocument/2006/relationships/slideLayout" Target="../slideLayouts/slideLayout608.xml"/><Relationship Id="rId7" Type="http://schemas.openxmlformats.org/officeDocument/2006/relationships/slideLayout" Target="../slideLayouts/slideLayout612.xml"/><Relationship Id="rId12" Type="http://schemas.openxmlformats.org/officeDocument/2006/relationships/theme" Target="../theme/theme61.xml"/><Relationship Id="rId2" Type="http://schemas.openxmlformats.org/officeDocument/2006/relationships/slideLayout" Target="../slideLayouts/slideLayout607.xml"/><Relationship Id="rId1" Type="http://schemas.openxmlformats.org/officeDocument/2006/relationships/slideLayout" Target="../slideLayouts/slideLayout606.xml"/><Relationship Id="rId6" Type="http://schemas.openxmlformats.org/officeDocument/2006/relationships/slideLayout" Target="../slideLayouts/slideLayout611.xml"/><Relationship Id="rId11" Type="http://schemas.openxmlformats.org/officeDocument/2006/relationships/slideLayout" Target="../slideLayouts/slideLayout616.xml"/><Relationship Id="rId5" Type="http://schemas.openxmlformats.org/officeDocument/2006/relationships/slideLayout" Target="../slideLayouts/slideLayout610.xml"/><Relationship Id="rId10" Type="http://schemas.openxmlformats.org/officeDocument/2006/relationships/slideLayout" Target="../slideLayouts/slideLayout615.xml"/><Relationship Id="rId4" Type="http://schemas.openxmlformats.org/officeDocument/2006/relationships/slideLayout" Target="../slideLayouts/slideLayout609.xml"/><Relationship Id="rId9" Type="http://schemas.openxmlformats.org/officeDocument/2006/relationships/slideLayout" Target="../slideLayouts/slideLayout614.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624.xml"/><Relationship Id="rId13" Type="http://schemas.openxmlformats.org/officeDocument/2006/relationships/image" Target="../media/image7.jpeg"/><Relationship Id="rId3" Type="http://schemas.openxmlformats.org/officeDocument/2006/relationships/slideLayout" Target="../slideLayouts/slideLayout619.xml"/><Relationship Id="rId7" Type="http://schemas.openxmlformats.org/officeDocument/2006/relationships/slideLayout" Target="../slideLayouts/slideLayout623.xml"/><Relationship Id="rId12" Type="http://schemas.openxmlformats.org/officeDocument/2006/relationships/theme" Target="../theme/theme62.xml"/><Relationship Id="rId2" Type="http://schemas.openxmlformats.org/officeDocument/2006/relationships/slideLayout" Target="../slideLayouts/slideLayout618.xml"/><Relationship Id="rId1" Type="http://schemas.openxmlformats.org/officeDocument/2006/relationships/slideLayout" Target="../slideLayouts/slideLayout617.xml"/><Relationship Id="rId6" Type="http://schemas.openxmlformats.org/officeDocument/2006/relationships/slideLayout" Target="../slideLayouts/slideLayout622.xml"/><Relationship Id="rId11" Type="http://schemas.openxmlformats.org/officeDocument/2006/relationships/slideLayout" Target="../slideLayouts/slideLayout627.xml"/><Relationship Id="rId5" Type="http://schemas.openxmlformats.org/officeDocument/2006/relationships/slideLayout" Target="../slideLayouts/slideLayout621.xml"/><Relationship Id="rId10" Type="http://schemas.openxmlformats.org/officeDocument/2006/relationships/slideLayout" Target="../slideLayouts/slideLayout626.xml"/><Relationship Id="rId4" Type="http://schemas.openxmlformats.org/officeDocument/2006/relationships/slideLayout" Target="../slideLayouts/slideLayout620.xml"/><Relationship Id="rId9" Type="http://schemas.openxmlformats.org/officeDocument/2006/relationships/slideLayout" Target="../slideLayouts/slideLayout625.xml"/><Relationship Id="rId14" Type="http://schemas.openxmlformats.org/officeDocument/2006/relationships/image" Target="../media/image11.png"/></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635.xml"/><Relationship Id="rId3" Type="http://schemas.openxmlformats.org/officeDocument/2006/relationships/slideLayout" Target="../slideLayouts/slideLayout630.xml"/><Relationship Id="rId7" Type="http://schemas.openxmlformats.org/officeDocument/2006/relationships/slideLayout" Target="../slideLayouts/slideLayout634.xml"/><Relationship Id="rId12" Type="http://schemas.openxmlformats.org/officeDocument/2006/relationships/image" Target="../media/image26.jpeg"/><Relationship Id="rId2" Type="http://schemas.openxmlformats.org/officeDocument/2006/relationships/slideLayout" Target="../slideLayouts/slideLayout629.xml"/><Relationship Id="rId1" Type="http://schemas.openxmlformats.org/officeDocument/2006/relationships/slideLayout" Target="../slideLayouts/slideLayout628.xml"/><Relationship Id="rId6" Type="http://schemas.openxmlformats.org/officeDocument/2006/relationships/slideLayout" Target="../slideLayouts/slideLayout633.xml"/><Relationship Id="rId11" Type="http://schemas.openxmlformats.org/officeDocument/2006/relationships/theme" Target="../theme/theme63.xml"/><Relationship Id="rId5" Type="http://schemas.openxmlformats.org/officeDocument/2006/relationships/slideLayout" Target="../slideLayouts/slideLayout632.xml"/><Relationship Id="rId10" Type="http://schemas.openxmlformats.org/officeDocument/2006/relationships/slideLayout" Target="../slideLayouts/slideLayout637.xml"/><Relationship Id="rId4" Type="http://schemas.openxmlformats.org/officeDocument/2006/relationships/slideLayout" Target="../slideLayouts/slideLayout631.xml"/><Relationship Id="rId9" Type="http://schemas.openxmlformats.org/officeDocument/2006/relationships/slideLayout" Target="../slideLayouts/slideLayout636.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645.xml"/><Relationship Id="rId13" Type="http://schemas.openxmlformats.org/officeDocument/2006/relationships/image" Target="../media/image28.png"/><Relationship Id="rId3" Type="http://schemas.openxmlformats.org/officeDocument/2006/relationships/slideLayout" Target="../slideLayouts/slideLayout640.xml"/><Relationship Id="rId7" Type="http://schemas.openxmlformats.org/officeDocument/2006/relationships/slideLayout" Target="../slideLayouts/slideLayout644.xml"/><Relationship Id="rId12" Type="http://schemas.openxmlformats.org/officeDocument/2006/relationships/image" Target="../media/image27.jpeg"/><Relationship Id="rId2" Type="http://schemas.openxmlformats.org/officeDocument/2006/relationships/slideLayout" Target="../slideLayouts/slideLayout639.xml"/><Relationship Id="rId1" Type="http://schemas.openxmlformats.org/officeDocument/2006/relationships/slideLayout" Target="../slideLayouts/slideLayout638.xml"/><Relationship Id="rId6" Type="http://schemas.openxmlformats.org/officeDocument/2006/relationships/slideLayout" Target="../slideLayouts/slideLayout643.xml"/><Relationship Id="rId11" Type="http://schemas.openxmlformats.org/officeDocument/2006/relationships/theme" Target="../theme/theme64.xml"/><Relationship Id="rId5" Type="http://schemas.openxmlformats.org/officeDocument/2006/relationships/slideLayout" Target="../slideLayouts/slideLayout642.xml"/><Relationship Id="rId15" Type="http://schemas.openxmlformats.org/officeDocument/2006/relationships/image" Target="../media/image30.png"/><Relationship Id="rId10" Type="http://schemas.openxmlformats.org/officeDocument/2006/relationships/slideLayout" Target="../slideLayouts/slideLayout647.xml"/><Relationship Id="rId4" Type="http://schemas.openxmlformats.org/officeDocument/2006/relationships/slideLayout" Target="../slideLayouts/slideLayout641.xml"/><Relationship Id="rId9" Type="http://schemas.openxmlformats.org/officeDocument/2006/relationships/slideLayout" Target="../slideLayouts/slideLayout646.xml"/><Relationship Id="rId14" Type="http://schemas.openxmlformats.org/officeDocument/2006/relationships/image" Target="../media/image29.png"/></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655.xml"/><Relationship Id="rId13" Type="http://schemas.openxmlformats.org/officeDocument/2006/relationships/theme" Target="../theme/theme65.xml"/><Relationship Id="rId3" Type="http://schemas.openxmlformats.org/officeDocument/2006/relationships/slideLayout" Target="../slideLayouts/slideLayout650.xml"/><Relationship Id="rId7" Type="http://schemas.openxmlformats.org/officeDocument/2006/relationships/slideLayout" Target="../slideLayouts/slideLayout654.xml"/><Relationship Id="rId12" Type="http://schemas.openxmlformats.org/officeDocument/2006/relationships/slideLayout" Target="../slideLayouts/slideLayout659.xml"/><Relationship Id="rId2" Type="http://schemas.openxmlformats.org/officeDocument/2006/relationships/slideLayout" Target="../slideLayouts/slideLayout649.xml"/><Relationship Id="rId1" Type="http://schemas.openxmlformats.org/officeDocument/2006/relationships/slideLayout" Target="../slideLayouts/slideLayout648.xml"/><Relationship Id="rId6" Type="http://schemas.openxmlformats.org/officeDocument/2006/relationships/slideLayout" Target="../slideLayouts/slideLayout653.xml"/><Relationship Id="rId11" Type="http://schemas.openxmlformats.org/officeDocument/2006/relationships/slideLayout" Target="../slideLayouts/slideLayout658.xml"/><Relationship Id="rId5" Type="http://schemas.openxmlformats.org/officeDocument/2006/relationships/slideLayout" Target="../slideLayouts/slideLayout652.xml"/><Relationship Id="rId10" Type="http://schemas.openxmlformats.org/officeDocument/2006/relationships/slideLayout" Target="../slideLayouts/slideLayout657.xml"/><Relationship Id="rId4" Type="http://schemas.openxmlformats.org/officeDocument/2006/relationships/slideLayout" Target="../slideLayouts/slideLayout651.xml"/><Relationship Id="rId9" Type="http://schemas.openxmlformats.org/officeDocument/2006/relationships/slideLayout" Target="../slideLayouts/slideLayout656.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667.xml"/><Relationship Id="rId13" Type="http://schemas.openxmlformats.org/officeDocument/2006/relationships/image" Target="../media/image31.png"/><Relationship Id="rId3" Type="http://schemas.openxmlformats.org/officeDocument/2006/relationships/slideLayout" Target="../slideLayouts/slideLayout662.xml"/><Relationship Id="rId7" Type="http://schemas.openxmlformats.org/officeDocument/2006/relationships/slideLayout" Target="../slideLayouts/slideLayout666.xml"/><Relationship Id="rId12" Type="http://schemas.openxmlformats.org/officeDocument/2006/relationships/theme" Target="../theme/theme66.xml"/><Relationship Id="rId2" Type="http://schemas.openxmlformats.org/officeDocument/2006/relationships/slideLayout" Target="../slideLayouts/slideLayout661.xml"/><Relationship Id="rId16" Type="http://schemas.openxmlformats.org/officeDocument/2006/relationships/image" Target="../media/image34.png"/><Relationship Id="rId1" Type="http://schemas.openxmlformats.org/officeDocument/2006/relationships/slideLayout" Target="../slideLayouts/slideLayout660.xml"/><Relationship Id="rId6" Type="http://schemas.openxmlformats.org/officeDocument/2006/relationships/slideLayout" Target="../slideLayouts/slideLayout665.xml"/><Relationship Id="rId11" Type="http://schemas.openxmlformats.org/officeDocument/2006/relationships/slideLayout" Target="../slideLayouts/slideLayout670.xml"/><Relationship Id="rId5" Type="http://schemas.openxmlformats.org/officeDocument/2006/relationships/slideLayout" Target="../slideLayouts/slideLayout664.xml"/><Relationship Id="rId15" Type="http://schemas.openxmlformats.org/officeDocument/2006/relationships/image" Target="../media/image33.png"/><Relationship Id="rId10" Type="http://schemas.openxmlformats.org/officeDocument/2006/relationships/slideLayout" Target="../slideLayouts/slideLayout669.xml"/><Relationship Id="rId4" Type="http://schemas.openxmlformats.org/officeDocument/2006/relationships/slideLayout" Target="../slideLayouts/slideLayout663.xml"/><Relationship Id="rId9" Type="http://schemas.openxmlformats.org/officeDocument/2006/relationships/slideLayout" Target="../slideLayouts/slideLayout668.xml"/><Relationship Id="rId14" Type="http://schemas.openxmlformats.org/officeDocument/2006/relationships/image" Target="../media/image32.png"/></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678.xml"/><Relationship Id="rId13" Type="http://schemas.openxmlformats.org/officeDocument/2006/relationships/image" Target="../media/image1.jpeg"/><Relationship Id="rId3" Type="http://schemas.openxmlformats.org/officeDocument/2006/relationships/slideLayout" Target="../slideLayouts/slideLayout673.xml"/><Relationship Id="rId7" Type="http://schemas.openxmlformats.org/officeDocument/2006/relationships/slideLayout" Target="../slideLayouts/slideLayout677.xml"/><Relationship Id="rId12" Type="http://schemas.openxmlformats.org/officeDocument/2006/relationships/theme" Target="../theme/theme67.xml"/><Relationship Id="rId17" Type="http://schemas.openxmlformats.org/officeDocument/2006/relationships/image" Target="../media/image5.png"/><Relationship Id="rId2" Type="http://schemas.openxmlformats.org/officeDocument/2006/relationships/slideLayout" Target="../slideLayouts/slideLayout672.xml"/><Relationship Id="rId16" Type="http://schemas.openxmlformats.org/officeDocument/2006/relationships/image" Target="../media/image4.png"/><Relationship Id="rId1" Type="http://schemas.openxmlformats.org/officeDocument/2006/relationships/slideLayout" Target="../slideLayouts/slideLayout671.xml"/><Relationship Id="rId6" Type="http://schemas.openxmlformats.org/officeDocument/2006/relationships/slideLayout" Target="../slideLayouts/slideLayout676.xml"/><Relationship Id="rId11" Type="http://schemas.openxmlformats.org/officeDocument/2006/relationships/slideLayout" Target="../slideLayouts/slideLayout681.xml"/><Relationship Id="rId5" Type="http://schemas.openxmlformats.org/officeDocument/2006/relationships/slideLayout" Target="../slideLayouts/slideLayout675.xml"/><Relationship Id="rId15" Type="http://schemas.openxmlformats.org/officeDocument/2006/relationships/image" Target="../media/image3.png"/><Relationship Id="rId10" Type="http://schemas.openxmlformats.org/officeDocument/2006/relationships/slideLayout" Target="../slideLayouts/slideLayout680.xml"/><Relationship Id="rId4" Type="http://schemas.openxmlformats.org/officeDocument/2006/relationships/slideLayout" Target="../slideLayouts/slideLayout674.xml"/><Relationship Id="rId9" Type="http://schemas.openxmlformats.org/officeDocument/2006/relationships/slideLayout" Target="../slideLayouts/slideLayout679.xml"/><Relationship Id="rId14" Type="http://schemas.openxmlformats.org/officeDocument/2006/relationships/image" Target="../media/image2.png"/></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689.xml"/><Relationship Id="rId13" Type="http://schemas.openxmlformats.org/officeDocument/2006/relationships/image" Target="../media/image35.jpeg"/><Relationship Id="rId3" Type="http://schemas.openxmlformats.org/officeDocument/2006/relationships/slideLayout" Target="../slideLayouts/slideLayout684.xml"/><Relationship Id="rId7" Type="http://schemas.openxmlformats.org/officeDocument/2006/relationships/slideLayout" Target="../slideLayouts/slideLayout688.xml"/><Relationship Id="rId12" Type="http://schemas.openxmlformats.org/officeDocument/2006/relationships/theme" Target="../theme/theme68.xml"/><Relationship Id="rId2" Type="http://schemas.openxmlformats.org/officeDocument/2006/relationships/slideLayout" Target="../slideLayouts/slideLayout683.xml"/><Relationship Id="rId1" Type="http://schemas.openxmlformats.org/officeDocument/2006/relationships/slideLayout" Target="../slideLayouts/slideLayout682.xml"/><Relationship Id="rId6" Type="http://schemas.openxmlformats.org/officeDocument/2006/relationships/slideLayout" Target="../slideLayouts/slideLayout687.xml"/><Relationship Id="rId11" Type="http://schemas.openxmlformats.org/officeDocument/2006/relationships/slideLayout" Target="../slideLayouts/slideLayout692.xml"/><Relationship Id="rId5" Type="http://schemas.openxmlformats.org/officeDocument/2006/relationships/slideLayout" Target="../slideLayouts/slideLayout686.xml"/><Relationship Id="rId10" Type="http://schemas.openxmlformats.org/officeDocument/2006/relationships/slideLayout" Target="../slideLayouts/slideLayout691.xml"/><Relationship Id="rId4" Type="http://schemas.openxmlformats.org/officeDocument/2006/relationships/slideLayout" Target="../slideLayouts/slideLayout685.xml"/><Relationship Id="rId9" Type="http://schemas.openxmlformats.org/officeDocument/2006/relationships/slideLayout" Target="../slideLayouts/slideLayout690.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700.xml"/><Relationship Id="rId13" Type="http://schemas.openxmlformats.org/officeDocument/2006/relationships/slideLayout" Target="../slideLayouts/slideLayout705.xml"/><Relationship Id="rId3" Type="http://schemas.openxmlformats.org/officeDocument/2006/relationships/slideLayout" Target="../slideLayouts/slideLayout695.xml"/><Relationship Id="rId7" Type="http://schemas.openxmlformats.org/officeDocument/2006/relationships/slideLayout" Target="../slideLayouts/slideLayout699.xml"/><Relationship Id="rId12" Type="http://schemas.openxmlformats.org/officeDocument/2006/relationships/slideLayout" Target="../slideLayouts/slideLayout704.xml"/><Relationship Id="rId2" Type="http://schemas.openxmlformats.org/officeDocument/2006/relationships/slideLayout" Target="../slideLayouts/slideLayout694.xml"/><Relationship Id="rId1" Type="http://schemas.openxmlformats.org/officeDocument/2006/relationships/slideLayout" Target="../slideLayouts/slideLayout693.xml"/><Relationship Id="rId6" Type="http://schemas.openxmlformats.org/officeDocument/2006/relationships/slideLayout" Target="../slideLayouts/slideLayout698.xml"/><Relationship Id="rId11" Type="http://schemas.openxmlformats.org/officeDocument/2006/relationships/slideLayout" Target="../slideLayouts/slideLayout703.xml"/><Relationship Id="rId5" Type="http://schemas.openxmlformats.org/officeDocument/2006/relationships/slideLayout" Target="../slideLayouts/slideLayout697.xml"/><Relationship Id="rId10" Type="http://schemas.openxmlformats.org/officeDocument/2006/relationships/slideLayout" Target="../slideLayouts/slideLayout702.xml"/><Relationship Id="rId4" Type="http://schemas.openxmlformats.org/officeDocument/2006/relationships/slideLayout" Target="../slideLayouts/slideLayout696.xml"/><Relationship Id="rId9" Type="http://schemas.openxmlformats.org/officeDocument/2006/relationships/slideLayout" Target="../slideLayouts/slideLayout701.xml"/><Relationship Id="rId14" Type="http://schemas.openxmlformats.org/officeDocument/2006/relationships/theme" Target="../theme/theme69.xml"/></Relationships>
</file>

<file path=ppt/slideMasters/_rels/slideMaster7.xml.rels><?xml version="1.0" encoding="UTF-8" standalone="yes"?>
<Relationships xmlns="http://schemas.openxmlformats.org/package/2006/relationships"><Relationship Id="rId3" Type="http://schemas.openxmlformats.org/officeDocument/2006/relationships/image" Target="../media/image1.jpeg"/><Relationship Id="rId7" Type="http://schemas.openxmlformats.org/officeDocument/2006/relationships/image" Target="../media/image5.png"/><Relationship Id="rId2" Type="http://schemas.openxmlformats.org/officeDocument/2006/relationships/theme" Target="../theme/theme7.xml"/><Relationship Id="rId1" Type="http://schemas.openxmlformats.org/officeDocument/2006/relationships/slideLayout" Target="../slideLayouts/slideLayout19.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png"/></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713.xml"/><Relationship Id="rId13" Type="http://schemas.openxmlformats.org/officeDocument/2006/relationships/slideLayout" Target="../slideLayouts/slideLayout718.xml"/><Relationship Id="rId3" Type="http://schemas.openxmlformats.org/officeDocument/2006/relationships/slideLayout" Target="../slideLayouts/slideLayout708.xml"/><Relationship Id="rId7" Type="http://schemas.openxmlformats.org/officeDocument/2006/relationships/slideLayout" Target="../slideLayouts/slideLayout712.xml"/><Relationship Id="rId12" Type="http://schemas.openxmlformats.org/officeDocument/2006/relationships/slideLayout" Target="../slideLayouts/slideLayout717.xml"/><Relationship Id="rId17" Type="http://schemas.openxmlformats.org/officeDocument/2006/relationships/image" Target="../media/image37.png"/><Relationship Id="rId2" Type="http://schemas.openxmlformats.org/officeDocument/2006/relationships/slideLayout" Target="../slideLayouts/slideLayout707.xml"/><Relationship Id="rId16" Type="http://schemas.openxmlformats.org/officeDocument/2006/relationships/image" Target="../media/image36.png"/><Relationship Id="rId1" Type="http://schemas.openxmlformats.org/officeDocument/2006/relationships/slideLayout" Target="../slideLayouts/slideLayout706.xml"/><Relationship Id="rId6" Type="http://schemas.openxmlformats.org/officeDocument/2006/relationships/slideLayout" Target="../slideLayouts/slideLayout711.xml"/><Relationship Id="rId11" Type="http://schemas.openxmlformats.org/officeDocument/2006/relationships/slideLayout" Target="../slideLayouts/slideLayout716.xml"/><Relationship Id="rId5" Type="http://schemas.openxmlformats.org/officeDocument/2006/relationships/slideLayout" Target="../slideLayouts/slideLayout710.xml"/><Relationship Id="rId15" Type="http://schemas.openxmlformats.org/officeDocument/2006/relationships/theme" Target="../theme/theme70.xml"/><Relationship Id="rId10" Type="http://schemas.openxmlformats.org/officeDocument/2006/relationships/slideLayout" Target="../slideLayouts/slideLayout715.xml"/><Relationship Id="rId4" Type="http://schemas.openxmlformats.org/officeDocument/2006/relationships/slideLayout" Target="../slideLayouts/slideLayout709.xml"/><Relationship Id="rId9" Type="http://schemas.openxmlformats.org/officeDocument/2006/relationships/slideLayout" Target="../slideLayouts/slideLayout714.xml"/><Relationship Id="rId14" Type="http://schemas.openxmlformats.org/officeDocument/2006/relationships/slideLayout" Target="../slideLayouts/slideLayout719.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727.xml"/><Relationship Id="rId3" Type="http://schemas.openxmlformats.org/officeDocument/2006/relationships/slideLayout" Target="../slideLayouts/slideLayout722.xml"/><Relationship Id="rId7" Type="http://schemas.openxmlformats.org/officeDocument/2006/relationships/slideLayout" Target="../slideLayouts/slideLayout726.xml"/><Relationship Id="rId12" Type="http://schemas.openxmlformats.org/officeDocument/2006/relationships/theme" Target="../theme/theme71.xml"/><Relationship Id="rId2" Type="http://schemas.openxmlformats.org/officeDocument/2006/relationships/slideLayout" Target="../slideLayouts/slideLayout721.xml"/><Relationship Id="rId1" Type="http://schemas.openxmlformats.org/officeDocument/2006/relationships/slideLayout" Target="../slideLayouts/slideLayout720.xml"/><Relationship Id="rId6" Type="http://schemas.openxmlformats.org/officeDocument/2006/relationships/slideLayout" Target="../slideLayouts/slideLayout725.xml"/><Relationship Id="rId11" Type="http://schemas.openxmlformats.org/officeDocument/2006/relationships/slideLayout" Target="../slideLayouts/slideLayout730.xml"/><Relationship Id="rId5" Type="http://schemas.openxmlformats.org/officeDocument/2006/relationships/slideLayout" Target="../slideLayouts/slideLayout724.xml"/><Relationship Id="rId10" Type="http://schemas.openxmlformats.org/officeDocument/2006/relationships/slideLayout" Target="../slideLayouts/slideLayout729.xml"/><Relationship Id="rId4" Type="http://schemas.openxmlformats.org/officeDocument/2006/relationships/slideLayout" Target="../slideLayouts/slideLayout723.xml"/><Relationship Id="rId9" Type="http://schemas.openxmlformats.org/officeDocument/2006/relationships/slideLayout" Target="../slideLayouts/slideLayout728.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738.xml"/><Relationship Id="rId3" Type="http://schemas.openxmlformats.org/officeDocument/2006/relationships/slideLayout" Target="../slideLayouts/slideLayout733.xml"/><Relationship Id="rId7" Type="http://schemas.openxmlformats.org/officeDocument/2006/relationships/slideLayout" Target="../slideLayouts/slideLayout737.xml"/><Relationship Id="rId12" Type="http://schemas.openxmlformats.org/officeDocument/2006/relationships/theme" Target="../theme/theme72.xml"/><Relationship Id="rId2" Type="http://schemas.openxmlformats.org/officeDocument/2006/relationships/slideLayout" Target="../slideLayouts/slideLayout732.xml"/><Relationship Id="rId1" Type="http://schemas.openxmlformats.org/officeDocument/2006/relationships/slideLayout" Target="../slideLayouts/slideLayout731.xml"/><Relationship Id="rId6" Type="http://schemas.openxmlformats.org/officeDocument/2006/relationships/slideLayout" Target="../slideLayouts/slideLayout736.xml"/><Relationship Id="rId11" Type="http://schemas.openxmlformats.org/officeDocument/2006/relationships/slideLayout" Target="../slideLayouts/slideLayout741.xml"/><Relationship Id="rId5" Type="http://schemas.openxmlformats.org/officeDocument/2006/relationships/slideLayout" Target="../slideLayouts/slideLayout735.xml"/><Relationship Id="rId10" Type="http://schemas.openxmlformats.org/officeDocument/2006/relationships/slideLayout" Target="../slideLayouts/slideLayout740.xml"/><Relationship Id="rId4" Type="http://schemas.openxmlformats.org/officeDocument/2006/relationships/slideLayout" Target="../slideLayouts/slideLayout734.xml"/><Relationship Id="rId9" Type="http://schemas.openxmlformats.org/officeDocument/2006/relationships/slideLayout" Target="../slideLayouts/slideLayout739.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749.xml"/><Relationship Id="rId13" Type="http://schemas.openxmlformats.org/officeDocument/2006/relationships/image" Target="../media/image1.jpeg"/><Relationship Id="rId3" Type="http://schemas.openxmlformats.org/officeDocument/2006/relationships/slideLayout" Target="../slideLayouts/slideLayout744.xml"/><Relationship Id="rId7" Type="http://schemas.openxmlformats.org/officeDocument/2006/relationships/slideLayout" Target="../slideLayouts/slideLayout748.xml"/><Relationship Id="rId12" Type="http://schemas.openxmlformats.org/officeDocument/2006/relationships/theme" Target="../theme/theme73.xml"/><Relationship Id="rId17" Type="http://schemas.openxmlformats.org/officeDocument/2006/relationships/image" Target="../media/image5.png"/><Relationship Id="rId2" Type="http://schemas.openxmlformats.org/officeDocument/2006/relationships/slideLayout" Target="../slideLayouts/slideLayout743.xml"/><Relationship Id="rId16" Type="http://schemas.openxmlformats.org/officeDocument/2006/relationships/image" Target="../media/image4.png"/><Relationship Id="rId1" Type="http://schemas.openxmlformats.org/officeDocument/2006/relationships/slideLayout" Target="../slideLayouts/slideLayout742.xml"/><Relationship Id="rId6" Type="http://schemas.openxmlformats.org/officeDocument/2006/relationships/slideLayout" Target="../slideLayouts/slideLayout747.xml"/><Relationship Id="rId11" Type="http://schemas.openxmlformats.org/officeDocument/2006/relationships/slideLayout" Target="../slideLayouts/slideLayout752.xml"/><Relationship Id="rId5" Type="http://schemas.openxmlformats.org/officeDocument/2006/relationships/slideLayout" Target="../slideLayouts/slideLayout746.xml"/><Relationship Id="rId15" Type="http://schemas.openxmlformats.org/officeDocument/2006/relationships/image" Target="../media/image3.png"/><Relationship Id="rId10" Type="http://schemas.openxmlformats.org/officeDocument/2006/relationships/slideLayout" Target="../slideLayouts/slideLayout751.xml"/><Relationship Id="rId4" Type="http://schemas.openxmlformats.org/officeDocument/2006/relationships/slideLayout" Target="../slideLayouts/slideLayout745.xml"/><Relationship Id="rId9" Type="http://schemas.openxmlformats.org/officeDocument/2006/relationships/slideLayout" Target="../slideLayouts/slideLayout750.xml"/><Relationship Id="rId14" Type="http://schemas.openxmlformats.org/officeDocument/2006/relationships/image" Target="../media/image2.png"/></Relationships>
</file>

<file path=ppt/slideMasters/_rels/slideMaster74.xml.rels><?xml version="1.0" encoding="UTF-8" standalone="yes"?>
<Relationships xmlns="http://schemas.openxmlformats.org/package/2006/relationships"><Relationship Id="rId3" Type="http://schemas.openxmlformats.org/officeDocument/2006/relationships/slideLayout" Target="../slideLayouts/slideLayout755.xml"/><Relationship Id="rId2" Type="http://schemas.openxmlformats.org/officeDocument/2006/relationships/slideLayout" Target="../slideLayouts/slideLayout754.xml"/><Relationship Id="rId1" Type="http://schemas.openxmlformats.org/officeDocument/2006/relationships/slideLayout" Target="../slideLayouts/slideLayout753.xml"/><Relationship Id="rId6" Type="http://schemas.openxmlformats.org/officeDocument/2006/relationships/theme" Target="../theme/theme74.xml"/><Relationship Id="rId5" Type="http://schemas.openxmlformats.org/officeDocument/2006/relationships/slideLayout" Target="../slideLayouts/slideLayout757.xml"/><Relationship Id="rId4" Type="http://schemas.openxmlformats.org/officeDocument/2006/relationships/slideLayout" Target="../slideLayouts/slideLayout756.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765.xml"/><Relationship Id="rId3" Type="http://schemas.openxmlformats.org/officeDocument/2006/relationships/slideLayout" Target="../slideLayouts/slideLayout760.xml"/><Relationship Id="rId7" Type="http://schemas.openxmlformats.org/officeDocument/2006/relationships/slideLayout" Target="../slideLayouts/slideLayout764.xml"/><Relationship Id="rId12" Type="http://schemas.openxmlformats.org/officeDocument/2006/relationships/theme" Target="../theme/theme75.xml"/><Relationship Id="rId2" Type="http://schemas.openxmlformats.org/officeDocument/2006/relationships/slideLayout" Target="../slideLayouts/slideLayout759.xml"/><Relationship Id="rId1" Type="http://schemas.openxmlformats.org/officeDocument/2006/relationships/slideLayout" Target="../slideLayouts/slideLayout758.xml"/><Relationship Id="rId6" Type="http://schemas.openxmlformats.org/officeDocument/2006/relationships/slideLayout" Target="../slideLayouts/slideLayout763.xml"/><Relationship Id="rId11" Type="http://schemas.openxmlformats.org/officeDocument/2006/relationships/slideLayout" Target="../slideLayouts/slideLayout768.xml"/><Relationship Id="rId5" Type="http://schemas.openxmlformats.org/officeDocument/2006/relationships/slideLayout" Target="../slideLayouts/slideLayout762.xml"/><Relationship Id="rId10" Type="http://schemas.openxmlformats.org/officeDocument/2006/relationships/slideLayout" Target="../slideLayouts/slideLayout767.xml"/><Relationship Id="rId4" Type="http://schemas.openxmlformats.org/officeDocument/2006/relationships/slideLayout" Target="../slideLayouts/slideLayout761.xml"/><Relationship Id="rId9" Type="http://schemas.openxmlformats.org/officeDocument/2006/relationships/slideLayout" Target="../slideLayouts/slideLayout766.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776.xml"/><Relationship Id="rId3" Type="http://schemas.openxmlformats.org/officeDocument/2006/relationships/slideLayout" Target="../slideLayouts/slideLayout771.xml"/><Relationship Id="rId7" Type="http://schemas.openxmlformats.org/officeDocument/2006/relationships/slideLayout" Target="../slideLayouts/slideLayout775.xml"/><Relationship Id="rId12" Type="http://schemas.openxmlformats.org/officeDocument/2006/relationships/theme" Target="../theme/theme76.xml"/><Relationship Id="rId2" Type="http://schemas.openxmlformats.org/officeDocument/2006/relationships/slideLayout" Target="../slideLayouts/slideLayout770.xml"/><Relationship Id="rId1" Type="http://schemas.openxmlformats.org/officeDocument/2006/relationships/slideLayout" Target="../slideLayouts/slideLayout769.xml"/><Relationship Id="rId6" Type="http://schemas.openxmlformats.org/officeDocument/2006/relationships/slideLayout" Target="../slideLayouts/slideLayout774.xml"/><Relationship Id="rId11" Type="http://schemas.openxmlformats.org/officeDocument/2006/relationships/slideLayout" Target="../slideLayouts/slideLayout779.xml"/><Relationship Id="rId5" Type="http://schemas.openxmlformats.org/officeDocument/2006/relationships/slideLayout" Target="../slideLayouts/slideLayout773.xml"/><Relationship Id="rId10" Type="http://schemas.openxmlformats.org/officeDocument/2006/relationships/slideLayout" Target="../slideLayouts/slideLayout778.xml"/><Relationship Id="rId4" Type="http://schemas.openxmlformats.org/officeDocument/2006/relationships/slideLayout" Target="../slideLayouts/slideLayout772.xml"/><Relationship Id="rId9" Type="http://schemas.openxmlformats.org/officeDocument/2006/relationships/slideLayout" Target="../slideLayouts/slideLayout777.xml"/></Relationships>
</file>

<file path=ppt/slideMasters/_rels/slideMaster77.xml.rels><?xml version="1.0" encoding="UTF-8" standalone="yes"?>
<Relationships xmlns="http://schemas.openxmlformats.org/package/2006/relationships"><Relationship Id="rId3" Type="http://schemas.openxmlformats.org/officeDocument/2006/relationships/theme" Target="../theme/theme77.xml"/><Relationship Id="rId2" Type="http://schemas.openxmlformats.org/officeDocument/2006/relationships/slideLayout" Target="../slideLayouts/slideLayout781.xml"/><Relationship Id="rId1" Type="http://schemas.openxmlformats.org/officeDocument/2006/relationships/slideLayout" Target="../slideLayouts/slideLayout780.xml"/></Relationships>
</file>

<file path=ppt/slideMasters/_rels/slideMaster78.xml.rels><?xml version="1.0" encoding="UTF-8" standalone="yes"?>
<Relationships xmlns="http://schemas.openxmlformats.org/package/2006/relationships"><Relationship Id="rId2" Type="http://schemas.openxmlformats.org/officeDocument/2006/relationships/theme" Target="../theme/theme78.xml"/><Relationship Id="rId1" Type="http://schemas.openxmlformats.org/officeDocument/2006/relationships/slideLayout" Target="../slideLayouts/slideLayout782.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790.xml"/><Relationship Id="rId13" Type="http://schemas.openxmlformats.org/officeDocument/2006/relationships/slideLayout" Target="../slideLayouts/slideLayout795.xml"/><Relationship Id="rId3" Type="http://schemas.openxmlformats.org/officeDocument/2006/relationships/slideLayout" Target="../slideLayouts/slideLayout785.xml"/><Relationship Id="rId7" Type="http://schemas.openxmlformats.org/officeDocument/2006/relationships/slideLayout" Target="../slideLayouts/slideLayout789.xml"/><Relationship Id="rId12" Type="http://schemas.openxmlformats.org/officeDocument/2006/relationships/slideLayout" Target="../slideLayouts/slideLayout794.xml"/><Relationship Id="rId2" Type="http://schemas.openxmlformats.org/officeDocument/2006/relationships/slideLayout" Target="../slideLayouts/slideLayout784.xml"/><Relationship Id="rId1" Type="http://schemas.openxmlformats.org/officeDocument/2006/relationships/slideLayout" Target="../slideLayouts/slideLayout783.xml"/><Relationship Id="rId6" Type="http://schemas.openxmlformats.org/officeDocument/2006/relationships/slideLayout" Target="../slideLayouts/slideLayout788.xml"/><Relationship Id="rId11" Type="http://schemas.openxmlformats.org/officeDocument/2006/relationships/slideLayout" Target="../slideLayouts/slideLayout793.xml"/><Relationship Id="rId5" Type="http://schemas.openxmlformats.org/officeDocument/2006/relationships/slideLayout" Target="../slideLayouts/slideLayout787.xml"/><Relationship Id="rId10" Type="http://schemas.openxmlformats.org/officeDocument/2006/relationships/slideLayout" Target="../slideLayouts/slideLayout792.xml"/><Relationship Id="rId4" Type="http://schemas.openxmlformats.org/officeDocument/2006/relationships/slideLayout" Target="../slideLayouts/slideLayout786.xml"/><Relationship Id="rId9" Type="http://schemas.openxmlformats.org/officeDocument/2006/relationships/slideLayout" Target="../slideLayouts/slideLayout791.xml"/><Relationship Id="rId14" Type="http://schemas.openxmlformats.org/officeDocument/2006/relationships/theme" Target="../theme/theme79.xml"/></Relationships>
</file>

<file path=ppt/slideMasters/_rels/slideMaster8.xml.rels><?xml version="1.0" encoding="UTF-8" standalone="yes"?>
<Relationships xmlns="http://schemas.openxmlformats.org/package/2006/relationships"><Relationship Id="rId2" Type="http://schemas.openxmlformats.org/officeDocument/2006/relationships/theme" Target="../theme/theme8.xml"/><Relationship Id="rId1" Type="http://schemas.openxmlformats.org/officeDocument/2006/relationships/slideLayout" Target="../slideLayouts/slideLayout20.xml"/></Relationships>
</file>

<file path=ppt/slideMasters/_rels/slideMaster80.xml.rels><?xml version="1.0" encoding="UTF-8" standalone="yes"?>
<Relationships xmlns="http://schemas.openxmlformats.org/package/2006/relationships"><Relationship Id="rId3" Type="http://schemas.openxmlformats.org/officeDocument/2006/relationships/theme" Target="../theme/theme80.xml"/><Relationship Id="rId2" Type="http://schemas.openxmlformats.org/officeDocument/2006/relationships/slideLayout" Target="../slideLayouts/slideLayout797.xml"/><Relationship Id="rId1" Type="http://schemas.openxmlformats.org/officeDocument/2006/relationships/slideLayout" Target="../slideLayouts/slideLayout796.xml"/></Relationships>
</file>

<file path=ppt/slideMasters/_rels/slideMaster81.xml.rels><?xml version="1.0" encoding="UTF-8" standalone="yes"?>
<Relationships xmlns="http://schemas.openxmlformats.org/package/2006/relationships"><Relationship Id="rId2" Type="http://schemas.openxmlformats.org/officeDocument/2006/relationships/theme" Target="../theme/theme81.xml"/><Relationship Id="rId1" Type="http://schemas.openxmlformats.org/officeDocument/2006/relationships/slideLayout" Target="../slideLayouts/slideLayout798.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806.xml"/><Relationship Id="rId3" Type="http://schemas.openxmlformats.org/officeDocument/2006/relationships/slideLayout" Target="../slideLayouts/slideLayout801.xml"/><Relationship Id="rId7" Type="http://schemas.openxmlformats.org/officeDocument/2006/relationships/slideLayout" Target="../slideLayouts/slideLayout805.xml"/><Relationship Id="rId12" Type="http://schemas.openxmlformats.org/officeDocument/2006/relationships/theme" Target="../theme/theme82.xml"/><Relationship Id="rId2" Type="http://schemas.openxmlformats.org/officeDocument/2006/relationships/slideLayout" Target="../slideLayouts/slideLayout800.xml"/><Relationship Id="rId1" Type="http://schemas.openxmlformats.org/officeDocument/2006/relationships/slideLayout" Target="../slideLayouts/slideLayout799.xml"/><Relationship Id="rId6" Type="http://schemas.openxmlformats.org/officeDocument/2006/relationships/slideLayout" Target="../slideLayouts/slideLayout804.xml"/><Relationship Id="rId11" Type="http://schemas.openxmlformats.org/officeDocument/2006/relationships/slideLayout" Target="../slideLayouts/slideLayout809.xml"/><Relationship Id="rId5" Type="http://schemas.openxmlformats.org/officeDocument/2006/relationships/slideLayout" Target="../slideLayouts/slideLayout803.xml"/><Relationship Id="rId10" Type="http://schemas.openxmlformats.org/officeDocument/2006/relationships/slideLayout" Target="../slideLayouts/slideLayout808.xml"/><Relationship Id="rId4" Type="http://schemas.openxmlformats.org/officeDocument/2006/relationships/slideLayout" Target="../slideLayouts/slideLayout802.xml"/><Relationship Id="rId9" Type="http://schemas.openxmlformats.org/officeDocument/2006/relationships/slideLayout" Target="../slideLayouts/slideLayout807.xml"/></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817.xml"/><Relationship Id="rId3" Type="http://schemas.openxmlformats.org/officeDocument/2006/relationships/slideLayout" Target="../slideLayouts/slideLayout812.xml"/><Relationship Id="rId7" Type="http://schemas.openxmlformats.org/officeDocument/2006/relationships/slideLayout" Target="../slideLayouts/slideLayout816.xml"/><Relationship Id="rId12" Type="http://schemas.openxmlformats.org/officeDocument/2006/relationships/theme" Target="../theme/theme83.xml"/><Relationship Id="rId2" Type="http://schemas.openxmlformats.org/officeDocument/2006/relationships/slideLayout" Target="../slideLayouts/slideLayout811.xml"/><Relationship Id="rId1" Type="http://schemas.openxmlformats.org/officeDocument/2006/relationships/slideLayout" Target="../slideLayouts/slideLayout810.xml"/><Relationship Id="rId6" Type="http://schemas.openxmlformats.org/officeDocument/2006/relationships/slideLayout" Target="../slideLayouts/slideLayout815.xml"/><Relationship Id="rId11" Type="http://schemas.openxmlformats.org/officeDocument/2006/relationships/slideLayout" Target="../slideLayouts/slideLayout820.xml"/><Relationship Id="rId5" Type="http://schemas.openxmlformats.org/officeDocument/2006/relationships/slideLayout" Target="../slideLayouts/slideLayout814.xml"/><Relationship Id="rId10" Type="http://schemas.openxmlformats.org/officeDocument/2006/relationships/slideLayout" Target="../slideLayouts/slideLayout819.xml"/><Relationship Id="rId4" Type="http://schemas.openxmlformats.org/officeDocument/2006/relationships/slideLayout" Target="../slideLayouts/slideLayout813.xml"/><Relationship Id="rId9" Type="http://schemas.openxmlformats.org/officeDocument/2006/relationships/slideLayout" Target="../slideLayouts/slideLayout818.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828.xml"/><Relationship Id="rId13" Type="http://schemas.openxmlformats.org/officeDocument/2006/relationships/theme" Target="../theme/theme84.xml"/><Relationship Id="rId18" Type="http://schemas.openxmlformats.org/officeDocument/2006/relationships/image" Target="../media/image5.png"/><Relationship Id="rId3" Type="http://schemas.openxmlformats.org/officeDocument/2006/relationships/slideLayout" Target="../slideLayouts/slideLayout823.xml"/><Relationship Id="rId7" Type="http://schemas.openxmlformats.org/officeDocument/2006/relationships/slideLayout" Target="../slideLayouts/slideLayout827.xml"/><Relationship Id="rId12" Type="http://schemas.openxmlformats.org/officeDocument/2006/relationships/slideLayout" Target="../slideLayouts/slideLayout832.xml"/><Relationship Id="rId17" Type="http://schemas.openxmlformats.org/officeDocument/2006/relationships/image" Target="../media/image4.png"/><Relationship Id="rId2" Type="http://schemas.openxmlformats.org/officeDocument/2006/relationships/slideLayout" Target="../slideLayouts/slideLayout822.xml"/><Relationship Id="rId16" Type="http://schemas.openxmlformats.org/officeDocument/2006/relationships/image" Target="../media/image3.png"/><Relationship Id="rId1" Type="http://schemas.openxmlformats.org/officeDocument/2006/relationships/slideLayout" Target="../slideLayouts/slideLayout821.xml"/><Relationship Id="rId6" Type="http://schemas.openxmlformats.org/officeDocument/2006/relationships/slideLayout" Target="../slideLayouts/slideLayout826.xml"/><Relationship Id="rId11" Type="http://schemas.openxmlformats.org/officeDocument/2006/relationships/slideLayout" Target="../slideLayouts/slideLayout831.xml"/><Relationship Id="rId5" Type="http://schemas.openxmlformats.org/officeDocument/2006/relationships/slideLayout" Target="../slideLayouts/slideLayout825.xml"/><Relationship Id="rId15" Type="http://schemas.openxmlformats.org/officeDocument/2006/relationships/image" Target="../media/image2.png"/><Relationship Id="rId10" Type="http://schemas.openxmlformats.org/officeDocument/2006/relationships/slideLayout" Target="../slideLayouts/slideLayout830.xml"/><Relationship Id="rId4" Type="http://schemas.openxmlformats.org/officeDocument/2006/relationships/slideLayout" Target="../slideLayouts/slideLayout824.xml"/><Relationship Id="rId9" Type="http://schemas.openxmlformats.org/officeDocument/2006/relationships/slideLayout" Target="../slideLayouts/slideLayout829.xml"/><Relationship Id="rId14" Type="http://schemas.openxmlformats.org/officeDocument/2006/relationships/image" Target="../media/image1.jpeg"/></Relationships>
</file>

<file path=ppt/slideMasters/_rels/slideMaster85.xml.rels><?xml version="1.0" encoding="UTF-8" standalone="yes"?>
<Relationships xmlns="http://schemas.openxmlformats.org/package/2006/relationships"><Relationship Id="rId8" Type="http://schemas.openxmlformats.org/officeDocument/2006/relationships/slideLayout" Target="../slideLayouts/slideLayout840.xml"/><Relationship Id="rId3" Type="http://schemas.openxmlformats.org/officeDocument/2006/relationships/slideLayout" Target="../slideLayouts/slideLayout835.xml"/><Relationship Id="rId7" Type="http://schemas.openxmlformats.org/officeDocument/2006/relationships/slideLayout" Target="../slideLayouts/slideLayout839.xml"/><Relationship Id="rId12" Type="http://schemas.openxmlformats.org/officeDocument/2006/relationships/theme" Target="../theme/theme85.xml"/><Relationship Id="rId2" Type="http://schemas.openxmlformats.org/officeDocument/2006/relationships/slideLayout" Target="../slideLayouts/slideLayout834.xml"/><Relationship Id="rId1" Type="http://schemas.openxmlformats.org/officeDocument/2006/relationships/slideLayout" Target="../slideLayouts/slideLayout833.xml"/><Relationship Id="rId6" Type="http://schemas.openxmlformats.org/officeDocument/2006/relationships/slideLayout" Target="../slideLayouts/slideLayout838.xml"/><Relationship Id="rId11" Type="http://schemas.openxmlformats.org/officeDocument/2006/relationships/slideLayout" Target="../slideLayouts/slideLayout843.xml"/><Relationship Id="rId5" Type="http://schemas.openxmlformats.org/officeDocument/2006/relationships/slideLayout" Target="../slideLayouts/slideLayout837.xml"/><Relationship Id="rId10" Type="http://schemas.openxmlformats.org/officeDocument/2006/relationships/slideLayout" Target="../slideLayouts/slideLayout842.xml"/><Relationship Id="rId4" Type="http://schemas.openxmlformats.org/officeDocument/2006/relationships/slideLayout" Target="../slideLayouts/slideLayout836.xml"/><Relationship Id="rId9" Type="http://schemas.openxmlformats.org/officeDocument/2006/relationships/slideLayout" Target="../slideLayouts/slideLayout841.xml"/></Relationships>
</file>

<file path=ppt/slideMasters/_rels/slideMaster86.xml.rels><?xml version="1.0" encoding="UTF-8" standalone="yes"?>
<Relationships xmlns="http://schemas.openxmlformats.org/package/2006/relationships"><Relationship Id="rId8" Type="http://schemas.openxmlformats.org/officeDocument/2006/relationships/slideLayout" Target="../slideLayouts/slideLayout851.xml"/><Relationship Id="rId3" Type="http://schemas.openxmlformats.org/officeDocument/2006/relationships/slideLayout" Target="../slideLayouts/slideLayout846.xml"/><Relationship Id="rId7" Type="http://schemas.openxmlformats.org/officeDocument/2006/relationships/slideLayout" Target="../slideLayouts/slideLayout850.xml"/><Relationship Id="rId12" Type="http://schemas.openxmlformats.org/officeDocument/2006/relationships/theme" Target="../theme/theme86.xml"/><Relationship Id="rId2" Type="http://schemas.openxmlformats.org/officeDocument/2006/relationships/slideLayout" Target="../slideLayouts/slideLayout845.xml"/><Relationship Id="rId1" Type="http://schemas.openxmlformats.org/officeDocument/2006/relationships/slideLayout" Target="../slideLayouts/slideLayout844.xml"/><Relationship Id="rId6" Type="http://schemas.openxmlformats.org/officeDocument/2006/relationships/slideLayout" Target="../slideLayouts/slideLayout849.xml"/><Relationship Id="rId11" Type="http://schemas.openxmlformats.org/officeDocument/2006/relationships/slideLayout" Target="../slideLayouts/slideLayout854.xml"/><Relationship Id="rId5" Type="http://schemas.openxmlformats.org/officeDocument/2006/relationships/slideLayout" Target="../slideLayouts/slideLayout848.xml"/><Relationship Id="rId10" Type="http://schemas.openxmlformats.org/officeDocument/2006/relationships/slideLayout" Target="../slideLayouts/slideLayout853.xml"/><Relationship Id="rId4" Type="http://schemas.openxmlformats.org/officeDocument/2006/relationships/slideLayout" Target="../slideLayouts/slideLayout847.xml"/><Relationship Id="rId9" Type="http://schemas.openxmlformats.org/officeDocument/2006/relationships/slideLayout" Target="../slideLayouts/slideLayout852.xml"/></Relationships>
</file>

<file path=ppt/slideMasters/_rels/slideMaster87.xml.rels><?xml version="1.0" encoding="UTF-8" standalone="yes"?>
<Relationships xmlns="http://schemas.openxmlformats.org/package/2006/relationships"><Relationship Id="rId8" Type="http://schemas.openxmlformats.org/officeDocument/2006/relationships/slideLayout" Target="../slideLayouts/slideLayout862.xml"/><Relationship Id="rId13" Type="http://schemas.openxmlformats.org/officeDocument/2006/relationships/image" Target="../media/image16.jpeg"/><Relationship Id="rId3" Type="http://schemas.openxmlformats.org/officeDocument/2006/relationships/slideLayout" Target="../slideLayouts/slideLayout857.xml"/><Relationship Id="rId7" Type="http://schemas.openxmlformats.org/officeDocument/2006/relationships/slideLayout" Target="../slideLayouts/slideLayout861.xml"/><Relationship Id="rId12" Type="http://schemas.openxmlformats.org/officeDocument/2006/relationships/theme" Target="../theme/theme87.xml"/><Relationship Id="rId2" Type="http://schemas.openxmlformats.org/officeDocument/2006/relationships/slideLayout" Target="../slideLayouts/slideLayout856.xml"/><Relationship Id="rId1" Type="http://schemas.openxmlformats.org/officeDocument/2006/relationships/slideLayout" Target="../slideLayouts/slideLayout855.xml"/><Relationship Id="rId6" Type="http://schemas.openxmlformats.org/officeDocument/2006/relationships/slideLayout" Target="../slideLayouts/slideLayout860.xml"/><Relationship Id="rId11" Type="http://schemas.openxmlformats.org/officeDocument/2006/relationships/slideLayout" Target="../slideLayouts/slideLayout865.xml"/><Relationship Id="rId5" Type="http://schemas.openxmlformats.org/officeDocument/2006/relationships/slideLayout" Target="../slideLayouts/slideLayout859.xml"/><Relationship Id="rId10" Type="http://schemas.openxmlformats.org/officeDocument/2006/relationships/slideLayout" Target="../slideLayouts/slideLayout864.xml"/><Relationship Id="rId4" Type="http://schemas.openxmlformats.org/officeDocument/2006/relationships/slideLayout" Target="../slideLayouts/slideLayout858.xml"/><Relationship Id="rId9" Type="http://schemas.openxmlformats.org/officeDocument/2006/relationships/slideLayout" Target="../slideLayouts/slideLayout863.xml"/></Relationships>
</file>

<file path=ppt/slideMasters/_rels/slideMaster88.xml.rels><?xml version="1.0" encoding="UTF-8" standalone="yes"?>
<Relationships xmlns="http://schemas.openxmlformats.org/package/2006/relationships"><Relationship Id="rId8" Type="http://schemas.openxmlformats.org/officeDocument/2006/relationships/slideLayout" Target="../slideLayouts/slideLayout873.xml"/><Relationship Id="rId13" Type="http://schemas.openxmlformats.org/officeDocument/2006/relationships/image" Target="../media/image1.jpeg"/><Relationship Id="rId3" Type="http://schemas.openxmlformats.org/officeDocument/2006/relationships/slideLayout" Target="../slideLayouts/slideLayout868.xml"/><Relationship Id="rId7" Type="http://schemas.openxmlformats.org/officeDocument/2006/relationships/slideLayout" Target="../slideLayouts/slideLayout872.xml"/><Relationship Id="rId12" Type="http://schemas.openxmlformats.org/officeDocument/2006/relationships/theme" Target="../theme/theme88.xml"/><Relationship Id="rId17" Type="http://schemas.openxmlformats.org/officeDocument/2006/relationships/image" Target="../media/image5.png"/><Relationship Id="rId2" Type="http://schemas.openxmlformats.org/officeDocument/2006/relationships/slideLayout" Target="../slideLayouts/slideLayout867.xml"/><Relationship Id="rId16" Type="http://schemas.openxmlformats.org/officeDocument/2006/relationships/image" Target="../media/image4.png"/><Relationship Id="rId1" Type="http://schemas.openxmlformats.org/officeDocument/2006/relationships/slideLayout" Target="../slideLayouts/slideLayout866.xml"/><Relationship Id="rId6" Type="http://schemas.openxmlformats.org/officeDocument/2006/relationships/slideLayout" Target="../slideLayouts/slideLayout871.xml"/><Relationship Id="rId11" Type="http://schemas.openxmlformats.org/officeDocument/2006/relationships/slideLayout" Target="../slideLayouts/slideLayout876.xml"/><Relationship Id="rId5" Type="http://schemas.openxmlformats.org/officeDocument/2006/relationships/slideLayout" Target="../slideLayouts/slideLayout870.xml"/><Relationship Id="rId15" Type="http://schemas.openxmlformats.org/officeDocument/2006/relationships/image" Target="../media/image3.png"/><Relationship Id="rId10" Type="http://schemas.openxmlformats.org/officeDocument/2006/relationships/slideLayout" Target="../slideLayouts/slideLayout875.xml"/><Relationship Id="rId4" Type="http://schemas.openxmlformats.org/officeDocument/2006/relationships/slideLayout" Target="../slideLayouts/slideLayout869.xml"/><Relationship Id="rId9" Type="http://schemas.openxmlformats.org/officeDocument/2006/relationships/slideLayout" Target="../slideLayouts/slideLayout874.xml"/><Relationship Id="rId14" Type="http://schemas.openxmlformats.org/officeDocument/2006/relationships/image" Target="../media/image2.png"/></Relationships>
</file>

<file path=ppt/slideMasters/_rels/slideMaster89.xml.rels><?xml version="1.0" encoding="UTF-8" standalone="yes"?>
<Relationships xmlns="http://schemas.openxmlformats.org/package/2006/relationships"><Relationship Id="rId8" Type="http://schemas.openxmlformats.org/officeDocument/2006/relationships/slideLayout" Target="../slideLayouts/slideLayout884.xml"/><Relationship Id="rId3" Type="http://schemas.openxmlformats.org/officeDocument/2006/relationships/slideLayout" Target="../slideLayouts/slideLayout879.xml"/><Relationship Id="rId7" Type="http://schemas.openxmlformats.org/officeDocument/2006/relationships/slideLayout" Target="../slideLayouts/slideLayout883.xml"/><Relationship Id="rId12" Type="http://schemas.openxmlformats.org/officeDocument/2006/relationships/theme" Target="../theme/theme89.xml"/><Relationship Id="rId2" Type="http://schemas.openxmlformats.org/officeDocument/2006/relationships/slideLayout" Target="../slideLayouts/slideLayout878.xml"/><Relationship Id="rId1" Type="http://schemas.openxmlformats.org/officeDocument/2006/relationships/slideLayout" Target="../slideLayouts/slideLayout877.xml"/><Relationship Id="rId6" Type="http://schemas.openxmlformats.org/officeDocument/2006/relationships/slideLayout" Target="../slideLayouts/slideLayout882.xml"/><Relationship Id="rId11" Type="http://schemas.openxmlformats.org/officeDocument/2006/relationships/slideLayout" Target="../slideLayouts/slideLayout887.xml"/><Relationship Id="rId5" Type="http://schemas.openxmlformats.org/officeDocument/2006/relationships/slideLayout" Target="../slideLayouts/slideLayout881.xml"/><Relationship Id="rId10" Type="http://schemas.openxmlformats.org/officeDocument/2006/relationships/slideLayout" Target="../slideLayouts/slideLayout886.xml"/><Relationship Id="rId4" Type="http://schemas.openxmlformats.org/officeDocument/2006/relationships/slideLayout" Target="../slideLayouts/slideLayout880.xml"/><Relationship Id="rId9" Type="http://schemas.openxmlformats.org/officeDocument/2006/relationships/slideLayout" Target="../slideLayouts/slideLayout885.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28.xml"/><Relationship Id="rId13" Type="http://schemas.openxmlformats.org/officeDocument/2006/relationships/image" Target="../media/image7.jpeg"/><Relationship Id="rId3" Type="http://schemas.openxmlformats.org/officeDocument/2006/relationships/slideLayout" Target="../slideLayouts/slideLayout23.xml"/><Relationship Id="rId7" Type="http://schemas.openxmlformats.org/officeDocument/2006/relationships/slideLayout" Target="../slideLayouts/slideLayout27.xml"/><Relationship Id="rId12" Type="http://schemas.openxmlformats.org/officeDocument/2006/relationships/theme" Target="../theme/theme9.xml"/><Relationship Id="rId17" Type="http://schemas.openxmlformats.org/officeDocument/2006/relationships/image" Target="../media/image11.png"/><Relationship Id="rId2" Type="http://schemas.openxmlformats.org/officeDocument/2006/relationships/slideLayout" Target="../slideLayouts/slideLayout22.xml"/><Relationship Id="rId16" Type="http://schemas.openxmlformats.org/officeDocument/2006/relationships/image" Target="../media/image10.png"/><Relationship Id="rId1" Type="http://schemas.openxmlformats.org/officeDocument/2006/relationships/slideLayout" Target="../slideLayouts/slideLayout21.xml"/><Relationship Id="rId6" Type="http://schemas.openxmlformats.org/officeDocument/2006/relationships/slideLayout" Target="../slideLayouts/slideLayout26.xml"/><Relationship Id="rId11" Type="http://schemas.openxmlformats.org/officeDocument/2006/relationships/slideLayout" Target="../slideLayouts/slideLayout31.xml"/><Relationship Id="rId5" Type="http://schemas.openxmlformats.org/officeDocument/2006/relationships/slideLayout" Target="../slideLayouts/slideLayout25.xml"/><Relationship Id="rId15" Type="http://schemas.openxmlformats.org/officeDocument/2006/relationships/image" Target="../media/image9.png"/><Relationship Id="rId10" Type="http://schemas.openxmlformats.org/officeDocument/2006/relationships/slideLayout" Target="../slideLayouts/slideLayout30.xml"/><Relationship Id="rId4" Type="http://schemas.openxmlformats.org/officeDocument/2006/relationships/slideLayout" Target="../slideLayouts/slideLayout24.xml"/><Relationship Id="rId9" Type="http://schemas.openxmlformats.org/officeDocument/2006/relationships/slideLayout" Target="../slideLayouts/slideLayout29.xml"/><Relationship Id="rId14" Type="http://schemas.openxmlformats.org/officeDocument/2006/relationships/image" Target="../media/image8.png"/></Relationships>
</file>

<file path=ppt/slideMasters/_rels/slideMaster90.xml.rels><?xml version="1.0" encoding="UTF-8" standalone="yes"?>
<Relationships xmlns="http://schemas.openxmlformats.org/package/2006/relationships"><Relationship Id="rId8" Type="http://schemas.openxmlformats.org/officeDocument/2006/relationships/slideLayout" Target="../slideLayouts/slideLayout895.xml"/><Relationship Id="rId3" Type="http://schemas.openxmlformats.org/officeDocument/2006/relationships/slideLayout" Target="../slideLayouts/slideLayout890.xml"/><Relationship Id="rId7" Type="http://schemas.openxmlformats.org/officeDocument/2006/relationships/slideLayout" Target="../slideLayouts/slideLayout894.xml"/><Relationship Id="rId12" Type="http://schemas.openxmlformats.org/officeDocument/2006/relationships/theme" Target="../theme/theme90.xml"/><Relationship Id="rId2" Type="http://schemas.openxmlformats.org/officeDocument/2006/relationships/slideLayout" Target="../slideLayouts/slideLayout889.xml"/><Relationship Id="rId1" Type="http://schemas.openxmlformats.org/officeDocument/2006/relationships/slideLayout" Target="../slideLayouts/slideLayout888.xml"/><Relationship Id="rId6" Type="http://schemas.openxmlformats.org/officeDocument/2006/relationships/slideLayout" Target="../slideLayouts/slideLayout893.xml"/><Relationship Id="rId11" Type="http://schemas.openxmlformats.org/officeDocument/2006/relationships/slideLayout" Target="../slideLayouts/slideLayout898.xml"/><Relationship Id="rId5" Type="http://schemas.openxmlformats.org/officeDocument/2006/relationships/slideLayout" Target="../slideLayouts/slideLayout892.xml"/><Relationship Id="rId10" Type="http://schemas.openxmlformats.org/officeDocument/2006/relationships/slideLayout" Target="../slideLayouts/slideLayout897.xml"/><Relationship Id="rId4" Type="http://schemas.openxmlformats.org/officeDocument/2006/relationships/slideLayout" Target="../slideLayouts/slideLayout891.xml"/><Relationship Id="rId9" Type="http://schemas.openxmlformats.org/officeDocument/2006/relationships/slideLayout" Target="../slideLayouts/slideLayout896.xml"/></Relationships>
</file>

<file path=ppt/slideMasters/_rels/slideMaster91.xml.rels><?xml version="1.0" encoding="UTF-8" standalone="yes"?>
<Relationships xmlns="http://schemas.openxmlformats.org/package/2006/relationships"><Relationship Id="rId8" Type="http://schemas.openxmlformats.org/officeDocument/2006/relationships/slideLayout" Target="../slideLayouts/slideLayout906.xml"/><Relationship Id="rId3" Type="http://schemas.openxmlformats.org/officeDocument/2006/relationships/slideLayout" Target="../slideLayouts/slideLayout901.xml"/><Relationship Id="rId7" Type="http://schemas.openxmlformats.org/officeDocument/2006/relationships/slideLayout" Target="../slideLayouts/slideLayout905.xml"/><Relationship Id="rId12" Type="http://schemas.openxmlformats.org/officeDocument/2006/relationships/theme" Target="../theme/theme91.xml"/><Relationship Id="rId2" Type="http://schemas.openxmlformats.org/officeDocument/2006/relationships/slideLayout" Target="../slideLayouts/slideLayout900.xml"/><Relationship Id="rId1" Type="http://schemas.openxmlformats.org/officeDocument/2006/relationships/slideLayout" Target="../slideLayouts/slideLayout899.xml"/><Relationship Id="rId6" Type="http://schemas.openxmlformats.org/officeDocument/2006/relationships/slideLayout" Target="../slideLayouts/slideLayout904.xml"/><Relationship Id="rId11" Type="http://schemas.openxmlformats.org/officeDocument/2006/relationships/slideLayout" Target="../slideLayouts/slideLayout909.xml"/><Relationship Id="rId5" Type="http://schemas.openxmlformats.org/officeDocument/2006/relationships/slideLayout" Target="../slideLayouts/slideLayout903.xml"/><Relationship Id="rId10" Type="http://schemas.openxmlformats.org/officeDocument/2006/relationships/slideLayout" Target="../slideLayouts/slideLayout908.xml"/><Relationship Id="rId4" Type="http://schemas.openxmlformats.org/officeDocument/2006/relationships/slideLayout" Target="../slideLayouts/slideLayout902.xml"/><Relationship Id="rId9" Type="http://schemas.openxmlformats.org/officeDocument/2006/relationships/slideLayout" Target="../slideLayouts/slideLayout90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b" anchorCtr="0" compatLnSpc="1">
            <a:prstTxWarp prst="textNoShape">
              <a:avLst/>
            </a:prstTxWarp>
          </a:bodyPr>
          <a:lstStyle/>
          <a:p>
            <a:pPr lvl="0"/>
            <a:r>
              <a:rPr lang="en-US" dirty="0"/>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l">
              <a:defRPr sz="1400" b="0">
                <a:solidFill>
                  <a:schemeClr val="tx2"/>
                </a:solidFill>
                <a:latin typeface="Arial" charset="0"/>
                <a:ea typeface="+mn-ea"/>
                <a:cs typeface="+mn-cs"/>
              </a:defRPr>
            </a:lvl1pPr>
          </a:lstStyle>
          <a:p>
            <a:pPr>
              <a:defRPr/>
            </a:pPr>
            <a:endParaRPr lang="en-US"/>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defRPr sz="1400" b="0">
                <a:solidFill>
                  <a:schemeClr val="tx2"/>
                </a:solidFill>
                <a:latin typeface="Arial" charset="0"/>
                <a:ea typeface="+mn-ea"/>
                <a:cs typeface="+mn-cs"/>
              </a:defRPr>
            </a:lvl1pPr>
          </a:lstStyle>
          <a:p>
            <a:pPr>
              <a:defRPr/>
            </a:pPr>
            <a:endParaRPr lang="en-US"/>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r">
              <a:defRPr sz="1400" b="0">
                <a:solidFill>
                  <a:schemeClr val="tx2"/>
                </a:solidFill>
              </a:defRPr>
            </a:lvl1pPr>
          </a:lstStyle>
          <a:p>
            <a:fld id="{AAC681F6-BBD6-CD45-A878-559124AAC9C8}" type="slidenum">
              <a:rPr lang="en-US"/>
              <a:pPr/>
              <a:t>‹#›</a:t>
            </a:fld>
            <a:endParaRPr lang="en-US"/>
          </a:p>
        </p:txBody>
      </p:sp>
      <p:pic>
        <p:nvPicPr>
          <p:cNvPr id="1031" name="Picture 7" descr="EXPHORS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1062039" y="1766888"/>
            <a:ext cx="7769225" cy="4113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lt1" tx1="dk1" bg2="lt2" tx2="dk2" accent1="accent1" accent2="accent2" accent3="accent3" accent4="accent4" accent5="accent5" accent6="accent6" hlink="hlink" folHlink="folHlink"/>
  <p:sldLayoutIdLst>
    <p:sldLayoutId id="2147485012" r:id="rId1"/>
    <p:sldLayoutId id="2147484944" r:id="rId2"/>
    <p:sldLayoutId id="2147484945" r:id="rId3"/>
    <p:sldLayoutId id="2147484946" r:id="rId4"/>
    <p:sldLayoutId id="2147484947" r:id="rId5"/>
    <p:sldLayoutId id="2147484948" r:id="rId6"/>
    <p:sldLayoutId id="2147484949" r:id="rId7"/>
    <p:sldLayoutId id="2147484950" r:id="rId8"/>
    <p:sldLayoutId id="2147484951" r:id="rId9"/>
    <p:sldLayoutId id="2147484952" r:id="rId10"/>
    <p:sldLayoutId id="2147484953" r:id="rId11"/>
  </p:sldLayoutIdLst>
  <p:txStyles>
    <p:titleStyle>
      <a:lvl1pPr algn="l"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5pPr>
      <a:lvl6pPr marL="457082" algn="l" rtl="0" fontAlgn="base">
        <a:spcBef>
          <a:spcPct val="0"/>
        </a:spcBef>
        <a:spcAft>
          <a:spcPct val="0"/>
        </a:spcAft>
        <a:defRPr sz="4400">
          <a:solidFill>
            <a:schemeClr val="tx2"/>
          </a:solidFill>
          <a:latin typeface="Times New Roman" pitchFamily="-111" charset="0"/>
        </a:defRPr>
      </a:lvl6pPr>
      <a:lvl7pPr marL="914165" algn="l" rtl="0" fontAlgn="base">
        <a:spcBef>
          <a:spcPct val="0"/>
        </a:spcBef>
        <a:spcAft>
          <a:spcPct val="0"/>
        </a:spcAft>
        <a:defRPr sz="4400">
          <a:solidFill>
            <a:schemeClr val="tx2"/>
          </a:solidFill>
          <a:latin typeface="Times New Roman" pitchFamily="-111" charset="0"/>
        </a:defRPr>
      </a:lvl7pPr>
      <a:lvl8pPr marL="1371250" algn="l" rtl="0" fontAlgn="base">
        <a:spcBef>
          <a:spcPct val="0"/>
        </a:spcBef>
        <a:spcAft>
          <a:spcPct val="0"/>
        </a:spcAft>
        <a:defRPr sz="4400">
          <a:solidFill>
            <a:schemeClr val="tx2"/>
          </a:solidFill>
          <a:latin typeface="Times New Roman" pitchFamily="-111" charset="0"/>
        </a:defRPr>
      </a:lvl8pPr>
      <a:lvl9pPr marL="1828332" algn="l" rtl="0" fontAlgn="base">
        <a:spcBef>
          <a:spcPct val="0"/>
        </a:spcBef>
        <a:spcAft>
          <a:spcPct val="0"/>
        </a:spcAft>
        <a:defRPr sz="4400">
          <a:solidFill>
            <a:schemeClr val="tx2"/>
          </a:solidFill>
          <a:latin typeface="Times New Roman" pitchFamily="-111" charset="0"/>
        </a:defRPr>
      </a:lvl9pPr>
    </p:titleStyle>
    <p:bodyStyle>
      <a:lvl1pPr marL="342813" indent="-342813" algn="l" rtl="0" eaLnBrk="0" fontAlgn="base" hangingPunct="0">
        <a:spcBef>
          <a:spcPct val="20000"/>
        </a:spcBef>
        <a:spcAft>
          <a:spcPct val="0"/>
        </a:spcAft>
        <a:buBlip>
          <a:blip r:embed="rId16"/>
        </a:buBlip>
        <a:defRPr sz="3200">
          <a:solidFill>
            <a:schemeClr val="tx1"/>
          </a:solidFill>
          <a:latin typeface="Arial"/>
          <a:ea typeface="ＭＳ Ｐゴシック" pitchFamily="-111" charset="-128"/>
          <a:cs typeface="Arial"/>
        </a:defRPr>
      </a:lvl1pPr>
      <a:lvl2pPr marL="742760" indent="-285677" algn="l" rtl="0" eaLnBrk="0" fontAlgn="base" hangingPunct="0">
        <a:spcBef>
          <a:spcPct val="20000"/>
        </a:spcBef>
        <a:spcAft>
          <a:spcPct val="0"/>
        </a:spcAft>
        <a:buClr>
          <a:schemeClr val="accent2"/>
        </a:buClr>
        <a:buFont typeface="Wingdings" charset="0"/>
        <a:buBlip>
          <a:blip r:embed="rId17"/>
        </a:buBlip>
        <a:defRPr sz="2800">
          <a:solidFill>
            <a:schemeClr val="tx1"/>
          </a:solidFill>
          <a:latin typeface="Arial"/>
          <a:ea typeface="ＭＳ Ｐゴシック" pitchFamily="-111" charset="-128"/>
          <a:cs typeface="Arial"/>
        </a:defRPr>
      </a:lvl2pPr>
      <a:lvl3pPr marL="1142706" indent="-228541"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599790" indent="-228541"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4pPr>
      <a:lvl5pPr marL="2056875" indent="-228541"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5pPr>
      <a:lvl6pPr marL="2513959" indent="-228541"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6pPr>
      <a:lvl7pPr marL="2971040" indent="-228541"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7pPr>
      <a:lvl8pPr marL="3428124" indent="-228541"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8pPr>
      <a:lvl9pPr marL="3885205" indent="-228541"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lvl1pPr algn="l">
              <a:defRPr sz="1400">
                <a:solidFill>
                  <a:srgbClr val="000000"/>
                </a:solidFill>
                <a:latin typeface="Times New Roman" charset="0"/>
                <a:cs typeface="+mn-cs"/>
              </a:defRPr>
            </a:lvl1pPr>
          </a:lstStyle>
          <a:p>
            <a:pPr eaLnBrk="0" hangingPunct="0">
              <a:defRPr/>
            </a:pPr>
            <a:endParaRPr lang="en-US" b="0"/>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lvl1pPr algn="ctr">
              <a:defRPr sz="1400">
                <a:solidFill>
                  <a:srgbClr val="000000"/>
                </a:solidFill>
                <a:latin typeface="Times New Roman" charset="0"/>
                <a:cs typeface="+mn-cs"/>
              </a:defRPr>
            </a:lvl1pPr>
          </a:lstStyle>
          <a:p>
            <a:pPr eaLnBrk="0" hangingPunct="0">
              <a:defRPr/>
            </a:pPr>
            <a:endParaRPr lang="en-US" b="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lvl1pPr algn="r">
              <a:defRPr sz="1400">
                <a:solidFill>
                  <a:srgbClr val="000000"/>
                </a:solidFill>
                <a:latin typeface="Times New Roman" charset="0"/>
                <a:cs typeface="+mn-cs"/>
              </a:defRPr>
            </a:lvl1pPr>
          </a:lstStyle>
          <a:p>
            <a:pPr eaLnBrk="0" hangingPunct="0">
              <a:defRPr/>
            </a:pPr>
            <a:fld id="{FA95AB7F-7DC0-4E4A-B109-4C2CA84E81A6}" type="slidenum">
              <a:rPr lang="en-US" b="0"/>
              <a:pPr eaLnBrk="0" hangingPunct="0">
                <a:defRPr/>
              </a:pPr>
              <a:t>‹#›</a:t>
            </a:fld>
            <a:endParaRPr lang="en-US" b="0"/>
          </a:p>
        </p:txBody>
      </p:sp>
    </p:spTree>
    <p:extLst>
      <p:ext uri="{BB962C8B-B14F-4D97-AF65-F5344CB8AC3E}">
        <p14:creationId xmlns:p14="http://schemas.microsoft.com/office/powerpoint/2010/main" val="1593070112"/>
      </p:ext>
    </p:extLst>
  </p:cSld>
  <p:clrMap bg1="lt1" tx1="dk1" bg2="lt2" tx2="dk2" accent1="accent1" accent2="accent2" accent3="accent3" accent4="accent4" accent5="accent5" accent6="accent6" hlink="hlink" folHlink="folHlink"/>
  <p:sldLayoutIdLst>
    <p:sldLayoutId id="2147485589" r:id="rId1"/>
    <p:sldLayoutId id="2147485590" r:id="rId2"/>
    <p:sldLayoutId id="2147485591" r:id="rId3"/>
    <p:sldLayoutId id="2147485592" r:id="rId4"/>
    <p:sldLayoutId id="2147485593" r:id="rId5"/>
    <p:sldLayoutId id="2147485594" r:id="rId6"/>
    <p:sldLayoutId id="2147485595" r:id="rId7"/>
    <p:sldLayoutId id="2147485596" r:id="rId8"/>
    <p:sldLayoutId id="2147485597" r:id="rId9"/>
    <p:sldLayoutId id="2147485598" r:id="rId10"/>
    <p:sldLayoutId id="2147485599"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082"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165"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25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332"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813" indent="-342813" algn="l" rtl="0" eaLnBrk="0" fontAlgn="base" hangingPunct="0">
        <a:spcBef>
          <a:spcPct val="20000"/>
        </a:spcBef>
        <a:spcAft>
          <a:spcPct val="0"/>
        </a:spcAft>
        <a:buChar char="•"/>
        <a:defRPr sz="3200">
          <a:solidFill>
            <a:schemeClr val="tx1"/>
          </a:solidFill>
          <a:latin typeface="Arial"/>
          <a:ea typeface="+mn-ea"/>
          <a:cs typeface="Arial"/>
        </a:defRPr>
      </a:lvl1pPr>
      <a:lvl2pPr marL="742760" indent="-285677" algn="l" rtl="0" eaLnBrk="0" fontAlgn="base" hangingPunct="0">
        <a:spcBef>
          <a:spcPct val="20000"/>
        </a:spcBef>
        <a:spcAft>
          <a:spcPct val="0"/>
        </a:spcAft>
        <a:buChar char="–"/>
        <a:defRPr sz="2800">
          <a:solidFill>
            <a:schemeClr val="tx1"/>
          </a:solidFill>
          <a:latin typeface="Arial"/>
          <a:ea typeface="+mn-ea"/>
          <a:cs typeface="Arial"/>
        </a:defRPr>
      </a:lvl2pPr>
      <a:lvl3pPr marL="1142706" indent="-228541" algn="l" rtl="0" eaLnBrk="0" fontAlgn="base" hangingPunct="0">
        <a:spcBef>
          <a:spcPct val="20000"/>
        </a:spcBef>
        <a:spcAft>
          <a:spcPct val="0"/>
        </a:spcAft>
        <a:buChar char="•"/>
        <a:defRPr sz="2400">
          <a:solidFill>
            <a:schemeClr val="tx1"/>
          </a:solidFill>
          <a:latin typeface="Arial"/>
          <a:ea typeface="+mn-ea"/>
          <a:cs typeface="Arial"/>
        </a:defRPr>
      </a:lvl3pPr>
      <a:lvl4pPr marL="1599790" indent="-228541" algn="l" rtl="0" eaLnBrk="0" fontAlgn="base" hangingPunct="0">
        <a:spcBef>
          <a:spcPct val="20000"/>
        </a:spcBef>
        <a:spcAft>
          <a:spcPct val="0"/>
        </a:spcAft>
        <a:buChar char="–"/>
        <a:defRPr sz="2000">
          <a:solidFill>
            <a:schemeClr val="tx1"/>
          </a:solidFill>
          <a:latin typeface="Arial"/>
          <a:ea typeface="+mn-ea"/>
          <a:cs typeface="Arial"/>
        </a:defRPr>
      </a:lvl4pPr>
      <a:lvl5pPr marL="2056875" indent="-228541" algn="l" rtl="0" eaLnBrk="0" fontAlgn="base" hangingPunct="0">
        <a:spcBef>
          <a:spcPct val="20000"/>
        </a:spcBef>
        <a:spcAft>
          <a:spcPct val="0"/>
        </a:spcAft>
        <a:buChar char="»"/>
        <a:defRPr sz="2000">
          <a:solidFill>
            <a:schemeClr val="tx1"/>
          </a:solidFill>
          <a:latin typeface="Arial"/>
          <a:ea typeface="+mn-ea"/>
          <a:cs typeface="Arial"/>
        </a:defRPr>
      </a:lvl5pPr>
      <a:lvl6pPr marL="2513959" indent="-228541" algn="l" rtl="0" eaLnBrk="0" fontAlgn="base" hangingPunct="0">
        <a:spcBef>
          <a:spcPct val="20000"/>
        </a:spcBef>
        <a:spcAft>
          <a:spcPct val="0"/>
        </a:spcAft>
        <a:buChar char="»"/>
        <a:defRPr sz="2000">
          <a:solidFill>
            <a:schemeClr val="tx1"/>
          </a:solidFill>
          <a:latin typeface="+mn-lt"/>
          <a:ea typeface="+mn-ea"/>
        </a:defRPr>
      </a:lvl6pPr>
      <a:lvl7pPr marL="2971040" indent="-228541" algn="l" rtl="0" eaLnBrk="0" fontAlgn="base" hangingPunct="0">
        <a:spcBef>
          <a:spcPct val="20000"/>
        </a:spcBef>
        <a:spcAft>
          <a:spcPct val="0"/>
        </a:spcAft>
        <a:buChar char="»"/>
        <a:defRPr sz="2000">
          <a:solidFill>
            <a:schemeClr val="tx1"/>
          </a:solidFill>
          <a:latin typeface="+mn-lt"/>
          <a:ea typeface="+mn-ea"/>
        </a:defRPr>
      </a:lvl7pPr>
      <a:lvl8pPr marL="3428124" indent="-228541" algn="l" rtl="0" eaLnBrk="0" fontAlgn="base" hangingPunct="0">
        <a:spcBef>
          <a:spcPct val="20000"/>
        </a:spcBef>
        <a:spcAft>
          <a:spcPct val="0"/>
        </a:spcAft>
        <a:buChar char="»"/>
        <a:defRPr sz="2000">
          <a:solidFill>
            <a:schemeClr val="tx1"/>
          </a:solidFill>
          <a:latin typeface="+mn-lt"/>
          <a:ea typeface="+mn-ea"/>
        </a:defRPr>
      </a:lvl8pPr>
      <a:lvl9pPr marL="3885205" indent="-228541"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1625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a:t>Click to edit Master title style</a:t>
            </a:r>
          </a:p>
        </p:txBody>
      </p:sp>
      <p:sp>
        <p:nvSpPr>
          <p:cNvPr id="201625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16260"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lvl1pPr algn="l">
              <a:defRPr sz="1400">
                <a:latin typeface="+mn-lt"/>
                <a:cs typeface="+mn-cs"/>
              </a:defRPr>
            </a:lvl1pPr>
          </a:lstStyle>
          <a:p>
            <a:pPr eaLnBrk="0" hangingPunct="0"/>
            <a:endParaRPr lang="en-US" b="0">
              <a:solidFill>
                <a:srgbClr val="000000"/>
              </a:solidFill>
              <a:latin typeface="Arial"/>
              <a:cs typeface="ＭＳ Ｐゴシック"/>
            </a:endParaRPr>
          </a:p>
        </p:txBody>
      </p:sp>
      <p:sp>
        <p:nvSpPr>
          <p:cNvPr id="2016261" name="Rectangle 5"/>
          <p:cNvSpPr>
            <a:spLocks noGrp="1" noChangeArrowheads="1"/>
          </p:cNvSpPr>
          <p:nvPr>
            <p:ph type="ftr" sz="quarter" idx="3"/>
          </p:nvPr>
        </p:nvSpPr>
        <p:spPr bwMode="auto">
          <a:xfrm>
            <a:off x="3124201" y="6248400"/>
            <a:ext cx="28956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lvl1pPr>
              <a:defRPr sz="1400">
                <a:latin typeface="+mn-lt"/>
                <a:cs typeface="+mn-cs"/>
              </a:defRPr>
            </a:lvl1pPr>
          </a:lstStyle>
          <a:p>
            <a:pPr eaLnBrk="0" hangingPunct="0"/>
            <a:endParaRPr lang="en-US" b="0">
              <a:solidFill>
                <a:srgbClr val="000000"/>
              </a:solidFill>
              <a:latin typeface="Arial"/>
              <a:cs typeface="ＭＳ Ｐゴシック"/>
            </a:endParaRPr>
          </a:p>
        </p:txBody>
      </p:sp>
      <p:sp>
        <p:nvSpPr>
          <p:cNvPr id="2016262"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lvl1pPr algn="r">
              <a:defRPr sz="1400">
                <a:latin typeface="+mn-lt"/>
                <a:cs typeface="+mn-cs"/>
              </a:defRPr>
            </a:lvl1pPr>
          </a:lstStyle>
          <a:p>
            <a:pPr eaLnBrk="0" hangingPunct="0"/>
            <a:fld id="{1D1BAFC1-6C31-6442-B086-4B347703F774}" type="slidenum">
              <a:rPr lang="en-US" b="0" smtClean="0">
                <a:solidFill>
                  <a:srgbClr val="000000"/>
                </a:solidFill>
                <a:latin typeface="Arial"/>
                <a:cs typeface="ＭＳ Ｐゴシック"/>
              </a:rPr>
              <a:pPr eaLnBrk="0" hangingPunct="0"/>
              <a:t>‹#›</a:t>
            </a:fld>
            <a:endParaRPr lang="en-US" b="0">
              <a:solidFill>
                <a:srgbClr val="000000"/>
              </a:solidFill>
              <a:latin typeface="Arial"/>
              <a:cs typeface="ＭＳ Ｐゴシック"/>
            </a:endParaRPr>
          </a:p>
        </p:txBody>
      </p:sp>
    </p:spTree>
    <p:extLst>
      <p:ext uri="{BB962C8B-B14F-4D97-AF65-F5344CB8AC3E}">
        <p14:creationId xmlns:p14="http://schemas.microsoft.com/office/powerpoint/2010/main" val="160794692"/>
      </p:ext>
    </p:extLst>
  </p:cSld>
  <p:clrMap bg1="lt1" tx1="dk1" bg2="lt2" tx2="dk2" accent1="accent1" accent2="accent2" accent3="accent3" accent4="accent4" accent5="accent5" accent6="accent6" hlink="hlink" folHlink="folHlink"/>
  <p:sldLayoutIdLst>
    <p:sldLayoutId id="2147485638" r:id="rId1"/>
    <p:sldLayoutId id="2147485639" r:id="rId2"/>
    <p:sldLayoutId id="2147485640" r:id="rId3"/>
    <p:sldLayoutId id="2147485641" r:id="rId4"/>
    <p:sldLayoutId id="2147485642" r:id="rId5"/>
    <p:sldLayoutId id="2147485643" r:id="rId6"/>
    <p:sldLayoutId id="2147485644" r:id="rId7"/>
    <p:sldLayoutId id="2147485645" r:id="rId8"/>
    <p:sldLayoutId id="2147485646" r:id="rId9"/>
    <p:sldLayoutId id="2147485647" r:id="rId10"/>
    <p:sldLayoutId id="2147485648"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ＭＳ Ｐゴシック" charset="0"/>
        </a:defRPr>
      </a:lvl2pPr>
      <a:lvl3pPr algn="ctr" rtl="0" fontAlgn="base">
        <a:spcBef>
          <a:spcPct val="0"/>
        </a:spcBef>
        <a:spcAft>
          <a:spcPct val="0"/>
        </a:spcAft>
        <a:defRPr sz="4400">
          <a:solidFill>
            <a:schemeClr val="tx2"/>
          </a:solidFill>
          <a:latin typeface="Arial" charset="0"/>
          <a:ea typeface="ＭＳ Ｐゴシック" charset="0"/>
          <a:cs typeface="ＭＳ Ｐゴシック" charset="0"/>
        </a:defRPr>
      </a:lvl3pPr>
      <a:lvl4pPr algn="ctr" rtl="0" fontAlgn="base">
        <a:spcBef>
          <a:spcPct val="0"/>
        </a:spcBef>
        <a:spcAft>
          <a:spcPct val="0"/>
        </a:spcAft>
        <a:defRPr sz="4400">
          <a:solidFill>
            <a:schemeClr val="tx2"/>
          </a:solidFill>
          <a:latin typeface="Arial" charset="0"/>
          <a:ea typeface="ＭＳ Ｐゴシック" charset="0"/>
          <a:cs typeface="ＭＳ Ｐゴシック" charset="0"/>
        </a:defRPr>
      </a:lvl4pPr>
      <a:lvl5pPr algn="ctr" rtl="0" fontAlgn="base">
        <a:spcBef>
          <a:spcPct val="0"/>
        </a:spcBef>
        <a:spcAft>
          <a:spcPct val="0"/>
        </a:spcAft>
        <a:defRPr sz="4400">
          <a:solidFill>
            <a:schemeClr val="tx2"/>
          </a:solidFill>
          <a:latin typeface="Arial" charset="0"/>
          <a:ea typeface="ＭＳ Ｐゴシック" charset="0"/>
          <a:cs typeface="ＭＳ Ｐゴシック" charset="0"/>
        </a:defRPr>
      </a:lvl5pPr>
      <a:lvl6pPr marL="457082"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165"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25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332" algn="ctr" rtl="0" fontAlgn="base">
        <a:spcBef>
          <a:spcPct val="0"/>
        </a:spcBef>
        <a:spcAft>
          <a:spcPct val="0"/>
        </a:spcAft>
        <a:defRPr sz="4400">
          <a:solidFill>
            <a:schemeClr val="tx2"/>
          </a:solidFill>
          <a:latin typeface="Arial" charset="0"/>
          <a:ea typeface="ＭＳ Ｐゴシック" charset="0"/>
          <a:cs typeface="ＭＳ Ｐゴシック" charset="0"/>
        </a:defRPr>
      </a:lvl9pPr>
    </p:titleStyle>
    <p:bodyStyle>
      <a:lvl1pPr marL="342813" indent="-342813" algn="l" rtl="0" fontAlgn="base">
        <a:spcBef>
          <a:spcPct val="20000"/>
        </a:spcBef>
        <a:spcAft>
          <a:spcPct val="0"/>
        </a:spcAft>
        <a:buChar char="•"/>
        <a:defRPr sz="3200">
          <a:solidFill>
            <a:schemeClr val="tx1"/>
          </a:solidFill>
          <a:latin typeface="+mn-lt"/>
          <a:ea typeface="+mn-ea"/>
          <a:cs typeface="+mn-cs"/>
        </a:defRPr>
      </a:lvl1pPr>
      <a:lvl2pPr marL="742760" indent="-285677" algn="l" rtl="0" fontAlgn="base">
        <a:spcBef>
          <a:spcPct val="20000"/>
        </a:spcBef>
        <a:spcAft>
          <a:spcPct val="0"/>
        </a:spcAft>
        <a:buChar char="–"/>
        <a:defRPr sz="2800">
          <a:solidFill>
            <a:schemeClr val="tx1"/>
          </a:solidFill>
          <a:latin typeface="+mn-lt"/>
          <a:ea typeface="+mn-ea"/>
        </a:defRPr>
      </a:lvl2pPr>
      <a:lvl3pPr marL="1142706" indent="-228541" algn="l" rtl="0" fontAlgn="base">
        <a:spcBef>
          <a:spcPct val="20000"/>
        </a:spcBef>
        <a:spcAft>
          <a:spcPct val="0"/>
        </a:spcAft>
        <a:buChar char="•"/>
        <a:defRPr sz="2400">
          <a:solidFill>
            <a:schemeClr val="tx1"/>
          </a:solidFill>
          <a:latin typeface="+mn-lt"/>
          <a:ea typeface="+mn-ea"/>
        </a:defRPr>
      </a:lvl3pPr>
      <a:lvl4pPr marL="1599790" indent="-228541" algn="l" rtl="0" fontAlgn="base">
        <a:spcBef>
          <a:spcPct val="20000"/>
        </a:spcBef>
        <a:spcAft>
          <a:spcPct val="0"/>
        </a:spcAft>
        <a:buChar char="–"/>
        <a:defRPr sz="2000">
          <a:solidFill>
            <a:schemeClr val="tx1"/>
          </a:solidFill>
          <a:latin typeface="+mn-lt"/>
          <a:ea typeface="+mn-ea"/>
        </a:defRPr>
      </a:lvl4pPr>
      <a:lvl5pPr marL="2056875" indent="-228541" algn="l" rtl="0" fontAlgn="base">
        <a:spcBef>
          <a:spcPct val="20000"/>
        </a:spcBef>
        <a:spcAft>
          <a:spcPct val="0"/>
        </a:spcAft>
        <a:buChar char="»"/>
        <a:defRPr sz="2000">
          <a:solidFill>
            <a:schemeClr val="tx1"/>
          </a:solidFill>
          <a:latin typeface="+mn-lt"/>
          <a:ea typeface="+mn-ea"/>
        </a:defRPr>
      </a:lvl5pPr>
      <a:lvl6pPr marL="2513959" indent="-228541" algn="l" rtl="0" fontAlgn="base">
        <a:spcBef>
          <a:spcPct val="20000"/>
        </a:spcBef>
        <a:spcAft>
          <a:spcPct val="0"/>
        </a:spcAft>
        <a:buChar char="»"/>
        <a:defRPr sz="2000">
          <a:solidFill>
            <a:schemeClr val="tx1"/>
          </a:solidFill>
          <a:latin typeface="+mn-lt"/>
          <a:ea typeface="+mn-ea"/>
        </a:defRPr>
      </a:lvl6pPr>
      <a:lvl7pPr marL="2971040" indent="-228541" algn="l" rtl="0" fontAlgn="base">
        <a:spcBef>
          <a:spcPct val="20000"/>
        </a:spcBef>
        <a:spcAft>
          <a:spcPct val="0"/>
        </a:spcAft>
        <a:buChar char="»"/>
        <a:defRPr sz="2000">
          <a:solidFill>
            <a:schemeClr val="tx1"/>
          </a:solidFill>
          <a:latin typeface="+mn-lt"/>
          <a:ea typeface="+mn-ea"/>
        </a:defRPr>
      </a:lvl7pPr>
      <a:lvl8pPr marL="3428124" indent="-228541" algn="l" rtl="0" fontAlgn="base">
        <a:spcBef>
          <a:spcPct val="20000"/>
        </a:spcBef>
        <a:spcAft>
          <a:spcPct val="0"/>
        </a:spcAft>
        <a:buChar char="»"/>
        <a:defRPr sz="2000">
          <a:solidFill>
            <a:schemeClr val="tx1"/>
          </a:solidFill>
          <a:latin typeface="+mn-lt"/>
          <a:ea typeface="+mn-ea"/>
        </a:defRPr>
      </a:lvl8pPr>
      <a:lvl9pPr marL="3885205" indent="-228541"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tx1"/>
            </a:gs>
            <a:gs pos="100000">
              <a:srgbClr val="4D4D4D"/>
            </a:gs>
          </a:gsLst>
          <a:lin ang="0" scaled="1"/>
        </a:gradFill>
        <a:effectLst/>
      </p:bgPr>
    </p:bg>
    <p:spTree>
      <p:nvGrpSpPr>
        <p:cNvPr id="1" name=""/>
        <p:cNvGrpSpPr/>
        <p:nvPr/>
      </p:nvGrpSpPr>
      <p:grpSpPr>
        <a:xfrm>
          <a:off x="0" y="0"/>
          <a:ext cx="0" cy="0"/>
          <a:chOff x="0" y="0"/>
          <a:chExt cx="0" cy="0"/>
        </a:xfrm>
      </p:grpSpPr>
      <p:sp>
        <p:nvSpPr>
          <p:cNvPr id="2160642" name="Rectangle 2"/>
          <p:cNvSpPr>
            <a:spLocks noGrp="1" noChangeArrowheads="1"/>
          </p:cNvSpPr>
          <p:nvPr>
            <p:ph type="title"/>
          </p:nvPr>
        </p:nvSpPr>
        <p:spPr bwMode="auto">
          <a:xfrm>
            <a:off x="0" y="274638"/>
            <a:ext cx="91440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2160643" name="Rectangle 3"/>
          <p:cNvSpPr>
            <a:spLocks noGrp="1" noChangeArrowheads="1"/>
          </p:cNvSpPr>
          <p:nvPr>
            <p:ph type="body" idx="1"/>
          </p:nvPr>
        </p:nvSpPr>
        <p:spPr bwMode="auto">
          <a:xfrm>
            <a:off x="0" y="1600205"/>
            <a:ext cx="91440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60644"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lvl1pPr algn="l" eaLnBrk="1" hangingPunct="1">
              <a:defRPr sz="1400">
                <a:latin typeface="+mn-lt"/>
                <a:cs typeface="+mn-cs"/>
              </a:defRPr>
            </a:lvl1pPr>
          </a:lstStyle>
          <a:p>
            <a:endParaRPr lang="en-US" b="0">
              <a:solidFill>
                <a:srgbClr val="000000"/>
              </a:solidFill>
              <a:latin typeface="Arial"/>
              <a:cs typeface="Arial"/>
            </a:endParaRPr>
          </a:p>
        </p:txBody>
      </p:sp>
      <p:sp>
        <p:nvSpPr>
          <p:cNvPr id="2160645" name="Rectangle 5"/>
          <p:cNvSpPr>
            <a:spLocks noGrp="1" noChangeArrowheads="1"/>
          </p:cNvSpPr>
          <p:nvPr>
            <p:ph type="ftr" sz="quarter" idx="3"/>
          </p:nvPr>
        </p:nvSpPr>
        <p:spPr bwMode="auto">
          <a:xfrm>
            <a:off x="3124201" y="6245225"/>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lvl1pPr eaLnBrk="1" hangingPunct="1">
              <a:defRPr sz="1400">
                <a:latin typeface="+mn-lt"/>
                <a:cs typeface="+mn-cs"/>
              </a:defRPr>
            </a:lvl1pPr>
          </a:lstStyle>
          <a:p>
            <a:endParaRPr lang="en-US" b="0">
              <a:solidFill>
                <a:srgbClr val="000000"/>
              </a:solidFill>
              <a:latin typeface="Arial"/>
              <a:cs typeface="Arial"/>
            </a:endParaRPr>
          </a:p>
        </p:txBody>
      </p:sp>
      <p:sp>
        <p:nvSpPr>
          <p:cNvPr id="2160646"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lvl1pPr algn="r" eaLnBrk="1" hangingPunct="1">
              <a:defRPr sz="1400">
                <a:latin typeface="+mn-lt"/>
                <a:cs typeface="+mn-cs"/>
              </a:defRPr>
            </a:lvl1pPr>
          </a:lstStyle>
          <a:p>
            <a:fld id="{1F508265-9AB0-D94A-A6FB-29521E501D56}" type="slidenum">
              <a:rPr lang="en-US" b="0" smtClean="0">
                <a:solidFill>
                  <a:srgbClr val="000000"/>
                </a:solidFill>
                <a:latin typeface="Arial"/>
                <a:cs typeface="Arial"/>
              </a:rPr>
              <a:pPr/>
              <a:t>‹#›</a:t>
            </a:fld>
            <a:endParaRPr lang="en-US" b="0">
              <a:solidFill>
                <a:srgbClr val="000000"/>
              </a:solidFill>
              <a:latin typeface="Arial"/>
              <a:cs typeface="Arial"/>
            </a:endParaRPr>
          </a:p>
        </p:txBody>
      </p:sp>
    </p:spTree>
    <p:extLst>
      <p:ext uri="{BB962C8B-B14F-4D97-AF65-F5344CB8AC3E}">
        <p14:creationId xmlns:p14="http://schemas.microsoft.com/office/powerpoint/2010/main" val="1264222711"/>
      </p:ext>
    </p:extLst>
  </p:cSld>
  <p:clrMap bg1="lt1" tx1="dk1" bg2="lt2" tx2="dk2" accent1="accent1" accent2="accent2" accent3="accent3" accent4="accent4" accent5="accent5" accent6="accent6" hlink="hlink" folHlink="folHlink"/>
  <p:sldLayoutIdLst>
    <p:sldLayoutId id="2147485650" r:id="rId1"/>
    <p:sldLayoutId id="2147485651" r:id="rId2"/>
    <p:sldLayoutId id="2147485652" r:id="rId3"/>
    <p:sldLayoutId id="2147485653" r:id="rId4"/>
    <p:sldLayoutId id="2147485654" r:id="rId5"/>
    <p:sldLayoutId id="2147485655" r:id="rId6"/>
    <p:sldLayoutId id="2147485656" r:id="rId7"/>
    <p:sldLayoutId id="2147485657" r:id="rId8"/>
    <p:sldLayoutId id="2147485658" r:id="rId9"/>
    <p:sldLayoutId id="2147485659" r:id="rId10"/>
    <p:sldLayoutId id="2147485660" r:id="rId11"/>
  </p:sldLayoutIdLst>
  <p:txStyles>
    <p:titleStyle>
      <a:lvl1pPr algn="ctr" rtl="0" fontAlgn="base">
        <a:spcBef>
          <a:spcPct val="0"/>
        </a:spcBef>
        <a:spcAft>
          <a:spcPct val="0"/>
        </a:spcAft>
        <a:defRPr sz="4400">
          <a:solidFill>
            <a:srgbClr val="FFFFFF"/>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Arial" charset="0"/>
        </a:defRPr>
      </a:lvl2pPr>
      <a:lvl3pPr algn="ctr" rtl="0" fontAlgn="base">
        <a:spcBef>
          <a:spcPct val="0"/>
        </a:spcBef>
        <a:spcAft>
          <a:spcPct val="0"/>
        </a:spcAft>
        <a:defRPr sz="4400">
          <a:solidFill>
            <a:schemeClr val="tx2"/>
          </a:solidFill>
          <a:latin typeface="Arial" charset="0"/>
          <a:ea typeface="ＭＳ Ｐゴシック" charset="0"/>
          <a:cs typeface="Arial" charset="0"/>
        </a:defRPr>
      </a:lvl3pPr>
      <a:lvl4pPr algn="ctr" rtl="0" fontAlgn="base">
        <a:spcBef>
          <a:spcPct val="0"/>
        </a:spcBef>
        <a:spcAft>
          <a:spcPct val="0"/>
        </a:spcAft>
        <a:defRPr sz="4400">
          <a:solidFill>
            <a:schemeClr val="tx2"/>
          </a:solidFill>
          <a:latin typeface="Arial" charset="0"/>
          <a:ea typeface="ＭＳ Ｐゴシック" charset="0"/>
          <a:cs typeface="Arial" charset="0"/>
        </a:defRPr>
      </a:lvl4pPr>
      <a:lvl5pPr algn="ctr" rtl="0" fontAlgn="base">
        <a:spcBef>
          <a:spcPct val="0"/>
        </a:spcBef>
        <a:spcAft>
          <a:spcPct val="0"/>
        </a:spcAft>
        <a:defRPr sz="4400">
          <a:solidFill>
            <a:schemeClr val="tx2"/>
          </a:solidFill>
          <a:latin typeface="Arial" charset="0"/>
          <a:ea typeface="ＭＳ Ｐゴシック" charset="0"/>
          <a:cs typeface="Arial" charset="0"/>
        </a:defRPr>
      </a:lvl5pPr>
      <a:lvl6pPr marL="457082" algn="ctr" rtl="0" fontAlgn="base">
        <a:spcBef>
          <a:spcPct val="0"/>
        </a:spcBef>
        <a:spcAft>
          <a:spcPct val="0"/>
        </a:spcAft>
        <a:defRPr sz="4400">
          <a:solidFill>
            <a:schemeClr val="tx2"/>
          </a:solidFill>
          <a:latin typeface="Arial" charset="0"/>
          <a:ea typeface="ＭＳ Ｐゴシック" charset="0"/>
          <a:cs typeface="Arial" charset="0"/>
        </a:defRPr>
      </a:lvl6pPr>
      <a:lvl7pPr marL="914165" algn="ctr" rtl="0" fontAlgn="base">
        <a:spcBef>
          <a:spcPct val="0"/>
        </a:spcBef>
        <a:spcAft>
          <a:spcPct val="0"/>
        </a:spcAft>
        <a:defRPr sz="4400">
          <a:solidFill>
            <a:schemeClr val="tx2"/>
          </a:solidFill>
          <a:latin typeface="Arial" charset="0"/>
          <a:ea typeface="ＭＳ Ｐゴシック" charset="0"/>
          <a:cs typeface="Arial" charset="0"/>
        </a:defRPr>
      </a:lvl7pPr>
      <a:lvl8pPr marL="1371250" algn="ctr" rtl="0" fontAlgn="base">
        <a:spcBef>
          <a:spcPct val="0"/>
        </a:spcBef>
        <a:spcAft>
          <a:spcPct val="0"/>
        </a:spcAft>
        <a:defRPr sz="4400">
          <a:solidFill>
            <a:schemeClr val="tx2"/>
          </a:solidFill>
          <a:latin typeface="Arial" charset="0"/>
          <a:ea typeface="ＭＳ Ｐゴシック" charset="0"/>
          <a:cs typeface="Arial" charset="0"/>
        </a:defRPr>
      </a:lvl8pPr>
      <a:lvl9pPr marL="1828332"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813" indent="-342813" algn="l" rtl="0" fontAlgn="base">
        <a:spcBef>
          <a:spcPct val="20000"/>
        </a:spcBef>
        <a:spcAft>
          <a:spcPct val="0"/>
        </a:spcAft>
        <a:buChar char="•"/>
        <a:defRPr sz="3200">
          <a:solidFill>
            <a:srgbClr val="FFFFFF"/>
          </a:solidFill>
          <a:latin typeface="+mn-lt"/>
          <a:ea typeface="+mn-ea"/>
          <a:cs typeface="+mn-cs"/>
        </a:defRPr>
      </a:lvl1pPr>
      <a:lvl2pPr marL="742760" indent="-285677" algn="l" rtl="0" fontAlgn="base">
        <a:spcBef>
          <a:spcPct val="20000"/>
        </a:spcBef>
        <a:spcAft>
          <a:spcPct val="0"/>
        </a:spcAft>
        <a:buChar char="–"/>
        <a:defRPr sz="2800">
          <a:solidFill>
            <a:srgbClr val="FFFFFF"/>
          </a:solidFill>
          <a:latin typeface="+mn-lt"/>
          <a:ea typeface="Arial" charset="0"/>
          <a:cs typeface="+mn-cs"/>
        </a:defRPr>
      </a:lvl2pPr>
      <a:lvl3pPr marL="1142706" indent="-228541" algn="l" rtl="0" fontAlgn="base">
        <a:spcBef>
          <a:spcPct val="20000"/>
        </a:spcBef>
        <a:spcAft>
          <a:spcPct val="0"/>
        </a:spcAft>
        <a:buChar char="•"/>
        <a:defRPr sz="2400">
          <a:solidFill>
            <a:srgbClr val="FFFFFF"/>
          </a:solidFill>
          <a:latin typeface="+mn-lt"/>
          <a:ea typeface="Arial" charset="0"/>
          <a:cs typeface="+mn-cs"/>
        </a:defRPr>
      </a:lvl3pPr>
      <a:lvl4pPr marL="1599790" indent="-228541" algn="l" rtl="0" fontAlgn="base">
        <a:spcBef>
          <a:spcPct val="20000"/>
        </a:spcBef>
        <a:spcAft>
          <a:spcPct val="0"/>
        </a:spcAft>
        <a:buChar char="–"/>
        <a:defRPr sz="2000">
          <a:solidFill>
            <a:srgbClr val="FFFFFF"/>
          </a:solidFill>
          <a:latin typeface="+mn-lt"/>
          <a:ea typeface="Arial" charset="0"/>
          <a:cs typeface="+mn-cs"/>
        </a:defRPr>
      </a:lvl4pPr>
      <a:lvl5pPr marL="2056875" indent="-228541" algn="l" rtl="0" fontAlgn="base">
        <a:spcBef>
          <a:spcPct val="20000"/>
        </a:spcBef>
        <a:spcAft>
          <a:spcPct val="0"/>
        </a:spcAft>
        <a:buChar char="»"/>
        <a:defRPr sz="2000">
          <a:solidFill>
            <a:srgbClr val="FFFFFF"/>
          </a:solidFill>
          <a:latin typeface="+mn-lt"/>
          <a:ea typeface="Arial" charset="0"/>
          <a:cs typeface="+mn-cs"/>
        </a:defRPr>
      </a:lvl5pPr>
      <a:lvl6pPr marL="2513959" indent="-228541" algn="l" rtl="0" fontAlgn="base">
        <a:spcBef>
          <a:spcPct val="20000"/>
        </a:spcBef>
        <a:spcAft>
          <a:spcPct val="0"/>
        </a:spcAft>
        <a:buChar char="»"/>
        <a:defRPr sz="2000">
          <a:solidFill>
            <a:schemeClr val="tx1"/>
          </a:solidFill>
          <a:latin typeface="+mn-lt"/>
          <a:ea typeface="Arial" charset="0"/>
          <a:cs typeface="+mn-cs"/>
        </a:defRPr>
      </a:lvl6pPr>
      <a:lvl7pPr marL="2971040" indent="-228541" algn="l" rtl="0" fontAlgn="base">
        <a:spcBef>
          <a:spcPct val="20000"/>
        </a:spcBef>
        <a:spcAft>
          <a:spcPct val="0"/>
        </a:spcAft>
        <a:buChar char="»"/>
        <a:defRPr sz="2000">
          <a:solidFill>
            <a:schemeClr val="tx1"/>
          </a:solidFill>
          <a:latin typeface="+mn-lt"/>
          <a:ea typeface="Arial" charset="0"/>
          <a:cs typeface="+mn-cs"/>
        </a:defRPr>
      </a:lvl7pPr>
      <a:lvl8pPr marL="3428124" indent="-228541" algn="l" rtl="0" fontAlgn="base">
        <a:spcBef>
          <a:spcPct val="20000"/>
        </a:spcBef>
        <a:spcAft>
          <a:spcPct val="0"/>
        </a:spcAft>
        <a:buChar char="»"/>
        <a:defRPr sz="2000">
          <a:solidFill>
            <a:schemeClr val="tx1"/>
          </a:solidFill>
          <a:latin typeface="+mn-lt"/>
          <a:ea typeface="Arial" charset="0"/>
          <a:cs typeface="+mn-cs"/>
        </a:defRPr>
      </a:lvl8pPr>
      <a:lvl9pPr marL="3885205" indent="-228541"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173954" name="Group 2"/>
          <p:cNvGrpSpPr>
            <a:grpSpLocks/>
          </p:cNvGrpSpPr>
          <p:nvPr/>
        </p:nvGrpSpPr>
        <p:grpSpPr bwMode="auto">
          <a:xfrm>
            <a:off x="152400" y="1981200"/>
            <a:ext cx="1676400" cy="4876800"/>
            <a:chOff x="96" y="1248"/>
            <a:chExt cx="1056" cy="3072"/>
          </a:xfrm>
        </p:grpSpPr>
        <p:sp>
          <p:nvSpPr>
            <p:cNvPr id="2173955" name="Rectangle 3"/>
            <p:cNvSpPr>
              <a:spLocks noChangeArrowheads="1"/>
            </p:cNvSpPr>
            <p:nvPr/>
          </p:nvSpPr>
          <p:spPr bwMode="auto">
            <a:xfrm>
              <a:off x="288" y="1248"/>
              <a:ext cx="672" cy="3071"/>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56" name="Oval 4"/>
            <p:cNvSpPr>
              <a:spLocks noChangeArrowheads="1"/>
            </p:cNvSpPr>
            <p:nvPr/>
          </p:nvSpPr>
          <p:spPr bwMode="auto">
            <a:xfrm>
              <a:off x="192" y="124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57" name="Oval 5"/>
            <p:cNvSpPr>
              <a:spLocks noChangeArrowheads="1"/>
            </p:cNvSpPr>
            <p:nvPr/>
          </p:nvSpPr>
          <p:spPr bwMode="auto">
            <a:xfrm>
              <a:off x="528" y="134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58" name="Oval 6"/>
            <p:cNvSpPr>
              <a:spLocks noChangeArrowheads="1"/>
            </p:cNvSpPr>
            <p:nvPr/>
          </p:nvSpPr>
          <p:spPr bwMode="auto">
            <a:xfrm>
              <a:off x="336" y="158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59" name="Oval 7"/>
            <p:cNvSpPr>
              <a:spLocks noChangeArrowheads="1"/>
            </p:cNvSpPr>
            <p:nvPr/>
          </p:nvSpPr>
          <p:spPr bwMode="auto">
            <a:xfrm>
              <a:off x="624" y="124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60" name="Oval 8"/>
            <p:cNvSpPr>
              <a:spLocks noChangeArrowheads="1"/>
            </p:cNvSpPr>
            <p:nvPr/>
          </p:nvSpPr>
          <p:spPr bwMode="auto">
            <a:xfrm>
              <a:off x="288" y="1296"/>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61" name="Oval 9"/>
            <p:cNvSpPr>
              <a:spLocks noChangeArrowheads="1"/>
            </p:cNvSpPr>
            <p:nvPr/>
          </p:nvSpPr>
          <p:spPr bwMode="auto">
            <a:xfrm>
              <a:off x="240" y="2880"/>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62" name="Oval 10"/>
            <p:cNvSpPr>
              <a:spLocks noChangeArrowheads="1"/>
            </p:cNvSpPr>
            <p:nvPr/>
          </p:nvSpPr>
          <p:spPr bwMode="auto">
            <a:xfrm>
              <a:off x="768" y="1536"/>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63" name="Oval 11"/>
            <p:cNvSpPr>
              <a:spLocks noChangeArrowheads="1"/>
            </p:cNvSpPr>
            <p:nvPr/>
          </p:nvSpPr>
          <p:spPr bwMode="auto">
            <a:xfrm>
              <a:off x="528" y="172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64" name="Oval 12"/>
            <p:cNvSpPr>
              <a:spLocks noChangeArrowheads="1"/>
            </p:cNvSpPr>
            <p:nvPr/>
          </p:nvSpPr>
          <p:spPr bwMode="auto">
            <a:xfrm>
              <a:off x="576" y="196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65" name="Oval 13"/>
            <p:cNvSpPr>
              <a:spLocks noChangeArrowheads="1"/>
            </p:cNvSpPr>
            <p:nvPr/>
          </p:nvSpPr>
          <p:spPr bwMode="auto">
            <a:xfrm>
              <a:off x="384" y="196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66" name="Oval 14"/>
            <p:cNvSpPr>
              <a:spLocks noChangeArrowheads="1"/>
            </p:cNvSpPr>
            <p:nvPr/>
          </p:nvSpPr>
          <p:spPr bwMode="auto">
            <a:xfrm>
              <a:off x="192" y="1776"/>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67" name="Oval 15"/>
            <p:cNvSpPr>
              <a:spLocks noChangeArrowheads="1"/>
            </p:cNvSpPr>
            <p:nvPr/>
          </p:nvSpPr>
          <p:spPr bwMode="auto">
            <a:xfrm>
              <a:off x="240" y="230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68" name="Oval 16"/>
            <p:cNvSpPr>
              <a:spLocks noChangeArrowheads="1"/>
            </p:cNvSpPr>
            <p:nvPr/>
          </p:nvSpPr>
          <p:spPr bwMode="auto">
            <a:xfrm>
              <a:off x="576" y="230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69" name="Oval 17"/>
            <p:cNvSpPr>
              <a:spLocks noChangeArrowheads="1"/>
            </p:cNvSpPr>
            <p:nvPr/>
          </p:nvSpPr>
          <p:spPr bwMode="auto">
            <a:xfrm>
              <a:off x="432" y="2256"/>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70" name="Oval 18"/>
            <p:cNvSpPr>
              <a:spLocks noChangeArrowheads="1"/>
            </p:cNvSpPr>
            <p:nvPr/>
          </p:nvSpPr>
          <p:spPr bwMode="auto">
            <a:xfrm>
              <a:off x="336" y="268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71" name="Oval 19"/>
            <p:cNvSpPr>
              <a:spLocks noChangeArrowheads="1"/>
            </p:cNvSpPr>
            <p:nvPr/>
          </p:nvSpPr>
          <p:spPr bwMode="auto">
            <a:xfrm>
              <a:off x="816" y="220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72" name="Oval 20"/>
            <p:cNvSpPr>
              <a:spLocks noChangeArrowheads="1"/>
            </p:cNvSpPr>
            <p:nvPr/>
          </p:nvSpPr>
          <p:spPr bwMode="auto">
            <a:xfrm>
              <a:off x="672" y="268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73" name="Oval 21"/>
            <p:cNvSpPr>
              <a:spLocks noChangeArrowheads="1"/>
            </p:cNvSpPr>
            <p:nvPr/>
          </p:nvSpPr>
          <p:spPr bwMode="auto">
            <a:xfrm>
              <a:off x="528" y="292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74" name="Oval 22"/>
            <p:cNvSpPr>
              <a:spLocks noChangeArrowheads="1"/>
            </p:cNvSpPr>
            <p:nvPr/>
          </p:nvSpPr>
          <p:spPr bwMode="auto">
            <a:xfrm>
              <a:off x="720" y="2352"/>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75" name="Oval 23"/>
            <p:cNvSpPr>
              <a:spLocks noChangeArrowheads="1"/>
            </p:cNvSpPr>
            <p:nvPr/>
          </p:nvSpPr>
          <p:spPr bwMode="auto">
            <a:xfrm>
              <a:off x="192" y="254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76" name="Oval 24"/>
            <p:cNvSpPr>
              <a:spLocks noChangeArrowheads="1"/>
            </p:cNvSpPr>
            <p:nvPr/>
          </p:nvSpPr>
          <p:spPr bwMode="auto">
            <a:xfrm>
              <a:off x="768" y="1872"/>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77" name="Oval 25"/>
            <p:cNvSpPr>
              <a:spLocks noChangeArrowheads="1"/>
            </p:cNvSpPr>
            <p:nvPr/>
          </p:nvSpPr>
          <p:spPr bwMode="auto">
            <a:xfrm>
              <a:off x="144" y="196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78" name="Oval 26"/>
            <p:cNvSpPr>
              <a:spLocks noChangeArrowheads="1"/>
            </p:cNvSpPr>
            <p:nvPr/>
          </p:nvSpPr>
          <p:spPr bwMode="auto">
            <a:xfrm>
              <a:off x="624" y="3072"/>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79" name="Oval 27"/>
            <p:cNvSpPr>
              <a:spLocks noChangeArrowheads="1"/>
            </p:cNvSpPr>
            <p:nvPr/>
          </p:nvSpPr>
          <p:spPr bwMode="auto">
            <a:xfrm>
              <a:off x="240" y="326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80" name="Oval 28"/>
            <p:cNvSpPr>
              <a:spLocks noChangeArrowheads="1"/>
            </p:cNvSpPr>
            <p:nvPr/>
          </p:nvSpPr>
          <p:spPr bwMode="auto">
            <a:xfrm>
              <a:off x="384" y="326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81" name="Oval 29"/>
            <p:cNvSpPr>
              <a:spLocks noChangeArrowheads="1"/>
            </p:cNvSpPr>
            <p:nvPr/>
          </p:nvSpPr>
          <p:spPr bwMode="auto">
            <a:xfrm>
              <a:off x="336" y="3120"/>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82" name="Oval 30"/>
            <p:cNvSpPr>
              <a:spLocks noChangeArrowheads="1"/>
            </p:cNvSpPr>
            <p:nvPr/>
          </p:nvSpPr>
          <p:spPr bwMode="auto">
            <a:xfrm>
              <a:off x="768" y="326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83" name="Oval 31"/>
            <p:cNvSpPr>
              <a:spLocks noChangeArrowheads="1"/>
            </p:cNvSpPr>
            <p:nvPr/>
          </p:nvSpPr>
          <p:spPr bwMode="auto">
            <a:xfrm>
              <a:off x="240" y="3696"/>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84" name="Oval 32"/>
            <p:cNvSpPr>
              <a:spLocks noChangeArrowheads="1"/>
            </p:cNvSpPr>
            <p:nvPr/>
          </p:nvSpPr>
          <p:spPr bwMode="auto">
            <a:xfrm>
              <a:off x="288" y="3600"/>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85" name="Oval 33"/>
            <p:cNvSpPr>
              <a:spLocks noChangeArrowheads="1"/>
            </p:cNvSpPr>
            <p:nvPr/>
          </p:nvSpPr>
          <p:spPr bwMode="auto">
            <a:xfrm>
              <a:off x="576" y="340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86" name="Oval 34"/>
            <p:cNvSpPr>
              <a:spLocks noChangeArrowheads="1"/>
            </p:cNvSpPr>
            <p:nvPr/>
          </p:nvSpPr>
          <p:spPr bwMode="auto">
            <a:xfrm>
              <a:off x="528" y="364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87" name="Oval 35"/>
            <p:cNvSpPr>
              <a:spLocks noChangeArrowheads="1"/>
            </p:cNvSpPr>
            <p:nvPr/>
          </p:nvSpPr>
          <p:spPr bwMode="auto">
            <a:xfrm>
              <a:off x="672" y="3600"/>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88" name="Oval 36"/>
            <p:cNvSpPr>
              <a:spLocks noChangeArrowheads="1"/>
            </p:cNvSpPr>
            <p:nvPr/>
          </p:nvSpPr>
          <p:spPr bwMode="auto">
            <a:xfrm>
              <a:off x="384" y="3936"/>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89" name="Oval 37"/>
            <p:cNvSpPr>
              <a:spLocks noChangeArrowheads="1"/>
            </p:cNvSpPr>
            <p:nvPr/>
          </p:nvSpPr>
          <p:spPr bwMode="auto">
            <a:xfrm>
              <a:off x="576" y="3889"/>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90" name="Oval 38"/>
            <p:cNvSpPr>
              <a:spLocks noChangeArrowheads="1"/>
            </p:cNvSpPr>
            <p:nvPr/>
          </p:nvSpPr>
          <p:spPr bwMode="auto">
            <a:xfrm>
              <a:off x="816" y="4031"/>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91" name="Oval 39"/>
            <p:cNvSpPr>
              <a:spLocks noChangeArrowheads="1"/>
            </p:cNvSpPr>
            <p:nvPr/>
          </p:nvSpPr>
          <p:spPr bwMode="auto">
            <a:xfrm>
              <a:off x="480" y="4032"/>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92" name="Oval 40"/>
            <p:cNvSpPr>
              <a:spLocks noChangeArrowheads="1"/>
            </p:cNvSpPr>
            <p:nvPr/>
          </p:nvSpPr>
          <p:spPr bwMode="auto">
            <a:xfrm>
              <a:off x="144" y="4032"/>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93" name="Oval 41"/>
            <p:cNvSpPr>
              <a:spLocks noChangeArrowheads="1"/>
            </p:cNvSpPr>
            <p:nvPr/>
          </p:nvSpPr>
          <p:spPr bwMode="auto">
            <a:xfrm>
              <a:off x="528" y="2592"/>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94" name="Oval 42"/>
            <p:cNvSpPr>
              <a:spLocks noChangeArrowheads="1"/>
            </p:cNvSpPr>
            <p:nvPr/>
          </p:nvSpPr>
          <p:spPr bwMode="auto">
            <a:xfrm>
              <a:off x="720" y="134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95" name="Oval 43"/>
            <p:cNvSpPr>
              <a:spLocks noChangeArrowheads="1"/>
            </p:cNvSpPr>
            <p:nvPr/>
          </p:nvSpPr>
          <p:spPr bwMode="auto">
            <a:xfrm>
              <a:off x="96" y="158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96" name="Oval 44"/>
            <p:cNvSpPr>
              <a:spLocks noChangeArrowheads="1"/>
            </p:cNvSpPr>
            <p:nvPr/>
          </p:nvSpPr>
          <p:spPr bwMode="auto">
            <a:xfrm>
              <a:off x="864" y="2832"/>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97" name="Oval 45"/>
            <p:cNvSpPr>
              <a:spLocks noChangeArrowheads="1"/>
            </p:cNvSpPr>
            <p:nvPr/>
          </p:nvSpPr>
          <p:spPr bwMode="auto">
            <a:xfrm>
              <a:off x="864" y="1680"/>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98" name="Oval 46"/>
            <p:cNvSpPr>
              <a:spLocks noChangeArrowheads="1"/>
            </p:cNvSpPr>
            <p:nvPr/>
          </p:nvSpPr>
          <p:spPr bwMode="auto">
            <a:xfrm>
              <a:off x="864" y="3168"/>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99" name="Oval 47"/>
            <p:cNvSpPr>
              <a:spLocks noChangeArrowheads="1"/>
            </p:cNvSpPr>
            <p:nvPr/>
          </p:nvSpPr>
          <p:spPr bwMode="auto">
            <a:xfrm>
              <a:off x="864" y="3696"/>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00" name="Oval 48"/>
            <p:cNvSpPr>
              <a:spLocks noChangeArrowheads="1"/>
            </p:cNvSpPr>
            <p:nvPr/>
          </p:nvSpPr>
          <p:spPr bwMode="auto">
            <a:xfrm>
              <a:off x="528" y="1584"/>
              <a:ext cx="288" cy="288"/>
            </a:xfrm>
            <a:prstGeom prst="ellipse">
              <a:avLst/>
            </a:prstGeom>
            <a:noFill/>
            <a:ln w="12700" cap="sq">
              <a:solidFill>
                <a:srgbClr val="B2B2B2"/>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grpSp>
      <p:sp>
        <p:nvSpPr>
          <p:cNvPr id="2174001" name="Rectangle 49"/>
          <p:cNvSpPr>
            <a:spLocks noChangeArrowheads="1"/>
          </p:cNvSpPr>
          <p:nvPr/>
        </p:nvSpPr>
        <p:spPr bwMode="auto">
          <a:xfrm>
            <a:off x="1905000" y="1982788"/>
            <a:ext cx="7010400" cy="4875212"/>
          </a:xfrm>
          <a:prstGeom prst="rect">
            <a:avLst/>
          </a:prstGeom>
          <a:solidFill>
            <a:schemeClr val="accent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1416" tIns="45709" rIns="91416" bIns="45709"/>
          <a:lstStyle/>
          <a:p>
            <a:pPr algn="l"/>
            <a:endParaRPr kumimoji="1" lang="en-US" b="0">
              <a:solidFill>
                <a:srgbClr val="FFCC99"/>
              </a:solidFill>
              <a:latin typeface="Times New Roman" charset="0"/>
              <a:cs typeface="+mn-cs"/>
            </a:endParaRPr>
          </a:p>
        </p:txBody>
      </p:sp>
      <p:sp>
        <p:nvSpPr>
          <p:cNvPr id="2174002" name="Rectangle 50"/>
          <p:cNvSpPr>
            <a:spLocks noChangeArrowheads="1"/>
          </p:cNvSpPr>
          <p:nvPr/>
        </p:nvSpPr>
        <p:spPr bwMode="auto">
          <a:xfrm>
            <a:off x="152400" y="1295401"/>
            <a:ext cx="8763000" cy="152400"/>
          </a:xfrm>
          <a:prstGeom prst="rect">
            <a:avLst/>
          </a:prstGeom>
          <a:solidFill>
            <a:schemeClr val="hlink"/>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1416" tIns="45709" rIns="91416" bIns="45709"/>
          <a:lstStyle/>
          <a:p>
            <a:pPr algn="l"/>
            <a:endParaRPr kumimoji="1" lang="en-US" b="0">
              <a:solidFill>
                <a:srgbClr val="FFCC99"/>
              </a:solidFill>
              <a:latin typeface="Times New Roman" charset="0"/>
              <a:cs typeface="+mn-cs"/>
            </a:endParaRPr>
          </a:p>
        </p:txBody>
      </p:sp>
      <p:sp>
        <p:nvSpPr>
          <p:cNvPr id="2174003" name="Rectangle 51"/>
          <p:cNvSpPr>
            <a:spLocks noGrp="1" noChangeArrowheads="1"/>
          </p:cNvSpPr>
          <p:nvPr>
            <p:ph type="body" idx="1"/>
          </p:nvPr>
        </p:nvSpPr>
        <p:spPr bwMode="auto">
          <a:xfrm>
            <a:off x="1860586" y="2286000"/>
            <a:ext cx="6866920" cy="3886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92051" tIns="46026" rIns="92051" bIns="46026"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74004" name="Rectangle 52"/>
          <p:cNvSpPr>
            <a:spLocks noGrp="1" noChangeArrowheads="1"/>
          </p:cNvSpPr>
          <p:nvPr>
            <p:ph type="title"/>
          </p:nvPr>
        </p:nvSpPr>
        <p:spPr bwMode="auto">
          <a:xfrm>
            <a:off x="1516362" y="381000"/>
            <a:ext cx="7592145"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92051" tIns="46026" rIns="92051" bIns="46026" numCol="1" anchor="ctr" anchorCtr="0" compatLnSpc="1">
            <a:prstTxWarp prst="textNoShape">
              <a:avLst/>
            </a:prstTxWarp>
          </a:bodyPr>
          <a:lstStyle/>
          <a:p>
            <a:pPr lvl="0"/>
            <a:r>
              <a:rPr lang="en-US" dirty="0"/>
              <a:t>Click to edit Master title style</a:t>
            </a:r>
          </a:p>
        </p:txBody>
      </p:sp>
      <p:sp>
        <p:nvSpPr>
          <p:cNvPr id="2174005" name="Rectangle 53"/>
          <p:cNvSpPr>
            <a:spLocks noChangeArrowheads="1"/>
          </p:cNvSpPr>
          <p:nvPr/>
        </p:nvSpPr>
        <p:spPr bwMode="auto">
          <a:xfrm>
            <a:off x="457200" y="457200"/>
            <a:ext cx="1066800" cy="1219200"/>
          </a:xfrm>
          <a:prstGeom prst="rect">
            <a:avLst/>
          </a:prstGeom>
          <a:solidFill>
            <a:schemeClr val="accent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1416" tIns="45709" rIns="91416" bIns="45709"/>
          <a:lstStyle/>
          <a:p>
            <a:pPr eaLnBrk="0" hangingPunct="0"/>
            <a:endParaRPr lang="en-US" sz="1600" b="0">
              <a:solidFill>
                <a:srgbClr val="FFCC99"/>
              </a:solidFill>
              <a:latin typeface="Times New Roman" charset="0"/>
              <a:cs typeface="+mn-cs"/>
            </a:endParaRPr>
          </a:p>
        </p:txBody>
      </p:sp>
      <p:grpSp>
        <p:nvGrpSpPr>
          <p:cNvPr id="2174006" name="Group 54"/>
          <p:cNvGrpSpPr>
            <a:grpSpLocks/>
          </p:cNvGrpSpPr>
          <p:nvPr/>
        </p:nvGrpSpPr>
        <p:grpSpPr bwMode="auto">
          <a:xfrm>
            <a:off x="150813" y="230188"/>
            <a:ext cx="1600200" cy="1598612"/>
            <a:chOff x="95" y="145"/>
            <a:chExt cx="1008" cy="1007"/>
          </a:xfrm>
        </p:grpSpPr>
        <p:sp>
          <p:nvSpPr>
            <p:cNvPr id="2174007" name="Oval 55"/>
            <p:cNvSpPr>
              <a:spLocks noChangeArrowheads="1"/>
            </p:cNvSpPr>
            <p:nvPr/>
          </p:nvSpPr>
          <p:spPr bwMode="auto">
            <a:xfrm>
              <a:off x="431" y="289"/>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08" name="Oval 56"/>
            <p:cNvSpPr>
              <a:spLocks noChangeArrowheads="1"/>
            </p:cNvSpPr>
            <p:nvPr/>
          </p:nvSpPr>
          <p:spPr bwMode="auto">
            <a:xfrm>
              <a:off x="527" y="625"/>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09" name="Oval 57"/>
            <p:cNvSpPr>
              <a:spLocks noChangeArrowheads="1"/>
            </p:cNvSpPr>
            <p:nvPr/>
          </p:nvSpPr>
          <p:spPr bwMode="auto">
            <a:xfrm>
              <a:off x="815" y="674"/>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10" name="Oval 58"/>
            <p:cNvSpPr>
              <a:spLocks noChangeArrowheads="1"/>
            </p:cNvSpPr>
            <p:nvPr/>
          </p:nvSpPr>
          <p:spPr bwMode="auto">
            <a:xfrm>
              <a:off x="863" y="291"/>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11" name="Oval 59"/>
            <p:cNvSpPr>
              <a:spLocks noChangeArrowheads="1"/>
            </p:cNvSpPr>
            <p:nvPr/>
          </p:nvSpPr>
          <p:spPr bwMode="auto">
            <a:xfrm>
              <a:off x="338" y="816"/>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12" name="Oval 60"/>
            <p:cNvSpPr>
              <a:spLocks noChangeArrowheads="1"/>
            </p:cNvSpPr>
            <p:nvPr/>
          </p:nvSpPr>
          <p:spPr bwMode="auto">
            <a:xfrm>
              <a:off x="770" y="912"/>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13" name="Oval 61"/>
            <p:cNvSpPr>
              <a:spLocks noChangeArrowheads="1"/>
            </p:cNvSpPr>
            <p:nvPr/>
          </p:nvSpPr>
          <p:spPr bwMode="auto">
            <a:xfrm>
              <a:off x="335" y="576"/>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14" name="Oval 62"/>
            <p:cNvSpPr>
              <a:spLocks noChangeArrowheads="1"/>
            </p:cNvSpPr>
            <p:nvPr/>
          </p:nvSpPr>
          <p:spPr bwMode="auto">
            <a:xfrm>
              <a:off x="671" y="768"/>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15" name="Oval 63"/>
            <p:cNvSpPr>
              <a:spLocks noChangeArrowheads="1"/>
            </p:cNvSpPr>
            <p:nvPr/>
          </p:nvSpPr>
          <p:spPr bwMode="auto">
            <a:xfrm>
              <a:off x="431" y="912"/>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16" name="Oval 64"/>
            <p:cNvSpPr>
              <a:spLocks noChangeArrowheads="1"/>
            </p:cNvSpPr>
            <p:nvPr/>
          </p:nvSpPr>
          <p:spPr bwMode="auto">
            <a:xfrm>
              <a:off x="623" y="337"/>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17" name="Oval 65"/>
            <p:cNvSpPr>
              <a:spLocks noChangeArrowheads="1"/>
            </p:cNvSpPr>
            <p:nvPr/>
          </p:nvSpPr>
          <p:spPr bwMode="auto">
            <a:xfrm>
              <a:off x="719" y="433"/>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18" name="Oval 66"/>
            <p:cNvSpPr>
              <a:spLocks noChangeArrowheads="1"/>
            </p:cNvSpPr>
            <p:nvPr/>
          </p:nvSpPr>
          <p:spPr bwMode="auto">
            <a:xfrm>
              <a:off x="383" y="481"/>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19" name="Oval 67"/>
            <p:cNvSpPr>
              <a:spLocks noChangeArrowheads="1"/>
            </p:cNvSpPr>
            <p:nvPr/>
          </p:nvSpPr>
          <p:spPr bwMode="auto">
            <a:xfrm>
              <a:off x="191" y="673"/>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20" name="Oval 68"/>
            <p:cNvSpPr>
              <a:spLocks noChangeArrowheads="1"/>
            </p:cNvSpPr>
            <p:nvPr/>
          </p:nvSpPr>
          <p:spPr bwMode="auto">
            <a:xfrm>
              <a:off x="143" y="385"/>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21" name="Oval 69"/>
            <p:cNvSpPr>
              <a:spLocks noChangeArrowheads="1"/>
            </p:cNvSpPr>
            <p:nvPr/>
          </p:nvSpPr>
          <p:spPr bwMode="auto">
            <a:xfrm>
              <a:off x="95" y="817"/>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22" name="Oval 70"/>
            <p:cNvSpPr>
              <a:spLocks noChangeArrowheads="1"/>
            </p:cNvSpPr>
            <p:nvPr/>
          </p:nvSpPr>
          <p:spPr bwMode="auto">
            <a:xfrm>
              <a:off x="719" y="145"/>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23" name="Oval 71"/>
            <p:cNvSpPr>
              <a:spLocks noChangeArrowheads="1"/>
            </p:cNvSpPr>
            <p:nvPr/>
          </p:nvSpPr>
          <p:spPr bwMode="auto">
            <a:xfrm>
              <a:off x="239" y="193"/>
              <a:ext cx="240" cy="240"/>
            </a:xfrm>
            <a:prstGeom prst="ellipse">
              <a:avLst/>
            </a:prstGeom>
            <a:noFill/>
            <a:ln w="12700" cap="sq">
              <a:solidFill>
                <a:srgbClr val="00FF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grpSp>
      <p:sp>
        <p:nvSpPr>
          <p:cNvPr id="2174024" name="Rectangle 72"/>
          <p:cNvSpPr>
            <a:spLocks noChangeArrowheads="1"/>
          </p:cNvSpPr>
          <p:nvPr/>
        </p:nvSpPr>
        <p:spPr bwMode="auto">
          <a:xfrm>
            <a:off x="304800" y="165100"/>
            <a:ext cx="1295400" cy="292100"/>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1416" tIns="45709" rIns="91416" bIns="45709"/>
          <a:lstStyle/>
          <a:p>
            <a:pPr eaLnBrk="0" hangingPunct="0"/>
            <a:endParaRPr lang="en-US" sz="1600" b="0">
              <a:solidFill>
                <a:srgbClr val="FFCC99"/>
              </a:solidFill>
              <a:latin typeface="Times New Roman" charset="0"/>
              <a:cs typeface="+mn-cs"/>
            </a:endParaRPr>
          </a:p>
        </p:txBody>
      </p:sp>
      <p:sp>
        <p:nvSpPr>
          <p:cNvPr id="2174025" name="Rectangle 73"/>
          <p:cNvSpPr>
            <a:spLocks noChangeArrowheads="1"/>
          </p:cNvSpPr>
          <p:nvPr/>
        </p:nvSpPr>
        <p:spPr bwMode="auto">
          <a:xfrm>
            <a:off x="76200" y="381000"/>
            <a:ext cx="381000" cy="6499225"/>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1416" tIns="45709" rIns="91416" bIns="45709"/>
          <a:lstStyle/>
          <a:p>
            <a:pPr eaLnBrk="0" hangingPunct="0"/>
            <a:endParaRPr lang="en-US" sz="1600" b="0">
              <a:solidFill>
                <a:srgbClr val="FFCC99"/>
              </a:solidFill>
              <a:latin typeface="Times New Roman" charset="0"/>
              <a:cs typeface="+mn-cs"/>
            </a:endParaRPr>
          </a:p>
        </p:txBody>
      </p:sp>
      <p:sp>
        <p:nvSpPr>
          <p:cNvPr id="2174026" name="Rectangle 74"/>
          <p:cNvSpPr>
            <a:spLocks noChangeArrowheads="1"/>
          </p:cNvSpPr>
          <p:nvPr/>
        </p:nvSpPr>
        <p:spPr bwMode="auto">
          <a:xfrm>
            <a:off x="152400" y="1295401"/>
            <a:ext cx="304800" cy="152400"/>
          </a:xfrm>
          <a:prstGeom prst="rect">
            <a:avLst/>
          </a:prstGeom>
          <a:solidFill>
            <a:schemeClr val="hlink"/>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1416" tIns="45709" rIns="91416" bIns="45709"/>
          <a:lstStyle/>
          <a:p>
            <a:pPr eaLnBrk="0" hangingPunct="0"/>
            <a:endParaRPr lang="en-US" sz="1600" b="0">
              <a:solidFill>
                <a:srgbClr val="FFCC99"/>
              </a:solidFill>
              <a:latin typeface="Times New Roman" charset="0"/>
              <a:cs typeface="+mn-cs"/>
            </a:endParaRPr>
          </a:p>
        </p:txBody>
      </p:sp>
      <p:sp>
        <p:nvSpPr>
          <p:cNvPr id="2174027" name="Rectangle 75"/>
          <p:cNvSpPr>
            <a:spLocks noChangeArrowheads="1"/>
          </p:cNvSpPr>
          <p:nvPr/>
        </p:nvSpPr>
        <p:spPr bwMode="auto">
          <a:xfrm>
            <a:off x="304800" y="1676400"/>
            <a:ext cx="1295400" cy="292100"/>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1416" tIns="45709" rIns="91416" bIns="45709"/>
          <a:lstStyle/>
          <a:p>
            <a:pPr eaLnBrk="0" hangingPunct="0"/>
            <a:endParaRPr lang="en-US" sz="1600" b="0">
              <a:solidFill>
                <a:srgbClr val="FFCC99"/>
              </a:solidFill>
              <a:latin typeface="Times New Roman" charset="0"/>
              <a:cs typeface="+mn-cs"/>
            </a:endParaRPr>
          </a:p>
        </p:txBody>
      </p:sp>
      <p:sp>
        <p:nvSpPr>
          <p:cNvPr id="2174028" name="Rectangle 76"/>
          <p:cNvSpPr>
            <a:spLocks noChangeArrowheads="1"/>
          </p:cNvSpPr>
          <p:nvPr/>
        </p:nvSpPr>
        <p:spPr bwMode="auto">
          <a:xfrm>
            <a:off x="1524001" y="304800"/>
            <a:ext cx="381000" cy="6586538"/>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1416" tIns="45709" rIns="91416" bIns="45709"/>
          <a:lstStyle/>
          <a:p>
            <a:pPr eaLnBrk="0" hangingPunct="0"/>
            <a:endParaRPr lang="en-US" sz="1600" b="0">
              <a:solidFill>
                <a:srgbClr val="FFCC99"/>
              </a:solidFill>
              <a:latin typeface="Times New Roman" charset="0"/>
              <a:cs typeface="+mn-cs"/>
            </a:endParaRPr>
          </a:p>
        </p:txBody>
      </p:sp>
      <p:sp>
        <p:nvSpPr>
          <p:cNvPr id="2174029" name="Rectangle 77"/>
          <p:cNvSpPr>
            <a:spLocks noChangeArrowheads="1"/>
          </p:cNvSpPr>
          <p:nvPr/>
        </p:nvSpPr>
        <p:spPr bwMode="auto">
          <a:xfrm>
            <a:off x="1524000" y="1295401"/>
            <a:ext cx="685800" cy="152400"/>
          </a:xfrm>
          <a:prstGeom prst="rect">
            <a:avLst/>
          </a:prstGeom>
          <a:solidFill>
            <a:schemeClr val="hlink"/>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1416" tIns="45709" rIns="91416" bIns="45709"/>
          <a:lstStyle/>
          <a:p>
            <a:pPr eaLnBrk="0" hangingPunct="0"/>
            <a:endParaRPr lang="en-US" sz="1600" b="0">
              <a:solidFill>
                <a:srgbClr val="FFCC99"/>
              </a:solidFill>
              <a:latin typeface="Times New Roman" charset="0"/>
              <a:cs typeface="+mn-cs"/>
            </a:endParaRPr>
          </a:p>
        </p:txBody>
      </p:sp>
      <p:sp>
        <p:nvSpPr>
          <p:cNvPr id="2174030" name="Rectangle 78"/>
          <p:cNvSpPr>
            <a:spLocks noGrp="1" noChangeArrowheads="1"/>
          </p:cNvSpPr>
          <p:nvPr>
            <p:ph type="dt" sz="half" idx="2"/>
          </p:nvPr>
        </p:nvSpPr>
        <p:spPr bwMode="auto">
          <a:xfrm>
            <a:off x="2559050" y="6470650"/>
            <a:ext cx="1346200" cy="3873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92051" tIns="46026" rIns="92051" bIns="46026" numCol="1" anchor="ctr" anchorCtr="0" compatLnSpc="1">
            <a:prstTxWarp prst="textNoShape">
              <a:avLst/>
            </a:prstTxWarp>
          </a:bodyPr>
          <a:lstStyle>
            <a:lvl1pPr algn="l" eaLnBrk="1" hangingPunct="1">
              <a:defRPr sz="1400"/>
            </a:lvl1pPr>
          </a:lstStyle>
          <a:p>
            <a:endParaRPr lang="en-US" b="0">
              <a:solidFill>
                <a:srgbClr val="FFCC99"/>
              </a:solidFill>
              <a:latin typeface="Times New Roman" charset="0"/>
              <a:cs typeface="+mn-cs"/>
            </a:endParaRPr>
          </a:p>
        </p:txBody>
      </p:sp>
      <p:sp>
        <p:nvSpPr>
          <p:cNvPr id="2174031" name="Rectangle 79"/>
          <p:cNvSpPr>
            <a:spLocks noGrp="1" noChangeArrowheads="1"/>
          </p:cNvSpPr>
          <p:nvPr>
            <p:ph type="ftr" sz="quarter" idx="3"/>
          </p:nvPr>
        </p:nvSpPr>
        <p:spPr bwMode="auto">
          <a:xfrm>
            <a:off x="3984625" y="6477001"/>
            <a:ext cx="3540125" cy="3794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92051" tIns="46026" rIns="92051" bIns="46026" numCol="1" anchor="ctr" anchorCtr="0" compatLnSpc="1">
            <a:prstTxWarp prst="textNoShape">
              <a:avLst/>
            </a:prstTxWarp>
          </a:bodyPr>
          <a:lstStyle>
            <a:lvl1pPr eaLnBrk="1" hangingPunct="1">
              <a:defRPr sz="1400"/>
            </a:lvl1pPr>
          </a:lstStyle>
          <a:p>
            <a:endParaRPr lang="en-US" b="0">
              <a:solidFill>
                <a:srgbClr val="FFCC99"/>
              </a:solidFill>
              <a:latin typeface="Times New Roman" charset="0"/>
              <a:cs typeface="+mn-cs"/>
            </a:endParaRPr>
          </a:p>
        </p:txBody>
      </p:sp>
      <p:sp>
        <p:nvSpPr>
          <p:cNvPr id="2174032" name="Rectangle 80"/>
          <p:cNvSpPr>
            <a:spLocks noGrp="1" noChangeArrowheads="1"/>
          </p:cNvSpPr>
          <p:nvPr>
            <p:ph type="sldNum" sz="quarter" idx="4"/>
          </p:nvPr>
        </p:nvSpPr>
        <p:spPr bwMode="auto">
          <a:xfrm>
            <a:off x="7572375" y="6477001"/>
            <a:ext cx="1250950" cy="3794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92051" tIns="46026" rIns="92051" bIns="46026" numCol="1" anchor="ctr" anchorCtr="0" compatLnSpc="1">
            <a:prstTxWarp prst="textNoShape">
              <a:avLst/>
            </a:prstTxWarp>
          </a:bodyPr>
          <a:lstStyle>
            <a:lvl1pPr algn="r" eaLnBrk="1" hangingPunct="1">
              <a:defRPr sz="1400"/>
            </a:lvl1pPr>
          </a:lstStyle>
          <a:p>
            <a:fld id="{1DE2D416-3C96-A445-9908-3B81671B3ABD}" type="slidenum">
              <a:rPr lang="en-US" b="0" smtClean="0">
                <a:solidFill>
                  <a:srgbClr val="FFCC99"/>
                </a:solidFill>
                <a:latin typeface="Times New Roman" charset="0"/>
                <a:cs typeface="+mn-cs"/>
              </a:rPr>
              <a:pPr/>
              <a:t>‹#›</a:t>
            </a:fld>
            <a:endParaRPr lang="en-US" b="0">
              <a:solidFill>
                <a:srgbClr val="FFCC99"/>
              </a:solidFill>
              <a:latin typeface="Times New Roman" charset="0"/>
              <a:cs typeface="+mn-cs"/>
            </a:endParaRPr>
          </a:p>
        </p:txBody>
      </p:sp>
      <p:sp>
        <p:nvSpPr>
          <p:cNvPr id="2174033" name="Rectangle 81"/>
          <p:cNvSpPr>
            <a:spLocks noChangeArrowheads="1"/>
          </p:cNvSpPr>
          <p:nvPr/>
        </p:nvSpPr>
        <p:spPr bwMode="auto">
          <a:xfrm>
            <a:off x="2286000" y="6029325"/>
            <a:ext cx="222250" cy="827088"/>
          </a:xfrm>
          <a:prstGeom prst="rect">
            <a:avLst/>
          </a:prstGeom>
          <a:solidFill>
            <a:srgbClr val="B2B2B2">
              <a:alpha val="50000"/>
            </a:srgbClr>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1416" tIns="45709" rIns="91416" bIns="45709"/>
          <a:lstStyle/>
          <a:p>
            <a:pPr algn="l"/>
            <a:endParaRPr kumimoji="1" lang="en-US" b="0">
              <a:solidFill>
                <a:srgbClr val="FFCC99"/>
              </a:solidFill>
              <a:latin typeface="Times New Roman" charset="0"/>
              <a:cs typeface="+mn-cs"/>
            </a:endParaRPr>
          </a:p>
        </p:txBody>
      </p:sp>
    </p:spTree>
    <p:extLst>
      <p:ext uri="{BB962C8B-B14F-4D97-AF65-F5344CB8AC3E}">
        <p14:creationId xmlns:p14="http://schemas.microsoft.com/office/powerpoint/2010/main" val="2985334062"/>
      </p:ext>
    </p:extLst>
  </p:cSld>
  <p:clrMap bg1="dk2" tx1="lt1" bg2="dk1" tx2="lt2" accent1="accent1" accent2="accent2" accent3="accent3" accent4="accent4" accent5="accent5" accent6="accent6" hlink="hlink" folHlink="folHlink"/>
  <p:sldLayoutIdLst>
    <p:sldLayoutId id="2147485662" r:id="rId1"/>
    <p:sldLayoutId id="2147485663" r:id="rId2"/>
    <p:sldLayoutId id="2147485664" r:id="rId3"/>
    <p:sldLayoutId id="2147485665" r:id="rId4"/>
    <p:sldLayoutId id="2147485666" r:id="rId5"/>
    <p:sldLayoutId id="2147485667" r:id="rId6"/>
    <p:sldLayoutId id="2147485668" r:id="rId7"/>
    <p:sldLayoutId id="2147485669" r:id="rId8"/>
    <p:sldLayoutId id="2147485670" r:id="rId9"/>
    <p:sldLayoutId id="2147485671" r:id="rId10"/>
    <p:sldLayoutId id="2147485672" r:id="rId11"/>
  </p:sldLayoutIdLst>
  <p:transition>
    <p:cut/>
  </p:transition>
  <p:txStyles>
    <p:titleStyle>
      <a:lvl1pPr algn="l" rtl="0" fontAlgn="base">
        <a:spcBef>
          <a:spcPct val="0"/>
        </a:spcBef>
        <a:spcAft>
          <a:spcPct val="0"/>
        </a:spcAft>
        <a:defRPr sz="4400">
          <a:solidFill>
            <a:schemeClr val="tx2"/>
          </a:solidFill>
          <a:latin typeface="Arial"/>
          <a:ea typeface="+mj-ea"/>
          <a:cs typeface="Arial"/>
        </a:defRPr>
      </a:lvl1pPr>
      <a:lvl2pPr algn="l" rtl="0" fontAlgn="base">
        <a:spcBef>
          <a:spcPct val="0"/>
        </a:spcBef>
        <a:spcAft>
          <a:spcPct val="0"/>
        </a:spcAft>
        <a:defRPr sz="4400">
          <a:solidFill>
            <a:schemeClr val="tx2"/>
          </a:solidFill>
          <a:latin typeface="Times New Roman" charset="0"/>
          <a:ea typeface="ＭＳ Ｐゴシック" charset="0"/>
        </a:defRPr>
      </a:lvl2pPr>
      <a:lvl3pPr algn="l" rtl="0" fontAlgn="base">
        <a:spcBef>
          <a:spcPct val="0"/>
        </a:spcBef>
        <a:spcAft>
          <a:spcPct val="0"/>
        </a:spcAft>
        <a:defRPr sz="4400">
          <a:solidFill>
            <a:schemeClr val="tx2"/>
          </a:solidFill>
          <a:latin typeface="Times New Roman" charset="0"/>
          <a:ea typeface="ＭＳ Ｐゴシック" charset="0"/>
        </a:defRPr>
      </a:lvl3pPr>
      <a:lvl4pPr algn="l" rtl="0" fontAlgn="base">
        <a:spcBef>
          <a:spcPct val="0"/>
        </a:spcBef>
        <a:spcAft>
          <a:spcPct val="0"/>
        </a:spcAft>
        <a:defRPr sz="4400">
          <a:solidFill>
            <a:schemeClr val="tx2"/>
          </a:solidFill>
          <a:latin typeface="Times New Roman" charset="0"/>
          <a:ea typeface="ＭＳ Ｐゴシック" charset="0"/>
        </a:defRPr>
      </a:lvl4pPr>
      <a:lvl5pPr algn="l" rtl="0" fontAlgn="base">
        <a:spcBef>
          <a:spcPct val="0"/>
        </a:spcBef>
        <a:spcAft>
          <a:spcPct val="0"/>
        </a:spcAft>
        <a:defRPr sz="4400">
          <a:solidFill>
            <a:schemeClr val="tx2"/>
          </a:solidFill>
          <a:latin typeface="Times New Roman" charset="0"/>
          <a:ea typeface="ＭＳ Ｐゴシック" charset="0"/>
        </a:defRPr>
      </a:lvl5pPr>
      <a:lvl6pPr marL="457082" algn="l" rtl="0" fontAlgn="base">
        <a:spcBef>
          <a:spcPct val="0"/>
        </a:spcBef>
        <a:spcAft>
          <a:spcPct val="0"/>
        </a:spcAft>
        <a:defRPr sz="4400">
          <a:solidFill>
            <a:schemeClr val="tx2"/>
          </a:solidFill>
          <a:latin typeface="Times New Roman" charset="0"/>
          <a:ea typeface="ＭＳ Ｐゴシック" charset="0"/>
        </a:defRPr>
      </a:lvl6pPr>
      <a:lvl7pPr marL="914165" algn="l" rtl="0" fontAlgn="base">
        <a:spcBef>
          <a:spcPct val="0"/>
        </a:spcBef>
        <a:spcAft>
          <a:spcPct val="0"/>
        </a:spcAft>
        <a:defRPr sz="4400">
          <a:solidFill>
            <a:schemeClr val="tx2"/>
          </a:solidFill>
          <a:latin typeface="Times New Roman" charset="0"/>
          <a:ea typeface="ＭＳ Ｐゴシック" charset="0"/>
        </a:defRPr>
      </a:lvl7pPr>
      <a:lvl8pPr marL="1371250" algn="l" rtl="0" fontAlgn="base">
        <a:spcBef>
          <a:spcPct val="0"/>
        </a:spcBef>
        <a:spcAft>
          <a:spcPct val="0"/>
        </a:spcAft>
        <a:defRPr sz="4400">
          <a:solidFill>
            <a:schemeClr val="tx2"/>
          </a:solidFill>
          <a:latin typeface="Times New Roman" charset="0"/>
          <a:ea typeface="ＭＳ Ｐゴシック" charset="0"/>
        </a:defRPr>
      </a:lvl8pPr>
      <a:lvl9pPr marL="1828332" algn="l" rtl="0" fontAlgn="base">
        <a:spcBef>
          <a:spcPct val="0"/>
        </a:spcBef>
        <a:spcAft>
          <a:spcPct val="0"/>
        </a:spcAft>
        <a:defRPr sz="4400">
          <a:solidFill>
            <a:schemeClr val="tx2"/>
          </a:solidFill>
          <a:latin typeface="Times New Roman" charset="0"/>
          <a:ea typeface="ＭＳ Ｐゴシック" charset="0"/>
        </a:defRPr>
      </a:lvl9pPr>
    </p:titleStyle>
    <p:bodyStyle>
      <a:lvl1pPr marL="342813" indent="-342813" algn="l" rtl="0" fontAlgn="base">
        <a:spcBef>
          <a:spcPct val="20000"/>
        </a:spcBef>
        <a:spcAft>
          <a:spcPct val="0"/>
        </a:spcAft>
        <a:buClr>
          <a:srgbClr val="00FFCC"/>
        </a:buClr>
        <a:buSzPct val="70000"/>
        <a:buFont typeface="Wingdings" charset="0"/>
        <a:buChar char="u"/>
        <a:defRPr sz="3200">
          <a:solidFill>
            <a:schemeClr val="tx1"/>
          </a:solidFill>
          <a:latin typeface="Arial"/>
          <a:ea typeface="+mn-ea"/>
          <a:cs typeface="Arial"/>
        </a:defRPr>
      </a:lvl1pPr>
      <a:lvl2pPr marL="742760" indent="-285677" algn="l" rtl="0" fontAlgn="base">
        <a:spcBef>
          <a:spcPct val="20000"/>
        </a:spcBef>
        <a:spcAft>
          <a:spcPct val="0"/>
        </a:spcAft>
        <a:buClr>
          <a:srgbClr val="00FFCC"/>
        </a:buClr>
        <a:buChar char="–"/>
        <a:defRPr sz="2800">
          <a:solidFill>
            <a:schemeClr val="tx1"/>
          </a:solidFill>
          <a:latin typeface="Arial"/>
          <a:ea typeface="+mn-ea"/>
          <a:cs typeface="Arial"/>
        </a:defRPr>
      </a:lvl2pPr>
      <a:lvl3pPr marL="1142706" indent="-228541" algn="l" rtl="0" fontAlgn="base">
        <a:spcBef>
          <a:spcPct val="20000"/>
        </a:spcBef>
        <a:spcAft>
          <a:spcPct val="0"/>
        </a:spcAft>
        <a:buClr>
          <a:srgbClr val="00FFCC"/>
        </a:buClr>
        <a:buSzPct val="65000"/>
        <a:buFont typeface="Wingdings" charset="0"/>
        <a:buChar char="t"/>
        <a:defRPr sz="2400">
          <a:solidFill>
            <a:schemeClr val="tx1"/>
          </a:solidFill>
          <a:latin typeface="Arial"/>
          <a:ea typeface="+mn-ea"/>
          <a:cs typeface="Arial"/>
        </a:defRPr>
      </a:lvl3pPr>
      <a:lvl4pPr marL="1599790" indent="-228541" algn="l" rtl="0" fontAlgn="base">
        <a:spcBef>
          <a:spcPct val="20000"/>
        </a:spcBef>
        <a:spcAft>
          <a:spcPct val="0"/>
        </a:spcAft>
        <a:buClr>
          <a:srgbClr val="00FFCC"/>
        </a:buClr>
        <a:buChar char="–"/>
        <a:defRPr sz="2000">
          <a:solidFill>
            <a:schemeClr val="tx1"/>
          </a:solidFill>
          <a:latin typeface="Arial"/>
          <a:ea typeface="+mn-ea"/>
          <a:cs typeface="Arial"/>
        </a:defRPr>
      </a:lvl4pPr>
      <a:lvl5pPr marL="2056875" indent="-228541" algn="l" rtl="0" fontAlgn="base">
        <a:spcBef>
          <a:spcPct val="20000"/>
        </a:spcBef>
        <a:spcAft>
          <a:spcPct val="0"/>
        </a:spcAft>
        <a:buClr>
          <a:srgbClr val="00FFCC"/>
        </a:buClr>
        <a:buChar char="•"/>
        <a:defRPr sz="2000">
          <a:solidFill>
            <a:schemeClr val="tx1"/>
          </a:solidFill>
          <a:latin typeface="Arial"/>
          <a:ea typeface="+mn-ea"/>
          <a:cs typeface="Arial"/>
        </a:defRPr>
      </a:lvl5pPr>
      <a:lvl6pPr marL="2513959" indent="-228541" algn="l" rtl="0" fontAlgn="base">
        <a:spcBef>
          <a:spcPct val="20000"/>
        </a:spcBef>
        <a:spcAft>
          <a:spcPct val="0"/>
        </a:spcAft>
        <a:buClr>
          <a:srgbClr val="00FFCC"/>
        </a:buClr>
        <a:buChar char="•"/>
        <a:defRPr sz="2000">
          <a:solidFill>
            <a:schemeClr val="tx1"/>
          </a:solidFill>
          <a:latin typeface="+mn-lt"/>
          <a:ea typeface="+mn-ea"/>
        </a:defRPr>
      </a:lvl6pPr>
      <a:lvl7pPr marL="2971040" indent="-228541" algn="l" rtl="0" fontAlgn="base">
        <a:spcBef>
          <a:spcPct val="20000"/>
        </a:spcBef>
        <a:spcAft>
          <a:spcPct val="0"/>
        </a:spcAft>
        <a:buClr>
          <a:srgbClr val="00FFCC"/>
        </a:buClr>
        <a:buChar char="•"/>
        <a:defRPr sz="2000">
          <a:solidFill>
            <a:schemeClr val="tx1"/>
          </a:solidFill>
          <a:latin typeface="+mn-lt"/>
          <a:ea typeface="+mn-ea"/>
        </a:defRPr>
      </a:lvl7pPr>
      <a:lvl8pPr marL="3428124" indent="-228541" algn="l" rtl="0" fontAlgn="base">
        <a:spcBef>
          <a:spcPct val="20000"/>
        </a:spcBef>
        <a:spcAft>
          <a:spcPct val="0"/>
        </a:spcAft>
        <a:buClr>
          <a:srgbClr val="00FFCC"/>
        </a:buClr>
        <a:buChar char="•"/>
        <a:defRPr sz="2000">
          <a:solidFill>
            <a:schemeClr val="tx1"/>
          </a:solidFill>
          <a:latin typeface="+mn-lt"/>
          <a:ea typeface="+mn-ea"/>
        </a:defRPr>
      </a:lvl8pPr>
      <a:lvl9pPr marL="3885205" indent="-228541" algn="l" rtl="0" fontAlgn="base">
        <a:spcBef>
          <a:spcPct val="20000"/>
        </a:spcBef>
        <a:spcAft>
          <a:spcPct val="0"/>
        </a:spcAft>
        <a:buClr>
          <a:srgbClr val="00FFCC"/>
        </a:buClr>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614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lvl1pPr eaLnBrk="1" hangingPunct="1">
              <a:defRPr sz="1400">
                <a:latin typeface="Times New Roman" charset="0"/>
              </a:defRPr>
            </a:lvl1pPr>
          </a:lstStyle>
          <a:p>
            <a:pPr algn="l"/>
            <a:endParaRPr lang="en-US" b="0">
              <a:solidFill>
                <a:srgbClr val="000000"/>
              </a:solidFill>
            </a:endParaRPr>
          </a:p>
        </p:txBody>
      </p:sp>
      <p:sp>
        <p:nvSpPr>
          <p:cNvPr id="6150" name="Rectangle 6"/>
          <p:cNvSpPr>
            <a:spLocks noGrp="1" noChangeArrowheads="1"/>
          </p:cNvSpPr>
          <p:nvPr>
            <p:ph type="sldNum" sz="quarter" idx="4"/>
          </p:nvPr>
        </p:nvSpPr>
        <p:spPr bwMode="auto">
          <a:xfrm>
            <a:off x="2895600" y="6248400"/>
            <a:ext cx="5562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lvl1pPr algn="r" eaLnBrk="1" hangingPunct="1">
              <a:defRPr sz="1800">
                <a:solidFill>
                  <a:schemeClr val="bg1"/>
                </a:solidFill>
                <a:latin typeface="Times New Roman" charset="0"/>
              </a:defRPr>
            </a:lvl1pPr>
          </a:lstStyle>
          <a:p>
            <a:r>
              <a:rPr lang="en-US" b="0">
                <a:solidFill>
                  <a:srgbClr val="FFFFFF"/>
                </a:solidFill>
              </a:rPr>
              <a:t>Source</a:t>
            </a:r>
            <a:endParaRPr lang="en-US" sz="1400" b="0">
              <a:solidFill>
                <a:srgbClr val="FFFFFF"/>
              </a:solidFill>
            </a:endParaRPr>
          </a:p>
        </p:txBody>
      </p:sp>
    </p:spTree>
    <p:extLst>
      <p:ext uri="{BB962C8B-B14F-4D97-AF65-F5344CB8AC3E}">
        <p14:creationId xmlns:p14="http://schemas.microsoft.com/office/powerpoint/2010/main" val="1791535537"/>
      </p:ext>
    </p:extLst>
  </p:cSld>
  <p:clrMap bg1="lt1" tx1="dk1" bg2="lt2" tx2="dk2" accent1="accent1" accent2="accent2" accent3="accent3" accent4="accent4" accent5="accent5" accent6="accent6" hlink="hlink" folHlink="folHlink"/>
  <p:sldLayoutIdLst>
    <p:sldLayoutId id="2147485674" r:id="rId1"/>
    <p:sldLayoutId id="2147485675" r:id="rId2"/>
    <p:sldLayoutId id="2147485676" r:id="rId3"/>
    <p:sldLayoutId id="2147485677" r:id="rId4"/>
    <p:sldLayoutId id="2147485678" r:id="rId5"/>
    <p:sldLayoutId id="2147485679" r:id="rId6"/>
    <p:sldLayoutId id="2147485680" r:id="rId7"/>
    <p:sldLayoutId id="2147485681" r:id="rId8"/>
    <p:sldLayoutId id="2147485682" r:id="rId9"/>
    <p:sldLayoutId id="2147485683" r:id="rId10"/>
    <p:sldLayoutId id="2147485684" r:id="rId11"/>
  </p:sldLayoutIdLst>
  <p:txStyles>
    <p:titleStyle>
      <a:lvl1pPr algn="ctr" rtl="0" fontAlgn="base">
        <a:spcBef>
          <a:spcPct val="0"/>
        </a:spcBef>
        <a:spcAft>
          <a:spcPct val="0"/>
        </a:spcAft>
        <a:defRPr sz="4000" b="1">
          <a:solidFill>
            <a:schemeClr val="bg1"/>
          </a:solidFill>
          <a:latin typeface="Arial"/>
          <a:ea typeface="+mj-ea"/>
          <a:cs typeface="Arial"/>
        </a:defRPr>
      </a:lvl1pPr>
      <a:lvl2pPr algn="ctr" rtl="0" fontAlgn="base">
        <a:spcBef>
          <a:spcPct val="0"/>
        </a:spcBef>
        <a:spcAft>
          <a:spcPct val="0"/>
        </a:spcAft>
        <a:defRPr sz="4000" b="1">
          <a:solidFill>
            <a:schemeClr val="bg1"/>
          </a:solidFill>
          <a:latin typeface="Arial" charset="0"/>
          <a:ea typeface="ＭＳ Ｐゴシック" charset="0"/>
        </a:defRPr>
      </a:lvl2pPr>
      <a:lvl3pPr algn="ctr" rtl="0" fontAlgn="base">
        <a:spcBef>
          <a:spcPct val="0"/>
        </a:spcBef>
        <a:spcAft>
          <a:spcPct val="0"/>
        </a:spcAft>
        <a:defRPr sz="4000" b="1">
          <a:solidFill>
            <a:schemeClr val="bg1"/>
          </a:solidFill>
          <a:latin typeface="Arial" charset="0"/>
          <a:ea typeface="ＭＳ Ｐゴシック" charset="0"/>
        </a:defRPr>
      </a:lvl3pPr>
      <a:lvl4pPr algn="ctr" rtl="0" fontAlgn="base">
        <a:spcBef>
          <a:spcPct val="0"/>
        </a:spcBef>
        <a:spcAft>
          <a:spcPct val="0"/>
        </a:spcAft>
        <a:defRPr sz="4000" b="1">
          <a:solidFill>
            <a:schemeClr val="bg1"/>
          </a:solidFill>
          <a:latin typeface="Arial" charset="0"/>
          <a:ea typeface="ＭＳ Ｐゴシック" charset="0"/>
        </a:defRPr>
      </a:lvl4pPr>
      <a:lvl5pPr algn="ctr" rtl="0" fontAlgn="base">
        <a:spcBef>
          <a:spcPct val="0"/>
        </a:spcBef>
        <a:spcAft>
          <a:spcPct val="0"/>
        </a:spcAft>
        <a:defRPr sz="4000" b="1">
          <a:solidFill>
            <a:schemeClr val="bg1"/>
          </a:solidFill>
          <a:latin typeface="Arial" charset="0"/>
          <a:ea typeface="ＭＳ Ｐゴシック" charset="0"/>
        </a:defRPr>
      </a:lvl5pPr>
      <a:lvl6pPr marL="457082" algn="ctr" rtl="0" fontAlgn="base">
        <a:spcBef>
          <a:spcPct val="0"/>
        </a:spcBef>
        <a:spcAft>
          <a:spcPct val="0"/>
        </a:spcAft>
        <a:defRPr sz="4000" b="1">
          <a:solidFill>
            <a:schemeClr val="bg1"/>
          </a:solidFill>
          <a:latin typeface="Arial" charset="0"/>
          <a:ea typeface="ＭＳ Ｐゴシック" charset="0"/>
        </a:defRPr>
      </a:lvl6pPr>
      <a:lvl7pPr marL="914165" algn="ctr" rtl="0" fontAlgn="base">
        <a:spcBef>
          <a:spcPct val="0"/>
        </a:spcBef>
        <a:spcAft>
          <a:spcPct val="0"/>
        </a:spcAft>
        <a:defRPr sz="4000" b="1">
          <a:solidFill>
            <a:schemeClr val="bg1"/>
          </a:solidFill>
          <a:latin typeface="Arial" charset="0"/>
          <a:ea typeface="ＭＳ Ｐゴシック" charset="0"/>
        </a:defRPr>
      </a:lvl7pPr>
      <a:lvl8pPr marL="1371250" algn="ctr" rtl="0" fontAlgn="base">
        <a:spcBef>
          <a:spcPct val="0"/>
        </a:spcBef>
        <a:spcAft>
          <a:spcPct val="0"/>
        </a:spcAft>
        <a:defRPr sz="4000" b="1">
          <a:solidFill>
            <a:schemeClr val="bg1"/>
          </a:solidFill>
          <a:latin typeface="Arial" charset="0"/>
          <a:ea typeface="ＭＳ Ｐゴシック" charset="0"/>
        </a:defRPr>
      </a:lvl8pPr>
      <a:lvl9pPr marL="1828332" algn="ctr" rtl="0" fontAlgn="base">
        <a:spcBef>
          <a:spcPct val="0"/>
        </a:spcBef>
        <a:spcAft>
          <a:spcPct val="0"/>
        </a:spcAft>
        <a:defRPr sz="4000" b="1">
          <a:solidFill>
            <a:schemeClr val="bg1"/>
          </a:solidFill>
          <a:latin typeface="Arial" charset="0"/>
          <a:ea typeface="ＭＳ Ｐゴシック" charset="0"/>
        </a:defRPr>
      </a:lvl9pPr>
    </p:titleStyle>
    <p:bodyStyle>
      <a:lvl1pPr marL="342813" indent="-342813" algn="l" rtl="0" fontAlgn="base">
        <a:spcBef>
          <a:spcPct val="20000"/>
        </a:spcBef>
        <a:spcAft>
          <a:spcPct val="0"/>
        </a:spcAft>
        <a:buChar char="•"/>
        <a:defRPr sz="3200">
          <a:solidFill>
            <a:schemeClr val="tx1"/>
          </a:solidFill>
          <a:latin typeface="Arial"/>
          <a:ea typeface="+mn-ea"/>
          <a:cs typeface="Arial"/>
        </a:defRPr>
      </a:lvl1pPr>
      <a:lvl2pPr marL="742760" indent="-285677" algn="l" rtl="0" fontAlgn="base">
        <a:spcBef>
          <a:spcPct val="20000"/>
        </a:spcBef>
        <a:spcAft>
          <a:spcPct val="0"/>
        </a:spcAft>
        <a:buChar char="–"/>
        <a:defRPr sz="3200">
          <a:solidFill>
            <a:schemeClr val="bg1"/>
          </a:solidFill>
          <a:latin typeface="Arial"/>
          <a:ea typeface="+mn-ea"/>
          <a:cs typeface="Arial"/>
        </a:defRPr>
      </a:lvl2pPr>
      <a:lvl3pPr marL="1142706" indent="-228541" algn="l" rtl="0" fontAlgn="base">
        <a:spcBef>
          <a:spcPct val="20000"/>
        </a:spcBef>
        <a:spcAft>
          <a:spcPct val="0"/>
        </a:spcAft>
        <a:buChar char="•"/>
        <a:defRPr sz="2400">
          <a:solidFill>
            <a:schemeClr val="tx1"/>
          </a:solidFill>
          <a:latin typeface="Arial"/>
          <a:ea typeface="+mn-ea"/>
          <a:cs typeface="Arial"/>
        </a:defRPr>
      </a:lvl3pPr>
      <a:lvl4pPr marL="1599790" indent="-228541" algn="l" rtl="0" fontAlgn="base">
        <a:spcBef>
          <a:spcPct val="20000"/>
        </a:spcBef>
        <a:spcAft>
          <a:spcPct val="0"/>
        </a:spcAft>
        <a:buChar char="–"/>
        <a:defRPr sz="2000">
          <a:solidFill>
            <a:schemeClr val="tx1"/>
          </a:solidFill>
          <a:latin typeface="Arial"/>
          <a:ea typeface="+mn-ea"/>
          <a:cs typeface="Arial"/>
        </a:defRPr>
      </a:lvl4pPr>
      <a:lvl5pPr marL="2056875" indent="-228541" algn="l" rtl="0" fontAlgn="base">
        <a:spcBef>
          <a:spcPct val="20000"/>
        </a:spcBef>
        <a:spcAft>
          <a:spcPct val="0"/>
        </a:spcAft>
        <a:buChar char="»"/>
        <a:defRPr sz="2000">
          <a:solidFill>
            <a:schemeClr val="tx1"/>
          </a:solidFill>
          <a:latin typeface="Arial"/>
          <a:ea typeface="+mn-ea"/>
          <a:cs typeface="Arial"/>
        </a:defRPr>
      </a:lvl5pPr>
      <a:lvl6pPr marL="2513959" indent="-228541" algn="l" rtl="0" fontAlgn="base">
        <a:spcBef>
          <a:spcPct val="20000"/>
        </a:spcBef>
        <a:spcAft>
          <a:spcPct val="0"/>
        </a:spcAft>
        <a:buChar char="»"/>
        <a:defRPr sz="2000">
          <a:solidFill>
            <a:schemeClr val="tx1"/>
          </a:solidFill>
          <a:latin typeface="Times New Roman" charset="0"/>
          <a:ea typeface="+mn-ea"/>
        </a:defRPr>
      </a:lvl6pPr>
      <a:lvl7pPr marL="2971040" indent="-228541" algn="l" rtl="0" fontAlgn="base">
        <a:spcBef>
          <a:spcPct val="20000"/>
        </a:spcBef>
        <a:spcAft>
          <a:spcPct val="0"/>
        </a:spcAft>
        <a:buChar char="»"/>
        <a:defRPr sz="2000">
          <a:solidFill>
            <a:schemeClr val="tx1"/>
          </a:solidFill>
          <a:latin typeface="Times New Roman" charset="0"/>
          <a:ea typeface="+mn-ea"/>
        </a:defRPr>
      </a:lvl7pPr>
      <a:lvl8pPr marL="3428124" indent="-228541" algn="l" rtl="0" fontAlgn="base">
        <a:spcBef>
          <a:spcPct val="20000"/>
        </a:spcBef>
        <a:spcAft>
          <a:spcPct val="0"/>
        </a:spcAft>
        <a:buChar char="»"/>
        <a:defRPr sz="2000">
          <a:solidFill>
            <a:schemeClr val="tx1"/>
          </a:solidFill>
          <a:latin typeface="Times New Roman" charset="0"/>
          <a:ea typeface="+mn-ea"/>
        </a:defRPr>
      </a:lvl8pPr>
      <a:lvl9pPr marL="3885205" indent="-228541" algn="l" rtl="0" fontAlgn="base">
        <a:spcBef>
          <a:spcPct val="20000"/>
        </a:spcBef>
        <a:spcAft>
          <a:spcPct val="0"/>
        </a:spcAft>
        <a:buChar char="»"/>
        <a:defRPr sz="2000">
          <a:solidFill>
            <a:schemeClr val="tx1"/>
          </a:solidFill>
          <a:latin typeface="Times New Roman" charset="0"/>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864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a:t>Click to edit Master title style</a:t>
            </a:r>
          </a:p>
        </p:txBody>
      </p:sp>
      <p:sp>
        <p:nvSpPr>
          <p:cNvPr id="4864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eaLnBrk="0" hangingPunct="0">
              <a:defRPr sz="1400" b="0" smtClean="0">
                <a:latin typeface="+mn-lt"/>
                <a:ea typeface="+mn-ea"/>
                <a:cs typeface="+mn-cs"/>
              </a:defRPr>
            </a:lvl1pPr>
          </a:lstStyle>
          <a:p>
            <a:pPr algn="l">
              <a:defRPr/>
            </a:pPr>
            <a:endParaRPr lang="en-US">
              <a:solidFill>
                <a:srgbClr val="000000"/>
              </a:solidFill>
              <a:latin typeface="Arial"/>
              <a:ea typeface="ＭＳ Ｐゴシック"/>
              <a:cs typeface="ＭＳ Ｐゴシック"/>
            </a:endParaRPr>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ctr" eaLnBrk="0" hangingPunct="0">
              <a:defRPr sz="1400" b="0" smtClean="0">
                <a:latin typeface="+mn-lt"/>
                <a:ea typeface="+mn-ea"/>
                <a:cs typeface="+mn-cs"/>
              </a:defRPr>
            </a:lvl1pPr>
          </a:lstStyle>
          <a:p>
            <a:pPr>
              <a:defRPr/>
            </a:pPr>
            <a:endParaRPr lang="en-US">
              <a:solidFill>
                <a:srgbClr val="000000"/>
              </a:solidFill>
              <a:latin typeface="Arial"/>
              <a:ea typeface="ＭＳ Ｐゴシック"/>
              <a:cs typeface="ＭＳ Ｐゴシック"/>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r" eaLnBrk="0" hangingPunct="0">
              <a:defRPr sz="1400" b="0">
                <a:latin typeface="+mn-lt"/>
                <a:cs typeface="+mn-cs"/>
              </a:defRPr>
            </a:lvl1pPr>
          </a:lstStyle>
          <a:p>
            <a:fld id="{31493FAF-8946-7B4C-B092-88F3AF6A15A5}" type="slidenum">
              <a:rPr lang="en-US" smtClean="0">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3807453013"/>
      </p:ext>
    </p:extLst>
  </p:cSld>
  <p:clrMap bg1="lt1" tx1="dk1" bg2="lt2" tx2="dk2" accent1="accent1" accent2="accent2" accent3="accent3" accent4="accent4" accent5="accent5" accent6="accent6" hlink="hlink" folHlink="folHlink"/>
  <p:sldLayoutIdLst>
    <p:sldLayoutId id="2147485686" r:id="rId1"/>
    <p:sldLayoutId id="2147485687" r:id="rId2"/>
    <p:sldLayoutId id="2147485688" r:id="rId3"/>
    <p:sldLayoutId id="2147485689" r:id="rId4"/>
    <p:sldLayoutId id="2147485690" r:id="rId5"/>
    <p:sldLayoutId id="2147485691" r:id="rId6"/>
    <p:sldLayoutId id="2147485692" r:id="rId7"/>
    <p:sldLayoutId id="2147485693" r:id="rId8"/>
    <p:sldLayoutId id="2147485694" r:id="rId9"/>
    <p:sldLayoutId id="2147485695" r:id="rId10"/>
    <p:sldLayoutId id="2147485696"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ＭＳ Ｐゴシック" charset="0"/>
        </a:defRPr>
      </a:lvl2pPr>
      <a:lvl3pPr algn="ctr" rtl="0" fontAlgn="base">
        <a:spcBef>
          <a:spcPct val="0"/>
        </a:spcBef>
        <a:spcAft>
          <a:spcPct val="0"/>
        </a:spcAft>
        <a:defRPr sz="4400">
          <a:solidFill>
            <a:schemeClr val="tx2"/>
          </a:solidFill>
          <a:latin typeface="Arial" charset="0"/>
          <a:ea typeface="ＭＳ Ｐゴシック" charset="0"/>
          <a:cs typeface="ＭＳ Ｐゴシック" charset="0"/>
        </a:defRPr>
      </a:lvl3pPr>
      <a:lvl4pPr algn="ctr" rtl="0" fontAlgn="base">
        <a:spcBef>
          <a:spcPct val="0"/>
        </a:spcBef>
        <a:spcAft>
          <a:spcPct val="0"/>
        </a:spcAft>
        <a:defRPr sz="4400">
          <a:solidFill>
            <a:schemeClr val="tx2"/>
          </a:solidFill>
          <a:latin typeface="Arial" charset="0"/>
          <a:ea typeface="ＭＳ Ｐゴシック" charset="0"/>
          <a:cs typeface="ＭＳ Ｐゴシック" charset="0"/>
        </a:defRPr>
      </a:lvl4pPr>
      <a:lvl5pPr algn="ctr" rtl="0" fontAlgn="base">
        <a:spcBef>
          <a:spcPct val="0"/>
        </a:spcBef>
        <a:spcAft>
          <a:spcPct val="0"/>
        </a:spcAft>
        <a:defRPr sz="4400">
          <a:solidFill>
            <a:schemeClr val="tx2"/>
          </a:solidFill>
          <a:latin typeface="Arial" charset="0"/>
          <a:ea typeface="ＭＳ Ｐゴシック" charset="0"/>
          <a:cs typeface="ＭＳ Ｐゴシック" charset="0"/>
        </a:defRPr>
      </a:lvl5pPr>
      <a:lvl6pPr marL="457082"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165"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25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332" algn="ctr" rtl="0" fontAlgn="base">
        <a:spcBef>
          <a:spcPct val="0"/>
        </a:spcBef>
        <a:spcAft>
          <a:spcPct val="0"/>
        </a:spcAft>
        <a:defRPr sz="4400">
          <a:solidFill>
            <a:schemeClr val="tx2"/>
          </a:solidFill>
          <a:latin typeface="Arial" charset="0"/>
          <a:ea typeface="ＭＳ Ｐゴシック" charset="0"/>
          <a:cs typeface="ＭＳ Ｐゴシック" charset="0"/>
        </a:defRPr>
      </a:lvl9pPr>
    </p:titleStyle>
    <p:bodyStyle>
      <a:lvl1pPr marL="342813" indent="-342813" algn="l" rtl="0" fontAlgn="base">
        <a:spcBef>
          <a:spcPct val="20000"/>
        </a:spcBef>
        <a:spcAft>
          <a:spcPct val="0"/>
        </a:spcAft>
        <a:buChar char="•"/>
        <a:defRPr sz="3200">
          <a:solidFill>
            <a:schemeClr val="tx1"/>
          </a:solidFill>
          <a:latin typeface="+mn-lt"/>
          <a:ea typeface="+mn-ea"/>
          <a:cs typeface="+mn-cs"/>
        </a:defRPr>
      </a:lvl1pPr>
      <a:lvl2pPr marL="742760" indent="-285677" algn="l" rtl="0" fontAlgn="base">
        <a:spcBef>
          <a:spcPct val="20000"/>
        </a:spcBef>
        <a:spcAft>
          <a:spcPct val="0"/>
        </a:spcAft>
        <a:buChar char="–"/>
        <a:defRPr sz="2800">
          <a:solidFill>
            <a:schemeClr val="tx1"/>
          </a:solidFill>
          <a:latin typeface="+mn-lt"/>
          <a:ea typeface="+mn-ea"/>
        </a:defRPr>
      </a:lvl2pPr>
      <a:lvl3pPr marL="1142706" indent="-228541" algn="l" rtl="0" fontAlgn="base">
        <a:spcBef>
          <a:spcPct val="20000"/>
        </a:spcBef>
        <a:spcAft>
          <a:spcPct val="0"/>
        </a:spcAft>
        <a:buChar char="•"/>
        <a:defRPr sz="2400">
          <a:solidFill>
            <a:schemeClr val="tx1"/>
          </a:solidFill>
          <a:latin typeface="+mn-lt"/>
          <a:ea typeface="+mn-ea"/>
        </a:defRPr>
      </a:lvl3pPr>
      <a:lvl4pPr marL="1599790" indent="-228541" algn="l" rtl="0" fontAlgn="base">
        <a:spcBef>
          <a:spcPct val="20000"/>
        </a:spcBef>
        <a:spcAft>
          <a:spcPct val="0"/>
        </a:spcAft>
        <a:buChar char="–"/>
        <a:defRPr sz="2000">
          <a:solidFill>
            <a:schemeClr val="tx1"/>
          </a:solidFill>
          <a:latin typeface="+mn-lt"/>
          <a:ea typeface="+mn-ea"/>
        </a:defRPr>
      </a:lvl4pPr>
      <a:lvl5pPr marL="2056875" indent="-228541" algn="l" rtl="0" fontAlgn="base">
        <a:spcBef>
          <a:spcPct val="20000"/>
        </a:spcBef>
        <a:spcAft>
          <a:spcPct val="0"/>
        </a:spcAft>
        <a:buChar char="»"/>
        <a:defRPr sz="2000">
          <a:solidFill>
            <a:schemeClr val="tx1"/>
          </a:solidFill>
          <a:latin typeface="+mn-lt"/>
          <a:ea typeface="+mn-ea"/>
        </a:defRPr>
      </a:lvl5pPr>
      <a:lvl6pPr marL="2513959" indent="-228541" algn="l" rtl="0" fontAlgn="base">
        <a:spcBef>
          <a:spcPct val="20000"/>
        </a:spcBef>
        <a:spcAft>
          <a:spcPct val="0"/>
        </a:spcAft>
        <a:buChar char="»"/>
        <a:defRPr sz="2000">
          <a:solidFill>
            <a:schemeClr val="tx1"/>
          </a:solidFill>
          <a:latin typeface="+mn-lt"/>
          <a:ea typeface="+mn-ea"/>
        </a:defRPr>
      </a:lvl6pPr>
      <a:lvl7pPr marL="2971040" indent="-228541" algn="l" rtl="0" fontAlgn="base">
        <a:spcBef>
          <a:spcPct val="20000"/>
        </a:spcBef>
        <a:spcAft>
          <a:spcPct val="0"/>
        </a:spcAft>
        <a:buChar char="»"/>
        <a:defRPr sz="2000">
          <a:solidFill>
            <a:schemeClr val="tx1"/>
          </a:solidFill>
          <a:latin typeface="+mn-lt"/>
          <a:ea typeface="+mn-ea"/>
        </a:defRPr>
      </a:lvl7pPr>
      <a:lvl8pPr marL="3428124" indent="-228541" algn="l" rtl="0" fontAlgn="base">
        <a:spcBef>
          <a:spcPct val="20000"/>
        </a:spcBef>
        <a:spcAft>
          <a:spcPct val="0"/>
        </a:spcAft>
        <a:buChar char="»"/>
        <a:defRPr sz="2000">
          <a:solidFill>
            <a:schemeClr val="tx1"/>
          </a:solidFill>
          <a:latin typeface="+mn-lt"/>
          <a:ea typeface="+mn-ea"/>
        </a:defRPr>
      </a:lvl8pPr>
      <a:lvl9pPr marL="3885205" indent="-228541"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92546"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492547" name="Rectangle 3"/>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eaLnBrk="1" hangingPunct="1">
              <a:defRPr sz="1400" b="0" smtClean="0">
                <a:latin typeface="+mn-lt"/>
                <a:ea typeface="+mn-ea"/>
                <a:cs typeface="+mn-cs"/>
              </a:defRPr>
            </a:lvl1pPr>
          </a:lstStyle>
          <a:p>
            <a:pPr algn="l">
              <a:defRPr/>
            </a:pPr>
            <a:endParaRPr lang="en-US">
              <a:solidFill>
                <a:srgbClr val="000000"/>
              </a:solidFill>
              <a:latin typeface="Times New Roman"/>
              <a:ea typeface="ＭＳ Ｐゴシック"/>
            </a:endParaRPr>
          </a:p>
        </p:txBody>
      </p:sp>
      <p:sp>
        <p:nvSpPr>
          <p:cNvPr id="614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ctr" eaLnBrk="1" hangingPunct="1">
              <a:defRPr sz="1400" b="0" smtClean="0">
                <a:latin typeface="+mn-lt"/>
                <a:ea typeface="+mn-ea"/>
                <a:cs typeface="+mn-cs"/>
              </a:defRPr>
            </a:lvl1pPr>
          </a:lstStyle>
          <a:p>
            <a:pPr>
              <a:defRPr/>
            </a:pPr>
            <a:endParaRPr lang="en-US">
              <a:solidFill>
                <a:srgbClr val="000000"/>
              </a:solidFill>
              <a:latin typeface="Times New Roman"/>
              <a:ea typeface="ＭＳ Ｐゴシック"/>
            </a:endParaRPr>
          </a:p>
        </p:txBody>
      </p:sp>
      <p:sp>
        <p:nvSpPr>
          <p:cNvPr id="615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r">
              <a:defRPr sz="1400" b="0">
                <a:cs typeface="ＭＳ Ｐゴシック" charset="0"/>
              </a:defRPr>
            </a:lvl1pPr>
          </a:lstStyle>
          <a:p>
            <a:fld id="{296F0770-0720-FC42-ADA8-17BF8653C0B4}" type="slidenum">
              <a:rPr lang="en-US" smtClean="0">
                <a:solidFill>
                  <a:srgbClr val="000000"/>
                </a:solidFill>
                <a:latin typeface="Times New Roman" charset="0"/>
              </a:rPr>
              <a:pPr/>
              <a:t>‹#›</a:t>
            </a:fld>
            <a:endParaRPr lang="en-US">
              <a:solidFill>
                <a:srgbClr val="000000"/>
              </a:solidFill>
              <a:latin typeface="Times New Roman" charset="0"/>
            </a:endParaRPr>
          </a:p>
        </p:txBody>
      </p:sp>
    </p:spTree>
    <p:extLst>
      <p:ext uri="{BB962C8B-B14F-4D97-AF65-F5344CB8AC3E}">
        <p14:creationId xmlns:p14="http://schemas.microsoft.com/office/powerpoint/2010/main" val="3854157837"/>
      </p:ext>
    </p:extLst>
  </p:cSld>
  <p:clrMap bg1="lt1" tx1="dk1" bg2="lt2" tx2="dk2" accent1="accent1" accent2="accent2" accent3="accent3" accent4="accent4" accent5="accent5" accent6="accent6" hlink="hlink" folHlink="folHlink"/>
  <p:sldLayoutIdLst>
    <p:sldLayoutId id="2147485698" r:id="rId1"/>
    <p:sldLayoutId id="2147485699" r:id="rId2"/>
    <p:sldLayoutId id="2147485700" r:id="rId3"/>
    <p:sldLayoutId id="2147485701" r:id="rId4"/>
    <p:sldLayoutId id="2147485702" r:id="rId5"/>
    <p:sldLayoutId id="2147485703" r:id="rId6"/>
    <p:sldLayoutId id="2147485704" r:id="rId7"/>
    <p:sldLayoutId id="2147485705" r:id="rId8"/>
    <p:sldLayoutId id="2147485706" r:id="rId9"/>
    <p:sldLayoutId id="2147485707" r:id="rId10"/>
    <p:sldLayoutId id="2147485708"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Times New Roman" charset="0"/>
          <a:ea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defRPr>
      </a:lvl5pPr>
      <a:lvl6pPr marL="457082"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165"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25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332"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813" indent="-342813" algn="l" rtl="0" eaLnBrk="0" fontAlgn="base" hangingPunct="0">
        <a:spcBef>
          <a:spcPct val="20000"/>
        </a:spcBef>
        <a:spcAft>
          <a:spcPct val="0"/>
        </a:spcAft>
        <a:buChar char="•"/>
        <a:defRPr sz="3200">
          <a:solidFill>
            <a:schemeClr val="tx1"/>
          </a:solidFill>
          <a:latin typeface="Arial"/>
          <a:ea typeface="+mn-ea"/>
          <a:cs typeface="Arial"/>
        </a:defRPr>
      </a:lvl1pPr>
      <a:lvl2pPr marL="742760" indent="-285677" algn="l" rtl="0" eaLnBrk="0" fontAlgn="base" hangingPunct="0">
        <a:spcBef>
          <a:spcPct val="20000"/>
        </a:spcBef>
        <a:spcAft>
          <a:spcPct val="0"/>
        </a:spcAft>
        <a:buChar char="–"/>
        <a:defRPr sz="2800">
          <a:solidFill>
            <a:schemeClr val="tx1"/>
          </a:solidFill>
          <a:latin typeface="Arial"/>
          <a:ea typeface="+mn-ea"/>
          <a:cs typeface="Arial"/>
        </a:defRPr>
      </a:lvl2pPr>
      <a:lvl3pPr marL="1142706" indent="-228541" algn="l" rtl="0" eaLnBrk="0" fontAlgn="base" hangingPunct="0">
        <a:spcBef>
          <a:spcPct val="20000"/>
        </a:spcBef>
        <a:spcAft>
          <a:spcPct val="0"/>
        </a:spcAft>
        <a:buChar char="•"/>
        <a:defRPr sz="2400">
          <a:solidFill>
            <a:schemeClr val="tx1"/>
          </a:solidFill>
          <a:latin typeface="Arial"/>
          <a:ea typeface="+mn-ea"/>
          <a:cs typeface="Arial"/>
        </a:defRPr>
      </a:lvl3pPr>
      <a:lvl4pPr marL="1599790" indent="-228541" algn="l" rtl="0" eaLnBrk="0" fontAlgn="base" hangingPunct="0">
        <a:spcBef>
          <a:spcPct val="20000"/>
        </a:spcBef>
        <a:spcAft>
          <a:spcPct val="0"/>
        </a:spcAft>
        <a:buChar char="–"/>
        <a:defRPr sz="2000">
          <a:solidFill>
            <a:schemeClr val="tx1"/>
          </a:solidFill>
          <a:latin typeface="Arial"/>
          <a:ea typeface="+mn-ea"/>
          <a:cs typeface="Arial"/>
        </a:defRPr>
      </a:lvl4pPr>
      <a:lvl5pPr marL="2056875" indent="-228541" algn="l" rtl="0" eaLnBrk="0" fontAlgn="base" hangingPunct="0">
        <a:spcBef>
          <a:spcPct val="20000"/>
        </a:spcBef>
        <a:spcAft>
          <a:spcPct val="0"/>
        </a:spcAft>
        <a:buChar char="»"/>
        <a:defRPr sz="2000">
          <a:solidFill>
            <a:schemeClr val="tx1"/>
          </a:solidFill>
          <a:latin typeface="Arial"/>
          <a:ea typeface="+mn-ea"/>
          <a:cs typeface="Arial"/>
        </a:defRPr>
      </a:lvl5pPr>
      <a:lvl6pPr marL="2513959" indent="-228541" algn="l" rtl="0" eaLnBrk="0" fontAlgn="base" hangingPunct="0">
        <a:spcBef>
          <a:spcPct val="20000"/>
        </a:spcBef>
        <a:spcAft>
          <a:spcPct val="0"/>
        </a:spcAft>
        <a:buChar char="»"/>
        <a:defRPr sz="2000">
          <a:solidFill>
            <a:schemeClr val="tx1"/>
          </a:solidFill>
          <a:latin typeface="+mn-lt"/>
          <a:ea typeface="+mn-ea"/>
        </a:defRPr>
      </a:lvl6pPr>
      <a:lvl7pPr marL="2971040" indent="-228541" algn="l" rtl="0" eaLnBrk="0" fontAlgn="base" hangingPunct="0">
        <a:spcBef>
          <a:spcPct val="20000"/>
        </a:spcBef>
        <a:spcAft>
          <a:spcPct val="0"/>
        </a:spcAft>
        <a:buChar char="»"/>
        <a:defRPr sz="2000">
          <a:solidFill>
            <a:schemeClr val="tx1"/>
          </a:solidFill>
          <a:latin typeface="+mn-lt"/>
          <a:ea typeface="+mn-ea"/>
        </a:defRPr>
      </a:lvl7pPr>
      <a:lvl8pPr marL="3428124" indent="-228541" algn="l" rtl="0" eaLnBrk="0" fontAlgn="base" hangingPunct="0">
        <a:spcBef>
          <a:spcPct val="20000"/>
        </a:spcBef>
        <a:spcAft>
          <a:spcPct val="0"/>
        </a:spcAft>
        <a:buChar char="»"/>
        <a:defRPr sz="2000">
          <a:solidFill>
            <a:schemeClr val="tx1"/>
          </a:solidFill>
          <a:latin typeface="+mn-lt"/>
          <a:ea typeface="+mn-ea"/>
        </a:defRPr>
      </a:lvl8pPr>
      <a:lvl9pPr marL="3885205" indent="-228541"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03810" name="Group 2"/>
          <p:cNvGrpSpPr>
            <a:grpSpLocks/>
          </p:cNvGrpSpPr>
          <p:nvPr/>
        </p:nvGrpSpPr>
        <p:grpSpPr bwMode="auto">
          <a:xfrm>
            <a:off x="5" y="5"/>
            <a:ext cx="9142413" cy="6856413"/>
            <a:chOff x="0" y="0"/>
            <a:chExt cx="5759" cy="4319"/>
          </a:xfrm>
        </p:grpSpPr>
        <p:sp>
          <p:nvSpPr>
            <p:cNvPr id="174083" name="Rectangle 3" descr="PCBTILE"/>
            <p:cNvSpPr>
              <a:spLocks noChangeArrowheads="1"/>
            </p:cNvSpPr>
            <p:nvPr/>
          </p:nvSpPr>
          <p:spPr bwMode="ltGray">
            <a:xfrm>
              <a:off x="0" y="0"/>
              <a:ext cx="5759" cy="4319"/>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eaLnBrk="0" hangingPunct="0">
                <a:defRPr/>
              </a:pPr>
              <a:endParaRPr lang="en-US" b="0">
                <a:solidFill>
                  <a:srgbClr val="FFFFCC"/>
                </a:solidFill>
                <a:latin typeface="Times New Roman" pitchFamily="18" charset="0"/>
                <a:ea typeface="ＭＳ Ｐゴシック" pitchFamily="34" charset="-128"/>
                <a:cs typeface="Arial" charset="0"/>
              </a:endParaRPr>
            </a:p>
          </p:txBody>
        </p:sp>
        <p:sp>
          <p:nvSpPr>
            <p:cNvPr id="174084" name="Rectangle 4"/>
            <p:cNvSpPr>
              <a:spLocks noChangeArrowheads="1"/>
            </p:cNvSpPr>
            <p:nvPr/>
          </p:nvSpPr>
          <p:spPr bwMode="grayWhite">
            <a:xfrm>
              <a:off x="244" y="196"/>
              <a:ext cx="5320" cy="3880"/>
            </a:xfrm>
            <a:prstGeom prst="rect">
              <a:avLst/>
            </a:prstGeom>
            <a:solidFill>
              <a:schemeClr val="bg1"/>
            </a:solidFill>
            <a:ln w="12700">
              <a:solidFill>
                <a:schemeClr val="tx2"/>
              </a:solidFill>
              <a:miter lim="800000"/>
              <a:headEnd/>
              <a:tailEnd/>
            </a:ln>
            <a:effectLst/>
          </p:spPr>
          <p:txBody>
            <a:bodyPr wrap="none" anchor="ctr"/>
            <a:lstStyle/>
            <a:p>
              <a:pPr algn="l" eaLnBrk="0" hangingPunct="0">
                <a:defRPr/>
              </a:pPr>
              <a:endParaRPr lang="en-US" b="0">
                <a:solidFill>
                  <a:srgbClr val="FFFFCC"/>
                </a:solidFill>
                <a:latin typeface="Times New Roman" pitchFamily="18" charset="0"/>
                <a:ea typeface="ＭＳ Ｐゴシック" pitchFamily="34" charset="-128"/>
                <a:cs typeface="Arial" charset="0"/>
              </a:endParaRPr>
            </a:p>
          </p:txBody>
        </p:sp>
        <p:sp>
          <p:nvSpPr>
            <p:cNvPr id="174085" name="Rectangle 5"/>
            <p:cNvSpPr>
              <a:spLocks noChangeArrowheads="1"/>
            </p:cNvSpPr>
            <p:nvPr/>
          </p:nvSpPr>
          <p:spPr bwMode="ltGray">
            <a:xfrm>
              <a:off x="240" y="192"/>
              <a:ext cx="27" cy="3888"/>
            </a:xfrm>
            <a:prstGeom prst="rect">
              <a:avLst/>
            </a:prstGeom>
            <a:solidFill>
              <a:schemeClr val="bg2">
                <a:alpha val="50000"/>
              </a:schemeClr>
            </a:solidFill>
            <a:ln w="9525">
              <a:noFill/>
              <a:miter lim="800000"/>
              <a:headEnd/>
              <a:tailEnd/>
            </a:ln>
            <a:effectLst/>
          </p:spPr>
          <p:txBody>
            <a:bodyPr wrap="none" anchor="ctr"/>
            <a:lstStyle/>
            <a:p>
              <a:pPr algn="l" eaLnBrk="0" hangingPunct="0">
                <a:defRPr/>
              </a:pPr>
              <a:endParaRPr lang="en-US" b="0">
                <a:solidFill>
                  <a:srgbClr val="FFFFCC"/>
                </a:solidFill>
                <a:latin typeface="Times New Roman" pitchFamily="18" charset="0"/>
                <a:ea typeface="ＭＳ Ｐゴシック" pitchFamily="34" charset="-128"/>
                <a:cs typeface="Arial" charset="0"/>
              </a:endParaRPr>
            </a:p>
          </p:txBody>
        </p:sp>
        <p:sp>
          <p:nvSpPr>
            <p:cNvPr id="174086" name="Rectangle 6"/>
            <p:cNvSpPr>
              <a:spLocks noChangeArrowheads="1"/>
            </p:cNvSpPr>
            <p:nvPr/>
          </p:nvSpPr>
          <p:spPr bwMode="ltGray">
            <a:xfrm>
              <a:off x="240" y="192"/>
              <a:ext cx="5328" cy="27"/>
            </a:xfrm>
            <a:prstGeom prst="rect">
              <a:avLst/>
            </a:prstGeom>
            <a:solidFill>
              <a:schemeClr val="bg2">
                <a:alpha val="50000"/>
              </a:schemeClr>
            </a:solidFill>
            <a:ln w="9525">
              <a:noFill/>
              <a:miter lim="800000"/>
              <a:headEnd/>
              <a:tailEnd/>
            </a:ln>
            <a:effectLst/>
          </p:spPr>
          <p:txBody>
            <a:bodyPr wrap="none" anchor="ctr"/>
            <a:lstStyle/>
            <a:p>
              <a:pPr algn="l" eaLnBrk="0" hangingPunct="0">
                <a:defRPr/>
              </a:pPr>
              <a:endParaRPr lang="en-US" b="0">
                <a:solidFill>
                  <a:srgbClr val="FFFFCC"/>
                </a:solidFill>
                <a:latin typeface="Times New Roman" pitchFamily="18" charset="0"/>
                <a:ea typeface="ＭＳ Ｐゴシック" pitchFamily="34" charset="-128"/>
                <a:cs typeface="Arial" charset="0"/>
              </a:endParaRPr>
            </a:p>
          </p:txBody>
        </p:sp>
      </p:grpSp>
      <p:sp>
        <p:nvSpPr>
          <p:cNvPr id="174087" name="Rectangle 7"/>
          <p:cNvSpPr>
            <a:spLocks noGrp="1" noChangeArrowheads="1"/>
          </p:cNvSpPr>
          <p:nvPr>
            <p:ph type="title"/>
          </p:nvPr>
        </p:nvSpPr>
        <p:spPr bwMode="auto">
          <a:xfrm>
            <a:off x="685800" y="457200"/>
            <a:ext cx="7772400" cy="1143000"/>
          </a:xfrm>
          <a:prstGeom prst="rect">
            <a:avLst/>
          </a:prstGeom>
          <a:noFill/>
          <a:ln w="9525">
            <a:noFill/>
            <a:miter lim="800000"/>
            <a:headEnd/>
            <a:tailEnd/>
          </a:ln>
          <a:effectLst/>
        </p:spPr>
        <p:txBody>
          <a:bodyPr vert="horz" wrap="square" lIns="92051" tIns="46026" rIns="92051" bIns="46026" numCol="1" anchor="ctr" anchorCtr="0" compatLnSpc="1">
            <a:prstTxWarp prst="textNoShape">
              <a:avLst/>
            </a:prstTxWarp>
          </a:bodyPr>
          <a:lstStyle/>
          <a:p>
            <a:pPr lvl="0"/>
            <a:r>
              <a:rPr lang="en-US"/>
              <a:t>Click to edit Master title style</a:t>
            </a:r>
          </a:p>
        </p:txBody>
      </p:sp>
      <p:sp>
        <p:nvSpPr>
          <p:cNvPr id="503816" name="Rectangle 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51" tIns="46026" rIns="92051" bIns="46026"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4089" name="Rectangle 9"/>
          <p:cNvSpPr>
            <a:spLocks noGrp="1" noChangeArrowheads="1"/>
          </p:cNvSpPr>
          <p:nvPr>
            <p:ph type="dt" sz="half" idx="2"/>
          </p:nvPr>
        </p:nvSpPr>
        <p:spPr bwMode="auto">
          <a:xfrm>
            <a:off x="685800" y="6400800"/>
            <a:ext cx="1905000" cy="457200"/>
          </a:xfrm>
          <a:prstGeom prst="rect">
            <a:avLst/>
          </a:prstGeom>
          <a:noFill/>
          <a:ln w="9525">
            <a:noFill/>
            <a:miter lim="800000"/>
            <a:headEnd/>
            <a:tailEnd/>
          </a:ln>
          <a:effectLst/>
        </p:spPr>
        <p:txBody>
          <a:bodyPr vert="horz" wrap="none" lIns="92051" tIns="46026" rIns="92051" bIns="46026" numCol="1" anchor="ctr" anchorCtr="0" compatLnSpc="1">
            <a:prstTxWarp prst="textNoShape">
              <a:avLst/>
            </a:prstTxWarp>
          </a:bodyPr>
          <a:lstStyle>
            <a:lvl1pPr eaLnBrk="0" hangingPunct="0">
              <a:defRPr sz="1400" b="0" smtClean="0">
                <a:solidFill>
                  <a:srgbClr val="DDDDDD"/>
                </a:solidFill>
                <a:latin typeface="+mn-lt"/>
                <a:ea typeface="+mn-ea"/>
                <a:cs typeface="+mn-cs"/>
              </a:defRPr>
            </a:lvl1pPr>
          </a:lstStyle>
          <a:p>
            <a:pPr algn="l">
              <a:defRPr/>
            </a:pPr>
            <a:endParaRPr lang="en-US">
              <a:latin typeface="Arial"/>
              <a:ea typeface="ＭＳ Ｐゴシック"/>
            </a:endParaRPr>
          </a:p>
        </p:txBody>
      </p:sp>
      <p:sp>
        <p:nvSpPr>
          <p:cNvPr id="174090" name="Rectangle 10"/>
          <p:cNvSpPr>
            <a:spLocks noGrp="1" noChangeArrowheads="1"/>
          </p:cNvSpPr>
          <p:nvPr>
            <p:ph type="ftr" sz="quarter" idx="3"/>
          </p:nvPr>
        </p:nvSpPr>
        <p:spPr bwMode="auto">
          <a:xfrm>
            <a:off x="3124201" y="6400800"/>
            <a:ext cx="2895600" cy="457200"/>
          </a:xfrm>
          <a:prstGeom prst="rect">
            <a:avLst/>
          </a:prstGeom>
          <a:noFill/>
          <a:ln w="9525">
            <a:noFill/>
            <a:miter lim="800000"/>
            <a:headEnd/>
            <a:tailEnd/>
          </a:ln>
          <a:effectLst/>
        </p:spPr>
        <p:txBody>
          <a:bodyPr vert="horz" wrap="none" lIns="92051" tIns="46026" rIns="92051" bIns="46026" numCol="1" anchor="ctr" anchorCtr="0" compatLnSpc="1">
            <a:prstTxWarp prst="textNoShape">
              <a:avLst/>
            </a:prstTxWarp>
          </a:bodyPr>
          <a:lstStyle>
            <a:lvl1pPr algn="ctr" eaLnBrk="0" hangingPunct="0">
              <a:defRPr sz="1400" b="0" smtClean="0">
                <a:solidFill>
                  <a:srgbClr val="DDDDDD"/>
                </a:solidFill>
                <a:latin typeface="+mn-lt"/>
                <a:ea typeface="+mn-ea"/>
                <a:cs typeface="+mn-cs"/>
              </a:defRPr>
            </a:lvl1pPr>
          </a:lstStyle>
          <a:p>
            <a:pPr>
              <a:defRPr/>
            </a:pPr>
            <a:endParaRPr lang="en-US">
              <a:latin typeface="Arial"/>
              <a:ea typeface="ＭＳ Ｐゴシック"/>
            </a:endParaRPr>
          </a:p>
        </p:txBody>
      </p:sp>
      <p:sp>
        <p:nvSpPr>
          <p:cNvPr id="174091" name="Rectangle 11"/>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a:effectLst/>
        </p:spPr>
        <p:txBody>
          <a:bodyPr vert="horz" wrap="none" lIns="92051" tIns="46026" rIns="92051" bIns="46026" numCol="1" anchor="ctr" anchorCtr="0" compatLnSpc="1">
            <a:prstTxWarp prst="textNoShape">
              <a:avLst/>
            </a:prstTxWarp>
          </a:bodyPr>
          <a:lstStyle>
            <a:lvl1pPr algn="r" eaLnBrk="0" hangingPunct="0">
              <a:defRPr sz="1400" b="0">
                <a:solidFill>
                  <a:srgbClr val="DDDDDD"/>
                </a:solidFill>
                <a:latin typeface="+mn-lt"/>
                <a:cs typeface="ＭＳ Ｐゴシック" charset="0"/>
              </a:defRPr>
            </a:lvl1pPr>
          </a:lstStyle>
          <a:p>
            <a:fld id="{DEC2273B-8CDE-EA49-A915-EE39C006C462}" type="slidenum">
              <a:rPr lang="en-US" smtClean="0">
                <a:latin typeface="Arial"/>
              </a:rPr>
              <a:pPr/>
              <a:t>‹#›</a:t>
            </a:fld>
            <a:endParaRPr lang="en-US">
              <a:latin typeface="Arial"/>
            </a:endParaRPr>
          </a:p>
        </p:txBody>
      </p:sp>
    </p:spTree>
    <p:extLst>
      <p:ext uri="{BB962C8B-B14F-4D97-AF65-F5344CB8AC3E}">
        <p14:creationId xmlns:p14="http://schemas.microsoft.com/office/powerpoint/2010/main" val="1656137724"/>
      </p:ext>
    </p:extLst>
  </p:cSld>
  <p:clrMap bg1="dk2" tx1="lt1" bg2="dk1" tx2="lt2" accent1="accent1" accent2="accent2" accent3="accent3" accent4="accent4" accent5="accent5" accent6="accent6" hlink="hlink" folHlink="folHlink"/>
  <p:sldLayoutIdLst>
    <p:sldLayoutId id="2147485710" r:id="rId1"/>
    <p:sldLayoutId id="2147485711" r:id="rId2"/>
    <p:sldLayoutId id="2147485712" r:id="rId3"/>
    <p:sldLayoutId id="2147485713" r:id="rId4"/>
    <p:sldLayoutId id="2147485714" r:id="rId5"/>
    <p:sldLayoutId id="2147485715" r:id="rId6"/>
    <p:sldLayoutId id="2147485716" r:id="rId7"/>
    <p:sldLayoutId id="2147485717" r:id="rId8"/>
    <p:sldLayoutId id="2147485718" r:id="rId9"/>
    <p:sldLayoutId id="2147485719" r:id="rId10"/>
    <p:sldLayoutId id="2147485720"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defRPr>
      </a:lvl5pPr>
      <a:lvl6pPr marL="457082" algn="ctr" rtl="0" eaLnBrk="0" fontAlgn="base" hangingPunct="0">
        <a:spcBef>
          <a:spcPct val="0"/>
        </a:spcBef>
        <a:spcAft>
          <a:spcPct val="0"/>
        </a:spcAft>
        <a:defRPr sz="4400">
          <a:solidFill>
            <a:schemeClr val="tx2"/>
          </a:solidFill>
          <a:latin typeface="Arial" charset="0"/>
          <a:ea typeface="ＭＳ Ｐゴシック" charset="0"/>
        </a:defRPr>
      </a:lvl6pPr>
      <a:lvl7pPr marL="914165" algn="ctr" rtl="0" eaLnBrk="0" fontAlgn="base" hangingPunct="0">
        <a:spcBef>
          <a:spcPct val="0"/>
        </a:spcBef>
        <a:spcAft>
          <a:spcPct val="0"/>
        </a:spcAft>
        <a:defRPr sz="4400">
          <a:solidFill>
            <a:schemeClr val="tx2"/>
          </a:solidFill>
          <a:latin typeface="Arial" charset="0"/>
          <a:ea typeface="ＭＳ Ｐゴシック" charset="0"/>
        </a:defRPr>
      </a:lvl7pPr>
      <a:lvl8pPr marL="1371250" algn="ctr" rtl="0" eaLnBrk="0" fontAlgn="base" hangingPunct="0">
        <a:spcBef>
          <a:spcPct val="0"/>
        </a:spcBef>
        <a:spcAft>
          <a:spcPct val="0"/>
        </a:spcAft>
        <a:defRPr sz="4400">
          <a:solidFill>
            <a:schemeClr val="tx2"/>
          </a:solidFill>
          <a:latin typeface="Arial" charset="0"/>
          <a:ea typeface="ＭＳ Ｐゴシック" charset="0"/>
        </a:defRPr>
      </a:lvl8pPr>
      <a:lvl9pPr marL="1828332" algn="ctr" rtl="0" eaLnBrk="0" fontAlgn="base" hangingPunct="0">
        <a:spcBef>
          <a:spcPct val="0"/>
        </a:spcBef>
        <a:spcAft>
          <a:spcPct val="0"/>
        </a:spcAft>
        <a:defRPr sz="4400">
          <a:solidFill>
            <a:schemeClr val="tx2"/>
          </a:solidFill>
          <a:latin typeface="Arial" charset="0"/>
          <a:ea typeface="ＭＳ Ｐゴシック" charset="0"/>
        </a:defRPr>
      </a:lvl9pPr>
    </p:titleStyle>
    <p:bodyStyle>
      <a:lvl1pPr marL="342813" indent="-342813" algn="l" rtl="0" eaLnBrk="0" fontAlgn="base" hangingPunct="0">
        <a:spcBef>
          <a:spcPct val="20000"/>
        </a:spcBef>
        <a:spcAft>
          <a:spcPct val="0"/>
        </a:spcAft>
        <a:buChar char="•"/>
        <a:defRPr sz="3200">
          <a:solidFill>
            <a:schemeClr val="tx1"/>
          </a:solidFill>
          <a:latin typeface="+mn-lt"/>
          <a:ea typeface="+mn-ea"/>
          <a:cs typeface="+mn-cs"/>
        </a:defRPr>
      </a:lvl1pPr>
      <a:lvl2pPr marL="742760" indent="-285677" algn="l" rtl="0" eaLnBrk="0" fontAlgn="base" hangingPunct="0">
        <a:spcBef>
          <a:spcPct val="20000"/>
        </a:spcBef>
        <a:spcAft>
          <a:spcPct val="0"/>
        </a:spcAft>
        <a:buChar char="•"/>
        <a:defRPr sz="2800">
          <a:solidFill>
            <a:schemeClr val="tx1"/>
          </a:solidFill>
          <a:latin typeface="+mn-lt"/>
          <a:ea typeface="+mn-ea"/>
        </a:defRPr>
      </a:lvl2pPr>
      <a:lvl3pPr marL="1142706" indent="-228541" algn="l" rtl="0" eaLnBrk="0" fontAlgn="base" hangingPunct="0">
        <a:spcBef>
          <a:spcPct val="20000"/>
        </a:spcBef>
        <a:spcAft>
          <a:spcPct val="0"/>
        </a:spcAft>
        <a:buChar char="•"/>
        <a:defRPr sz="2400">
          <a:solidFill>
            <a:schemeClr val="tx1"/>
          </a:solidFill>
          <a:latin typeface="+mn-lt"/>
          <a:ea typeface="+mn-ea"/>
        </a:defRPr>
      </a:lvl3pPr>
      <a:lvl4pPr marL="1599790" indent="-228541" algn="l" rtl="0" eaLnBrk="0" fontAlgn="base" hangingPunct="0">
        <a:spcBef>
          <a:spcPct val="20000"/>
        </a:spcBef>
        <a:spcAft>
          <a:spcPct val="0"/>
        </a:spcAft>
        <a:buChar char="•"/>
        <a:defRPr sz="2000">
          <a:solidFill>
            <a:schemeClr val="tx1"/>
          </a:solidFill>
          <a:latin typeface="+mn-lt"/>
          <a:ea typeface="+mn-ea"/>
        </a:defRPr>
      </a:lvl4pPr>
      <a:lvl5pPr marL="2056875" indent="-228541" algn="l" rtl="0" eaLnBrk="0" fontAlgn="base" hangingPunct="0">
        <a:spcBef>
          <a:spcPct val="20000"/>
        </a:spcBef>
        <a:spcAft>
          <a:spcPct val="0"/>
        </a:spcAft>
        <a:buChar char="•"/>
        <a:defRPr sz="2000">
          <a:solidFill>
            <a:schemeClr val="tx1"/>
          </a:solidFill>
          <a:latin typeface="+mn-lt"/>
          <a:ea typeface="+mn-ea"/>
        </a:defRPr>
      </a:lvl5pPr>
      <a:lvl6pPr marL="2513959" indent="-228541" algn="l" rtl="0" eaLnBrk="0" fontAlgn="base" hangingPunct="0">
        <a:spcBef>
          <a:spcPct val="20000"/>
        </a:spcBef>
        <a:spcAft>
          <a:spcPct val="0"/>
        </a:spcAft>
        <a:buChar char="•"/>
        <a:defRPr sz="2000">
          <a:solidFill>
            <a:schemeClr val="tx1"/>
          </a:solidFill>
          <a:latin typeface="+mn-lt"/>
          <a:ea typeface="+mn-ea"/>
        </a:defRPr>
      </a:lvl6pPr>
      <a:lvl7pPr marL="2971040" indent="-228541" algn="l" rtl="0" eaLnBrk="0" fontAlgn="base" hangingPunct="0">
        <a:spcBef>
          <a:spcPct val="20000"/>
        </a:spcBef>
        <a:spcAft>
          <a:spcPct val="0"/>
        </a:spcAft>
        <a:buChar char="•"/>
        <a:defRPr sz="2000">
          <a:solidFill>
            <a:schemeClr val="tx1"/>
          </a:solidFill>
          <a:latin typeface="+mn-lt"/>
          <a:ea typeface="+mn-ea"/>
        </a:defRPr>
      </a:lvl7pPr>
      <a:lvl8pPr marL="3428124" indent="-228541" algn="l" rtl="0" eaLnBrk="0" fontAlgn="base" hangingPunct="0">
        <a:spcBef>
          <a:spcPct val="20000"/>
        </a:spcBef>
        <a:spcAft>
          <a:spcPct val="0"/>
        </a:spcAft>
        <a:buChar char="•"/>
        <a:defRPr sz="2000">
          <a:solidFill>
            <a:schemeClr val="tx1"/>
          </a:solidFill>
          <a:latin typeface="+mn-lt"/>
          <a:ea typeface="+mn-ea"/>
        </a:defRPr>
      </a:lvl8pPr>
      <a:lvl9pPr marL="3885205" indent="-228541"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5000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508930" name="Group 2"/>
          <p:cNvGrpSpPr>
            <a:grpSpLocks/>
          </p:cNvGrpSpPr>
          <p:nvPr/>
        </p:nvGrpSpPr>
        <p:grpSpPr bwMode="auto">
          <a:xfrm>
            <a:off x="5" y="1752601"/>
            <a:ext cx="9142413" cy="1981200"/>
            <a:chOff x="0" y="1104"/>
            <a:chExt cx="5759" cy="1248"/>
          </a:xfrm>
        </p:grpSpPr>
        <p:pic>
          <p:nvPicPr>
            <p:cNvPr id="508931" name="Picture 3"/>
            <p:cNvPicPr>
              <a:picLocks noChangeArrowheads="1"/>
            </p:cNvPicPr>
            <p:nvPr/>
          </p:nvPicPr>
          <p:blipFill>
            <a:blip r:embed="rId13">
              <a:extLst>
                <a:ext uri="{28A0092B-C50C-407E-A947-70E740481C1C}">
                  <a14:useLocalDpi xmlns:a14="http://schemas.microsoft.com/office/drawing/2010/main"/>
                </a:ext>
              </a:extLst>
            </a:blip>
            <a:srcRect/>
            <a:stretch>
              <a:fillRect/>
            </a:stretch>
          </p:blipFill>
          <p:spPr bwMode="ltGray">
            <a:xfrm>
              <a:off x="0" y="1104"/>
              <a:ext cx="5759" cy="1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 name="Arc 4"/>
            <p:cNvSpPr>
              <a:spLocks/>
            </p:cNvSpPr>
            <p:nvPr/>
          </p:nvSpPr>
          <p:spPr bwMode="auto">
            <a:xfrm>
              <a:off x="576" y="1444"/>
              <a:ext cx="4656" cy="814"/>
            </a:xfrm>
            <a:custGeom>
              <a:avLst/>
              <a:gdLst>
                <a:gd name="G0" fmla="+- 21600 0 0"/>
                <a:gd name="G1" fmla="+- 21600 0 0"/>
                <a:gd name="G2" fmla="+- 21600 0 0"/>
                <a:gd name="T0" fmla="*/ 0 w 43200"/>
                <a:gd name="T1" fmla="*/ 21680 h 21680"/>
                <a:gd name="T2" fmla="*/ 43200 w 43200"/>
                <a:gd name="T3" fmla="*/ 21573 h 21680"/>
                <a:gd name="T4" fmla="*/ 21600 w 43200"/>
                <a:gd name="T5" fmla="*/ 21600 h 21680"/>
              </a:gdLst>
              <a:ahLst/>
              <a:cxnLst>
                <a:cxn ang="0">
                  <a:pos x="T0" y="T1"/>
                </a:cxn>
                <a:cxn ang="0">
                  <a:pos x="T2" y="T3"/>
                </a:cxn>
                <a:cxn ang="0">
                  <a:pos x="T4" y="T5"/>
                </a:cxn>
              </a:cxnLst>
              <a:rect l="0" t="0" r="r" b="b"/>
              <a:pathLst>
                <a:path w="43200" h="21680" fill="none" extrusionOk="0">
                  <a:moveTo>
                    <a:pt x="0" y="21679"/>
                  </a:moveTo>
                  <a:cubicBezTo>
                    <a:pt x="0" y="21653"/>
                    <a:pt x="0" y="21626"/>
                    <a:pt x="0" y="21600"/>
                  </a:cubicBezTo>
                  <a:cubicBezTo>
                    <a:pt x="0" y="9670"/>
                    <a:pt x="9670" y="0"/>
                    <a:pt x="21600" y="0"/>
                  </a:cubicBezTo>
                  <a:cubicBezTo>
                    <a:pt x="33518" y="-1"/>
                    <a:pt x="43185" y="9654"/>
                    <a:pt x="43199" y="21573"/>
                  </a:cubicBezTo>
                </a:path>
                <a:path w="43200" h="21680" stroke="0" extrusionOk="0">
                  <a:moveTo>
                    <a:pt x="0" y="21679"/>
                  </a:moveTo>
                  <a:cubicBezTo>
                    <a:pt x="0" y="21653"/>
                    <a:pt x="0" y="21626"/>
                    <a:pt x="0" y="21600"/>
                  </a:cubicBezTo>
                  <a:cubicBezTo>
                    <a:pt x="0" y="9670"/>
                    <a:pt x="9670" y="0"/>
                    <a:pt x="21600" y="0"/>
                  </a:cubicBezTo>
                  <a:cubicBezTo>
                    <a:pt x="33518" y="-1"/>
                    <a:pt x="43185" y="9654"/>
                    <a:pt x="43199" y="21573"/>
                  </a:cubicBezTo>
                  <a:lnTo>
                    <a:pt x="21600" y="21600"/>
                  </a:lnTo>
                  <a:close/>
                </a:path>
              </a:pathLst>
            </a:custGeom>
            <a:solidFill>
              <a:schemeClr val="accent2">
                <a:alpha val="50000"/>
              </a:schemeClr>
            </a:solidFill>
            <a:ln w="9525" cap="rnd">
              <a:noFill/>
              <a:round/>
              <a:headEnd/>
              <a:tailEnd/>
            </a:ln>
            <a:effectLst/>
          </p:spPr>
          <p:txBody>
            <a:bodyPr/>
            <a:lstStyle/>
            <a:p>
              <a:pPr algn="l" eaLnBrk="0" hangingPunct="0">
                <a:defRPr/>
              </a:pPr>
              <a:endParaRPr lang="en-US" b="0">
                <a:solidFill>
                  <a:srgbClr val="EAEAEA"/>
                </a:solidFill>
                <a:latin typeface="Times New Roman" pitchFamily="18" charset="0"/>
                <a:ea typeface="ＭＳ Ｐゴシック" pitchFamily="34" charset="-128"/>
                <a:cs typeface="Arial" charset="0"/>
              </a:endParaRPr>
            </a:p>
          </p:txBody>
        </p:sp>
        <p:grpSp>
          <p:nvGrpSpPr>
            <p:cNvPr id="508933" name="Group 5"/>
            <p:cNvGrpSpPr>
              <a:grpSpLocks/>
            </p:cNvGrpSpPr>
            <p:nvPr/>
          </p:nvGrpSpPr>
          <p:grpSpPr bwMode="auto">
            <a:xfrm>
              <a:off x="0" y="2208"/>
              <a:ext cx="5759" cy="144"/>
              <a:chOff x="0" y="2208"/>
              <a:chExt cx="5759" cy="144"/>
            </a:xfrm>
          </p:grpSpPr>
          <p:sp>
            <p:nvSpPr>
              <p:cNvPr id="18" name="Rectangle 6"/>
              <p:cNvSpPr>
                <a:spLocks noChangeArrowheads="1"/>
              </p:cNvSpPr>
              <p:nvPr/>
            </p:nvSpPr>
            <p:spPr bwMode="ltGray">
              <a:xfrm>
                <a:off x="0" y="2208"/>
                <a:ext cx="5759" cy="144"/>
              </a:xfrm>
              <a:prstGeom prst="rect">
                <a:avLst/>
              </a:prstGeom>
              <a:solidFill>
                <a:schemeClr val="accent2"/>
              </a:solidFill>
              <a:ln w="9525">
                <a:noFill/>
                <a:miter lim="800000"/>
                <a:headEnd/>
                <a:tailEnd/>
              </a:ln>
              <a:effectLst/>
            </p:spPr>
            <p:txBody>
              <a:bodyPr wrap="none" anchor="ctr"/>
              <a:lstStyle/>
              <a:p>
                <a:pPr algn="l" eaLnBrk="0" hangingPunct="0">
                  <a:defRPr/>
                </a:pPr>
                <a:endParaRPr lang="en-US" b="0">
                  <a:solidFill>
                    <a:srgbClr val="EAEAEA"/>
                  </a:solidFill>
                  <a:latin typeface="Times New Roman" pitchFamily="18" charset="0"/>
                  <a:ea typeface="ＭＳ Ｐゴシック" pitchFamily="34" charset="-128"/>
                  <a:cs typeface="Arial" charset="0"/>
                </a:endParaRPr>
              </a:p>
            </p:txBody>
          </p:sp>
          <p:sp>
            <p:nvSpPr>
              <p:cNvPr id="19" name="Rectangle 7"/>
              <p:cNvSpPr>
                <a:spLocks noChangeArrowheads="1"/>
              </p:cNvSpPr>
              <p:nvPr/>
            </p:nvSpPr>
            <p:spPr bwMode="ltGray">
              <a:xfrm>
                <a:off x="4319" y="2208"/>
                <a:ext cx="1440" cy="144"/>
              </a:xfrm>
              <a:prstGeom prst="rect">
                <a:avLst/>
              </a:prstGeom>
              <a:gradFill rotWithShape="0">
                <a:gsLst>
                  <a:gs pos="0">
                    <a:schemeClr val="accent2"/>
                  </a:gs>
                  <a:gs pos="100000">
                    <a:schemeClr val="hlink"/>
                  </a:gs>
                </a:gsLst>
                <a:lin ang="0" scaled="1"/>
              </a:gradFill>
              <a:ln w="9525">
                <a:noFill/>
                <a:miter lim="800000"/>
                <a:headEnd/>
                <a:tailEnd/>
              </a:ln>
              <a:effectLst/>
            </p:spPr>
            <p:txBody>
              <a:bodyPr wrap="none" anchor="ctr"/>
              <a:lstStyle/>
              <a:p>
                <a:pPr algn="l" eaLnBrk="0" hangingPunct="0">
                  <a:defRPr/>
                </a:pPr>
                <a:endParaRPr lang="en-US" b="0">
                  <a:solidFill>
                    <a:srgbClr val="EAEAEA"/>
                  </a:solidFill>
                  <a:latin typeface="Times New Roman" pitchFamily="18" charset="0"/>
                  <a:ea typeface="ＭＳ Ｐゴシック" pitchFamily="34" charset="-128"/>
                  <a:cs typeface="Arial" charset="0"/>
                </a:endParaRPr>
              </a:p>
            </p:txBody>
          </p:sp>
          <p:sp>
            <p:nvSpPr>
              <p:cNvPr id="20" name="Rectangle 8"/>
              <p:cNvSpPr>
                <a:spLocks noChangeArrowheads="1"/>
              </p:cNvSpPr>
              <p:nvPr/>
            </p:nvSpPr>
            <p:spPr bwMode="ltGray">
              <a:xfrm>
                <a:off x="0" y="2208"/>
                <a:ext cx="1440" cy="144"/>
              </a:xfrm>
              <a:prstGeom prst="rect">
                <a:avLst/>
              </a:prstGeom>
              <a:gradFill rotWithShape="0">
                <a:gsLst>
                  <a:gs pos="0">
                    <a:schemeClr val="hlink"/>
                  </a:gs>
                  <a:gs pos="100000">
                    <a:schemeClr val="accent2"/>
                  </a:gs>
                </a:gsLst>
                <a:lin ang="0" scaled="1"/>
              </a:gradFill>
              <a:ln w="9525">
                <a:noFill/>
                <a:miter lim="800000"/>
                <a:headEnd/>
                <a:tailEnd/>
              </a:ln>
              <a:effectLst/>
            </p:spPr>
            <p:txBody>
              <a:bodyPr wrap="none" anchor="ctr"/>
              <a:lstStyle/>
              <a:p>
                <a:pPr algn="l" eaLnBrk="0" hangingPunct="0">
                  <a:defRPr/>
                </a:pPr>
                <a:endParaRPr lang="en-US" b="0">
                  <a:solidFill>
                    <a:srgbClr val="EAEAEA"/>
                  </a:solidFill>
                  <a:latin typeface="Times New Roman" pitchFamily="18" charset="0"/>
                  <a:ea typeface="ＭＳ Ｐゴシック" pitchFamily="34" charset="-128"/>
                  <a:cs typeface="Arial" charset="0"/>
                </a:endParaRPr>
              </a:p>
            </p:txBody>
          </p:sp>
        </p:grpSp>
      </p:grpSp>
      <p:sp>
        <p:nvSpPr>
          <p:cNvPr id="508937" name="Rectangle 9"/>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51" tIns="46026" rIns="92051" bIns="46026" numCol="1" anchor="ctr" anchorCtr="0" compatLnSpc="1">
            <a:prstTxWarp prst="textNoShape">
              <a:avLst/>
            </a:prstTxWarp>
          </a:bodyPr>
          <a:lstStyle/>
          <a:p>
            <a:pPr lvl="0"/>
            <a:r>
              <a:rPr lang="en-US" dirty="0"/>
              <a:t>Click to edit Master title style</a:t>
            </a:r>
          </a:p>
        </p:txBody>
      </p:sp>
      <p:sp>
        <p:nvSpPr>
          <p:cNvPr id="508938" name="Rectangle 10"/>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51" tIns="46026" rIns="92051" bIns="46026"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Rectangle 11"/>
          <p:cNvSpPr>
            <a:spLocks noGrp="1" noChangeArrowheads="1"/>
          </p:cNvSpPr>
          <p:nvPr>
            <p:ph type="dt" sz="quarter" idx="2"/>
          </p:nvPr>
        </p:nvSpPr>
        <p:spPr bwMode="auto">
          <a:xfrm>
            <a:off x="685800" y="6248400"/>
            <a:ext cx="1905000" cy="457200"/>
          </a:xfrm>
          <a:prstGeom prst="rect">
            <a:avLst/>
          </a:prstGeom>
          <a:ln>
            <a:miter lim="800000"/>
            <a:headEnd/>
            <a:tailEnd/>
          </a:ln>
        </p:spPr>
        <p:txBody>
          <a:bodyPr vert="horz" wrap="none" lIns="92051" tIns="46026" rIns="92051" bIns="46026" numCol="1" anchor="ctr" anchorCtr="0" compatLnSpc="1">
            <a:prstTxWarp prst="textNoShape">
              <a:avLst/>
            </a:prstTxWarp>
          </a:bodyPr>
          <a:lstStyle>
            <a:lvl1pPr eaLnBrk="0" hangingPunct="0">
              <a:defRPr sz="1400" b="0" smtClean="0">
                <a:solidFill>
                  <a:srgbClr val="EAEAEA"/>
                </a:solidFill>
                <a:latin typeface="+mn-lt"/>
                <a:ea typeface="+mn-ea"/>
                <a:cs typeface="+mn-cs"/>
              </a:defRPr>
            </a:lvl1pPr>
          </a:lstStyle>
          <a:p>
            <a:pPr algn="l">
              <a:defRPr/>
            </a:pPr>
            <a:endParaRPr lang="en-US">
              <a:latin typeface="Times New Roman"/>
              <a:ea typeface="ＭＳ Ｐゴシック"/>
            </a:endParaRPr>
          </a:p>
        </p:txBody>
      </p:sp>
      <p:sp>
        <p:nvSpPr>
          <p:cNvPr id="22" name="Rectangle 12"/>
          <p:cNvSpPr>
            <a:spLocks noGrp="1" noChangeArrowheads="1"/>
          </p:cNvSpPr>
          <p:nvPr>
            <p:ph type="ftr" sz="quarter" idx="3"/>
          </p:nvPr>
        </p:nvSpPr>
        <p:spPr bwMode="auto">
          <a:xfrm>
            <a:off x="3124201" y="6248400"/>
            <a:ext cx="2895600" cy="457200"/>
          </a:xfrm>
          <a:prstGeom prst="rect">
            <a:avLst/>
          </a:prstGeom>
          <a:ln>
            <a:miter lim="800000"/>
            <a:headEnd/>
            <a:tailEnd/>
          </a:ln>
        </p:spPr>
        <p:txBody>
          <a:bodyPr vert="horz" wrap="none" lIns="92051" tIns="46026" rIns="92051" bIns="46026" numCol="1" anchor="ctr" anchorCtr="0" compatLnSpc="1">
            <a:prstTxWarp prst="textNoShape">
              <a:avLst/>
            </a:prstTxWarp>
          </a:bodyPr>
          <a:lstStyle>
            <a:lvl1pPr algn="ctr" eaLnBrk="0" hangingPunct="0">
              <a:defRPr sz="1400" b="0" smtClean="0">
                <a:solidFill>
                  <a:srgbClr val="EAEAEA"/>
                </a:solidFill>
                <a:latin typeface="+mn-lt"/>
                <a:ea typeface="+mn-ea"/>
                <a:cs typeface="+mn-cs"/>
              </a:defRPr>
            </a:lvl1pPr>
          </a:lstStyle>
          <a:p>
            <a:pPr>
              <a:defRPr/>
            </a:pPr>
            <a:endParaRPr lang="en-US">
              <a:latin typeface="Times New Roman"/>
              <a:ea typeface="ＭＳ Ｐゴシック"/>
            </a:endParaRPr>
          </a:p>
        </p:txBody>
      </p:sp>
      <p:sp>
        <p:nvSpPr>
          <p:cNvPr id="23" name="Rectangle 13"/>
          <p:cNvSpPr>
            <a:spLocks noGrp="1" noChangeArrowheads="1"/>
          </p:cNvSpPr>
          <p:nvPr>
            <p:ph type="sldNum" sz="quarter" idx="4"/>
          </p:nvPr>
        </p:nvSpPr>
        <p:spPr bwMode="auto">
          <a:xfrm>
            <a:off x="6553200" y="6248400"/>
            <a:ext cx="1905000" cy="457200"/>
          </a:xfrm>
          <a:prstGeom prst="rect">
            <a:avLst/>
          </a:prstGeom>
          <a:ln>
            <a:miter lim="800000"/>
            <a:headEnd/>
            <a:tailEnd/>
          </a:ln>
        </p:spPr>
        <p:txBody>
          <a:bodyPr vert="horz" wrap="none" lIns="92051" tIns="46026" rIns="92051" bIns="46026" numCol="1" anchor="ctr" anchorCtr="0" compatLnSpc="1">
            <a:prstTxWarp prst="textNoShape">
              <a:avLst/>
            </a:prstTxWarp>
          </a:bodyPr>
          <a:lstStyle>
            <a:lvl1pPr algn="r" eaLnBrk="0" hangingPunct="0">
              <a:defRPr sz="1400" b="0">
                <a:solidFill>
                  <a:srgbClr val="EAEAEA"/>
                </a:solidFill>
                <a:cs typeface="ＭＳ Ｐゴシック" charset="0"/>
              </a:defRPr>
            </a:lvl1pPr>
          </a:lstStyle>
          <a:p>
            <a:fld id="{F86A80F5-7A12-7C49-B2B8-D3E29FE535C9}" type="slidenum">
              <a:rPr lang="en-US" smtClean="0">
                <a:latin typeface="Times New Roman" charset="0"/>
              </a:rPr>
              <a:pPr/>
              <a:t>‹#›</a:t>
            </a:fld>
            <a:endParaRPr lang="en-US">
              <a:latin typeface="Times New Roman" charset="0"/>
            </a:endParaRPr>
          </a:p>
        </p:txBody>
      </p:sp>
    </p:spTree>
    <p:extLst>
      <p:ext uri="{BB962C8B-B14F-4D97-AF65-F5344CB8AC3E}">
        <p14:creationId xmlns:p14="http://schemas.microsoft.com/office/powerpoint/2010/main" val="796798798"/>
      </p:ext>
    </p:extLst>
  </p:cSld>
  <p:clrMap bg1="dk2" tx1="lt1" bg2="dk1" tx2="lt2" accent1="accent1" accent2="accent2" accent3="accent3" accent4="accent4" accent5="accent5" accent6="accent6" hlink="hlink" folHlink="folHlink"/>
  <p:sldLayoutIdLst>
    <p:sldLayoutId id="2147485722" r:id="rId1"/>
    <p:sldLayoutId id="2147485723" r:id="rId2"/>
    <p:sldLayoutId id="2147485724" r:id="rId3"/>
    <p:sldLayoutId id="2147485725" r:id="rId4"/>
    <p:sldLayoutId id="2147485726" r:id="rId5"/>
    <p:sldLayoutId id="2147485727" r:id="rId6"/>
    <p:sldLayoutId id="2147485728" r:id="rId7"/>
    <p:sldLayoutId id="2147485729" r:id="rId8"/>
    <p:sldLayoutId id="2147485730" r:id="rId9"/>
    <p:sldLayoutId id="2147485731" r:id="rId10"/>
    <p:sldLayoutId id="2147485732"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Times New Roman" charset="0"/>
          <a:ea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defRPr>
      </a:lvl5pPr>
      <a:lvl6pPr marL="457082"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165"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25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332"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813" indent="-342813" algn="l" rtl="0" eaLnBrk="0" fontAlgn="base" hangingPunct="0">
        <a:spcBef>
          <a:spcPct val="20000"/>
        </a:spcBef>
        <a:spcAft>
          <a:spcPct val="0"/>
        </a:spcAft>
        <a:buChar char="•"/>
        <a:defRPr sz="3200">
          <a:solidFill>
            <a:schemeClr val="tx1"/>
          </a:solidFill>
          <a:latin typeface="Arial"/>
          <a:ea typeface="+mn-ea"/>
          <a:cs typeface="Arial"/>
        </a:defRPr>
      </a:lvl1pPr>
      <a:lvl2pPr marL="742760" indent="-285677" algn="l" rtl="0" eaLnBrk="0" fontAlgn="base" hangingPunct="0">
        <a:spcBef>
          <a:spcPct val="20000"/>
        </a:spcBef>
        <a:spcAft>
          <a:spcPct val="0"/>
        </a:spcAft>
        <a:buChar char="•"/>
        <a:defRPr sz="2800">
          <a:solidFill>
            <a:schemeClr val="tx1"/>
          </a:solidFill>
          <a:latin typeface="Arial"/>
          <a:ea typeface="+mn-ea"/>
          <a:cs typeface="Arial"/>
        </a:defRPr>
      </a:lvl2pPr>
      <a:lvl3pPr marL="1142706" indent="-228541" algn="l" rtl="0" eaLnBrk="0" fontAlgn="base" hangingPunct="0">
        <a:spcBef>
          <a:spcPct val="20000"/>
        </a:spcBef>
        <a:spcAft>
          <a:spcPct val="0"/>
        </a:spcAft>
        <a:buChar char="•"/>
        <a:defRPr sz="2400">
          <a:solidFill>
            <a:schemeClr val="tx1"/>
          </a:solidFill>
          <a:latin typeface="Arial"/>
          <a:ea typeface="+mn-ea"/>
          <a:cs typeface="Arial"/>
        </a:defRPr>
      </a:lvl3pPr>
      <a:lvl4pPr marL="1599790" indent="-228541" algn="l" rtl="0" eaLnBrk="0" fontAlgn="base" hangingPunct="0">
        <a:spcBef>
          <a:spcPct val="20000"/>
        </a:spcBef>
        <a:spcAft>
          <a:spcPct val="0"/>
        </a:spcAft>
        <a:buChar char="•"/>
        <a:defRPr sz="2000">
          <a:solidFill>
            <a:schemeClr val="tx1"/>
          </a:solidFill>
          <a:latin typeface="Arial"/>
          <a:ea typeface="+mn-ea"/>
          <a:cs typeface="Arial"/>
        </a:defRPr>
      </a:lvl4pPr>
      <a:lvl5pPr marL="2056875" indent="-228541" algn="l" rtl="0" eaLnBrk="0" fontAlgn="base" hangingPunct="0">
        <a:spcBef>
          <a:spcPct val="20000"/>
        </a:spcBef>
        <a:spcAft>
          <a:spcPct val="0"/>
        </a:spcAft>
        <a:buChar char="•"/>
        <a:defRPr sz="2000">
          <a:solidFill>
            <a:schemeClr val="tx1"/>
          </a:solidFill>
          <a:latin typeface="Arial"/>
          <a:ea typeface="+mn-ea"/>
          <a:cs typeface="Arial"/>
        </a:defRPr>
      </a:lvl5pPr>
      <a:lvl6pPr marL="2513959" indent="-228541" algn="l" rtl="0" eaLnBrk="0" fontAlgn="base" hangingPunct="0">
        <a:spcBef>
          <a:spcPct val="20000"/>
        </a:spcBef>
        <a:spcAft>
          <a:spcPct val="0"/>
        </a:spcAft>
        <a:buChar char="•"/>
        <a:defRPr sz="2000">
          <a:solidFill>
            <a:schemeClr val="tx1"/>
          </a:solidFill>
          <a:latin typeface="+mn-lt"/>
          <a:ea typeface="+mn-ea"/>
        </a:defRPr>
      </a:lvl6pPr>
      <a:lvl7pPr marL="2971040" indent="-228541" algn="l" rtl="0" eaLnBrk="0" fontAlgn="base" hangingPunct="0">
        <a:spcBef>
          <a:spcPct val="20000"/>
        </a:spcBef>
        <a:spcAft>
          <a:spcPct val="0"/>
        </a:spcAft>
        <a:buChar char="•"/>
        <a:defRPr sz="2000">
          <a:solidFill>
            <a:schemeClr val="tx1"/>
          </a:solidFill>
          <a:latin typeface="+mn-lt"/>
          <a:ea typeface="+mn-ea"/>
        </a:defRPr>
      </a:lvl7pPr>
      <a:lvl8pPr marL="3428124" indent="-228541" algn="l" rtl="0" eaLnBrk="0" fontAlgn="base" hangingPunct="0">
        <a:spcBef>
          <a:spcPct val="20000"/>
        </a:spcBef>
        <a:spcAft>
          <a:spcPct val="0"/>
        </a:spcAft>
        <a:buChar char="•"/>
        <a:defRPr sz="2000">
          <a:solidFill>
            <a:schemeClr val="tx1"/>
          </a:solidFill>
          <a:latin typeface="+mn-lt"/>
          <a:ea typeface="+mn-ea"/>
        </a:defRPr>
      </a:lvl8pPr>
      <a:lvl9pPr marL="3885205" indent="-228541"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917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a:t>Click to edit Master title style</a:t>
            </a:r>
          </a:p>
        </p:txBody>
      </p:sp>
      <p:sp>
        <p:nvSpPr>
          <p:cNvPr id="51917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eaLnBrk="0" hangingPunct="0">
              <a:defRPr sz="1400" b="0" smtClean="0">
                <a:solidFill>
                  <a:srgbClr val="000000"/>
                </a:solidFill>
                <a:latin typeface="+mn-lt"/>
                <a:ea typeface="+mn-ea"/>
                <a:cs typeface="+mn-cs"/>
              </a:defRPr>
            </a:lvl1pPr>
          </a:lstStyle>
          <a:p>
            <a:pPr algn="l">
              <a:defRPr/>
            </a:pPr>
            <a:endParaRPr lang="en-US">
              <a:latin typeface="Arial"/>
              <a:ea typeface="Osaka"/>
              <a:cs typeface="Osaka"/>
            </a:endParaRPr>
          </a:p>
        </p:txBody>
      </p:sp>
      <p:sp>
        <p:nvSpPr>
          <p:cNvPr id="3686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ctr" eaLnBrk="0" hangingPunct="0">
              <a:defRPr sz="1400" b="0" smtClean="0">
                <a:solidFill>
                  <a:srgbClr val="000000"/>
                </a:solidFill>
                <a:latin typeface="+mn-lt"/>
                <a:ea typeface="+mn-ea"/>
                <a:cs typeface="+mn-cs"/>
              </a:defRPr>
            </a:lvl1pPr>
          </a:lstStyle>
          <a:p>
            <a:pPr>
              <a:defRPr/>
            </a:pPr>
            <a:endParaRPr lang="en-US">
              <a:latin typeface="Arial"/>
              <a:ea typeface="Osaka"/>
              <a:cs typeface="Osaka"/>
            </a:endParaRPr>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r" eaLnBrk="0" hangingPunct="0">
              <a:defRPr sz="1400" b="0">
                <a:solidFill>
                  <a:srgbClr val="000000"/>
                </a:solidFill>
                <a:latin typeface="+mn-lt"/>
                <a:ea typeface="+mn-ea"/>
                <a:cs typeface="+mn-cs"/>
              </a:defRPr>
            </a:lvl1pPr>
          </a:lstStyle>
          <a:p>
            <a:fld id="{A799D11E-4993-8F47-B624-DB5B7DF90C70}" type="slidenum">
              <a:rPr lang="en-US" smtClean="0">
                <a:latin typeface="Arial"/>
                <a:ea typeface="Osaka"/>
                <a:cs typeface="Osaka"/>
              </a:rPr>
              <a:pPr/>
              <a:t>‹#›</a:t>
            </a:fld>
            <a:endParaRPr lang="en-US">
              <a:latin typeface="Arial"/>
              <a:ea typeface="Osaka"/>
              <a:cs typeface="Osaka"/>
            </a:endParaRPr>
          </a:p>
        </p:txBody>
      </p:sp>
    </p:spTree>
    <p:extLst>
      <p:ext uri="{BB962C8B-B14F-4D97-AF65-F5344CB8AC3E}">
        <p14:creationId xmlns:p14="http://schemas.microsoft.com/office/powerpoint/2010/main" val="880333561"/>
      </p:ext>
    </p:extLst>
  </p:cSld>
  <p:clrMap bg1="lt1" tx1="dk1" bg2="lt2" tx2="dk2" accent1="accent1" accent2="accent2" accent3="accent3" accent4="accent4" accent5="accent5" accent6="accent6" hlink="hlink" folHlink="folHlink"/>
  <p:sldLayoutIdLst>
    <p:sldLayoutId id="2147485746" r:id="rId1"/>
    <p:sldLayoutId id="2147485747" r:id="rId2"/>
    <p:sldLayoutId id="2147485748" r:id="rId3"/>
    <p:sldLayoutId id="2147485749" r:id="rId4"/>
    <p:sldLayoutId id="2147485750" r:id="rId5"/>
    <p:sldLayoutId id="2147485751" r:id="rId6"/>
    <p:sldLayoutId id="2147485752" r:id="rId7"/>
    <p:sldLayoutId id="2147485753" r:id="rId8"/>
    <p:sldLayoutId id="2147485754" r:id="rId9"/>
    <p:sldLayoutId id="2147485755" r:id="rId10"/>
    <p:sldLayoutId id="2147485756"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p:titleStyle>
    <p:bodyStyle>
      <a:lvl1pPr marL="342813" indent="-342813" algn="l" rtl="0" eaLnBrk="0" fontAlgn="base" hangingPunct="0">
        <a:spcBef>
          <a:spcPct val="20000"/>
        </a:spcBef>
        <a:spcAft>
          <a:spcPct val="0"/>
        </a:spcAft>
        <a:buChar char="•"/>
        <a:defRPr sz="3200">
          <a:solidFill>
            <a:schemeClr val="tx1"/>
          </a:solidFill>
          <a:latin typeface="+mn-lt"/>
          <a:ea typeface="+mn-ea"/>
          <a:cs typeface="+mn-cs"/>
        </a:defRPr>
      </a:lvl1pPr>
      <a:lvl2pPr marL="742760" indent="-285677" algn="l" rtl="0" eaLnBrk="0" fontAlgn="base" hangingPunct="0">
        <a:spcBef>
          <a:spcPct val="20000"/>
        </a:spcBef>
        <a:spcAft>
          <a:spcPct val="0"/>
        </a:spcAft>
        <a:buChar char="–"/>
        <a:defRPr sz="2800">
          <a:solidFill>
            <a:schemeClr val="tx1"/>
          </a:solidFill>
          <a:latin typeface="+mn-lt"/>
          <a:ea typeface="+mn-ea"/>
          <a:cs typeface="+mn-cs"/>
        </a:defRPr>
      </a:lvl2pPr>
      <a:lvl3pPr marL="1142706" indent="-228541" algn="l" rtl="0" eaLnBrk="0" fontAlgn="base" hangingPunct="0">
        <a:spcBef>
          <a:spcPct val="20000"/>
        </a:spcBef>
        <a:spcAft>
          <a:spcPct val="0"/>
        </a:spcAft>
        <a:buChar char="•"/>
        <a:defRPr sz="2400">
          <a:solidFill>
            <a:schemeClr val="tx1"/>
          </a:solidFill>
          <a:latin typeface="+mn-lt"/>
          <a:ea typeface="+mn-ea"/>
          <a:cs typeface="+mn-cs"/>
        </a:defRPr>
      </a:lvl3pPr>
      <a:lvl4pPr marL="1599790" indent="-228541" algn="l" rtl="0" eaLnBrk="0" fontAlgn="base" hangingPunct="0">
        <a:spcBef>
          <a:spcPct val="20000"/>
        </a:spcBef>
        <a:spcAft>
          <a:spcPct val="0"/>
        </a:spcAft>
        <a:buChar char="–"/>
        <a:defRPr sz="2000">
          <a:solidFill>
            <a:schemeClr val="tx1"/>
          </a:solidFill>
          <a:latin typeface="+mn-lt"/>
          <a:ea typeface="+mn-ea"/>
          <a:cs typeface="+mn-cs"/>
        </a:defRPr>
      </a:lvl4pPr>
      <a:lvl5pPr marL="2056875" indent="-228541" algn="l" rtl="0" eaLnBrk="0" fontAlgn="base" hangingPunct="0">
        <a:spcBef>
          <a:spcPct val="20000"/>
        </a:spcBef>
        <a:spcAft>
          <a:spcPct val="0"/>
        </a:spcAft>
        <a:buChar char="»"/>
        <a:defRPr sz="2000">
          <a:solidFill>
            <a:schemeClr val="tx1"/>
          </a:solidFill>
          <a:latin typeface="+mn-lt"/>
          <a:ea typeface="+mn-ea"/>
          <a:cs typeface="+mn-cs"/>
        </a:defRPr>
      </a:lvl5pPr>
      <a:lvl6pPr marL="2513959" indent="-228541" algn="l" rtl="0" eaLnBrk="0" fontAlgn="base" hangingPunct="0">
        <a:spcBef>
          <a:spcPct val="20000"/>
        </a:spcBef>
        <a:spcAft>
          <a:spcPct val="0"/>
        </a:spcAft>
        <a:buChar char="»"/>
        <a:defRPr sz="2000">
          <a:solidFill>
            <a:schemeClr val="tx1"/>
          </a:solidFill>
          <a:latin typeface="+mn-lt"/>
          <a:ea typeface="+mn-ea"/>
          <a:cs typeface="+mn-cs"/>
        </a:defRPr>
      </a:lvl6pPr>
      <a:lvl7pPr marL="2971040" indent="-228541" algn="l" rtl="0" eaLnBrk="0" fontAlgn="base" hangingPunct="0">
        <a:spcBef>
          <a:spcPct val="20000"/>
        </a:spcBef>
        <a:spcAft>
          <a:spcPct val="0"/>
        </a:spcAft>
        <a:buChar char="»"/>
        <a:defRPr sz="2000">
          <a:solidFill>
            <a:schemeClr val="tx1"/>
          </a:solidFill>
          <a:latin typeface="+mn-lt"/>
          <a:ea typeface="+mn-ea"/>
          <a:cs typeface="+mn-cs"/>
        </a:defRPr>
      </a:lvl7pPr>
      <a:lvl8pPr marL="3428124" indent="-228541" algn="l" rtl="0" eaLnBrk="0" fontAlgn="base" hangingPunct="0">
        <a:spcBef>
          <a:spcPct val="20000"/>
        </a:spcBef>
        <a:spcAft>
          <a:spcPct val="0"/>
        </a:spcAft>
        <a:buChar char="»"/>
        <a:defRPr sz="2000">
          <a:solidFill>
            <a:schemeClr val="tx1"/>
          </a:solidFill>
          <a:latin typeface="+mn-lt"/>
          <a:ea typeface="+mn-ea"/>
          <a:cs typeface="+mn-cs"/>
        </a:defRPr>
      </a:lvl8pPr>
      <a:lvl9pPr marL="3885205" indent="-228541" algn="l" rtl="0" eaLnBrk="0" fontAlgn="base" hangingPunct="0">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68610" name="Picture 2" descr="Expbann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8611"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b" anchorCtr="0" compatLnSpc="1">
            <a:prstTxWarp prst="textNoShape">
              <a:avLst/>
            </a:prstTxWarp>
          </a:bodyPr>
          <a:lstStyle/>
          <a:p>
            <a:pPr lvl="0"/>
            <a:r>
              <a:rPr lang="en-US"/>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l">
              <a:defRPr sz="1400" b="0">
                <a:solidFill>
                  <a:srgbClr val="482400"/>
                </a:solidFill>
              </a:defRPr>
            </a:lvl1pPr>
          </a:lstStyle>
          <a:p>
            <a:fld id="{001E3312-8A32-D940-BAEB-0D201A8EAD22}" type="datetime1">
              <a:rPr lang="en-US"/>
              <a:pPr/>
              <a:t>2/26/26</a:t>
            </a:fld>
            <a:endParaRPr lang="en-US"/>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defRPr sz="1400" b="0">
                <a:solidFill>
                  <a:srgbClr val="482400"/>
                </a:solidFill>
                <a:latin typeface="Arial" charset="0"/>
                <a:ea typeface="+mn-ea"/>
                <a:cs typeface="+mn-cs"/>
              </a:defRPr>
            </a:lvl1pPr>
          </a:lstStyle>
          <a:p>
            <a:pPr>
              <a:defRPr/>
            </a:pPr>
            <a:endParaRPr lang="en-US"/>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r">
              <a:defRPr sz="1400" b="0">
                <a:solidFill>
                  <a:srgbClr val="482400"/>
                </a:solidFill>
              </a:defRPr>
            </a:lvl1pPr>
          </a:lstStyle>
          <a:p>
            <a:fld id="{29BFA3FC-5B83-874F-B37A-CDFFFB6290FC}" type="slidenum">
              <a:rPr lang="en-US"/>
              <a:pPr/>
              <a:t>‹#›</a:t>
            </a:fld>
            <a:endParaRPr lang="en-US"/>
          </a:p>
        </p:txBody>
      </p:sp>
      <p:pic>
        <p:nvPicPr>
          <p:cNvPr id="68615" name="Picture 7" descr="EXPHORSA"/>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8616" name="Rectangle 8"/>
          <p:cNvSpPr>
            <a:spLocks noGrp="1" noChangeArrowheads="1"/>
          </p:cNvSpPr>
          <p:nvPr>
            <p:ph type="body" idx="1"/>
          </p:nvPr>
        </p:nvSpPr>
        <p:spPr bwMode="auto">
          <a:xfrm>
            <a:off x="1062039" y="1766888"/>
            <a:ext cx="7769225" cy="4113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lt1" tx1="dk1" bg2="lt2" tx2="dk2" accent1="accent1" accent2="accent2" accent3="accent3" accent4="accent4" accent5="accent5" accent6="accent6" hlink="hlink" folHlink="folHlink"/>
  <p:sldLayoutIdLst>
    <p:sldLayoutId id="2147485000" r:id="rId1"/>
  </p:sldLayoutIdLst>
  <p:hf hdr="0" ftr="0" dt="0"/>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5pPr>
      <a:lvl6pPr marL="457082" algn="l" rtl="0" fontAlgn="base">
        <a:spcBef>
          <a:spcPct val="0"/>
        </a:spcBef>
        <a:spcAft>
          <a:spcPct val="0"/>
        </a:spcAft>
        <a:defRPr sz="4400">
          <a:solidFill>
            <a:schemeClr val="tx2"/>
          </a:solidFill>
          <a:latin typeface="Times New Roman" pitchFamily="8" charset="0"/>
        </a:defRPr>
      </a:lvl6pPr>
      <a:lvl7pPr marL="914165" algn="l" rtl="0" fontAlgn="base">
        <a:spcBef>
          <a:spcPct val="0"/>
        </a:spcBef>
        <a:spcAft>
          <a:spcPct val="0"/>
        </a:spcAft>
        <a:defRPr sz="4400">
          <a:solidFill>
            <a:schemeClr val="tx2"/>
          </a:solidFill>
          <a:latin typeface="Times New Roman" pitchFamily="8" charset="0"/>
        </a:defRPr>
      </a:lvl7pPr>
      <a:lvl8pPr marL="1371250" algn="l" rtl="0" fontAlgn="base">
        <a:spcBef>
          <a:spcPct val="0"/>
        </a:spcBef>
        <a:spcAft>
          <a:spcPct val="0"/>
        </a:spcAft>
        <a:defRPr sz="4400">
          <a:solidFill>
            <a:schemeClr val="tx2"/>
          </a:solidFill>
          <a:latin typeface="Times New Roman" pitchFamily="8" charset="0"/>
        </a:defRPr>
      </a:lvl8pPr>
      <a:lvl9pPr marL="1828332" algn="l" rtl="0" fontAlgn="base">
        <a:spcBef>
          <a:spcPct val="0"/>
        </a:spcBef>
        <a:spcAft>
          <a:spcPct val="0"/>
        </a:spcAft>
        <a:defRPr sz="4400">
          <a:solidFill>
            <a:schemeClr val="tx2"/>
          </a:solidFill>
          <a:latin typeface="Times New Roman" pitchFamily="8" charset="0"/>
        </a:defRPr>
      </a:lvl9pPr>
    </p:titleStyle>
    <p:bodyStyle>
      <a:lvl1pPr marL="342813" indent="-342813" algn="l" rtl="0" eaLnBrk="0" fontAlgn="base" hangingPunct="0">
        <a:spcBef>
          <a:spcPct val="20000"/>
        </a:spcBef>
        <a:spcAft>
          <a:spcPct val="0"/>
        </a:spcAft>
        <a:buBlip>
          <a:blip r:embed="rId6"/>
        </a:buBlip>
        <a:defRPr sz="3200">
          <a:solidFill>
            <a:schemeClr val="tx1"/>
          </a:solidFill>
          <a:latin typeface="+mn-lt"/>
          <a:ea typeface="ＭＳ Ｐゴシック" charset="-128"/>
          <a:cs typeface="ＭＳ Ｐゴシック" charset="-128"/>
        </a:defRPr>
      </a:lvl1pPr>
      <a:lvl2pPr marL="742760" indent="-285677" algn="l" rtl="0" eaLnBrk="0" fontAlgn="base" hangingPunct="0">
        <a:spcBef>
          <a:spcPct val="20000"/>
        </a:spcBef>
        <a:spcAft>
          <a:spcPct val="0"/>
        </a:spcAft>
        <a:buClr>
          <a:schemeClr val="accent2"/>
        </a:buClr>
        <a:buFont typeface="Wingdings" charset="0"/>
        <a:buBlip>
          <a:blip r:embed="rId7"/>
        </a:buBlip>
        <a:defRPr sz="2800">
          <a:solidFill>
            <a:schemeClr val="tx1"/>
          </a:solidFill>
          <a:latin typeface="+mn-lt"/>
          <a:ea typeface="ＭＳ Ｐゴシック" charset="-128"/>
        </a:defRPr>
      </a:lvl2pPr>
      <a:lvl3pPr marL="1142706" indent="-228541" algn="l" rtl="0" eaLnBrk="0" fontAlgn="base" hangingPunct="0">
        <a:spcBef>
          <a:spcPct val="20000"/>
        </a:spcBef>
        <a:spcAft>
          <a:spcPct val="0"/>
        </a:spcAft>
        <a:buChar char="•"/>
        <a:defRPr sz="2400">
          <a:solidFill>
            <a:schemeClr val="tx1"/>
          </a:solidFill>
          <a:latin typeface="+mn-lt"/>
          <a:ea typeface="ＭＳ Ｐゴシック" charset="-128"/>
        </a:defRPr>
      </a:lvl3pPr>
      <a:lvl4pPr marL="1599790" indent="-228541"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4pPr>
      <a:lvl5pPr marL="2056875" indent="-228541"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5pPr>
      <a:lvl6pPr marL="2513959"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6pPr>
      <a:lvl7pPr marL="2971040"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7pPr>
      <a:lvl8pPr marL="3428124"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8pPr>
      <a:lvl9pPr marL="3885205"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pic>
        <p:nvPicPr>
          <p:cNvPr id="526338" name="Picture 2" descr="Expbanna"/>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26339"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b" anchorCtr="0" compatLnSpc="1">
            <a:prstTxWarp prst="textNoShape">
              <a:avLst/>
            </a:prstTxWarp>
          </a:bodyPr>
          <a:lstStyle/>
          <a:p>
            <a:pPr lvl="0"/>
            <a:r>
              <a:rPr lang="en-US" dirty="0"/>
              <a:t>Click to edit Master title style</a:t>
            </a:r>
          </a:p>
        </p:txBody>
      </p:sp>
      <p:sp>
        <p:nvSpPr>
          <p:cNvPr id="1638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eaLnBrk="1" hangingPunct="1">
              <a:defRPr sz="1400" b="0" smtClean="0">
                <a:solidFill>
                  <a:srgbClr val="482400"/>
                </a:solidFill>
                <a:latin typeface="Arial" charset="0"/>
                <a:ea typeface="+mn-ea"/>
                <a:cs typeface="+mn-cs"/>
              </a:defRPr>
            </a:lvl1pPr>
          </a:lstStyle>
          <a:p>
            <a:pPr algn="l">
              <a:defRPr/>
            </a:pPr>
            <a:endParaRPr lang="en-US">
              <a:ea typeface="ＭＳ Ｐゴシック"/>
            </a:endParaRPr>
          </a:p>
        </p:txBody>
      </p:sp>
      <p:sp>
        <p:nvSpPr>
          <p:cNvPr id="1638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ctr" eaLnBrk="1" hangingPunct="1">
              <a:defRPr sz="1400" b="0" smtClean="0">
                <a:solidFill>
                  <a:srgbClr val="482400"/>
                </a:solidFill>
                <a:latin typeface="Arial" charset="0"/>
                <a:ea typeface="+mn-ea"/>
                <a:cs typeface="+mn-cs"/>
              </a:defRPr>
            </a:lvl1pPr>
          </a:lstStyle>
          <a:p>
            <a:pPr>
              <a:defRPr/>
            </a:pPr>
            <a:endParaRPr lang="en-US">
              <a:ea typeface="ＭＳ Ｐゴシック"/>
            </a:endParaRPr>
          </a:p>
        </p:txBody>
      </p:sp>
      <p:sp>
        <p:nvSpPr>
          <p:cNvPr id="1639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r">
              <a:defRPr sz="1400" b="0">
                <a:solidFill>
                  <a:srgbClr val="482400"/>
                </a:solidFill>
                <a:latin typeface="Arial" charset="0"/>
                <a:cs typeface="ＭＳ Ｐゴシック" charset="0"/>
              </a:defRPr>
            </a:lvl1pPr>
          </a:lstStyle>
          <a:p>
            <a:fld id="{A4602345-D65B-D142-B8B9-54FA8D321ABB}" type="slidenum">
              <a:rPr lang="en-US" smtClean="0"/>
              <a:pPr/>
              <a:t>‹#›</a:t>
            </a:fld>
            <a:endParaRPr lang="en-US"/>
          </a:p>
        </p:txBody>
      </p:sp>
      <p:pic>
        <p:nvPicPr>
          <p:cNvPr id="526343" name="Picture 7" descr="EXPHORS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26344" name="Rectangle 8"/>
          <p:cNvSpPr>
            <a:spLocks noGrp="1" noChangeArrowheads="1"/>
          </p:cNvSpPr>
          <p:nvPr>
            <p:ph type="body" idx="1"/>
          </p:nvPr>
        </p:nvSpPr>
        <p:spPr bwMode="auto">
          <a:xfrm>
            <a:off x="1062039" y="1766888"/>
            <a:ext cx="7769225" cy="4113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01634197"/>
      </p:ext>
    </p:extLst>
  </p:cSld>
  <p:clrMap bg1="lt1" tx1="dk1" bg2="lt2" tx2="dk2" accent1="accent1" accent2="accent2" accent3="accent3" accent4="accent4" accent5="accent5" accent6="accent6" hlink="hlink" folHlink="folHlink"/>
  <p:sldLayoutIdLst>
    <p:sldLayoutId id="2147485758" r:id="rId1"/>
    <p:sldLayoutId id="2147485759" r:id="rId2"/>
    <p:sldLayoutId id="2147485760" r:id="rId3"/>
    <p:sldLayoutId id="2147485761" r:id="rId4"/>
    <p:sldLayoutId id="2147485762" r:id="rId5"/>
    <p:sldLayoutId id="2147485763" r:id="rId6"/>
    <p:sldLayoutId id="2147485764" r:id="rId7"/>
    <p:sldLayoutId id="2147485765" r:id="rId8"/>
    <p:sldLayoutId id="2147485766" r:id="rId9"/>
    <p:sldLayoutId id="2147485767" r:id="rId10"/>
    <p:sldLayoutId id="2147485768" r:id="rId11"/>
  </p:sldLayoutIdLst>
  <p:txStyles>
    <p:title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Times New Roman" charset="0"/>
          <a:ea typeface="ＭＳ Ｐゴシック" charset="0"/>
        </a:defRPr>
      </a:lvl2pPr>
      <a:lvl3pPr algn="l" rtl="0" eaLnBrk="0" fontAlgn="base" hangingPunct="0">
        <a:spcBef>
          <a:spcPct val="0"/>
        </a:spcBef>
        <a:spcAft>
          <a:spcPct val="0"/>
        </a:spcAft>
        <a:defRPr sz="4400">
          <a:solidFill>
            <a:schemeClr val="tx2"/>
          </a:solidFill>
          <a:latin typeface="Times New Roman" charset="0"/>
          <a:ea typeface="ＭＳ Ｐゴシック" charset="0"/>
        </a:defRPr>
      </a:lvl3pPr>
      <a:lvl4pPr algn="l" rtl="0" eaLnBrk="0" fontAlgn="base" hangingPunct="0">
        <a:spcBef>
          <a:spcPct val="0"/>
        </a:spcBef>
        <a:spcAft>
          <a:spcPct val="0"/>
        </a:spcAft>
        <a:defRPr sz="4400">
          <a:solidFill>
            <a:schemeClr val="tx2"/>
          </a:solidFill>
          <a:latin typeface="Times New Roman" charset="0"/>
          <a:ea typeface="ＭＳ Ｐゴシック" charset="0"/>
        </a:defRPr>
      </a:lvl4pPr>
      <a:lvl5pPr algn="l" rtl="0" eaLnBrk="0" fontAlgn="base" hangingPunct="0">
        <a:spcBef>
          <a:spcPct val="0"/>
        </a:spcBef>
        <a:spcAft>
          <a:spcPct val="0"/>
        </a:spcAft>
        <a:defRPr sz="4400">
          <a:solidFill>
            <a:schemeClr val="tx2"/>
          </a:solidFill>
          <a:latin typeface="Times New Roman" charset="0"/>
          <a:ea typeface="ＭＳ Ｐゴシック" charset="0"/>
        </a:defRPr>
      </a:lvl5pPr>
      <a:lvl6pPr marL="457082" algn="l" rtl="0" eaLnBrk="0" fontAlgn="base" hangingPunct="0">
        <a:spcBef>
          <a:spcPct val="0"/>
        </a:spcBef>
        <a:spcAft>
          <a:spcPct val="0"/>
        </a:spcAft>
        <a:defRPr sz="4400">
          <a:solidFill>
            <a:schemeClr val="tx2"/>
          </a:solidFill>
          <a:latin typeface="Times New Roman" charset="0"/>
          <a:ea typeface="ＭＳ Ｐゴシック" charset="0"/>
        </a:defRPr>
      </a:lvl6pPr>
      <a:lvl7pPr marL="914165" algn="l" rtl="0" eaLnBrk="0" fontAlgn="base" hangingPunct="0">
        <a:spcBef>
          <a:spcPct val="0"/>
        </a:spcBef>
        <a:spcAft>
          <a:spcPct val="0"/>
        </a:spcAft>
        <a:defRPr sz="4400">
          <a:solidFill>
            <a:schemeClr val="tx2"/>
          </a:solidFill>
          <a:latin typeface="Times New Roman" charset="0"/>
          <a:ea typeface="ＭＳ Ｐゴシック" charset="0"/>
        </a:defRPr>
      </a:lvl7pPr>
      <a:lvl8pPr marL="1371250" algn="l" rtl="0" eaLnBrk="0" fontAlgn="base" hangingPunct="0">
        <a:spcBef>
          <a:spcPct val="0"/>
        </a:spcBef>
        <a:spcAft>
          <a:spcPct val="0"/>
        </a:spcAft>
        <a:defRPr sz="4400">
          <a:solidFill>
            <a:schemeClr val="tx2"/>
          </a:solidFill>
          <a:latin typeface="Times New Roman" charset="0"/>
          <a:ea typeface="ＭＳ Ｐゴシック" charset="0"/>
        </a:defRPr>
      </a:lvl8pPr>
      <a:lvl9pPr marL="1828332" algn="l"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813" indent="-342813" algn="l" rtl="0" eaLnBrk="0" fontAlgn="base" hangingPunct="0">
        <a:spcBef>
          <a:spcPct val="20000"/>
        </a:spcBef>
        <a:spcAft>
          <a:spcPct val="0"/>
        </a:spcAft>
        <a:buBlip>
          <a:blip r:embed="rId16"/>
        </a:buBlip>
        <a:defRPr sz="3200">
          <a:solidFill>
            <a:schemeClr val="tx1"/>
          </a:solidFill>
          <a:latin typeface="Arial"/>
          <a:ea typeface="+mn-ea"/>
          <a:cs typeface="Arial"/>
        </a:defRPr>
      </a:lvl1pPr>
      <a:lvl2pPr marL="742760" indent="-285677" algn="l" rtl="0" eaLnBrk="0" fontAlgn="base" hangingPunct="0">
        <a:spcBef>
          <a:spcPct val="20000"/>
        </a:spcBef>
        <a:spcAft>
          <a:spcPct val="0"/>
        </a:spcAft>
        <a:buClr>
          <a:schemeClr val="accent2"/>
        </a:buClr>
        <a:buFont typeface="Wingdings" charset="0"/>
        <a:buBlip>
          <a:blip r:embed="rId17"/>
        </a:buBlip>
        <a:defRPr sz="2800">
          <a:solidFill>
            <a:schemeClr val="tx1"/>
          </a:solidFill>
          <a:latin typeface="Arial"/>
          <a:ea typeface="+mn-ea"/>
          <a:cs typeface="Arial"/>
        </a:defRPr>
      </a:lvl2pPr>
      <a:lvl3pPr marL="1142706" indent="-228541" algn="l" rtl="0" eaLnBrk="0" fontAlgn="base" hangingPunct="0">
        <a:spcBef>
          <a:spcPct val="20000"/>
        </a:spcBef>
        <a:spcAft>
          <a:spcPct val="0"/>
        </a:spcAft>
        <a:buChar char="•"/>
        <a:defRPr sz="2400">
          <a:solidFill>
            <a:schemeClr val="tx1"/>
          </a:solidFill>
          <a:latin typeface="Arial"/>
          <a:ea typeface="+mn-ea"/>
          <a:cs typeface="Arial"/>
        </a:defRPr>
      </a:lvl3pPr>
      <a:lvl4pPr marL="1599790" indent="-228541" algn="l" rtl="0" eaLnBrk="0" fontAlgn="base" hangingPunct="0">
        <a:spcBef>
          <a:spcPct val="20000"/>
        </a:spcBef>
        <a:spcAft>
          <a:spcPct val="0"/>
        </a:spcAft>
        <a:buClr>
          <a:schemeClr val="tx2"/>
        </a:buClr>
        <a:buFont typeface="Wingdings" charset="0"/>
        <a:buChar char="s"/>
        <a:defRPr sz="2000">
          <a:solidFill>
            <a:schemeClr val="tx1"/>
          </a:solidFill>
          <a:latin typeface="Arial"/>
          <a:ea typeface="+mn-ea"/>
          <a:cs typeface="Arial"/>
        </a:defRPr>
      </a:lvl4pPr>
      <a:lvl5pPr marL="2056875" indent="-228541" algn="l" rtl="0" eaLnBrk="0" fontAlgn="base" hangingPunct="0">
        <a:spcBef>
          <a:spcPct val="20000"/>
        </a:spcBef>
        <a:spcAft>
          <a:spcPct val="0"/>
        </a:spcAft>
        <a:buClr>
          <a:schemeClr val="tx2"/>
        </a:buClr>
        <a:buFont typeface="Wingdings" charset="0"/>
        <a:buChar char="s"/>
        <a:defRPr sz="2000">
          <a:solidFill>
            <a:schemeClr val="tx1"/>
          </a:solidFill>
          <a:latin typeface="Arial"/>
          <a:ea typeface="+mn-ea"/>
          <a:cs typeface="Arial"/>
        </a:defRPr>
      </a:lvl5pPr>
      <a:lvl6pPr marL="2513959" indent="-228541" algn="l" rtl="0" eaLnBrk="0" fontAlgn="base" hangingPunct="0">
        <a:spcBef>
          <a:spcPct val="20000"/>
        </a:spcBef>
        <a:spcAft>
          <a:spcPct val="0"/>
        </a:spcAft>
        <a:buClr>
          <a:schemeClr val="tx2"/>
        </a:buClr>
        <a:buFont typeface="Wingdings" charset="0"/>
        <a:buChar char="s"/>
        <a:defRPr sz="2000">
          <a:solidFill>
            <a:schemeClr val="tx1"/>
          </a:solidFill>
          <a:latin typeface="+mn-lt"/>
          <a:ea typeface="+mn-ea"/>
        </a:defRPr>
      </a:lvl6pPr>
      <a:lvl7pPr marL="2971040" indent="-228541" algn="l" rtl="0" eaLnBrk="0" fontAlgn="base" hangingPunct="0">
        <a:spcBef>
          <a:spcPct val="20000"/>
        </a:spcBef>
        <a:spcAft>
          <a:spcPct val="0"/>
        </a:spcAft>
        <a:buClr>
          <a:schemeClr val="tx2"/>
        </a:buClr>
        <a:buFont typeface="Wingdings" charset="0"/>
        <a:buChar char="s"/>
        <a:defRPr sz="2000">
          <a:solidFill>
            <a:schemeClr val="tx1"/>
          </a:solidFill>
          <a:latin typeface="+mn-lt"/>
          <a:ea typeface="+mn-ea"/>
        </a:defRPr>
      </a:lvl7pPr>
      <a:lvl8pPr marL="3428124" indent="-228541" algn="l" rtl="0" eaLnBrk="0" fontAlgn="base" hangingPunct="0">
        <a:spcBef>
          <a:spcPct val="20000"/>
        </a:spcBef>
        <a:spcAft>
          <a:spcPct val="0"/>
        </a:spcAft>
        <a:buClr>
          <a:schemeClr val="tx2"/>
        </a:buClr>
        <a:buFont typeface="Wingdings" charset="0"/>
        <a:buChar char="s"/>
        <a:defRPr sz="2000">
          <a:solidFill>
            <a:schemeClr val="tx1"/>
          </a:solidFill>
          <a:latin typeface="+mn-lt"/>
          <a:ea typeface="+mn-ea"/>
        </a:defRPr>
      </a:lvl8pPr>
      <a:lvl9pPr marL="3885205" indent="-228541" algn="l" rtl="0" eaLnBrk="0" fontAlgn="base" hangingPunct="0">
        <a:spcBef>
          <a:spcPct val="20000"/>
        </a:spcBef>
        <a:spcAft>
          <a:spcPct val="0"/>
        </a:spcAft>
        <a:buClr>
          <a:schemeClr val="tx2"/>
        </a:buClr>
        <a:buFont typeface="Wingdings" charset="0"/>
        <a:buChar char="s"/>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p:bgPr>
    </p:bg>
    <p:spTree>
      <p:nvGrpSpPr>
        <p:cNvPr id="1" name=""/>
        <p:cNvGrpSpPr/>
        <p:nvPr/>
      </p:nvGrpSpPr>
      <p:grpSpPr>
        <a:xfrm>
          <a:off x="0" y="0"/>
          <a:ext cx="0" cy="0"/>
          <a:chOff x="0" y="0"/>
          <a:chExt cx="0" cy="0"/>
        </a:xfrm>
      </p:grpSpPr>
      <p:grpSp>
        <p:nvGrpSpPr>
          <p:cNvPr id="540674" name="Group 2"/>
          <p:cNvGrpSpPr>
            <a:grpSpLocks/>
          </p:cNvGrpSpPr>
          <p:nvPr/>
        </p:nvGrpSpPr>
        <p:grpSpPr bwMode="auto">
          <a:xfrm>
            <a:off x="0" y="-1588"/>
            <a:ext cx="9144000" cy="6859588"/>
            <a:chOff x="0" y="-1"/>
            <a:chExt cx="5760" cy="4321"/>
          </a:xfrm>
        </p:grpSpPr>
        <p:sp>
          <p:nvSpPr>
            <p:cNvPr id="305155" name="Rectangle 3"/>
            <p:cNvSpPr>
              <a:spLocks noChangeArrowheads="1"/>
            </p:cNvSpPr>
            <p:nvPr/>
          </p:nvSpPr>
          <p:spPr bwMode="auto">
            <a:xfrm>
              <a:off x="0" y="864"/>
              <a:ext cx="5760" cy="3456"/>
            </a:xfrm>
            <a:prstGeom prst="rect">
              <a:avLst/>
            </a:prstGeom>
            <a:solidFill>
              <a:schemeClr val="bg1"/>
            </a:solidFill>
            <a:ln w="9525">
              <a:noFill/>
              <a:miter lim="800000"/>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sp>
          <p:nvSpPr>
            <p:cNvPr id="305156" name="Rectangle 4"/>
            <p:cNvSpPr>
              <a:spLocks noChangeArrowheads="1"/>
            </p:cNvSpPr>
            <p:nvPr/>
          </p:nvSpPr>
          <p:spPr bwMode="white">
            <a:xfrm>
              <a:off x="0" y="4125"/>
              <a:ext cx="5760" cy="195"/>
            </a:xfrm>
            <a:prstGeom prst="rect">
              <a:avLst/>
            </a:prstGeom>
            <a:solidFill>
              <a:schemeClr val="bg2"/>
            </a:solidFill>
            <a:ln w="9525">
              <a:noFill/>
              <a:miter lim="800000"/>
              <a:headEnd/>
              <a:tailEnd/>
            </a:ln>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sp>
          <p:nvSpPr>
            <p:cNvPr id="305157" name="Rectangle 5"/>
            <p:cNvSpPr>
              <a:spLocks noChangeArrowheads="1"/>
            </p:cNvSpPr>
            <p:nvPr/>
          </p:nvSpPr>
          <p:spPr bwMode="white">
            <a:xfrm>
              <a:off x="0" y="-1"/>
              <a:ext cx="5760" cy="1015"/>
            </a:xfrm>
            <a:prstGeom prst="rect">
              <a:avLst/>
            </a:prstGeom>
            <a:solidFill>
              <a:schemeClr val="bg2"/>
            </a:solidFill>
            <a:ln w="9525">
              <a:noFill/>
              <a:miter lim="800000"/>
              <a:headEnd/>
              <a:tailEnd/>
            </a:ln>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grpSp>
          <p:nvGrpSpPr>
            <p:cNvPr id="540678" name="Group 6"/>
            <p:cNvGrpSpPr>
              <a:grpSpLocks/>
            </p:cNvGrpSpPr>
            <p:nvPr/>
          </p:nvGrpSpPr>
          <p:grpSpPr bwMode="auto">
            <a:xfrm>
              <a:off x="0" y="1014"/>
              <a:ext cx="5760" cy="261"/>
              <a:chOff x="0" y="115"/>
              <a:chExt cx="5760" cy="464"/>
            </a:xfrm>
          </p:grpSpPr>
          <p:sp>
            <p:nvSpPr>
              <p:cNvPr id="305159" name="Rectangle 7"/>
              <p:cNvSpPr>
                <a:spLocks noChangeArrowheads="1"/>
              </p:cNvSpPr>
              <p:nvPr/>
            </p:nvSpPr>
            <p:spPr bwMode="ltGray">
              <a:xfrm>
                <a:off x="0" y="115"/>
                <a:ext cx="5760" cy="116"/>
              </a:xfrm>
              <a:prstGeom prst="rect">
                <a:avLst/>
              </a:prstGeom>
              <a:solidFill>
                <a:schemeClr val="accent2"/>
              </a:solidFill>
              <a:ln w="9525">
                <a:noFill/>
                <a:miter lim="800000"/>
                <a:headEnd/>
                <a:tailEnd/>
              </a:ln>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sp>
            <p:nvSpPr>
              <p:cNvPr id="305160" name="Rectangle 8"/>
              <p:cNvSpPr>
                <a:spLocks noChangeArrowheads="1"/>
              </p:cNvSpPr>
              <p:nvPr/>
            </p:nvSpPr>
            <p:spPr bwMode="ltGray">
              <a:xfrm>
                <a:off x="0" y="231"/>
                <a:ext cx="5760" cy="117"/>
              </a:xfrm>
              <a:prstGeom prst="rect">
                <a:avLst/>
              </a:prstGeom>
              <a:solidFill>
                <a:schemeClr val="hlink"/>
              </a:solidFill>
              <a:ln w="9525">
                <a:noFill/>
                <a:miter lim="800000"/>
                <a:headEnd/>
                <a:tailEnd/>
              </a:ln>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sp>
            <p:nvSpPr>
              <p:cNvPr id="305161" name="Rectangle 9"/>
              <p:cNvSpPr>
                <a:spLocks noChangeArrowheads="1"/>
              </p:cNvSpPr>
              <p:nvPr/>
            </p:nvSpPr>
            <p:spPr bwMode="ltGray">
              <a:xfrm>
                <a:off x="0" y="348"/>
                <a:ext cx="5760" cy="116"/>
              </a:xfrm>
              <a:prstGeom prst="rect">
                <a:avLst/>
              </a:prstGeom>
              <a:solidFill>
                <a:schemeClr val="accent1"/>
              </a:solidFill>
              <a:ln w="9525">
                <a:noFill/>
                <a:miter lim="800000"/>
                <a:headEnd/>
                <a:tailEnd/>
              </a:ln>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sp>
            <p:nvSpPr>
              <p:cNvPr id="305162" name="Rectangle 10"/>
              <p:cNvSpPr>
                <a:spLocks noChangeArrowheads="1"/>
              </p:cNvSpPr>
              <p:nvPr/>
            </p:nvSpPr>
            <p:spPr bwMode="ltGray">
              <a:xfrm>
                <a:off x="0" y="463"/>
                <a:ext cx="5760" cy="116"/>
              </a:xfrm>
              <a:prstGeom prst="rect">
                <a:avLst/>
              </a:prstGeom>
              <a:solidFill>
                <a:schemeClr val="folHlink"/>
              </a:solidFill>
              <a:ln w="9525">
                <a:noFill/>
                <a:miter lim="800000"/>
                <a:headEnd/>
                <a:tailEnd/>
              </a:ln>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grpSp>
      </p:grpSp>
      <p:sp>
        <p:nvSpPr>
          <p:cNvPr id="540683" name="Rectangle 11"/>
          <p:cNvSpPr>
            <a:spLocks noGrp="1" noChangeArrowheads="1"/>
          </p:cNvSpPr>
          <p:nvPr>
            <p:ph type="title"/>
          </p:nvPr>
        </p:nvSpPr>
        <p:spPr bwMode="auto">
          <a:xfrm>
            <a:off x="0" y="3048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540684" name="Rectangle 12"/>
          <p:cNvSpPr>
            <a:spLocks noGrp="1" noChangeArrowheads="1"/>
          </p:cNvSpPr>
          <p:nvPr>
            <p:ph type="body" idx="1"/>
          </p:nvPr>
        </p:nvSpPr>
        <p:spPr bwMode="auto">
          <a:xfrm>
            <a:off x="0" y="2133600"/>
            <a:ext cx="9144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5165"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16" tIns="45709" rIns="91416" bIns="45709" numCol="1" anchor="b" anchorCtr="0" compatLnSpc="1">
            <a:prstTxWarp prst="textNoShape">
              <a:avLst/>
            </a:prstTxWarp>
          </a:bodyPr>
          <a:lstStyle>
            <a:lvl1pPr eaLnBrk="0" hangingPunct="0">
              <a:spcBef>
                <a:spcPct val="50000"/>
              </a:spcBef>
              <a:defRPr sz="1400" b="0" smtClean="0">
                <a:solidFill>
                  <a:srgbClr val="FFFFFF"/>
                </a:solidFill>
                <a:latin typeface="+mn-lt"/>
                <a:ea typeface="+mn-ea"/>
                <a:cs typeface="+mn-cs"/>
              </a:defRPr>
            </a:lvl1pPr>
          </a:lstStyle>
          <a:p>
            <a:pPr algn="l">
              <a:defRPr/>
            </a:pPr>
            <a:endParaRPr lang="en-US">
              <a:latin typeface="Arial Black"/>
              <a:ea typeface="ＭＳ Ｐゴシック"/>
            </a:endParaRPr>
          </a:p>
        </p:txBody>
      </p:sp>
      <p:sp>
        <p:nvSpPr>
          <p:cNvPr id="305166" name="Rectangle 14"/>
          <p:cNvSpPr>
            <a:spLocks noGrp="1" noChangeArrowheads="1"/>
          </p:cNvSpPr>
          <p:nvPr>
            <p:ph type="ftr" sz="quarter" idx="3"/>
          </p:nvPr>
        </p:nvSpPr>
        <p:spPr bwMode="auto">
          <a:xfrm>
            <a:off x="3124201" y="6400800"/>
            <a:ext cx="2895600" cy="457200"/>
          </a:xfrm>
          <a:prstGeom prst="rect">
            <a:avLst/>
          </a:prstGeom>
          <a:noFill/>
          <a:ln w="9525">
            <a:noFill/>
            <a:miter lim="800000"/>
            <a:headEnd/>
            <a:tailEnd/>
          </a:ln>
        </p:spPr>
        <p:txBody>
          <a:bodyPr vert="horz" wrap="square" lIns="91416" tIns="45709" rIns="91416" bIns="45709" numCol="1" anchor="b" anchorCtr="0" compatLnSpc="1">
            <a:prstTxWarp prst="textNoShape">
              <a:avLst/>
            </a:prstTxWarp>
          </a:bodyPr>
          <a:lstStyle>
            <a:lvl1pPr algn="ctr" eaLnBrk="0" hangingPunct="0">
              <a:spcBef>
                <a:spcPct val="50000"/>
              </a:spcBef>
              <a:defRPr sz="1400" b="0" smtClean="0">
                <a:solidFill>
                  <a:srgbClr val="FFFFFF"/>
                </a:solidFill>
                <a:latin typeface="+mn-lt"/>
                <a:ea typeface="+mn-ea"/>
                <a:cs typeface="+mn-cs"/>
              </a:defRPr>
            </a:lvl1pPr>
          </a:lstStyle>
          <a:p>
            <a:pPr>
              <a:defRPr/>
            </a:pPr>
            <a:endParaRPr lang="en-US">
              <a:latin typeface="Arial Black"/>
              <a:ea typeface="ＭＳ Ｐゴシック"/>
            </a:endParaRPr>
          </a:p>
        </p:txBody>
      </p:sp>
      <p:sp>
        <p:nvSpPr>
          <p:cNvPr id="305167"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16" tIns="45709" rIns="91416" bIns="45709" numCol="1" anchor="b" anchorCtr="0" compatLnSpc="1">
            <a:prstTxWarp prst="textNoShape">
              <a:avLst/>
            </a:prstTxWarp>
          </a:bodyPr>
          <a:lstStyle>
            <a:lvl1pPr algn="r" eaLnBrk="0" hangingPunct="0">
              <a:spcBef>
                <a:spcPct val="50000"/>
              </a:spcBef>
              <a:defRPr sz="1400" b="0">
                <a:solidFill>
                  <a:srgbClr val="FFFFFF"/>
                </a:solidFill>
                <a:latin typeface="+mn-lt"/>
                <a:cs typeface="ＭＳ Ｐゴシック" charset="0"/>
              </a:defRPr>
            </a:lvl1pPr>
          </a:lstStyle>
          <a:p>
            <a:fld id="{3FC7C1FD-F6DD-B342-A592-312DFE2C6560}" type="slidenum">
              <a:rPr lang="en-US" smtClean="0">
                <a:latin typeface="Arial Black"/>
              </a:rPr>
              <a:pPr/>
              <a:t>‹#›</a:t>
            </a:fld>
            <a:endParaRPr lang="en-US">
              <a:latin typeface="Arial Black"/>
            </a:endParaRPr>
          </a:p>
        </p:txBody>
      </p:sp>
    </p:spTree>
    <p:extLst>
      <p:ext uri="{BB962C8B-B14F-4D97-AF65-F5344CB8AC3E}">
        <p14:creationId xmlns:p14="http://schemas.microsoft.com/office/powerpoint/2010/main" val="1869023220"/>
      </p:ext>
    </p:extLst>
  </p:cSld>
  <p:clrMap bg1="lt1" tx1="dk1" bg2="lt2" tx2="dk2" accent1="accent1" accent2="accent2" accent3="accent3" accent4="accent4" accent5="accent5" accent6="accent6" hlink="hlink" folHlink="folHlink"/>
  <p:sldLayoutIdLst>
    <p:sldLayoutId id="2147485770" r:id="rId1"/>
    <p:sldLayoutId id="2147485771" r:id="rId2"/>
    <p:sldLayoutId id="2147485772" r:id="rId3"/>
    <p:sldLayoutId id="2147485773" r:id="rId4"/>
    <p:sldLayoutId id="2147485774" r:id="rId5"/>
    <p:sldLayoutId id="2147485775" r:id="rId6"/>
    <p:sldLayoutId id="2147485776" r:id="rId7"/>
    <p:sldLayoutId id="2147485777" r:id="rId8"/>
    <p:sldLayoutId id="2147485778" r:id="rId9"/>
    <p:sldLayoutId id="2147485779" r:id="rId10"/>
    <p:sldLayoutId id="2147485780" r:id="rId11"/>
  </p:sldLayoutIdLst>
  <p:txStyles>
    <p:titleStyle>
      <a:lvl1pPr algn="ctr" rtl="0" eaLnBrk="0" fontAlgn="base" hangingPunct="0">
        <a:spcBef>
          <a:spcPct val="0"/>
        </a:spcBef>
        <a:spcAft>
          <a:spcPct val="0"/>
        </a:spcAft>
        <a:defRPr kumimoji="1" sz="4400">
          <a:solidFill>
            <a:schemeClr val="tx2"/>
          </a:solidFill>
          <a:latin typeface="Arial"/>
          <a:ea typeface="+mj-ea"/>
          <a:cs typeface="Arial"/>
        </a:defRPr>
      </a:lvl1pPr>
      <a:lvl2pPr algn="ctr" rtl="0" eaLnBrk="0" fontAlgn="base" hangingPunct="0">
        <a:spcBef>
          <a:spcPct val="0"/>
        </a:spcBef>
        <a:spcAft>
          <a:spcPct val="0"/>
        </a:spcAft>
        <a:defRPr kumimoji="1" sz="4400">
          <a:solidFill>
            <a:schemeClr val="tx2"/>
          </a:solidFill>
          <a:latin typeface="Arial Black" charset="0"/>
          <a:ea typeface="ＭＳ Ｐゴシック" charset="0"/>
        </a:defRPr>
      </a:lvl2pPr>
      <a:lvl3pPr algn="ctr" rtl="0" eaLnBrk="0" fontAlgn="base" hangingPunct="0">
        <a:spcBef>
          <a:spcPct val="0"/>
        </a:spcBef>
        <a:spcAft>
          <a:spcPct val="0"/>
        </a:spcAft>
        <a:defRPr kumimoji="1" sz="4400">
          <a:solidFill>
            <a:schemeClr val="tx2"/>
          </a:solidFill>
          <a:latin typeface="Arial Black" charset="0"/>
          <a:ea typeface="ＭＳ Ｐゴシック" charset="0"/>
        </a:defRPr>
      </a:lvl3pPr>
      <a:lvl4pPr algn="ctr" rtl="0" eaLnBrk="0" fontAlgn="base" hangingPunct="0">
        <a:spcBef>
          <a:spcPct val="0"/>
        </a:spcBef>
        <a:spcAft>
          <a:spcPct val="0"/>
        </a:spcAft>
        <a:defRPr kumimoji="1" sz="4400">
          <a:solidFill>
            <a:schemeClr val="tx2"/>
          </a:solidFill>
          <a:latin typeface="Arial Black" charset="0"/>
          <a:ea typeface="ＭＳ Ｐゴシック" charset="0"/>
        </a:defRPr>
      </a:lvl4pPr>
      <a:lvl5pPr algn="ctr" rtl="0" eaLnBrk="0" fontAlgn="base" hangingPunct="0">
        <a:spcBef>
          <a:spcPct val="0"/>
        </a:spcBef>
        <a:spcAft>
          <a:spcPct val="0"/>
        </a:spcAft>
        <a:defRPr kumimoji="1" sz="4400">
          <a:solidFill>
            <a:schemeClr val="tx2"/>
          </a:solidFill>
          <a:latin typeface="Arial Black" charset="0"/>
          <a:ea typeface="ＭＳ Ｐゴシック" charset="0"/>
        </a:defRPr>
      </a:lvl5pPr>
      <a:lvl6pPr marL="457082" algn="ctr" rtl="0" eaLnBrk="0" fontAlgn="base" hangingPunct="0">
        <a:spcBef>
          <a:spcPct val="0"/>
        </a:spcBef>
        <a:spcAft>
          <a:spcPct val="0"/>
        </a:spcAft>
        <a:defRPr kumimoji="1" sz="4400">
          <a:solidFill>
            <a:schemeClr val="tx2"/>
          </a:solidFill>
          <a:latin typeface="Arial Black" charset="0"/>
          <a:ea typeface="ＭＳ Ｐゴシック" charset="0"/>
        </a:defRPr>
      </a:lvl6pPr>
      <a:lvl7pPr marL="914165" algn="ctr" rtl="0" eaLnBrk="0" fontAlgn="base" hangingPunct="0">
        <a:spcBef>
          <a:spcPct val="0"/>
        </a:spcBef>
        <a:spcAft>
          <a:spcPct val="0"/>
        </a:spcAft>
        <a:defRPr kumimoji="1" sz="4400">
          <a:solidFill>
            <a:schemeClr val="tx2"/>
          </a:solidFill>
          <a:latin typeface="Arial Black" charset="0"/>
          <a:ea typeface="ＭＳ Ｐゴシック" charset="0"/>
        </a:defRPr>
      </a:lvl7pPr>
      <a:lvl8pPr marL="1371250" algn="ctr" rtl="0" eaLnBrk="0" fontAlgn="base" hangingPunct="0">
        <a:spcBef>
          <a:spcPct val="0"/>
        </a:spcBef>
        <a:spcAft>
          <a:spcPct val="0"/>
        </a:spcAft>
        <a:defRPr kumimoji="1" sz="4400">
          <a:solidFill>
            <a:schemeClr val="tx2"/>
          </a:solidFill>
          <a:latin typeface="Arial Black" charset="0"/>
          <a:ea typeface="ＭＳ Ｐゴシック" charset="0"/>
        </a:defRPr>
      </a:lvl8pPr>
      <a:lvl9pPr marL="1828332" algn="ctr" rtl="0" eaLnBrk="0" fontAlgn="base" hangingPunct="0">
        <a:spcBef>
          <a:spcPct val="0"/>
        </a:spcBef>
        <a:spcAft>
          <a:spcPct val="0"/>
        </a:spcAft>
        <a:defRPr kumimoji="1" sz="4400">
          <a:solidFill>
            <a:schemeClr val="tx2"/>
          </a:solidFill>
          <a:latin typeface="Arial Black" charset="0"/>
          <a:ea typeface="ＭＳ Ｐゴシック" charset="0"/>
        </a:defRPr>
      </a:lvl9pPr>
    </p:titleStyle>
    <p:bodyStyle>
      <a:lvl1pPr marL="342813" indent="-342813" algn="l" rtl="0" eaLnBrk="0" fontAlgn="base" hangingPunct="0">
        <a:spcBef>
          <a:spcPct val="20000"/>
        </a:spcBef>
        <a:spcAft>
          <a:spcPct val="0"/>
        </a:spcAft>
        <a:buClr>
          <a:schemeClr val="accent1"/>
        </a:buClr>
        <a:buChar char="•"/>
        <a:defRPr kumimoji="1" sz="3200">
          <a:solidFill>
            <a:schemeClr val="tx1"/>
          </a:solidFill>
          <a:latin typeface="Arial"/>
          <a:ea typeface="+mn-ea"/>
          <a:cs typeface="Arial"/>
        </a:defRPr>
      </a:lvl1pPr>
      <a:lvl2pPr marL="742760" indent="-285677" algn="l" rtl="0" eaLnBrk="0" fontAlgn="base" hangingPunct="0">
        <a:spcBef>
          <a:spcPct val="20000"/>
        </a:spcBef>
        <a:spcAft>
          <a:spcPct val="0"/>
        </a:spcAft>
        <a:buClr>
          <a:schemeClr val="hlink"/>
        </a:buClr>
        <a:buChar char="•"/>
        <a:defRPr kumimoji="1" sz="2800">
          <a:solidFill>
            <a:schemeClr val="tx1"/>
          </a:solidFill>
          <a:latin typeface="Arial"/>
          <a:ea typeface="+mn-ea"/>
          <a:cs typeface="Arial"/>
        </a:defRPr>
      </a:lvl2pPr>
      <a:lvl3pPr marL="1142706" indent="-228541" algn="l" rtl="0" eaLnBrk="0" fontAlgn="base" hangingPunct="0">
        <a:spcBef>
          <a:spcPct val="20000"/>
        </a:spcBef>
        <a:spcAft>
          <a:spcPct val="0"/>
        </a:spcAft>
        <a:buClr>
          <a:schemeClr val="accent2"/>
        </a:buClr>
        <a:buChar char="•"/>
        <a:defRPr kumimoji="1" sz="2400">
          <a:solidFill>
            <a:schemeClr val="tx1"/>
          </a:solidFill>
          <a:latin typeface="Arial"/>
          <a:ea typeface="+mn-ea"/>
          <a:cs typeface="Arial"/>
        </a:defRPr>
      </a:lvl3pPr>
      <a:lvl4pPr marL="1599790" indent="-228541" algn="l" rtl="0" eaLnBrk="0" fontAlgn="base" hangingPunct="0">
        <a:spcBef>
          <a:spcPct val="20000"/>
        </a:spcBef>
        <a:spcAft>
          <a:spcPct val="0"/>
        </a:spcAft>
        <a:buClr>
          <a:schemeClr val="tx2"/>
        </a:buClr>
        <a:buChar char="•"/>
        <a:defRPr kumimoji="1" sz="2000">
          <a:solidFill>
            <a:schemeClr val="tx1"/>
          </a:solidFill>
          <a:latin typeface="Arial"/>
          <a:ea typeface="+mn-ea"/>
          <a:cs typeface="Arial"/>
        </a:defRPr>
      </a:lvl4pPr>
      <a:lvl5pPr marL="2056875" indent="-228541" algn="l" rtl="0" eaLnBrk="0" fontAlgn="base" hangingPunct="0">
        <a:spcBef>
          <a:spcPct val="20000"/>
        </a:spcBef>
        <a:spcAft>
          <a:spcPct val="0"/>
        </a:spcAft>
        <a:buClr>
          <a:schemeClr val="accent2"/>
        </a:buClr>
        <a:buChar char="•"/>
        <a:defRPr kumimoji="1" sz="2000">
          <a:solidFill>
            <a:schemeClr val="tx1"/>
          </a:solidFill>
          <a:latin typeface="Arial"/>
          <a:ea typeface="+mn-ea"/>
          <a:cs typeface="Arial"/>
        </a:defRPr>
      </a:lvl5pPr>
      <a:lvl6pPr marL="2513959" indent="-228541" algn="l" rtl="0" eaLnBrk="0" fontAlgn="base" hangingPunct="0">
        <a:spcBef>
          <a:spcPct val="20000"/>
        </a:spcBef>
        <a:spcAft>
          <a:spcPct val="0"/>
        </a:spcAft>
        <a:buClr>
          <a:schemeClr val="accent2"/>
        </a:buClr>
        <a:buChar char="•"/>
        <a:defRPr kumimoji="1" sz="2000">
          <a:solidFill>
            <a:schemeClr val="tx1"/>
          </a:solidFill>
          <a:latin typeface="+mn-lt"/>
          <a:ea typeface="+mn-ea"/>
        </a:defRPr>
      </a:lvl6pPr>
      <a:lvl7pPr marL="2971040" indent="-228541" algn="l" rtl="0" eaLnBrk="0" fontAlgn="base" hangingPunct="0">
        <a:spcBef>
          <a:spcPct val="20000"/>
        </a:spcBef>
        <a:spcAft>
          <a:spcPct val="0"/>
        </a:spcAft>
        <a:buClr>
          <a:schemeClr val="accent2"/>
        </a:buClr>
        <a:buChar char="•"/>
        <a:defRPr kumimoji="1" sz="2000">
          <a:solidFill>
            <a:schemeClr val="tx1"/>
          </a:solidFill>
          <a:latin typeface="+mn-lt"/>
          <a:ea typeface="+mn-ea"/>
        </a:defRPr>
      </a:lvl7pPr>
      <a:lvl8pPr marL="3428124" indent="-228541" algn="l" rtl="0" eaLnBrk="0" fontAlgn="base" hangingPunct="0">
        <a:spcBef>
          <a:spcPct val="20000"/>
        </a:spcBef>
        <a:spcAft>
          <a:spcPct val="0"/>
        </a:spcAft>
        <a:buClr>
          <a:schemeClr val="accent2"/>
        </a:buClr>
        <a:buChar char="•"/>
        <a:defRPr kumimoji="1" sz="2000">
          <a:solidFill>
            <a:schemeClr val="tx1"/>
          </a:solidFill>
          <a:latin typeface="+mn-lt"/>
          <a:ea typeface="+mn-ea"/>
        </a:defRPr>
      </a:lvl8pPr>
      <a:lvl9pPr marL="3885205" indent="-228541" algn="l" rtl="0" eaLnBrk="0" fontAlgn="base" hangingPunct="0">
        <a:spcBef>
          <a:spcPct val="20000"/>
        </a:spcBef>
        <a:spcAft>
          <a:spcPct val="0"/>
        </a:spcAft>
        <a:buClr>
          <a:schemeClr val="accent2"/>
        </a:buClr>
        <a:buChar char="•"/>
        <a:defRPr kumimoji="1"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46818"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546819" name="Rectangle 3"/>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eaLnBrk="1" hangingPunct="1">
              <a:defRPr sz="1400" b="0" smtClean="0">
                <a:solidFill>
                  <a:srgbClr val="000000"/>
                </a:solidFill>
                <a:latin typeface="+mn-lt"/>
                <a:ea typeface="+mn-ea"/>
                <a:cs typeface="+mn-cs"/>
              </a:defRPr>
            </a:lvl1pPr>
          </a:lstStyle>
          <a:p>
            <a:pPr algn="l">
              <a:defRPr/>
            </a:pPr>
            <a:endParaRPr lang="en-US">
              <a:latin typeface="Times New Roman"/>
              <a:ea typeface="ＭＳ Ｐゴシック"/>
            </a:endParaRPr>
          </a:p>
        </p:txBody>
      </p:sp>
      <p:sp>
        <p:nvSpPr>
          <p:cNvPr id="614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ctr" eaLnBrk="1" hangingPunct="1">
              <a:defRPr sz="1400" b="0" smtClean="0">
                <a:solidFill>
                  <a:srgbClr val="000000"/>
                </a:solidFill>
                <a:latin typeface="+mn-lt"/>
                <a:ea typeface="+mn-ea"/>
                <a:cs typeface="+mn-cs"/>
              </a:defRPr>
            </a:lvl1pPr>
          </a:lstStyle>
          <a:p>
            <a:pPr>
              <a:defRPr/>
            </a:pPr>
            <a:endParaRPr lang="en-US">
              <a:latin typeface="Times New Roman"/>
              <a:ea typeface="ＭＳ Ｐゴシック"/>
            </a:endParaRPr>
          </a:p>
        </p:txBody>
      </p:sp>
      <p:sp>
        <p:nvSpPr>
          <p:cNvPr id="615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r">
              <a:defRPr sz="1400" b="0">
                <a:solidFill>
                  <a:srgbClr val="000000"/>
                </a:solidFill>
                <a:cs typeface="ＭＳ Ｐゴシック" charset="0"/>
              </a:defRPr>
            </a:lvl1pPr>
          </a:lstStyle>
          <a:p>
            <a:fld id="{8B8E9CA3-A43C-0D40-B2D2-7981B2D39634}" type="slidenum">
              <a:rPr lang="en-US" smtClean="0">
                <a:latin typeface="Times New Roman" charset="0"/>
              </a:rPr>
              <a:pPr/>
              <a:t>‹#›</a:t>
            </a:fld>
            <a:endParaRPr lang="en-US">
              <a:latin typeface="Times New Roman" charset="0"/>
            </a:endParaRPr>
          </a:p>
        </p:txBody>
      </p:sp>
    </p:spTree>
    <p:extLst>
      <p:ext uri="{BB962C8B-B14F-4D97-AF65-F5344CB8AC3E}">
        <p14:creationId xmlns:p14="http://schemas.microsoft.com/office/powerpoint/2010/main" val="2949579670"/>
      </p:ext>
    </p:extLst>
  </p:cSld>
  <p:clrMap bg1="lt1" tx1="dk1" bg2="lt2" tx2="dk2" accent1="accent1" accent2="accent2" accent3="accent3" accent4="accent4" accent5="accent5" accent6="accent6" hlink="hlink" folHlink="folHlink"/>
  <p:sldLayoutIdLst>
    <p:sldLayoutId id="2147485782" r:id="rId1"/>
    <p:sldLayoutId id="2147485783" r:id="rId2"/>
    <p:sldLayoutId id="2147485784" r:id="rId3"/>
    <p:sldLayoutId id="2147485785" r:id="rId4"/>
    <p:sldLayoutId id="2147485786" r:id="rId5"/>
    <p:sldLayoutId id="2147485787" r:id="rId6"/>
    <p:sldLayoutId id="2147485788" r:id="rId7"/>
    <p:sldLayoutId id="2147485789" r:id="rId8"/>
    <p:sldLayoutId id="2147485790" r:id="rId9"/>
    <p:sldLayoutId id="2147485791" r:id="rId10"/>
    <p:sldLayoutId id="2147485792"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Times New Roman" charset="0"/>
          <a:ea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defRPr>
      </a:lvl5pPr>
      <a:lvl6pPr marL="457082"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165"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25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332"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813" indent="-342813" algn="l" rtl="0" eaLnBrk="0" fontAlgn="base" hangingPunct="0">
        <a:spcBef>
          <a:spcPct val="20000"/>
        </a:spcBef>
        <a:spcAft>
          <a:spcPct val="0"/>
        </a:spcAft>
        <a:buChar char="•"/>
        <a:defRPr sz="3200">
          <a:solidFill>
            <a:schemeClr val="tx1"/>
          </a:solidFill>
          <a:latin typeface="Arial"/>
          <a:ea typeface="+mn-ea"/>
          <a:cs typeface="Arial"/>
        </a:defRPr>
      </a:lvl1pPr>
      <a:lvl2pPr marL="742760" indent="-285677" algn="l" rtl="0" eaLnBrk="0" fontAlgn="base" hangingPunct="0">
        <a:spcBef>
          <a:spcPct val="20000"/>
        </a:spcBef>
        <a:spcAft>
          <a:spcPct val="0"/>
        </a:spcAft>
        <a:buChar char="–"/>
        <a:defRPr sz="2800">
          <a:solidFill>
            <a:schemeClr val="tx1"/>
          </a:solidFill>
          <a:latin typeface="Arial"/>
          <a:ea typeface="+mn-ea"/>
          <a:cs typeface="Arial"/>
        </a:defRPr>
      </a:lvl2pPr>
      <a:lvl3pPr marL="1142706" indent="-228541" algn="l" rtl="0" eaLnBrk="0" fontAlgn="base" hangingPunct="0">
        <a:spcBef>
          <a:spcPct val="20000"/>
        </a:spcBef>
        <a:spcAft>
          <a:spcPct val="0"/>
        </a:spcAft>
        <a:buChar char="•"/>
        <a:defRPr sz="2400">
          <a:solidFill>
            <a:schemeClr val="tx1"/>
          </a:solidFill>
          <a:latin typeface="Arial"/>
          <a:ea typeface="+mn-ea"/>
          <a:cs typeface="Arial"/>
        </a:defRPr>
      </a:lvl3pPr>
      <a:lvl4pPr marL="1599790" indent="-228541" algn="l" rtl="0" eaLnBrk="0" fontAlgn="base" hangingPunct="0">
        <a:spcBef>
          <a:spcPct val="20000"/>
        </a:spcBef>
        <a:spcAft>
          <a:spcPct val="0"/>
        </a:spcAft>
        <a:buChar char="–"/>
        <a:defRPr sz="2000">
          <a:solidFill>
            <a:schemeClr val="tx1"/>
          </a:solidFill>
          <a:latin typeface="Arial"/>
          <a:ea typeface="+mn-ea"/>
          <a:cs typeface="Arial"/>
        </a:defRPr>
      </a:lvl4pPr>
      <a:lvl5pPr marL="2056875" indent="-228541" algn="l" rtl="0" eaLnBrk="0" fontAlgn="base" hangingPunct="0">
        <a:spcBef>
          <a:spcPct val="20000"/>
        </a:spcBef>
        <a:spcAft>
          <a:spcPct val="0"/>
        </a:spcAft>
        <a:buChar char="»"/>
        <a:defRPr sz="2000">
          <a:solidFill>
            <a:schemeClr val="tx1"/>
          </a:solidFill>
          <a:latin typeface="Arial"/>
          <a:ea typeface="+mn-ea"/>
          <a:cs typeface="Arial"/>
        </a:defRPr>
      </a:lvl5pPr>
      <a:lvl6pPr marL="2513959" indent="-228541" algn="l" rtl="0" eaLnBrk="0" fontAlgn="base" hangingPunct="0">
        <a:spcBef>
          <a:spcPct val="20000"/>
        </a:spcBef>
        <a:spcAft>
          <a:spcPct val="0"/>
        </a:spcAft>
        <a:buChar char="»"/>
        <a:defRPr sz="2000">
          <a:solidFill>
            <a:schemeClr val="tx1"/>
          </a:solidFill>
          <a:latin typeface="+mn-lt"/>
          <a:ea typeface="+mn-ea"/>
        </a:defRPr>
      </a:lvl6pPr>
      <a:lvl7pPr marL="2971040" indent="-228541" algn="l" rtl="0" eaLnBrk="0" fontAlgn="base" hangingPunct="0">
        <a:spcBef>
          <a:spcPct val="20000"/>
        </a:spcBef>
        <a:spcAft>
          <a:spcPct val="0"/>
        </a:spcAft>
        <a:buChar char="»"/>
        <a:defRPr sz="2000">
          <a:solidFill>
            <a:schemeClr val="tx1"/>
          </a:solidFill>
          <a:latin typeface="+mn-lt"/>
          <a:ea typeface="+mn-ea"/>
        </a:defRPr>
      </a:lvl7pPr>
      <a:lvl8pPr marL="3428124" indent="-228541" algn="l" rtl="0" eaLnBrk="0" fontAlgn="base" hangingPunct="0">
        <a:spcBef>
          <a:spcPct val="20000"/>
        </a:spcBef>
        <a:spcAft>
          <a:spcPct val="0"/>
        </a:spcAft>
        <a:buChar char="»"/>
        <a:defRPr sz="2000">
          <a:solidFill>
            <a:schemeClr val="tx1"/>
          </a:solidFill>
          <a:latin typeface="+mn-lt"/>
          <a:ea typeface="+mn-ea"/>
        </a:defRPr>
      </a:lvl8pPr>
      <a:lvl9pPr marL="3885205" indent="-228541"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63202" name="Group 2"/>
          <p:cNvGrpSpPr>
            <a:grpSpLocks/>
          </p:cNvGrpSpPr>
          <p:nvPr/>
        </p:nvGrpSpPr>
        <p:grpSpPr bwMode="auto">
          <a:xfrm>
            <a:off x="0" y="0"/>
            <a:ext cx="9144000" cy="6858000"/>
            <a:chOff x="0" y="0"/>
            <a:chExt cx="5760" cy="4320"/>
          </a:xfrm>
        </p:grpSpPr>
        <p:grpSp>
          <p:nvGrpSpPr>
            <p:cNvPr id="563203" name="Group 3"/>
            <p:cNvGrpSpPr>
              <a:grpSpLocks/>
            </p:cNvGrpSpPr>
            <p:nvPr/>
          </p:nvGrpSpPr>
          <p:grpSpPr bwMode="auto">
            <a:xfrm>
              <a:off x="0" y="0"/>
              <a:ext cx="5760" cy="4320"/>
              <a:chOff x="0" y="0"/>
              <a:chExt cx="5760" cy="4320"/>
            </a:xfrm>
          </p:grpSpPr>
          <p:sp>
            <p:nvSpPr>
              <p:cNvPr id="177156" name="Line 4"/>
              <p:cNvSpPr>
                <a:spLocks noChangeShapeType="1"/>
              </p:cNvSpPr>
              <p:nvPr/>
            </p:nvSpPr>
            <p:spPr bwMode="hidden">
              <a:xfrm>
                <a:off x="288"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57" name="Line 5"/>
              <p:cNvSpPr>
                <a:spLocks noChangeShapeType="1"/>
              </p:cNvSpPr>
              <p:nvPr/>
            </p:nvSpPr>
            <p:spPr bwMode="hidden">
              <a:xfrm>
                <a:off x="576"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58" name="Line 6"/>
              <p:cNvSpPr>
                <a:spLocks noChangeShapeType="1"/>
              </p:cNvSpPr>
              <p:nvPr/>
            </p:nvSpPr>
            <p:spPr bwMode="hidden">
              <a:xfrm>
                <a:off x="864"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59" name="Line 7"/>
              <p:cNvSpPr>
                <a:spLocks noChangeShapeType="1"/>
              </p:cNvSpPr>
              <p:nvPr/>
            </p:nvSpPr>
            <p:spPr bwMode="hidden">
              <a:xfrm>
                <a:off x="1152"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60" name="Line 8"/>
              <p:cNvSpPr>
                <a:spLocks noChangeShapeType="1"/>
              </p:cNvSpPr>
              <p:nvPr/>
            </p:nvSpPr>
            <p:spPr bwMode="hidden">
              <a:xfrm>
                <a:off x="1440"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61" name="Line 9"/>
              <p:cNvSpPr>
                <a:spLocks noChangeShapeType="1"/>
              </p:cNvSpPr>
              <p:nvPr/>
            </p:nvSpPr>
            <p:spPr bwMode="hidden">
              <a:xfrm>
                <a:off x="1728"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62" name="Line 10"/>
              <p:cNvSpPr>
                <a:spLocks noChangeShapeType="1"/>
              </p:cNvSpPr>
              <p:nvPr/>
            </p:nvSpPr>
            <p:spPr bwMode="hidden">
              <a:xfrm>
                <a:off x="2016"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63" name="Line 11"/>
              <p:cNvSpPr>
                <a:spLocks noChangeShapeType="1"/>
              </p:cNvSpPr>
              <p:nvPr/>
            </p:nvSpPr>
            <p:spPr bwMode="hidden">
              <a:xfrm>
                <a:off x="2304"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64" name="Line 12"/>
              <p:cNvSpPr>
                <a:spLocks noChangeShapeType="1"/>
              </p:cNvSpPr>
              <p:nvPr/>
            </p:nvSpPr>
            <p:spPr bwMode="hidden">
              <a:xfrm>
                <a:off x="2592"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65" name="Line 13"/>
              <p:cNvSpPr>
                <a:spLocks noChangeShapeType="1"/>
              </p:cNvSpPr>
              <p:nvPr/>
            </p:nvSpPr>
            <p:spPr bwMode="hidden">
              <a:xfrm>
                <a:off x="2880"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66" name="Line 14"/>
              <p:cNvSpPr>
                <a:spLocks noChangeShapeType="1"/>
              </p:cNvSpPr>
              <p:nvPr/>
            </p:nvSpPr>
            <p:spPr bwMode="hidden">
              <a:xfrm>
                <a:off x="3168"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67" name="Line 15"/>
              <p:cNvSpPr>
                <a:spLocks noChangeShapeType="1"/>
              </p:cNvSpPr>
              <p:nvPr/>
            </p:nvSpPr>
            <p:spPr bwMode="hidden">
              <a:xfrm>
                <a:off x="3456"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68" name="Line 16"/>
              <p:cNvSpPr>
                <a:spLocks noChangeShapeType="1"/>
              </p:cNvSpPr>
              <p:nvPr/>
            </p:nvSpPr>
            <p:spPr bwMode="hidden">
              <a:xfrm>
                <a:off x="3744"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69" name="Line 17"/>
              <p:cNvSpPr>
                <a:spLocks noChangeShapeType="1"/>
              </p:cNvSpPr>
              <p:nvPr/>
            </p:nvSpPr>
            <p:spPr bwMode="hidden">
              <a:xfrm>
                <a:off x="4032"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70" name="Line 18"/>
              <p:cNvSpPr>
                <a:spLocks noChangeShapeType="1"/>
              </p:cNvSpPr>
              <p:nvPr/>
            </p:nvSpPr>
            <p:spPr bwMode="hidden">
              <a:xfrm>
                <a:off x="4320"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71" name="Line 19"/>
              <p:cNvSpPr>
                <a:spLocks noChangeShapeType="1"/>
              </p:cNvSpPr>
              <p:nvPr/>
            </p:nvSpPr>
            <p:spPr bwMode="hidden">
              <a:xfrm>
                <a:off x="4608"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72" name="Line 20"/>
              <p:cNvSpPr>
                <a:spLocks noChangeShapeType="1"/>
              </p:cNvSpPr>
              <p:nvPr/>
            </p:nvSpPr>
            <p:spPr bwMode="hidden">
              <a:xfrm>
                <a:off x="4896"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73" name="Line 21"/>
              <p:cNvSpPr>
                <a:spLocks noChangeShapeType="1"/>
              </p:cNvSpPr>
              <p:nvPr/>
            </p:nvSpPr>
            <p:spPr bwMode="hidden">
              <a:xfrm>
                <a:off x="5184"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74" name="Line 22"/>
              <p:cNvSpPr>
                <a:spLocks noChangeShapeType="1"/>
              </p:cNvSpPr>
              <p:nvPr/>
            </p:nvSpPr>
            <p:spPr bwMode="hidden">
              <a:xfrm>
                <a:off x="5472"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grpSp>
            <p:nvGrpSpPr>
              <p:cNvPr id="563223" name="Group 23"/>
              <p:cNvGrpSpPr>
                <a:grpSpLocks/>
              </p:cNvGrpSpPr>
              <p:nvPr/>
            </p:nvGrpSpPr>
            <p:grpSpPr bwMode="auto">
              <a:xfrm>
                <a:off x="0" y="336"/>
                <a:ext cx="5760" cy="3744"/>
                <a:chOff x="0" y="384"/>
                <a:chExt cx="5760" cy="3744"/>
              </a:xfrm>
            </p:grpSpPr>
            <p:sp>
              <p:nvSpPr>
                <p:cNvPr id="177176" name="Line 24"/>
                <p:cNvSpPr>
                  <a:spLocks noChangeShapeType="1"/>
                </p:cNvSpPr>
                <p:nvPr/>
              </p:nvSpPr>
              <p:spPr bwMode="hidden">
                <a:xfrm>
                  <a:off x="0" y="384"/>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77" name="Line 25"/>
                <p:cNvSpPr>
                  <a:spLocks noChangeShapeType="1"/>
                </p:cNvSpPr>
                <p:nvPr/>
              </p:nvSpPr>
              <p:spPr bwMode="hidden">
                <a:xfrm>
                  <a:off x="0" y="672"/>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78" name="Line 26"/>
                <p:cNvSpPr>
                  <a:spLocks noChangeShapeType="1"/>
                </p:cNvSpPr>
                <p:nvPr/>
              </p:nvSpPr>
              <p:spPr bwMode="hidden">
                <a:xfrm>
                  <a:off x="0" y="960"/>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79" name="Line 27"/>
                <p:cNvSpPr>
                  <a:spLocks noChangeShapeType="1"/>
                </p:cNvSpPr>
                <p:nvPr/>
              </p:nvSpPr>
              <p:spPr bwMode="hidden">
                <a:xfrm>
                  <a:off x="0" y="1248"/>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80" name="Line 28"/>
                <p:cNvSpPr>
                  <a:spLocks noChangeShapeType="1"/>
                </p:cNvSpPr>
                <p:nvPr/>
              </p:nvSpPr>
              <p:spPr bwMode="hidden">
                <a:xfrm>
                  <a:off x="0" y="1536"/>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81" name="Line 29"/>
                <p:cNvSpPr>
                  <a:spLocks noChangeShapeType="1"/>
                </p:cNvSpPr>
                <p:nvPr/>
              </p:nvSpPr>
              <p:spPr bwMode="hidden">
                <a:xfrm>
                  <a:off x="0" y="1824"/>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82" name="Line 30"/>
                <p:cNvSpPr>
                  <a:spLocks noChangeShapeType="1"/>
                </p:cNvSpPr>
                <p:nvPr/>
              </p:nvSpPr>
              <p:spPr bwMode="hidden">
                <a:xfrm>
                  <a:off x="0" y="2112"/>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83" name="Line 31"/>
                <p:cNvSpPr>
                  <a:spLocks noChangeShapeType="1"/>
                </p:cNvSpPr>
                <p:nvPr/>
              </p:nvSpPr>
              <p:spPr bwMode="hidden">
                <a:xfrm>
                  <a:off x="0" y="2400"/>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84" name="Line 32"/>
                <p:cNvSpPr>
                  <a:spLocks noChangeShapeType="1"/>
                </p:cNvSpPr>
                <p:nvPr/>
              </p:nvSpPr>
              <p:spPr bwMode="hidden">
                <a:xfrm>
                  <a:off x="0" y="2688"/>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85" name="Line 33"/>
                <p:cNvSpPr>
                  <a:spLocks noChangeShapeType="1"/>
                </p:cNvSpPr>
                <p:nvPr/>
              </p:nvSpPr>
              <p:spPr bwMode="hidden">
                <a:xfrm>
                  <a:off x="0" y="2976"/>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86" name="Line 34"/>
                <p:cNvSpPr>
                  <a:spLocks noChangeShapeType="1"/>
                </p:cNvSpPr>
                <p:nvPr/>
              </p:nvSpPr>
              <p:spPr bwMode="hidden">
                <a:xfrm>
                  <a:off x="0" y="3264"/>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87" name="Line 35"/>
                <p:cNvSpPr>
                  <a:spLocks noChangeShapeType="1"/>
                </p:cNvSpPr>
                <p:nvPr/>
              </p:nvSpPr>
              <p:spPr bwMode="hidden">
                <a:xfrm>
                  <a:off x="0" y="3552"/>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88" name="Line 36"/>
                <p:cNvSpPr>
                  <a:spLocks noChangeShapeType="1"/>
                </p:cNvSpPr>
                <p:nvPr/>
              </p:nvSpPr>
              <p:spPr bwMode="hidden">
                <a:xfrm>
                  <a:off x="0" y="3840"/>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89" name="Line 37"/>
                <p:cNvSpPr>
                  <a:spLocks noChangeShapeType="1"/>
                </p:cNvSpPr>
                <p:nvPr/>
              </p:nvSpPr>
              <p:spPr bwMode="hidden">
                <a:xfrm>
                  <a:off x="0" y="4128"/>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grpSp>
        </p:grpSp>
        <p:sp>
          <p:nvSpPr>
            <p:cNvPr id="177190" name="Freeform 38" descr="50%"/>
            <p:cNvSpPr>
              <a:spLocks/>
            </p:cNvSpPr>
            <p:nvPr/>
          </p:nvSpPr>
          <p:spPr bwMode="ltGray">
            <a:xfrm rot="16200000" flipV="1">
              <a:off x="4614" y="3544"/>
              <a:ext cx="274" cy="1250"/>
            </a:xfrm>
            <a:custGeom>
              <a:avLst/>
              <a:gdLst/>
              <a:ahLst/>
              <a:cxnLst>
                <a:cxn ang="0">
                  <a:pos x="0" y="2"/>
                </a:cxn>
                <a:cxn ang="0">
                  <a:pos x="240" y="2"/>
                </a:cxn>
                <a:cxn ang="0">
                  <a:pos x="288" y="50"/>
                </a:cxn>
                <a:cxn ang="0">
                  <a:pos x="288" y="1202"/>
                </a:cxn>
                <a:cxn ang="0">
                  <a:pos x="240" y="1250"/>
                </a:cxn>
                <a:cxn ang="0">
                  <a:pos x="0" y="1250"/>
                </a:cxn>
                <a:cxn ang="0">
                  <a:pos x="0" y="2"/>
                </a:cxn>
              </a:cxnLst>
              <a:rect l="0" t="0" r="r" b="b"/>
              <a:pathLst>
                <a:path w="290" h="1250">
                  <a:moveTo>
                    <a:pt x="0" y="2"/>
                  </a:moveTo>
                  <a:cubicBezTo>
                    <a:pt x="0" y="2"/>
                    <a:pt x="120" y="2"/>
                    <a:pt x="240" y="2"/>
                  </a:cubicBezTo>
                  <a:cubicBezTo>
                    <a:pt x="262" y="0"/>
                    <a:pt x="290" y="12"/>
                    <a:pt x="288" y="50"/>
                  </a:cubicBezTo>
                  <a:cubicBezTo>
                    <a:pt x="288" y="626"/>
                    <a:pt x="288" y="1202"/>
                    <a:pt x="288" y="1202"/>
                  </a:cubicBezTo>
                  <a:cubicBezTo>
                    <a:pt x="288" y="1232"/>
                    <a:pt x="274" y="1250"/>
                    <a:pt x="240" y="1250"/>
                  </a:cubicBezTo>
                  <a:cubicBezTo>
                    <a:pt x="120" y="1250"/>
                    <a:pt x="0" y="1250"/>
                    <a:pt x="0" y="1250"/>
                  </a:cubicBezTo>
                  <a:lnTo>
                    <a:pt x="0" y="2"/>
                  </a:lnTo>
                  <a:close/>
                </a:path>
              </a:pathLst>
            </a:custGeom>
            <a:pattFill prst="pct50">
              <a:fgClr>
                <a:schemeClr val="bg2"/>
              </a:fgClr>
              <a:bgClr>
                <a:schemeClr val="bg1"/>
              </a:bgClr>
            </a:pattFill>
            <a:ln w="9525">
              <a:no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sp>
          <p:nvSpPr>
            <p:cNvPr id="177191" name="Rectangle 39" descr="Dark vertical"/>
            <p:cNvSpPr>
              <a:spLocks noChangeArrowheads="1"/>
            </p:cNvSpPr>
            <p:nvPr/>
          </p:nvSpPr>
          <p:spPr bwMode="auto">
            <a:xfrm rot="16200000" flipV="1">
              <a:off x="4729" y="3680"/>
              <a:ext cx="32" cy="1248"/>
            </a:xfrm>
            <a:prstGeom prst="rect">
              <a:avLst/>
            </a:prstGeom>
            <a:pattFill prst="dkVert">
              <a:fgClr>
                <a:schemeClr val="accent1"/>
              </a:fgClr>
              <a:bgClr>
                <a:schemeClr val="bg1"/>
              </a:bgClr>
            </a:pattFill>
            <a:ln w="9525">
              <a:noFill/>
              <a:miter lim="800000"/>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sp>
          <p:nvSpPr>
            <p:cNvPr id="177192" name="Freeform 40" descr="50%"/>
            <p:cNvSpPr>
              <a:spLocks/>
            </p:cNvSpPr>
            <p:nvPr/>
          </p:nvSpPr>
          <p:spPr bwMode="ltGray">
            <a:xfrm rot="16200000" flipV="1">
              <a:off x="877" y="3544"/>
              <a:ext cx="274" cy="1250"/>
            </a:xfrm>
            <a:custGeom>
              <a:avLst/>
              <a:gdLst/>
              <a:ahLst/>
              <a:cxnLst>
                <a:cxn ang="0">
                  <a:pos x="0" y="2"/>
                </a:cxn>
                <a:cxn ang="0">
                  <a:pos x="240" y="2"/>
                </a:cxn>
                <a:cxn ang="0">
                  <a:pos x="288" y="50"/>
                </a:cxn>
                <a:cxn ang="0">
                  <a:pos x="288" y="1202"/>
                </a:cxn>
                <a:cxn ang="0">
                  <a:pos x="240" y="1250"/>
                </a:cxn>
                <a:cxn ang="0">
                  <a:pos x="0" y="1250"/>
                </a:cxn>
                <a:cxn ang="0">
                  <a:pos x="0" y="2"/>
                </a:cxn>
              </a:cxnLst>
              <a:rect l="0" t="0" r="r" b="b"/>
              <a:pathLst>
                <a:path w="290" h="1250">
                  <a:moveTo>
                    <a:pt x="0" y="2"/>
                  </a:moveTo>
                  <a:cubicBezTo>
                    <a:pt x="0" y="2"/>
                    <a:pt x="120" y="2"/>
                    <a:pt x="240" y="2"/>
                  </a:cubicBezTo>
                  <a:cubicBezTo>
                    <a:pt x="262" y="0"/>
                    <a:pt x="290" y="12"/>
                    <a:pt x="288" y="50"/>
                  </a:cubicBezTo>
                  <a:cubicBezTo>
                    <a:pt x="288" y="626"/>
                    <a:pt x="288" y="1202"/>
                    <a:pt x="288" y="1202"/>
                  </a:cubicBezTo>
                  <a:cubicBezTo>
                    <a:pt x="288" y="1232"/>
                    <a:pt x="274" y="1250"/>
                    <a:pt x="240" y="1250"/>
                  </a:cubicBezTo>
                  <a:cubicBezTo>
                    <a:pt x="120" y="1250"/>
                    <a:pt x="0" y="1250"/>
                    <a:pt x="0" y="1250"/>
                  </a:cubicBezTo>
                  <a:lnTo>
                    <a:pt x="0" y="2"/>
                  </a:lnTo>
                  <a:close/>
                </a:path>
              </a:pathLst>
            </a:custGeom>
            <a:pattFill prst="pct50">
              <a:fgClr>
                <a:schemeClr val="bg2"/>
              </a:fgClr>
              <a:bgClr>
                <a:schemeClr val="bg1"/>
              </a:bgClr>
            </a:pattFill>
            <a:ln w="9525">
              <a:no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sp>
          <p:nvSpPr>
            <p:cNvPr id="177193" name="Rectangle 41" descr="Dark vertical"/>
            <p:cNvSpPr>
              <a:spLocks noChangeArrowheads="1"/>
            </p:cNvSpPr>
            <p:nvPr/>
          </p:nvSpPr>
          <p:spPr bwMode="auto">
            <a:xfrm rot="16200000" flipV="1">
              <a:off x="992" y="3680"/>
              <a:ext cx="32" cy="1248"/>
            </a:xfrm>
            <a:prstGeom prst="rect">
              <a:avLst/>
            </a:prstGeom>
            <a:pattFill prst="dkVert">
              <a:fgClr>
                <a:schemeClr val="accent1"/>
              </a:fgClr>
              <a:bgClr>
                <a:schemeClr val="bg1"/>
              </a:bgClr>
            </a:pattFill>
            <a:ln w="9525">
              <a:noFill/>
              <a:miter lim="800000"/>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sp>
          <p:nvSpPr>
            <p:cNvPr id="177194" name="Freeform 42" descr="50%"/>
            <p:cNvSpPr>
              <a:spLocks/>
            </p:cNvSpPr>
            <p:nvPr/>
          </p:nvSpPr>
          <p:spPr bwMode="ltGray">
            <a:xfrm rot="16200000" flipV="1">
              <a:off x="2747" y="3263"/>
              <a:ext cx="274" cy="1817"/>
            </a:xfrm>
            <a:custGeom>
              <a:avLst/>
              <a:gdLst/>
              <a:ahLst/>
              <a:cxnLst>
                <a:cxn ang="0">
                  <a:pos x="0" y="2"/>
                </a:cxn>
                <a:cxn ang="0">
                  <a:pos x="240" y="2"/>
                </a:cxn>
                <a:cxn ang="0">
                  <a:pos x="288" y="50"/>
                </a:cxn>
                <a:cxn ang="0">
                  <a:pos x="288" y="1202"/>
                </a:cxn>
                <a:cxn ang="0">
                  <a:pos x="240" y="1250"/>
                </a:cxn>
                <a:cxn ang="0">
                  <a:pos x="0" y="1250"/>
                </a:cxn>
                <a:cxn ang="0">
                  <a:pos x="0" y="2"/>
                </a:cxn>
              </a:cxnLst>
              <a:rect l="0" t="0" r="r" b="b"/>
              <a:pathLst>
                <a:path w="290" h="1250">
                  <a:moveTo>
                    <a:pt x="0" y="2"/>
                  </a:moveTo>
                  <a:cubicBezTo>
                    <a:pt x="0" y="2"/>
                    <a:pt x="120" y="2"/>
                    <a:pt x="240" y="2"/>
                  </a:cubicBezTo>
                  <a:cubicBezTo>
                    <a:pt x="262" y="0"/>
                    <a:pt x="290" y="12"/>
                    <a:pt x="288" y="50"/>
                  </a:cubicBezTo>
                  <a:cubicBezTo>
                    <a:pt x="288" y="626"/>
                    <a:pt x="288" y="1202"/>
                    <a:pt x="288" y="1202"/>
                  </a:cubicBezTo>
                  <a:cubicBezTo>
                    <a:pt x="288" y="1232"/>
                    <a:pt x="274" y="1250"/>
                    <a:pt x="240" y="1250"/>
                  </a:cubicBezTo>
                  <a:cubicBezTo>
                    <a:pt x="120" y="1250"/>
                    <a:pt x="0" y="1250"/>
                    <a:pt x="0" y="1250"/>
                  </a:cubicBezTo>
                  <a:lnTo>
                    <a:pt x="0" y="2"/>
                  </a:lnTo>
                  <a:close/>
                </a:path>
              </a:pathLst>
            </a:custGeom>
            <a:pattFill prst="pct50">
              <a:fgClr>
                <a:schemeClr val="bg2"/>
              </a:fgClr>
              <a:bgClr>
                <a:schemeClr val="bg1"/>
              </a:bgClr>
            </a:pattFill>
            <a:ln w="9525">
              <a:no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sp>
          <p:nvSpPr>
            <p:cNvPr id="177195" name="Rectangle 43" descr="Dark vertical"/>
            <p:cNvSpPr>
              <a:spLocks noChangeArrowheads="1"/>
            </p:cNvSpPr>
            <p:nvPr/>
          </p:nvSpPr>
          <p:spPr bwMode="auto">
            <a:xfrm rot="16200000" flipV="1">
              <a:off x="2859" y="3397"/>
              <a:ext cx="32" cy="1814"/>
            </a:xfrm>
            <a:prstGeom prst="rect">
              <a:avLst/>
            </a:prstGeom>
            <a:pattFill prst="dkVert">
              <a:fgClr>
                <a:schemeClr val="accent1"/>
              </a:fgClr>
              <a:bgClr>
                <a:schemeClr val="bg1"/>
              </a:bgClr>
            </a:pattFill>
            <a:ln w="9525">
              <a:noFill/>
              <a:miter lim="800000"/>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grpSp>
          <p:nvGrpSpPr>
            <p:cNvPr id="563244" name="Group 44"/>
            <p:cNvGrpSpPr>
              <a:grpSpLocks/>
            </p:cNvGrpSpPr>
            <p:nvPr/>
          </p:nvGrpSpPr>
          <p:grpSpPr bwMode="auto">
            <a:xfrm>
              <a:off x="0" y="0"/>
              <a:ext cx="5760" cy="149"/>
              <a:chOff x="0" y="0"/>
              <a:chExt cx="5760" cy="149"/>
            </a:xfrm>
          </p:grpSpPr>
          <p:pic>
            <p:nvPicPr>
              <p:cNvPr id="563245" name="Picture 45" descr="techstrip"/>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5760" cy="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7198" name="Rectangle 46" descr="Dark vertical"/>
              <p:cNvSpPr>
                <a:spLocks noChangeArrowheads="1"/>
              </p:cNvSpPr>
              <p:nvPr/>
            </p:nvSpPr>
            <p:spPr bwMode="auto">
              <a:xfrm>
                <a:off x="0" y="92"/>
                <a:ext cx="5760" cy="30"/>
              </a:xfrm>
              <a:prstGeom prst="rect">
                <a:avLst/>
              </a:prstGeom>
              <a:pattFill prst="dkVert">
                <a:fgClr>
                  <a:schemeClr val="accent1"/>
                </a:fgClr>
                <a:bgClr>
                  <a:schemeClr val="bg1"/>
                </a:bgClr>
              </a:pattFill>
              <a:ln w="9525">
                <a:noFill/>
                <a:miter lim="800000"/>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sp>
            <p:nvSpPr>
              <p:cNvPr id="177199" name="Rectangle 47"/>
              <p:cNvSpPr>
                <a:spLocks noChangeArrowheads="1"/>
              </p:cNvSpPr>
              <p:nvPr/>
            </p:nvSpPr>
            <p:spPr bwMode="auto">
              <a:xfrm>
                <a:off x="0" y="119"/>
                <a:ext cx="5760" cy="30"/>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grpSp>
      </p:grpSp>
      <p:sp>
        <p:nvSpPr>
          <p:cNvPr id="177200" name="Rectangle 48"/>
          <p:cNvSpPr>
            <a:spLocks noGrp="1" noChangeArrowheads="1"/>
          </p:cNvSpPr>
          <p:nvPr>
            <p:ph type="title"/>
          </p:nvPr>
        </p:nvSpPr>
        <p:spPr bwMode="auto">
          <a:xfrm>
            <a:off x="0" y="609600"/>
            <a:ext cx="9144000" cy="1143000"/>
          </a:xfrm>
          <a:prstGeom prst="rect">
            <a:avLst/>
          </a:prstGeom>
          <a:noFill/>
          <a:ln w="9525">
            <a:noFill/>
            <a:miter lim="800000"/>
            <a:headEnd/>
            <a:tailEnd/>
          </a:ln>
          <a:effec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563249" name="Rectangle 49"/>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7202" name="Rectangle 50"/>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eaLnBrk="0" hangingPunct="0">
              <a:defRPr sz="1400" b="0" smtClean="0">
                <a:solidFill>
                  <a:srgbClr val="99CCCC"/>
                </a:solidFill>
                <a:latin typeface="+mn-lt"/>
                <a:ea typeface="+mn-ea"/>
                <a:cs typeface="+mn-cs"/>
              </a:defRPr>
            </a:lvl1pPr>
          </a:lstStyle>
          <a:p>
            <a:pPr algn="l">
              <a:defRPr/>
            </a:pPr>
            <a:endParaRPr lang="en-US">
              <a:latin typeface="Arial Narrow"/>
              <a:ea typeface="ＭＳ Ｐゴシック"/>
            </a:endParaRPr>
          </a:p>
        </p:txBody>
      </p:sp>
      <p:sp>
        <p:nvSpPr>
          <p:cNvPr id="177203" name="Rectangle 51"/>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eaLnBrk="0" hangingPunct="0">
              <a:defRPr sz="1400" b="0" smtClean="0">
                <a:solidFill>
                  <a:srgbClr val="99CCCC"/>
                </a:solidFill>
                <a:latin typeface="+mn-lt"/>
                <a:ea typeface="+mn-ea"/>
                <a:cs typeface="+mn-cs"/>
              </a:defRPr>
            </a:lvl1pPr>
          </a:lstStyle>
          <a:p>
            <a:pPr>
              <a:defRPr/>
            </a:pPr>
            <a:endParaRPr lang="en-US">
              <a:latin typeface="Arial Narrow"/>
              <a:ea typeface="ＭＳ Ｐゴシック"/>
            </a:endParaRPr>
          </a:p>
        </p:txBody>
      </p:sp>
      <p:sp>
        <p:nvSpPr>
          <p:cNvPr id="177204" name="Rectangle 52"/>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eaLnBrk="0" hangingPunct="0">
              <a:defRPr sz="1400" b="0">
                <a:solidFill>
                  <a:srgbClr val="99CCCC"/>
                </a:solidFill>
                <a:latin typeface="+mn-lt"/>
                <a:cs typeface="ＭＳ Ｐゴシック" charset="0"/>
              </a:defRPr>
            </a:lvl1pPr>
          </a:lstStyle>
          <a:p>
            <a:fld id="{0A0F27F8-5984-E144-AC5C-3267BB27381E}" type="slidenum">
              <a:rPr lang="en-US" smtClean="0">
                <a:latin typeface="Arial Narrow"/>
              </a:rPr>
              <a:pPr/>
              <a:t>‹#›</a:t>
            </a:fld>
            <a:endParaRPr lang="en-US">
              <a:latin typeface="Arial Narrow"/>
            </a:endParaRPr>
          </a:p>
        </p:txBody>
      </p:sp>
    </p:spTree>
    <p:extLst>
      <p:ext uri="{BB962C8B-B14F-4D97-AF65-F5344CB8AC3E}">
        <p14:creationId xmlns:p14="http://schemas.microsoft.com/office/powerpoint/2010/main" val="249034216"/>
      </p:ext>
    </p:extLst>
  </p:cSld>
  <p:clrMap bg1="lt1" tx1="dk1" bg2="lt2" tx2="dk2" accent1="accent1" accent2="accent2" accent3="accent3" accent4="accent4" accent5="accent5" accent6="accent6" hlink="hlink" folHlink="folHlink"/>
  <p:sldLayoutIdLst>
    <p:sldLayoutId id="2147485794" r:id="rId1"/>
    <p:sldLayoutId id="2147485795" r:id="rId2"/>
    <p:sldLayoutId id="2147485796" r:id="rId3"/>
    <p:sldLayoutId id="2147485797" r:id="rId4"/>
    <p:sldLayoutId id="2147485798" r:id="rId5"/>
    <p:sldLayoutId id="2147485799" r:id="rId6"/>
    <p:sldLayoutId id="2147485800" r:id="rId7"/>
    <p:sldLayoutId id="2147485801" r:id="rId8"/>
    <p:sldLayoutId id="2147485802" r:id="rId9"/>
    <p:sldLayoutId id="2147485803" r:id="rId10"/>
    <p:sldLayoutId id="2147485804"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alpha val="43137"/>
              </a:srgbClr>
            </a:outerShdw>
          </a:effectLst>
          <a:latin typeface="Arial"/>
          <a:ea typeface="+mj-ea"/>
          <a:cs typeface="Arial"/>
        </a:defRPr>
      </a:lvl1pPr>
      <a:lvl2pPr algn="ctr" rtl="0" eaLnBrk="0" fontAlgn="base" hangingPunct="0">
        <a:spcBef>
          <a:spcPct val="0"/>
        </a:spcBef>
        <a:spcAft>
          <a:spcPct val="0"/>
        </a:spcAft>
        <a:defRPr sz="4400">
          <a:solidFill>
            <a:schemeClr val="tx2"/>
          </a:solidFill>
          <a:latin typeface="Impact" charset="0"/>
          <a:ea typeface="ＭＳ Ｐゴシック" charset="0"/>
        </a:defRPr>
      </a:lvl2pPr>
      <a:lvl3pPr algn="ctr" rtl="0" eaLnBrk="0" fontAlgn="base" hangingPunct="0">
        <a:spcBef>
          <a:spcPct val="0"/>
        </a:spcBef>
        <a:spcAft>
          <a:spcPct val="0"/>
        </a:spcAft>
        <a:defRPr sz="4400">
          <a:solidFill>
            <a:schemeClr val="tx2"/>
          </a:solidFill>
          <a:latin typeface="Impact" charset="0"/>
          <a:ea typeface="ＭＳ Ｐゴシック" charset="0"/>
        </a:defRPr>
      </a:lvl3pPr>
      <a:lvl4pPr algn="ctr" rtl="0" eaLnBrk="0" fontAlgn="base" hangingPunct="0">
        <a:spcBef>
          <a:spcPct val="0"/>
        </a:spcBef>
        <a:spcAft>
          <a:spcPct val="0"/>
        </a:spcAft>
        <a:defRPr sz="4400">
          <a:solidFill>
            <a:schemeClr val="tx2"/>
          </a:solidFill>
          <a:latin typeface="Impact" charset="0"/>
          <a:ea typeface="ＭＳ Ｐゴシック" charset="0"/>
        </a:defRPr>
      </a:lvl4pPr>
      <a:lvl5pPr algn="ctr" rtl="0" eaLnBrk="0" fontAlgn="base" hangingPunct="0">
        <a:spcBef>
          <a:spcPct val="0"/>
        </a:spcBef>
        <a:spcAft>
          <a:spcPct val="0"/>
        </a:spcAft>
        <a:defRPr sz="4400">
          <a:solidFill>
            <a:schemeClr val="tx2"/>
          </a:solidFill>
          <a:latin typeface="Impact" charset="0"/>
          <a:ea typeface="ＭＳ Ｐゴシック" charset="0"/>
        </a:defRPr>
      </a:lvl5pPr>
      <a:lvl6pPr marL="457082" algn="ctr" rtl="0" eaLnBrk="0" fontAlgn="base" hangingPunct="0">
        <a:spcBef>
          <a:spcPct val="0"/>
        </a:spcBef>
        <a:spcAft>
          <a:spcPct val="0"/>
        </a:spcAft>
        <a:defRPr sz="4400">
          <a:solidFill>
            <a:schemeClr val="tx2"/>
          </a:solidFill>
          <a:latin typeface="Impact" charset="0"/>
          <a:ea typeface="ＭＳ Ｐゴシック" charset="0"/>
        </a:defRPr>
      </a:lvl6pPr>
      <a:lvl7pPr marL="914165" algn="ctr" rtl="0" eaLnBrk="0" fontAlgn="base" hangingPunct="0">
        <a:spcBef>
          <a:spcPct val="0"/>
        </a:spcBef>
        <a:spcAft>
          <a:spcPct val="0"/>
        </a:spcAft>
        <a:defRPr sz="4400">
          <a:solidFill>
            <a:schemeClr val="tx2"/>
          </a:solidFill>
          <a:latin typeface="Impact" charset="0"/>
          <a:ea typeface="ＭＳ Ｐゴシック" charset="0"/>
        </a:defRPr>
      </a:lvl7pPr>
      <a:lvl8pPr marL="1371250" algn="ctr" rtl="0" eaLnBrk="0" fontAlgn="base" hangingPunct="0">
        <a:spcBef>
          <a:spcPct val="0"/>
        </a:spcBef>
        <a:spcAft>
          <a:spcPct val="0"/>
        </a:spcAft>
        <a:defRPr sz="4400">
          <a:solidFill>
            <a:schemeClr val="tx2"/>
          </a:solidFill>
          <a:latin typeface="Impact" charset="0"/>
          <a:ea typeface="ＭＳ Ｐゴシック" charset="0"/>
        </a:defRPr>
      </a:lvl8pPr>
      <a:lvl9pPr marL="1828332" algn="ctr" rtl="0" eaLnBrk="0" fontAlgn="base" hangingPunct="0">
        <a:spcBef>
          <a:spcPct val="0"/>
        </a:spcBef>
        <a:spcAft>
          <a:spcPct val="0"/>
        </a:spcAft>
        <a:defRPr sz="4400">
          <a:solidFill>
            <a:schemeClr val="tx2"/>
          </a:solidFill>
          <a:latin typeface="Impact" charset="0"/>
          <a:ea typeface="ＭＳ Ｐゴシック" charset="0"/>
        </a:defRPr>
      </a:lvl9pPr>
    </p:titleStyle>
    <p:bodyStyle>
      <a:lvl1pPr marL="231715" indent="-231715" algn="l" rtl="0" eaLnBrk="0" fontAlgn="base" hangingPunct="0">
        <a:spcBef>
          <a:spcPct val="20000"/>
        </a:spcBef>
        <a:spcAft>
          <a:spcPct val="0"/>
        </a:spcAft>
        <a:buClr>
          <a:schemeClr val="tx2"/>
        </a:buClr>
        <a:buChar char="•"/>
        <a:defRPr sz="3200">
          <a:solidFill>
            <a:schemeClr val="tx1"/>
          </a:solidFill>
          <a:latin typeface="Arial"/>
          <a:ea typeface="+mn-ea"/>
          <a:cs typeface="Arial"/>
        </a:defRPr>
      </a:lvl1pPr>
      <a:lvl2pPr marL="630077" indent="-172993" algn="l" rtl="0" eaLnBrk="0" fontAlgn="base" hangingPunct="0">
        <a:spcBef>
          <a:spcPct val="20000"/>
        </a:spcBef>
        <a:spcAft>
          <a:spcPct val="0"/>
        </a:spcAft>
        <a:buClr>
          <a:schemeClr val="accent1"/>
        </a:buClr>
        <a:buChar char="•"/>
        <a:defRPr sz="2800">
          <a:solidFill>
            <a:schemeClr val="tx1"/>
          </a:solidFill>
          <a:latin typeface="Arial"/>
          <a:ea typeface="+mn-ea"/>
          <a:cs typeface="Arial"/>
        </a:defRPr>
      </a:lvl2pPr>
      <a:lvl3pPr marL="1080811" indent="-166645" algn="l" rtl="0" eaLnBrk="0" fontAlgn="base" hangingPunct="0">
        <a:spcBef>
          <a:spcPct val="20000"/>
        </a:spcBef>
        <a:spcAft>
          <a:spcPct val="0"/>
        </a:spcAft>
        <a:buClr>
          <a:schemeClr val="folHlink"/>
        </a:buClr>
        <a:buChar char="•"/>
        <a:defRPr sz="2400">
          <a:solidFill>
            <a:schemeClr val="tx1"/>
          </a:solidFill>
          <a:latin typeface="Arial"/>
          <a:ea typeface="+mn-ea"/>
          <a:cs typeface="Arial"/>
        </a:defRPr>
      </a:lvl3pPr>
      <a:lvl4pPr marL="1599790" indent="-228541" algn="l" rtl="0" eaLnBrk="0" fontAlgn="base" hangingPunct="0">
        <a:spcBef>
          <a:spcPct val="20000"/>
        </a:spcBef>
        <a:spcAft>
          <a:spcPct val="0"/>
        </a:spcAft>
        <a:buChar char="•"/>
        <a:defRPr sz="2000">
          <a:solidFill>
            <a:schemeClr val="tx1"/>
          </a:solidFill>
          <a:latin typeface="Arial"/>
          <a:ea typeface="+mn-ea"/>
          <a:cs typeface="Arial"/>
        </a:defRPr>
      </a:lvl4pPr>
      <a:lvl5pPr marL="2056875" indent="-228541" algn="l" rtl="0" eaLnBrk="0" fontAlgn="base" hangingPunct="0">
        <a:spcBef>
          <a:spcPct val="20000"/>
        </a:spcBef>
        <a:spcAft>
          <a:spcPct val="0"/>
        </a:spcAft>
        <a:buChar char="•"/>
        <a:defRPr sz="2000">
          <a:solidFill>
            <a:schemeClr val="tx1"/>
          </a:solidFill>
          <a:latin typeface="Arial"/>
          <a:ea typeface="+mn-ea"/>
          <a:cs typeface="Arial"/>
        </a:defRPr>
      </a:lvl5pPr>
      <a:lvl6pPr marL="2513959" indent="-228541" algn="l" rtl="0" eaLnBrk="0" fontAlgn="base" hangingPunct="0">
        <a:spcBef>
          <a:spcPct val="20000"/>
        </a:spcBef>
        <a:spcAft>
          <a:spcPct val="0"/>
        </a:spcAft>
        <a:buChar char="•"/>
        <a:defRPr sz="2000">
          <a:solidFill>
            <a:schemeClr val="tx1"/>
          </a:solidFill>
          <a:latin typeface="+mn-lt"/>
          <a:ea typeface="+mn-ea"/>
        </a:defRPr>
      </a:lvl6pPr>
      <a:lvl7pPr marL="2971040" indent="-228541" algn="l" rtl="0" eaLnBrk="0" fontAlgn="base" hangingPunct="0">
        <a:spcBef>
          <a:spcPct val="20000"/>
        </a:spcBef>
        <a:spcAft>
          <a:spcPct val="0"/>
        </a:spcAft>
        <a:buChar char="•"/>
        <a:defRPr sz="2000">
          <a:solidFill>
            <a:schemeClr val="tx1"/>
          </a:solidFill>
          <a:latin typeface="+mn-lt"/>
          <a:ea typeface="+mn-ea"/>
        </a:defRPr>
      </a:lvl7pPr>
      <a:lvl8pPr marL="3428124" indent="-228541" algn="l" rtl="0" eaLnBrk="0" fontAlgn="base" hangingPunct="0">
        <a:spcBef>
          <a:spcPct val="20000"/>
        </a:spcBef>
        <a:spcAft>
          <a:spcPct val="0"/>
        </a:spcAft>
        <a:buChar char="•"/>
        <a:defRPr sz="2000">
          <a:solidFill>
            <a:schemeClr val="tx1"/>
          </a:solidFill>
          <a:latin typeface="+mn-lt"/>
          <a:ea typeface="+mn-ea"/>
        </a:defRPr>
      </a:lvl8pPr>
      <a:lvl9pPr marL="3885205" indent="-228541"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lvl1pPr>
              <a:defRPr sz="1400"/>
            </a:lvl1pPr>
          </a:lstStyle>
          <a:p>
            <a:pPr algn="l" eaLnBrk="0" hangingPunct="0"/>
            <a:endParaRPr lang="en-US" b="0">
              <a:solidFill>
                <a:srgbClr val="000000"/>
              </a:solidFill>
            </a:endParaRPr>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lvl1pPr algn="ctr">
              <a:defRPr sz="1400"/>
            </a:lvl1pPr>
          </a:lstStyle>
          <a:p>
            <a:pPr eaLnBrk="0" hangingPunct="0"/>
            <a:endParaRPr lang="en-US" b="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lvl1pPr algn="r">
              <a:defRPr sz="1400"/>
            </a:lvl1pPr>
          </a:lstStyle>
          <a:p>
            <a:pPr eaLnBrk="0" hangingPunct="0"/>
            <a:fld id="{AAC67D26-C96F-9949-AF24-D449B9EA077B}" type="slidenum">
              <a:rPr lang="en-US" b="0" smtClean="0">
                <a:solidFill>
                  <a:srgbClr val="000000"/>
                </a:solidFill>
              </a:rPr>
              <a:pPr eaLnBrk="0" hangingPunct="0"/>
              <a:t>‹#›</a:t>
            </a:fld>
            <a:endParaRPr lang="en-US" b="0">
              <a:solidFill>
                <a:srgbClr val="000000"/>
              </a:solidFill>
            </a:endParaRPr>
          </a:p>
        </p:txBody>
      </p:sp>
    </p:spTree>
    <p:extLst>
      <p:ext uri="{BB962C8B-B14F-4D97-AF65-F5344CB8AC3E}">
        <p14:creationId xmlns:p14="http://schemas.microsoft.com/office/powerpoint/2010/main" val="3964506443"/>
      </p:ext>
    </p:extLst>
  </p:cSld>
  <p:clrMap bg1="lt1" tx1="dk1" bg2="lt2" tx2="dk2" accent1="accent1" accent2="accent2" accent3="accent3" accent4="accent4" accent5="accent5" accent6="accent6" hlink="hlink" folHlink="folHlink"/>
  <p:sldLayoutIdLst>
    <p:sldLayoutId id="2147485806" r:id="rId1"/>
    <p:sldLayoutId id="2147485807" r:id="rId2"/>
    <p:sldLayoutId id="2147485808" r:id="rId3"/>
    <p:sldLayoutId id="2147485809" r:id="rId4"/>
    <p:sldLayoutId id="2147485810" r:id="rId5"/>
    <p:sldLayoutId id="2147485811" r:id="rId6"/>
    <p:sldLayoutId id="2147485812" r:id="rId7"/>
    <p:sldLayoutId id="2147485813" r:id="rId8"/>
    <p:sldLayoutId id="2147485814" r:id="rId9"/>
    <p:sldLayoutId id="2147485815" r:id="rId10"/>
    <p:sldLayoutId id="2147485816"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ＭＳ Ｐゴシック" charset="0"/>
        </a:defRPr>
      </a:lvl2pPr>
      <a:lvl3pPr algn="ctr" rtl="0" fontAlgn="base">
        <a:spcBef>
          <a:spcPct val="0"/>
        </a:spcBef>
        <a:spcAft>
          <a:spcPct val="0"/>
        </a:spcAft>
        <a:defRPr sz="4400">
          <a:solidFill>
            <a:schemeClr val="tx2"/>
          </a:solidFill>
          <a:latin typeface="Arial" charset="0"/>
          <a:ea typeface="ＭＳ Ｐゴシック" charset="0"/>
          <a:cs typeface="ＭＳ Ｐゴシック" charset="0"/>
        </a:defRPr>
      </a:lvl3pPr>
      <a:lvl4pPr algn="ctr" rtl="0" fontAlgn="base">
        <a:spcBef>
          <a:spcPct val="0"/>
        </a:spcBef>
        <a:spcAft>
          <a:spcPct val="0"/>
        </a:spcAft>
        <a:defRPr sz="4400">
          <a:solidFill>
            <a:schemeClr val="tx2"/>
          </a:solidFill>
          <a:latin typeface="Arial" charset="0"/>
          <a:ea typeface="ＭＳ Ｐゴシック" charset="0"/>
          <a:cs typeface="ＭＳ Ｐゴシック" charset="0"/>
        </a:defRPr>
      </a:lvl4pPr>
      <a:lvl5pPr algn="ctr" rtl="0" fontAlgn="base">
        <a:spcBef>
          <a:spcPct val="0"/>
        </a:spcBef>
        <a:spcAft>
          <a:spcPct val="0"/>
        </a:spcAft>
        <a:defRPr sz="4400">
          <a:solidFill>
            <a:schemeClr val="tx2"/>
          </a:solidFill>
          <a:latin typeface="Arial" charset="0"/>
          <a:ea typeface="ＭＳ Ｐゴシック" charset="0"/>
          <a:cs typeface="ＭＳ Ｐゴシック" charset="0"/>
        </a:defRPr>
      </a:lvl5pPr>
      <a:lvl6pPr marL="457082"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165"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25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332" algn="ctr" rtl="0" fontAlgn="base">
        <a:spcBef>
          <a:spcPct val="0"/>
        </a:spcBef>
        <a:spcAft>
          <a:spcPct val="0"/>
        </a:spcAft>
        <a:defRPr sz="4400">
          <a:solidFill>
            <a:schemeClr val="tx2"/>
          </a:solidFill>
          <a:latin typeface="Arial" charset="0"/>
          <a:ea typeface="ＭＳ Ｐゴシック" charset="0"/>
          <a:cs typeface="ＭＳ Ｐゴシック" charset="0"/>
        </a:defRPr>
      </a:lvl9pPr>
    </p:titleStyle>
    <p:bodyStyle>
      <a:lvl1pPr marL="342813" indent="-342813" algn="l" rtl="0" fontAlgn="base">
        <a:spcBef>
          <a:spcPct val="20000"/>
        </a:spcBef>
        <a:spcAft>
          <a:spcPct val="0"/>
        </a:spcAft>
        <a:buChar char="•"/>
        <a:defRPr sz="3200">
          <a:solidFill>
            <a:schemeClr val="tx1"/>
          </a:solidFill>
          <a:latin typeface="+mn-lt"/>
          <a:ea typeface="+mn-ea"/>
          <a:cs typeface="+mn-cs"/>
        </a:defRPr>
      </a:lvl1pPr>
      <a:lvl2pPr marL="742760" indent="-285677" algn="l" rtl="0" fontAlgn="base">
        <a:spcBef>
          <a:spcPct val="20000"/>
        </a:spcBef>
        <a:spcAft>
          <a:spcPct val="0"/>
        </a:spcAft>
        <a:buChar char="–"/>
        <a:defRPr sz="2800">
          <a:solidFill>
            <a:schemeClr val="tx1"/>
          </a:solidFill>
          <a:latin typeface="+mn-lt"/>
          <a:ea typeface="+mn-ea"/>
        </a:defRPr>
      </a:lvl2pPr>
      <a:lvl3pPr marL="1142706" indent="-228541" algn="l" rtl="0" fontAlgn="base">
        <a:spcBef>
          <a:spcPct val="20000"/>
        </a:spcBef>
        <a:spcAft>
          <a:spcPct val="0"/>
        </a:spcAft>
        <a:buChar char="•"/>
        <a:defRPr sz="2400">
          <a:solidFill>
            <a:schemeClr val="tx1"/>
          </a:solidFill>
          <a:latin typeface="+mn-lt"/>
          <a:ea typeface="+mn-ea"/>
        </a:defRPr>
      </a:lvl3pPr>
      <a:lvl4pPr marL="1599790" indent="-228541" algn="l" rtl="0" fontAlgn="base">
        <a:spcBef>
          <a:spcPct val="20000"/>
        </a:spcBef>
        <a:spcAft>
          <a:spcPct val="0"/>
        </a:spcAft>
        <a:buChar char="–"/>
        <a:defRPr sz="2000">
          <a:solidFill>
            <a:schemeClr val="tx1"/>
          </a:solidFill>
          <a:latin typeface="+mn-lt"/>
          <a:ea typeface="+mn-ea"/>
        </a:defRPr>
      </a:lvl4pPr>
      <a:lvl5pPr marL="2056875" indent="-228541" algn="l" rtl="0" fontAlgn="base">
        <a:spcBef>
          <a:spcPct val="20000"/>
        </a:spcBef>
        <a:spcAft>
          <a:spcPct val="0"/>
        </a:spcAft>
        <a:buChar char="»"/>
        <a:defRPr sz="2000">
          <a:solidFill>
            <a:schemeClr val="tx1"/>
          </a:solidFill>
          <a:latin typeface="+mn-lt"/>
          <a:ea typeface="+mn-ea"/>
        </a:defRPr>
      </a:lvl5pPr>
      <a:lvl6pPr marL="2513959" indent="-228541" algn="l" rtl="0" fontAlgn="base">
        <a:spcBef>
          <a:spcPct val="20000"/>
        </a:spcBef>
        <a:spcAft>
          <a:spcPct val="0"/>
        </a:spcAft>
        <a:buChar char="»"/>
        <a:defRPr sz="2000">
          <a:solidFill>
            <a:schemeClr val="tx1"/>
          </a:solidFill>
          <a:latin typeface="+mn-lt"/>
          <a:ea typeface="+mn-ea"/>
        </a:defRPr>
      </a:lvl6pPr>
      <a:lvl7pPr marL="2971040" indent="-228541" algn="l" rtl="0" fontAlgn="base">
        <a:spcBef>
          <a:spcPct val="20000"/>
        </a:spcBef>
        <a:spcAft>
          <a:spcPct val="0"/>
        </a:spcAft>
        <a:buChar char="»"/>
        <a:defRPr sz="2000">
          <a:solidFill>
            <a:schemeClr val="tx1"/>
          </a:solidFill>
          <a:latin typeface="+mn-lt"/>
          <a:ea typeface="+mn-ea"/>
        </a:defRPr>
      </a:lvl7pPr>
      <a:lvl8pPr marL="3428124" indent="-228541" algn="l" rtl="0" fontAlgn="base">
        <a:spcBef>
          <a:spcPct val="20000"/>
        </a:spcBef>
        <a:spcAft>
          <a:spcPct val="0"/>
        </a:spcAft>
        <a:buChar char="»"/>
        <a:defRPr sz="2000">
          <a:solidFill>
            <a:schemeClr val="tx1"/>
          </a:solidFill>
          <a:latin typeface="+mn-lt"/>
          <a:ea typeface="+mn-ea"/>
        </a:defRPr>
      </a:lvl8pPr>
      <a:lvl9pPr marL="3885205" indent="-228541"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614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lvl1pPr eaLnBrk="1" hangingPunct="1">
              <a:defRPr sz="1400">
                <a:latin typeface="Times New Roman" charset="0"/>
              </a:defRPr>
            </a:lvl1pPr>
          </a:lstStyle>
          <a:p>
            <a:pPr algn="l"/>
            <a:endParaRPr lang="en-US" b="0">
              <a:solidFill>
                <a:srgbClr val="000000"/>
              </a:solidFill>
            </a:endParaRPr>
          </a:p>
        </p:txBody>
      </p:sp>
      <p:sp>
        <p:nvSpPr>
          <p:cNvPr id="6150" name="Rectangle 6"/>
          <p:cNvSpPr>
            <a:spLocks noGrp="1" noChangeArrowheads="1"/>
          </p:cNvSpPr>
          <p:nvPr>
            <p:ph type="sldNum" sz="quarter" idx="4"/>
          </p:nvPr>
        </p:nvSpPr>
        <p:spPr bwMode="auto">
          <a:xfrm>
            <a:off x="2895600" y="6248400"/>
            <a:ext cx="5562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lvl1pPr algn="r" eaLnBrk="1" hangingPunct="1">
              <a:defRPr sz="1800">
                <a:solidFill>
                  <a:schemeClr val="bg1"/>
                </a:solidFill>
                <a:latin typeface="Times New Roman" charset="0"/>
              </a:defRPr>
            </a:lvl1pPr>
          </a:lstStyle>
          <a:p>
            <a:r>
              <a:rPr lang="en-US" b="0">
                <a:solidFill>
                  <a:srgbClr val="FFFFFF"/>
                </a:solidFill>
              </a:rPr>
              <a:t>Source</a:t>
            </a:r>
            <a:endParaRPr lang="en-US" sz="1400" b="0">
              <a:solidFill>
                <a:srgbClr val="FFFFFF"/>
              </a:solidFill>
            </a:endParaRPr>
          </a:p>
        </p:txBody>
      </p:sp>
    </p:spTree>
    <p:extLst>
      <p:ext uri="{BB962C8B-B14F-4D97-AF65-F5344CB8AC3E}">
        <p14:creationId xmlns:p14="http://schemas.microsoft.com/office/powerpoint/2010/main" val="1851917130"/>
      </p:ext>
    </p:extLst>
  </p:cSld>
  <p:clrMap bg1="lt1" tx1="dk1" bg2="lt2" tx2="dk2" accent1="accent1" accent2="accent2" accent3="accent3" accent4="accent4" accent5="accent5" accent6="accent6" hlink="hlink" folHlink="folHlink"/>
  <p:sldLayoutIdLst>
    <p:sldLayoutId id="2147485818" r:id="rId1"/>
    <p:sldLayoutId id="2147485819" r:id="rId2"/>
    <p:sldLayoutId id="2147485820" r:id="rId3"/>
    <p:sldLayoutId id="2147485821" r:id="rId4"/>
    <p:sldLayoutId id="2147485822" r:id="rId5"/>
    <p:sldLayoutId id="2147485823" r:id="rId6"/>
    <p:sldLayoutId id="2147485824" r:id="rId7"/>
    <p:sldLayoutId id="2147485825" r:id="rId8"/>
    <p:sldLayoutId id="2147485826" r:id="rId9"/>
    <p:sldLayoutId id="2147485827" r:id="rId10"/>
    <p:sldLayoutId id="2147485828" r:id="rId11"/>
  </p:sldLayoutIdLst>
  <p:txStyles>
    <p:titleStyle>
      <a:lvl1pPr algn="ctr" rtl="0" fontAlgn="base">
        <a:spcBef>
          <a:spcPct val="0"/>
        </a:spcBef>
        <a:spcAft>
          <a:spcPct val="0"/>
        </a:spcAft>
        <a:defRPr sz="4000" b="1">
          <a:solidFill>
            <a:schemeClr val="bg1"/>
          </a:solidFill>
          <a:latin typeface="Arial"/>
          <a:ea typeface="+mj-ea"/>
          <a:cs typeface="Arial"/>
        </a:defRPr>
      </a:lvl1pPr>
      <a:lvl2pPr algn="ctr" rtl="0" fontAlgn="base">
        <a:spcBef>
          <a:spcPct val="0"/>
        </a:spcBef>
        <a:spcAft>
          <a:spcPct val="0"/>
        </a:spcAft>
        <a:defRPr sz="4000" b="1">
          <a:solidFill>
            <a:schemeClr val="bg1"/>
          </a:solidFill>
          <a:latin typeface="Arial" charset="0"/>
          <a:ea typeface="ＭＳ Ｐゴシック" charset="0"/>
        </a:defRPr>
      </a:lvl2pPr>
      <a:lvl3pPr algn="ctr" rtl="0" fontAlgn="base">
        <a:spcBef>
          <a:spcPct val="0"/>
        </a:spcBef>
        <a:spcAft>
          <a:spcPct val="0"/>
        </a:spcAft>
        <a:defRPr sz="4000" b="1">
          <a:solidFill>
            <a:schemeClr val="bg1"/>
          </a:solidFill>
          <a:latin typeface="Arial" charset="0"/>
          <a:ea typeface="ＭＳ Ｐゴシック" charset="0"/>
        </a:defRPr>
      </a:lvl3pPr>
      <a:lvl4pPr algn="ctr" rtl="0" fontAlgn="base">
        <a:spcBef>
          <a:spcPct val="0"/>
        </a:spcBef>
        <a:spcAft>
          <a:spcPct val="0"/>
        </a:spcAft>
        <a:defRPr sz="4000" b="1">
          <a:solidFill>
            <a:schemeClr val="bg1"/>
          </a:solidFill>
          <a:latin typeface="Arial" charset="0"/>
          <a:ea typeface="ＭＳ Ｐゴシック" charset="0"/>
        </a:defRPr>
      </a:lvl4pPr>
      <a:lvl5pPr algn="ctr" rtl="0" fontAlgn="base">
        <a:spcBef>
          <a:spcPct val="0"/>
        </a:spcBef>
        <a:spcAft>
          <a:spcPct val="0"/>
        </a:spcAft>
        <a:defRPr sz="4000" b="1">
          <a:solidFill>
            <a:schemeClr val="bg1"/>
          </a:solidFill>
          <a:latin typeface="Arial" charset="0"/>
          <a:ea typeface="ＭＳ Ｐゴシック" charset="0"/>
        </a:defRPr>
      </a:lvl5pPr>
      <a:lvl6pPr marL="457082" algn="ctr" rtl="0" fontAlgn="base">
        <a:spcBef>
          <a:spcPct val="0"/>
        </a:spcBef>
        <a:spcAft>
          <a:spcPct val="0"/>
        </a:spcAft>
        <a:defRPr sz="4000" b="1">
          <a:solidFill>
            <a:schemeClr val="bg1"/>
          </a:solidFill>
          <a:latin typeface="Arial" charset="0"/>
          <a:ea typeface="ＭＳ Ｐゴシック" charset="0"/>
        </a:defRPr>
      </a:lvl6pPr>
      <a:lvl7pPr marL="914165" algn="ctr" rtl="0" fontAlgn="base">
        <a:spcBef>
          <a:spcPct val="0"/>
        </a:spcBef>
        <a:spcAft>
          <a:spcPct val="0"/>
        </a:spcAft>
        <a:defRPr sz="4000" b="1">
          <a:solidFill>
            <a:schemeClr val="bg1"/>
          </a:solidFill>
          <a:latin typeface="Arial" charset="0"/>
          <a:ea typeface="ＭＳ Ｐゴシック" charset="0"/>
        </a:defRPr>
      </a:lvl7pPr>
      <a:lvl8pPr marL="1371250" algn="ctr" rtl="0" fontAlgn="base">
        <a:spcBef>
          <a:spcPct val="0"/>
        </a:spcBef>
        <a:spcAft>
          <a:spcPct val="0"/>
        </a:spcAft>
        <a:defRPr sz="4000" b="1">
          <a:solidFill>
            <a:schemeClr val="bg1"/>
          </a:solidFill>
          <a:latin typeface="Arial" charset="0"/>
          <a:ea typeface="ＭＳ Ｐゴシック" charset="0"/>
        </a:defRPr>
      </a:lvl8pPr>
      <a:lvl9pPr marL="1828332" algn="ctr" rtl="0" fontAlgn="base">
        <a:spcBef>
          <a:spcPct val="0"/>
        </a:spcBef>
        <a:spcAft>
          <a:spcPct val="0"/>
        </a:spcAft>
        <a:defRPr sz="4000" b="1">
          <a:solidFill>
            <a:schemeClr val="bg1"/>
          </a:solidFill>
          <a:latin typeface="Arial" charset="0"/>
          <a:ea typeface="ＭＳ Ｐゴシック" charset="0"/>
        </a:defRPr>
      </a:lvl9pPr>
    </p:titleStyle>
    <p:bodyStyle>
      <a:lvl1pPr marL="342813" indent="-342813" algn="l" rtl="0" fontAlgn="base">
        <a:spcBef>
          <a:spcPct val="20000"/>
        </a:spcBef>
        <a:spcAft>
          <a:spcPct val="0"/>
        </a:spcAft>
        <a:buChar char="•"/>
        <a:defRPr sz="3200">
          <a:solidFill>
            <a:schemeClr val="tx1"/>
          </a:solidFill>
          <a:latin typeface="Arial"/>
          <a:ea typeface="+mn-ea"/>
          <a:cs typeface="Arial"/>
        </a:defRPr>
      </a:lvl1pPr>
      <a:lvl2pPr marL="742760" indent="-285677" algn="l" rtl="0" fontAlgn="base">
        <a:spcBef>
          <a:spcPct val="20000"/>
        </a:spcBef>
        <a:spcAft>
          <a:spcPct val="0"/>
        </a:spcAft>
        <a:buChar char="–"/>
        <a:defRPr sz="3200">
          <a:solidFill>
            <a:schemeClr val="bg1"/>
          </a:solidFill>
          <a:latin typeface="Arial"/>
          <a:ea typeface="+mn-ea"/>
          <a:cs typeface="Arial"/>
        </a:defRPr>
      </a:lvl2pPr>
      <a:lvl3pPr marL="1142706" indent="-228541" algn="l" rtl="0" fontAlgn="base">
        <a:spcBef>
          <a:spcPct val="20000"/>
        </a:spcBef>
        <a:spcAft>
          <a:spcPct val="0"/>
        </a:spcAft>
        <a:buChar char="•"/>
        <a:defRPr sz="2400">
          <a:solidFill>
            <a:schemeClr val="tx1"/>
          </a:solidFill>
          <a:latin typeface="Arial"/>
          <a:ea typeface="+mn-ea"/>
          <a:cs typeface="Arial"/>
        </a:defRPr>
      </a:lvl3pPr>
      <a:lvl4pPr marL="1599790" indent="-228541" algn="l" rtl="0" fontAlgn="base">
        <a:spcBef>
          <a:spcPct val="20000"/>
        </a:spcBef>
        <a:spcAft>
          <a:spcPct val="0"/>
        </a:spcAft>
        <a:buChar char="–"/>
        <a:defRPr sz="2000">
          <a:solidFill>
            <a:schemeClr val="tx1"/>
          </a:solidFill>
          <a:latin typeface="Arial"/>
          <a:ea typeface="+mn-ea"/>
          <a:cs typeface="Arial"/>
        </a:defRPr>
      </a:lvl4pPr>
      <a:lvl5pPr marL="2056875" indent="-228541" algn="l" rtl="0" fontAlgn="base">
        <a:spcBef>
          <a:spcPct val="20000"/>
        </a:spcBef>
        <a:spcAft>
          <a:spcPct val="0"/>
        </a:spcAft>
        <a:buChar char="»"/>
        <a:defRPr sz="2000">
          <a:solidFill>
            <a:schemeClr val="tx1"/>
          </a:solidFill>
          <a:latin typeface="Arial"/>
          <a:ea typeface="+mn-ea"/>
          <a:cs typeface="Arial"/>
        </a:defRPr>
      </a:lvl5pPr>
      <a:lvl6pPr marL="2513959" indent="-228541" algn="l" rtl="0" fontAlgn="base">
        <a:spcBef>
          <a:spcPct val="20000"/>
        </a:spcBef>
        <a:spcAft>
          <a:spcPct val="0"/>
        </a:spcAft>
        <a:buChar char="»"/>
        <a:defRPr sz="2000">
          <a:solidFill>
            <a:schemeClr val="tx1"/>
          </a:solidFill>
          <a:latin typeface="Times New Roman" charset="0"/>
          <a:ea typeface="+mn-ea"/>
        </a:defRPr>
      </a:lvl6pPr>
      <a:lvl7pPr marL="2971040" indent="-228541" algn="l" rtl="0" fontAlgn="base">
        <a:spcBef>
          <a:spcPct val="20000"/>
        </a:spcBef>
        <a:spcAft>
          <a:spcPct val="0"/>
        </a:spcAft>
        <a:buChar char="»"/>
        <a:defRPr sz="2000">
          <a:solidFill>
            <a:schemeClr val="tx1"/>
          </a:solidFill>
          <a:latin typeface="Times New Roman" charset="0"/>
          <a:ea typeface="+mn-ea"/>
        </a:defRPr>
      </a:lvl7pPr>
      <a:lvl8pPr marL="3428124" indent="-228541" algn="l" rtl="0" fontAlgn="base">
        <a:spcBef>
          <a:spcPct val="20000"/>
        </a:spcBef>
        <a:spcAft>
          <a:spcPct val="0"/>
        </a:spcAft>
        <a:buChar char="»"/>
        <a:defRPr sz="2000">
          <a:solidFill>
            <a:schemeClr val="tx1"/>
          </a:solidFill>
          <a:latin typeface="Times New Roman" charset="0"/>
          <a:ea typeface="+mn-ea"/>
        </a:defRPr>
      </a:lvl8pPr>
      <a:lvl9pPr marL="3885205" indent="-228541" algn="l" rtl="0" fontAlgn="base">
        <a:spcBef>
          <a:spcPct val="20000"/>
        </a:spcBef>
        <a:spcAft>
          <a:spcPct val="0"/>
        </a:spcAft>
        <a:buChar char="»"/>
        <a:defRPr sz="2000">
          <a:solidFill>
            <a:schemeClr val="tx1"/>
          </a:solidFill>
          <a:latin typeface="Times New Roman" charset="0"/>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590850" name="Rectangle 2"/>
          <p:cNvSpPr>
            <a:spLocks noGrp="1" noChangeArrowheads="1"/>
          </p:cNvSpPr>
          <p:nvPr>
            <p:ph type="title"/>
          </p:nvPr>
        </p:nvSpPr>
        <p:spPr bwMode="auto">
          <a:xfrm>
            <a:off x="0" y="609600"/>
            <a:ext cx="9144000" cy="1143000"/>
          </a:xfrm>
          <a:prstGeom prst="rect">
            <a:avLst/>
          </a:prstGeom>
          <a:noFill/>
          <a:ln>
            <a:noFill/>
          </a:ln>
          <a:effectLst>
            <a:outerShdw blurRad="25400" dist="25399" dir="2700000" algn="ctr" rotWithShape="0">
              <a:srgbClr val="000000">
                <a:alpha val="99962"/>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590851" name="Rectangle 3"/>
          <p:cNvSpPr>
            <a:spLocks noGrp="1" noChangeArrowheads="1"/>
          </p:cNvSpPr>
          <p:nvPr>
            <p:ph type="body" idx="1"/>
          </p:nvPr>
        </p:nvSpPr>
        <p:spPr bwMode="auto">
          <a:xfrm>
            <a:off x="0" y="1981200"/>
            <a:ext cx="9144000" cy="4114800"/>
          </a:xfrm>
          <a:prstGeom prst="rect">
            <a:avLst/>
          </a:prstGeom>
          <a:noFill/>
          <a:ln>
            <a:noFill/>
          </a:ln>
          <a:effectLst>
            <a:outerShdw blurRad="25400" dist="25399" dir="2700000" algn="ctr" rotWithShape="0">
              <a:srgbClr val="000000">
                <a:alpha val="99962"/>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0852"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2700000" algn="ctr" rotWithShape="0">
                    <a:schemeClr val="bg2">
                      <a:alpha val="99962"/>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lvl1pPr>
              <a:defRPr sz="1400">
                <a:latin typeface="+mn-lt"/>
              </a:defRPr>
            </a:lvl1pPr>
          </a:lstStyle>
          <a:p>
            <a:pPr algn="l" eaLnBrk="0" hangingPunct="0"/>
            <a:endParaRPr lang="en-US" b="0">
              <a:solidFill>
                <a:srgbClr val="FFFFFF"/>
              </a:solidFill>
              <a:latin typeface="Tahoma"/>
            </a:endParaRPr>
          </a:p>
        </p:txBody>
      </p:sp>
      <p:sp>
        <p:nvSpPr>
          <p:cNvPr id="590853" name="Rectangle 5"/>
          <p:cNvSpPr>
            <a:spLocks noGrp="1" noChangeArrowheads="1"/>
          </p:cNvSpPr>
          <p:nvPr>
            <p:ph type="ftr" sz="quarter" idx="3"/>
          </p:nvPr>
        </p:nvSpPr>
        <p:spPr bwMode="auto">
          <a:xfrm>
            <a:off x="3124201"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2700000" algn="ctr" rotWithShape="0">
                    <a:schemeClr val="bg2">
                      <a:alpha val="99962"/>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lvl1pPr algn="ctr">
              <a:defRPr sz="1400">
                <a:latin typeface="+mn-lt"/>
              </a:defRPr>
            </a:lvl1pPr>
          </a:lstStyle>
          <a:p>
            <a:pPr eaLnBrk="0" hangingPunct="0"/>
            <a:endParaRPr lang="en-US" b="0">
              <a:solidFill>
                <a:srgbClr val="FFFFFF"/>
              </a:solidFill>
              <a:latin typeface="Tahoma"/>
            </a:endParaRPr>
          </a:p>
        </p:txBody>
      </p:sp>
      <p:sp>
        <p:nvSpPr>
          <p:cNvPr id="590854"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2700000" algn="ctr" rotWithShape="0">
                    <a:schemeClr val="bg2">
                      <a:alpha val="99962"/>
                    </a:schemeClr>
                  </a:outerShdw>
                </a:effectLst>
              </a14:hiddenEffects>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lvl1pPr algn="r">
              <a:defRPr sz="1400">
                <a:latin typeface="+mn-lt"/>
              </a:defRPr>
            </a:lvl1pPr>
          </a:lstStyle>
          <a:p>
            <a:pPr eaLnBrk="0" hangingPunct="0"/>
            <a:fld id="{AC04C741-ACEA-9249-9A4B-740D6FCE2146}" type="slidenum">
              <a:rPr lang="en-US" b="0" smtClean="0">
                <a:solidFill>
                  <a:srgbClr val="FFFFFF"/>
                </a:solidFill>
                <a:latin typeface="Tahoma"/>
              </a:rPr>
              <a:pPr eaLnBrk="0" hangingPunct="0"/>
              <a:t>‹#›</a:t>
            </a:fld>
            <a:endParaRPr lang="en-US" b="0">
              <a:solidFill>
                <a:srgbClr val="FFFFFF"/>
              </a:solidFill>
              <a:latin typeface="Tahoma"/>
            </a:endParaRPr>
          </a:p>
        </p:txBody>
      </p:sp>
    </p:spTree>
    <p:extLst>
      <p:ext uri="{BB962C8B-B14F-4D97-AF65-F5344CB8AC3E}">
        <p14:creationId xmlns:p14="http://schemas.microsoft.com/office/powerpoint/2010/main" val="432090202"/>
      </p:ext>
    </p:extLst>
  </p:cSld>
  <p:clrMap bg1="dk2" tx1="lt1" bg2="dk1" tx2="lt2" accent1="accent1" accent2="accent2" accent3="accent3" accent4="accent4" accent5="accent5" accent6="accent6" hlink="hlink" folHlink="folHlink"/>
  <p:sldLayoutIdLst>
    <p:sldLayoutId id="2147485830" r:id="rId1"/>
    <p:sldLayoutId id="2147485831" r:id="rId2"/>
    <p:sldLayoutId id="2147485832" r:id="rId3"/>
    <p:sldLayoutId id="2147485833" r:id="rId4"/>
    <p:sldLayoutId id="2147485834" r:id="rId5"/>
    <p:sldLayoutId id="2147485835" r:id="rId6"/>
    <p:sldLayoutId id="2147485836" r:id="rId7"/>
    <p:sldLayoutId id="2147485837" r:id="rId8"/>
    <p:sldLayoutId id="2147485838" r:id="rId9"/>
    <p:sldLayoutId id="2147485839" r:id="rId10"/>
    <p:sldLayoutId id="2147485840" r:id="rId11"/>
  </p:sldLayoutIdLst>
  <p:txStyles>
    <p:titleStyle>
      <a:lvl1pPr algn="ctr" rtl="0" fontAlgn="base">
        <a:spcBef>
          <a:spcPct val="0"/>
        </a:spcBef>
        <a:spcAft>
          <a:spcPct val="0"/>
        </a:spcAft>
        <a:defRPr sz="4400" i="0">
          <a:solidFill>
            <a:schemeClr val="tx2"/>
          </a:solidFill>
          <a:effectLst>
            <a:outerShdw blurRad="38100" dist="38100" dir="2700000" algn="tl">
              <a:srgbClr val="000000">
                <a:alpha val="43137"/>
              </a:srgbClr>
            </a:outerShdw>
          </a:effectLst>
          <a:latin typeface="Arial"/>
          <a:ea typeface="+mj-ea"/>
          <a:cs typeface="Arial"/>
        </a:defRPr>
      </a:lvl1pPr>
      <a:lvl2pPr algn="ctr" rtl="0" fontAlgn="base">
        <a:spcBef>
          <a:spcPct val="0"/>
        </a:spcBef>
        <a:spcAft>
          <a:spcPct val="0"/>
        </a:spcAft>
        <a:defRPr sz="4400" i="1">
          <a:solidFill>
            <a:schemeClr val="tx2"/>
          </a:solidFill>
          <a:latin typeface="Tahoma" charset="0"/>
          <a:ea typeface="ＭＳ Ｐゴシック" charset="0"/>
          <a:cs typeface="ＭＳ Ｐゴシック" charset="0"/>
        </a:defRPr>
      </a:lvl2pPr>
      <a:lvl3pPr algn="ctr" rtl="0" fontAlgn="base">
        <a:spcBef>
          <a:spcPct val="0"/>
        </a:spcBef>
        <a:spcAft>
          <a:spcPct val="0"/>
        </a:spcAft>
        <a:defRPr sz="4400" i="1">
          <a:solidFill>
            <a:schemeClr val="tx2"/>
          </a:solidFill>
          <a:latin typeface="Tahoma" charset="0"/>
          <a:ea typeface="ＭＳ Ｐゴシック" charset="0"/>
          <a:cs typeface="ＭＳ Ｐゴシック" charset="0"/>
        </a:defRPr>
      </a:lvl3pPr>
      <a:lvl4pPr algn="ctr" rtl="0" fontAlgn="base">
        <a:spcBef>
          <a:spcPct val="0"/>
        </a:spcBef>
        <a:spcAft>
          <a:spcPct val="0"/>
        </a:spcAft>
        <a:defRPr sz="4400" i="1">
          <a:solidFill>
            <a:schemeClr val="tx2"/>
          </a:solidFill>
          <a:latin typeface="Tahoma" charset="0"/>
          <a:ea typeface="ＭＳ Ｐゴシック" charset="0"/>
          <a:cs typeface="ＭＳ Ｐゴシック" charset="0"/>
        </a:defRPr>
      </a:lvl4pPr>
      <a:lvl5pPr algn="ctr" rtl="0" fontAlgn="base">
        <a:spcBef>
          <a:spcPct val="0"/>
        </a:spcBef>
        <a:spcAft>
          <a:spcPct val="0"/>
        </a:spcAft>
        <a:defRPr sz="4400" i="1">
          <a:solidFill>
            <a:schemeClr val="tx2"/>
          </a:solidFill>
          <a:latin typeface="Tahoma" charset="0"/>
          <a:ea typeface="ＭＳ Ｐゴシック" charset="0"/>
          <a:cs typeface="ＭＳ Ｐゴシック" charset="0"/>
        </a:defRPr>
      </a:lvl5pPr>
      <a:lvl6pPr marL="457082" algn="ctr" rtl="0" fontAlgn="base">
        <a:spcBef>
          <a:spcPct val="0"/>
        </a:spcBef>
        <a:spcAft>
          <a:spcPct val="0"/>
        </a:spcAft>
        <a:defRPr sz="4400" i="1">
          <a:solidFill>
            <a:schemeClr val="tx2"/>
          </a:solidFill>
          <a:latin typeface="Tahoma" charset="0"/>
          <a:ea typeface="ＭＳ Ｐゴシック" charset="0"/>
          <a:cs typeface="ＭＳ Ｐゴシック" charset="0"/>
        </a:defRPr>
      </a:lvl6pPr>
      <a:lvl7pPr marL="914165" algn="ctr" rtl="0" fontAlgn="base">
        <a:spcBef>
          <a:spcPct val="0"/>
        </a:spcBef>
        <a:spcAft>
          <a:spcPct val="0"/>
        </a:spcAft>
        <a:defRPr sz="4400" i="1">
          <a:solidFill>
            <a:schemeClr val="tx2"/>
          </a:solidFill>
          <a:latin typeface="Tahoma" charset="0"/>
          <a:ea typeface="ＭＳ Ｐゴシック" charset="0"/>
          <a:cs typeface="ＭＳ Ｐゴシック" charset="0"/>
        </a:defRPr>
      </a:lvl7pPr>
      <a:lvl8pPr marL="1371250" algn="ctr" rtl="0" fontAlgn="base">
        <a:spcBef>
          <a:spcPct val="0"/>
        </a:spcBef>
        <a:spcAft>
          <a:spcPct val="0"/>
        </a:spcAft>
        <a:defRPr sz="4400" i="1">
          <a:solidFill>
            <a:schemeClr val="tx2"/>
          </a:solidFill>
          <a:latin typeface="Tahoma" charset="0"/>
          <a:ea typeface="ＭＳ Ｐゴシック" charset="0"/>
          <a:cs typeface="ＭＳ Ｐゴシック" charset="0"/>
        </a:defRPr>
      </a:lvl8pPr>
      <a:lvl9pPr marL="1828332" algn="ctr" rtl="0" fontAlgn="base">
        <a:spcBef>
          <a:spcPct val="0"/>
        </a:spcBef>
        <a:spcAft>
          <a:spcPct val="0"/>
        </a:spcAft>
        <a:defRPr sz="4400" i="1">
          <a:solidFill>
            <a:schemeClr val="tx2"/>
          </a:solidFill>
          <a:latin typeface="Tahoma" charset="0"/>
          <a:ea typeface="ＭＳ Ｐゴシック" charset="0"/>
          <a:cs typeface="ＭＳ Ｐゴシック" charset="0"/>
        </a:defRPr>
      </a:lvl9pPr>
    </p:titleStyle>
    <p:bodyStyle>
      <a:lvl1pPr marL="342813" indent="-342813" algn="l" rtl="0" fontAlgn="base">
        <a:spcBef>
          <a:spcPct val="20000"/>
        </a:spcBef>
        <a:spcAft>
          <a:spcPct val="0"/>
        </a:spcAft>
        <a:buFont typeface="Wingdings" charset="0"/>
        <a:buChar char=""/>
        <a:defRPr sz="3200" i="0">
          <a:solidFill>
            <a:schemeClr val="tx1"/>
          </a:solidFill>
          <a:effectLst>
            <a:outerShdw blurRad="38100" dist="38100" dir="2700000" algn="tl">
              <a:srgbClr val="000000">
                <a:alpha val="43137"/>
              </a:srgbClr>
            </a:outerShdw>
          </a:effectLst>
          <a:latin typeface="Arial"/>
          <a:ea typeface="+mn-ea"/>
          <a:cs typeface="Arial"/>
        </a:defRPr>
      </a:lvl1pPr>
      <a:lvl2pPr marL="742760" indent="-285677" algn="l" rtl="0" fontAlgn="base">
        <a:spcBef>
          <a:spcPct val="20000"/>
        </a:spcBef>
        <a:spcAft>
          <a:spcPct val="0"/>
        </a:spcAft>
        <a:buFont typeface="Wingdings" charset="0"/>
        <a:buChar char=""/>
        <a:defRPr sz="2800" i="0">
          <a:solidFill>
            <a:schemeClr val="tx1"/>
          </a:solidFill>
          <a:effectLst>
            <a:outerShdw blurRad="38100" dist="38100" dir="2700000" algn="tl">
              <a:srgbClr val="000000">
                <a:alpha val="43137"/>
              </a:srgbClr>
            </a:outerShdw>
          </a:effectLst>
          <a:latin typeface="Arial"/>
          <a:ea typeface="+mn-ea"/>
          <a:cs typeface="Arial"/>
        </a:defRPr>
      </a:lvl2pPr>
      <a:lvl3pPr marL="1142706" indent="-228541" algn="l" rtl="0" fontAlgn="base">
        <a:spcBef>
          <a:spcPct val="20000"/>
        </a:spcBef>
        <a:spcAft>
          <a:spcPct val="0"/>
        </a:spcAft>
        <a:buFont typeface="Wingdings" charset="0"/>
        <a:buChar char=""/>
        <a:defRPr sz="2400" i="0">
          <a:solidFill>
            <a:schemeClr val="tx1"/>
          </a:solidFill>
          <a:effectLst>
            <a:outerShdw blurRad="38100" dist="38100" dir="2700000" algn="tl">
              <a:srgbClr val="000000">
                <a:alpha val="43137"/>
              </a:srgbClr>
            </a:outerShdw>
          </a:effectLst>
          <a:latin typeface="Arial"/>
          <a:ea typeface="+mn-ea"/>
          <a:cs typeface="Arial"/>
        </a:defRPr>
      </a:lvl3pPr>
      <a:lvl4pPr marL="1599790" indent="-228541" algn="l" rtl="0" fontAlgn="base">
        <a:spcBef>
          <a:spcPct val="20000"/>
        </a:spcBef>
        <a:spcAft>
          <a:spcPct val="0"/>
        </a:spcAft>
        <a:buFont typeface="Wingdings" charset="0"/>
        <a:buChar char=""/>
        <a:defRPr sz="2000" i="0">
          <a:solidFill>
            <a:schemeClr val="tx1"/>
          </a:solidFill>
          <a:effectLst>
            <a:outerShdw blurRad="38100" dist="38100" dir="2700000" algn="tl">
              <a:srgbClr val="000000">
                <a:alpha val="43137"/>
              </a:srgbClr>
            </a:outerShdw>
          </a:effectLst>
          <a:latin typeface="Arial"/>
          <a:ea typeface="+mn-ea"/>
          <a:cs typeface="Arial"/>
        </a:defRPr>
      </a:lvl4pPr>
      <a:lvl5pPr marL="2056875" indent="-228541" algn="l" rtl="0" fontAlgn="base">
        <a:spcBef>
          <a:spcPct val="20000"/>
        </a:spcBef>
        <a:spcAft>
          <a:spcPct val="0"/>
        </a:spcAft>
        <a:buFont typeface="Wingdings" charset="0"/>
        <a:buChar char=""/>
        <a:defRPr sz="2000" i="0">
          <a:solidFill>
            <a:schemeClr val="tx1"/>
          </a:solidFill>
          <a:effectLst>
            <a:outerShdw blurRad="38100" dist="38100" dir="2700000" algn="tl">
              <a:srgbClr val="000000">
                <a:alpha val="43137"/>
              </a:srgbClr>
            </a:outerShdw>
          </a:effectLst>
          <a:latin typeface="Arial"/>
          <a:ea typeface="+mn-ea"/>
          <a:cs typeface="Arial"/>
        </a:defRPr>
      </a:lvl5pPr>
      <a:lvl6pPr marL="2513959" indent="-228541" algn="l" rtl="0" fontAlgn="base">
        <a:spcBef>
          <a:spcPct val="20000"/>
        </a:spcBef>
        <a:spcAft>
          <a:spcPct val="0"/>
        </a:spcAft>
        <a:buFont typeface="Wingdings" charset="0"/>
        <a:buChar char=""/>
        <a:defRPr sz="2000">
          <a:solidFill>
            <a:schemeClr val="tx1"/>
          </a:solidFill>
          <a:latin typeface="+mn-lt"/>
          <a:ea typeface="+mn-ea"/>
        </a:defRPr>
      </a:lvl6pPr>
      <a:lvl7pPr marL="2971040" indent="-228541" algn="l" rtl="0" fontAlgn="base">
        <a:spcBef>
          <a:spcPct val="20000"/>
        </a:spcBef>
        <a:spcAft>
          <a:spcPct val="0"/>
        </a:spcAft>
        <a:buFont typeface="Wingdings" charset="0"/>
        <a:buChar char=""/>
        <a:defRPr sz="2000">
          <a:solidFill>
            <a:schemeClr val="tx1"/>
          </a:solidFill>
          <a:latin typeface="+mn-lt"/>
          <a:ea typeface="+mn-ea"/>
        </a:defRPr>
      </a:lvl7pPr>
      <a:lvl8pPr marL="3428124" indent="-228541" algn="l" rtl="0" fontAlgn="base">
        <a:spcBef>
          <a:spcPct val="20000"/>
        </a:spcBef>
        <a:spcAft>
          <a:spcPct val="0"/>
        </a:spcAft>
        <a:buFont typeface="Wingdings" charset="0"/>
        <a:buChar char=""/>
        <a:defRPr sz="2000">
          <a:solidFill>
            <a:schemeClr val="tx1"/>
          </a:solidFill>
          <a:latin typeface="+mn-lt"/>
          <a:ea typeface="+mn-ea"/>
        </a:defRPr>
      </a:lvl8pPr>
      <a:lvl9pPr marL="3885205" indent="-228541" algn="l" rtl="0" fontAlgn="base">
        <a:spcBef>
          <a:spcPct val="20000"/>
        </a:spcBef>
        <a:spcAft>
          <a:spcPct val="0"/>
        </a:spcAft>
        <a:buFont typeface="Wingdings" charset="0"/>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61186" name="Title Placeholder 1"/>
          <p:cNvSpPr>
            <a:spLocks noGrp="1"/>
          </p:cNvSpPr>
          <p:nvPr>
            <p:ph type="title"/>
          </p:nvPr>
        </p:nvSpPr>
        <p:spPr bwMode="auto">
          <a:xfrm>
            <a:off x="457647" y="274588"/>
            <a:ext cx="8228707"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22" tIns="45562" rIns="91122" bIns="45562" numCol="1" anchor="ctr" anchorCtr="0" compatLnSpc="1">
            <a:prstTxWarp prst="textNoShape">
              <a:avLst/>
            </a:prstTxWarp>
          </a:bodyPr>
          <a:lstStyle/>
          <a:p>
            <a:pPr lvl="0"/>
            <a:r>
              <a:rPr lang="en-US" altLang="zh-CN"/>
              <a:t>Click to edit Master title style</a:t>
            </a:r>
          </a:p>
        </p:txBody>
      </p:sp>
      <p:sp>
        <p:nvSpPr>
          <p:cNvPr id="861187" name="Text Placeholder 2"/>
          <p:cNvSpPr>
            <a:spLocks noGrp="1"/>
          </p:cNvSpPr>
          <p:nvPr>
            <p:ph type="body" idx="1"/>
          </p:nvPr>
        </p:nvSpPr>
        <p:spPr bwMode="auto">
          <a:xfrm>
            <a:off x="457647" y="1600697"/>
            <a:ext cx="8228707" cy="45251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22" tIns="45562" rIns="91122" bIns="45562"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4" name="Date Placeholder 3"/>
          <p:cNvSpPr>
            <a:spLocks noGrp="1"/>
          </p:cNvSpPr>
          <p:nvPr>
            <p:ph type="dt" sz="half" idx="2"/>
          </p:nvPr>
        </p:nvSpPr>
        <p:spPr bwMode="auto">
          <a:xfrm>
            <a:off x="457648" y="6356871"/>
            <a:ext cx="2133079" cy="36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22" tIns="45562" rIns="91122" bIns="45562" numCol="1" anchor="ctr" anchorCtr="0" compatLnSpc="1">
            <a:prstTxWarp prst="textNoShape">
              <a:avLst/>
            </a:prstTxWarp>
          </a:bodyPr>
          <a:lstStyle>
            <a:lvl1pPr defTabSz="910692">
              <a:defRPr sz="1200">
                <a:solidFill>
                  <a:srgbClr val="898989"/>
                </a:solidFill>
                <a:latin typeface="Calibri" charset="0"/>
                <a:ea typeface="宋体" charset="0"/>
                <a:cs typeface="宋体" charset="0"/>
              </a:defRPr>
            </a:lvl1pPr>
          </a:lstStyle>
          <a:p>
            <a:pPr algn="l">
              <a:defRPr/>
            </a:pPr>
            <a:endParaRPr lang="en-US" altLang="zh-CN" b="0">
              <a:sym typeface="Times New Roman" charset="0"/>
            </a:endParaRPr>
          </a:p>
        </p:txBody>
      </p:sp>
      <p:sp>
        <p:nvSpPr>
          <p:cNvPr id="5" name="Footer Placeholder 4"/>
          <p:cNvSpPr>
            <a:spLocks noGrp="1"/>
          </p:cNvSpPr>
          <p:nvPr>
            <p:ph type="ftr" sz="quarter" idx="3"/>
          </p:nvPr>
        </p:nvSpPr>
        <p:spPr bwMode="auto">
          <a:xfrm>
            <a:off x="3124325" y="6356871"/>
            <a:ext cx="2895451" cy="36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22" tIns="45562" rIns="91122" bIns="45562" numCol="1" anchor="ctr" anchorCtr="0" compatLnSpc="1">
            <a:prstTxWarp prst="textNoShape">
              <a:avLst/>
            </a:prstTxWarp>
          </a:bodyPr>
          <a:lstStyle>
            <a:lvl1pPr algn="ctr" defTabSz="911059">
              <a:defRPr sz="1200">
                <a:solidFill>
                  <a:srgbClr val="898989"/>
                </a:solidFill>
                <a:latin typeface="+mn-lt"/>
                <a:ea typeface="+mn-ea"/>
                <a:cs typeface="+mn-cs"/>
              </a:defRPr>
            </a:lvl1pPr>
          </a:lstStyle>
          <a:p>
            <a:pPr>
              <a:defRPr/>
            </a:pPr>
            <a:endParaRPr lang="en-US" altLang="zh-CN" b="0">
              <a:latin typeface="Calibri"/>
              <a:ea typeface="宋体"/>
              <a:cs typeface="宋体"/>
              <a:sym typeface="Times New Roman" charset="0"/>
            </a:endParaRPr>
          </a:p>
        </p:txBody>
      </p:sp>
      <p:sp>
        <p:nvSpPr>
          <p:cNvPr id="6" name="Slide Number Placeholder 5"/>
          <p:cNvSpPr>
            <a:spLocks noGrp="1"/>
          </p:cNvSpPr>
          <p:nvPr>
            <p:ph type="sldNum" sz="quarter" idx="4"/>
          </p:nvPr>
        </p:nvSpPr>
        <p:spPr bwMode="auto">
          <a:xfrm>
            <a:off x="6553275" y="6356871"/>
            <a:ext cx="2133079" cy="36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22" tIns="45562" rIns="91122" bIns="45562" numCol="1" anchor="ctr" anchorCtr="0" compatLnSpc="1">
            <a:prstTxWarp prst="textNoShape">
              <a:avLst/>
            </a:prstTxWarp>
          </a:bodyPr>
          <a:lstStyle>
            <a:lvl1pPr algn="r" defTabSz="910692">
              <a:defRPr sz="1200">
                <a:solidFill>
                  <a:srgbClr val="898989"/>
                </a:solidFill>
                <a:latin typeface="Calibri" charset="0"/>
                <a:ea typeface="宋体" charset="0"/>
                <a:cs typeface="宋体" charset="0"/>
              </a:defRPr>
            </a:lvl1pPr>
          </a:lstStyle>
          <a:p>
            <a:pPr>
              <a:defRPr/>
            </a:pPr>
            <a:fld id="{27E042DF-5E19-0D4A-829E-6F127E939DD6}" type="slidenum">
              <a:rPr lang="en-US" altLang="zh-CN" b="0">
                <a:sym typeface="Times New Roman" charset="0"/>
              </a:rPr>
              <a:pPr>
                <a:defRPr/>
              </a:pPr>
              <a:t>‹#›</a:t>
            </a:fld>
            <a:endParaRPr lang="en-US" altLang="zh-CN" b="0">
              <a:sym typeface="Times New Roman" charset="0"/>
            </a:endParaRPr>
          </a:p>
        </p:txBody>
      </p:sp>
    </p:spTree>
    <p:extLst>
      <p:ext uri="{BB962C8B-B14F-4D97-AF65-F5344CB8AC3E}">
        <p14:creationId xmlns:p14="http://schemas.microsoft.com/office/powerpoint/2010/main" val="360806789"/>
      </p:ext>
    </p:extLst>
  </p:cSld>
  <p:clrMap bg1="lt1" tx1="dk1" bg2="lt2" tx2="dk2" accent1="accent1" accent2="accent2" accent3="accent3" accent4="accent4" accent5="accent5" accent6="accent6" hlink="hlink" folHlink="folHlink"/>
  <p:sldLayoutIdLst>
    <p:sldLayoutId id="2147485842" r:id="rId1"/>
    <p:sldLayoutId id="2147485843" r:id="rId2"/>
    <p:sldLayoutId id="2147485844" r:id="rId3"/>
    <p:sldLayoutId id="2147485845" r:id="rId4"/>
    <p:sldLayoutId id="2147485846" r:id="rId5"/>
    <p:sldLayoutId id="2147485847" r:id="rId6"/>
    <p:sldLayoutId id="2147485848" r:id="rId7"/>
    <p:sldLayoutId id="2147485849" r:id="rId8"/>
    <p:sldLayoutId id="2147485850" r:id="rId9"/>
    <p:sldLayoutId id="2147485851" r:id="rId10"/>
    <p:sldLayoutId id="2147485852" r:id="rId11"/>
  </p:sldLayoutIdLst>
  <p:hf sldNum="0" hdr="0" ftr="0" dt="0"/>
  <p:txStyles>
    <p:titleStyle>
      <a:lvl1pPr algn="ctr" defTabSz="910692" rtl="0" eaLnBrk="0" fontAlgn="base" hangingPunct="0">
        <a:spcBef>
          <a:spcPct val="0"/>
        </a:spcBef>
        <a:spcAft>
          <a:spcPct val="0"/>
        </a:spcAft>
        <a:defRPr sz="4400">
          <a:solidFill>
            <a:schemeClr val="tx1"/>
          </a:solidFill>
          <a:latin typeface="+mj-lt"/>
          <a:ea typeface="ＭＳ Ｐゴシック" charset="0"/>
          <a:cs typeface="+mj-cs"/>
        </a:defRPr>
      </a:lvl1pPr>
      <a:lvl2pPr algn="ctr" defTabSz="910692" rtl="0" eaLnBrk="0" fontAlgn="base" hangingPunct="0">
        <a:spcBef>
          <a:spcPct val="0"/>
        </a:spcBef>
        <a:spcAft>
          <a:spcPct val="0"/>
        </a:spcAft>
        <a:defRPr sz="4400">
          <a:solidFill>
            <a:schemeClr val="tx1"/>
          </a:solidFill>
          <a:latin typeface="Calibri" charset="0"/>
          <a:ea typeface="ＭＳ Ｐゴシック" charset="0"/>
          <a:cs typeface="宋体" charset="0"/>
        </a:defRPr>
      </a:lvl2pPr>
      <a:lvl3pPr algn="ctr" defTabSz="910692" rtl="0" eaLnBrk="0" fontAlgn="base" hangingPunct="0">
        <a:spcBef>
          <a:spcPct val="0"/>
        </a:spcBef>
        <a:spcAft>
          <a:spcPct val="0"/>
        </a:spcAft>
        <a:defRPr sz="4400">
          <a:solidFill>
            <a:schemeClr val="tx1"/>
          </a:solidFill>
          <a:latin typeface="Calibri" charset="0"/>
          <a:ea typeface="ＭＳ Ｐゴシック" charset="0"/>
          <a:cs typeface="宋体" charset="0"/>
        </a:defRPr>
      </a:lvl3pPr>
      <a:lvl4pPr algn="ctr" defTabSz="910692" rtl="0" eaLnBrk="0" fontAlgn="base" hangingPunct="0">
        <a:spcBef>
          <a:spcPct val="0"/>
        </a:spcBef>
        <a:spcAft>
          <a:spcPct val="0"/>
        </a:spcAft>
        <a:defRPr sz="4400">
          <a:solidFill>
            <a:schemeClr val="tx1"/>
          </a:solidFill>
          <a:latin typeface="Calibri" charset="0"/>
          <a:ea typeface="ＭＳ Ｐゴシック" charset="0"/>
          <a:cs typeface="宋体" charset="0"/>
        </a:defRPr>
      </a:lvl4pPr>
      <a:lvl5pPr algn="ctr" defTabSz="910692" rtl="0" eaLnBrk="0" fontAlgn="base" hangingPunct="0">
        <a:spcBef>
          <a:spcPct val="0"/>
        </a:spcBef>
        <a:spcAft>
          <a:spcPct val="0"/>
        </a:spcAft>
        <a:defRPr sz="4400">
          <a:solidFill>
            <a:schemeClr val="tx1"/>
          </a:solidFill>
          <a:latin typeface="Calibri" charset="0"/>
          <a:ea typeface="ＭＳ Ｐゴシック" charset="0"/>
          <a:cs typeface="宋体" charset="0"/>
        </a:defRPr>
      </a:lvl5pPr>
      <a:lvl6pPr marL="320363" algn="ctr" defTabSz="911059" rtl="0" fontAlgn="base">
        <a:spcBef>
          <a:spcPct val="0"/>
        </a:spcBef>
        <a:spcAft>
          <a:spcPct val="0"/>
        </a:spcAft>
        <a:defRPr sz="4400">
          <a:solidFill>
            <a:schemeClr val="tx1"/>
          </a:solidFill>
          <a:latin typeface="Calibri" charset="0"/>
          <a:ea typeface="宋体" charset="0"/>
          <a:cs typeface="宋体" charset="0"/>
        </a:defRPr>
      </a:lvl6pPr>
      <a:lvl7pPr marL="640739" algn="ctr" defTabSz="911059" rtl="0" fontAlgn="base">
        <a:spcBef>
          <a:spcPct val="0"/>
        </a:spcBef>
        <a:spcAft>
          <a:spcPct val="0"/>
        </a:spcAft>
        <a:defRPr sz="4400">
          <a:solidFill>
            <a:schemeClr val="tx1"/>
          </a:solidFill>
          <a:latin typeface="Calibri" charset="0"/>
          <a:ea typeface="宋体" charset="0"/>
          <a:cs typeface="宋体" charset="0"/>
        </a:defRPr>
      </a:lvl7pPr>
      <a:lvl8pPr marL="961120" algn="ctr" defTabSz="911059" rtl="0" fontAlgn="base">
        <a:spcBef>
          <a:spcPct val="0"/>
        </a:spcBef>
        <a:spcAft>
          <a:spcPct val="0"/>
        </a:spcAft>
        <a:defRPr sz="4400">
          <a:solidFill>
            <a:schemeClr val="tx1"/>
          </a:solidFill>
          <a:latin typeface="Calibri" charset="0"/>
          <a:ea typeface="宋体" charset="0"/>
          <a:cs typeface="宋体" charset="0"/>
        </a:defRPr>
      </a:lvl8pPr>
      <a:lvl9pPr marL="1281488" algn="ctr" defTabSz="911059" rtl="0" fontAlgn="base">
        <a:spcBef>
          <a:spcPct val="0"/>
        </a:spcBef>
        <a:spcAft>
          <a:spcPct val="0"/>
        </a:spcAft>
        <a:defRPr sz="4400">
          <a:solidFill>
            <a:schemeClr val="tx1"/>
          </a:solidFill>
          <a:latin typeface="Calibri" charset="0"/>
          <a:ea typeface="宋体" charset="0"/>
          <a:cs typeface="宋体" charset="0"/>
        </a:defRPr>
      </a:lvl9pPr>
    </p:titleStyle>
    <p:bodyStyle>
      <a:lvl1pPr marL="340683" indent="-340683" algn="l" defTabSz="910692" rtl="0" eaLnBrk="0" fontAlgn="base" hangingPunct="0">
        <a:spcBef>
          <a:spcPct val="20000"/>
        </a:spcBef>
        <a:spcAft>
          <a:spcPct val="0"/>
        </a:spcAft>
        <a:buFont typeface="Arial" charset="0"/>
        <a:buChar char="•"/>
        <a:defRPr sz="3200">
          <a:solidFill>
            <a:schemeClr val="tx1"/>
          </a:solidFill>
          <a:latin typeface="+mn-lt"/>
          <a:ea typeface="ＭＳ Ｐゴシック" charset="0"/>
          <a:cs typeface="+mn-cs"/>
        </a:defRPr>
      </a:lvl1pPr>
      <a:lvl2pPr marL="740354" indent="-283912" algn="l" defTabSz="910692" rtl="0" eaLnBrk="0" fontAlgn="base" hangingPunct="0">
        <a:spcBef>
          <a:spcPct val="20000"/>
        </a:spcBef>
        <a:spcAft>
          <a:spcPct val="0"/>
        </a:spcAft>
        <a:buFont typeface="Arial" charset="0"/>
        <a:buChar char="–"/>
        <a:defRPr sz="2800">
          <a:solidFill>
            <a:schemeClr val="tx1"/>
          </a:solidFill>
          <a:latin typeface="+mn-lt"/>
          <a:ea typeface="+mn-ea"/>
          <a:cs typeface="+mn-cs"/>
        </a:defRPr>
      </a:lvl2pPr>
      <a:lvl3pPr marL="1138932" indent="-227108" algn="l" defTabSz="910692" rtl="0" eaLnBrk="0" fontAlgn="base" hangingPunct="0">
        <a:spcBef>
          <a:spcPct val="20000"/>
        </a:spcBef>
        <a:spcAft>
          <a:spcPct val="0"/>
        </a:spcAft>
        <a:buFont typeface="Arial" charset="0"/>
        <a:buChar char="•"/>
        <a:defRPr sz="2400">
          <a:solidFill>
            <a:schemeClr val="tx1"/>
          </a:solidFill>
          <a:latin typeface="+mn-lt"/>
          <a:ea typeface="+mn-ea"/>
          <a:cs typeface="+mn-cs"/>
        </a:defRPr>
      </a:lvl3pPr>
      <a:lvl4pPr marL="1594272" indent="-227108" algn="l" defTabSz="910692" rtl="0" eaLnBrk="0" fontAlgn="base" hangingPunct="0">
        <a:spcBef>
          <a:spcPct val="20000"/>
        </a:spcBef>
        <a:spcAft>
          <a:spcPct val="0"/>
        </a:spcAft>
        <a:buFont typeface="Arial" charset="0"/>
        <a:buChar char="–"/>
        <a:defRPr sz="2000">
          <a:solidFill>
            <a:schemeClr val="tx1"/>
          </a:solidFill>
          <a:latin typeface="+mn-lt"/>
          <a:ea typeface="+mn-ea"/>
          <a:cs typeface="+mn-cs"/>
        </a:defRPr>
      </a:lvl4pPr>
      <a:lvl5pPr marL="2049622" indent="-227108" algn="l" defTabSz="910692" rtl="0" eaLnBrk="0" fontAlgn="base" hangingPunct="0">
        <a:spcBef>
          <a:spcPct val="20000"/>
        </a:spcBef>
        <a:spcAft>
          <a:spcPct val="0"/>
        </a:spcAft>
        <a:buFont typeface="Arial" charset="0"/>
        <a:buChar char="»"/>
        <a:defRPr sz="2000">
          <a:solidFill>
            <a:schemeClr val="tx1"/>
          </a:solidFill>
          <a:latin typeface="+mn-lt"/>
          <a:ea typeface="+mn-ea"/>
          <a:cs typeface="+mn-cs"/>
        </a:defRPr>
      </a:lvl5pPr>
      <a:lvl6pPr marL="2370544" indent="-228034" algn="l" defTabSz="911059" rtl="0" fontAlgn="base">
        <a:spcBef>
          <a:spcPct val="20000"/>
        </a:spcBef>
        <a:spcAft>
          <a:spcPct val="0"/>
        </a:spcAft>
        <a:buFont typeface="Arial" charset="0"/>
        <a:buChar char="»"/>
        <a:defRPr sz="2000">
          <a:solidFill>
            <a:schemeClr val="tx1"/>
          </a:solidFill>
          <a:latin typeface="+mn-lt"/>
          <a:ea typeface="+mn-ea"/>
          <a:cs typeface="+mn-cs"/>
        </a:defRPr>
      </a:lvl6pPr>
      <a:lvl7pPr marL="2690911" indent="-228034" algn="l" defTabSz="911059" rtl="0" fontAlgn="base">
        <a:spcBef>
          <a:spcPct val="20000"/>
        </a:spcBef>
        <a:spcAft>
          <a:spcPct val="0"/>
        </a:spcAft>
        <a:buFont typeface="Arial" charset="0"/>
        <a:buChar char="»"/>
        <a:defRPr sz="2000">
          <a:solidFill>
            <a:schemeClr val="tx1"/>
          </a:solidFill>
          <a:latin typeface="+mn-lt"/>
          <a:ea typeface="+mn-ea"/>
          <a:cs typeface="+mn-cs"/>
        </a:defRPr>
      </a:lvl7pPr>
      <a:lvl8pPr marL="3011307" indent="-228034" algn="l" defTabSz="911059" rtl="0" fontAlgn="base">
        <a:spcBef>
          <a:spcPct val="20000"/>
        </a:spcBef>
        <a:spcAft>
          <a:spcPct val="0"/>
        </a:spcAft>
        <a:buFont typeface="Arial" charset="0"/>
        <a:buChar char="»"/>
        <a:defRPr sz="2000">
          <a:solidFill>
            <a:schemeClr val="tx1"/>
          </a:solidFill>
          <a:latin typeface="+mn-lt"/>
          <a:ea typeface="+mn-ea"/>
          <a:cs typeface="+mn-cs"/>
        </a:defRPr>
      </a:lvl8pPr>
      <a:lvl9pPr marL="3331658" indent="-228034" algn="l" defTabSz="911059" rtl="0" fontAlgn="base">
        <a:spcBef>
          <a:spcPct val="20000"/>
        </a:spcBef>
        <a:spcAft>
          <a:spcPct val="0"/>
        </a:spcAft>
        <a:buFont typeface="Arial" charset="0"/>
        <a:buChar char="»"/>
        <a:defRPr sz="2000">
          <a:solidFill>
            <a:schemeClr val="tx1"/>
          </a:solidFill>
          <a:latin typeface="+mn-lt"/>
          <a:ea typeface="+mn-ea"/>
          <a:cs typeface="+mn-cs"/>
        </a:defRPr>
      </a:lvl9pPr>
    </p:bodyStyle>
    <p:otherStyle>
      <a:defPPr>
        <a:defRPr lang="en-US"/>
      </a:defPPr>
      <a:lvl1pPr marL="0" algn="l" defTabSz="320363" rtl="0" eaLnBrk="1" latinLnBrk="0" hangingPunct="1">
        <a:defRPr sz="1300" kern="1200">
          <a:solidFill>
            <a:schemeClr val="tx1"/>
          </a:solidFill>
          <a:latin typeface="+mn-lt"/>
          <a:ea typeface="+mn-ea"/>
          <a:cs typeface="+mn-cs"/>
        </a:defRPr>
      </a:lvl1pPr>
      <a:lvl2pPr marL="320363" algn="l" defTabSz="320363" rtl="0" eaLnBrk="1" latinLnBrk="0" hangingPunct="1">
        <a:defRPr sz="1300" kern="1200">
          <a:solidFill>
            <a:schemeClr val="tx1"/>
          </a:solidFill>
          <a:latin typeface="+mn-lt"/>
          <a:ea typeface="+mn-ea"/>
          <a:cs typeface="+mn-cs"/>
        </a:defRPr>
      </a:lvl2pPr>
      <a:lvl3pPr marL="640739" algn="l" defTabSz="320363" rtl="0" eaLnBrk="1" latinLnBrk="0" hangingPunct="1">
        <a:defRPr sz="1300" kern="1200">
          <a:solidFill>
            <a:schemeClr val="tx1"/>
          </a:solidFill>
          <a:latin typeface="+mn-lt"/>
          <a:ea typeface="+mn-ea"/>
          <a:cs typeface="+mn-cs"/>
        </a:defRPr>
      </a:lvl3pPr>
      <a:lvl4pPr marL="961120" algn="l" defTabSz="320363" rtl="0" eaLnBrk="1" latinLnBrk="0" hangingPunct="1">
        <a:defRPr sz="1300" kern="1200">
          <a:solidFill>
            <a:schemeClr val="tx1"/>
          </a:solidFill>
          <a:latin typeface="+mn-lt"/>
          <a:ea typeface="+mn-ea"/>
          <a:cs typeface="+mn-cs"/>
        </a:defRPr>
      </a:lvl4pPr>
      <a:lvl5pPr marL="1281488" algn="l" defTabSz="320363" rtl="0" eaLnBrk="1" latinLnBrk="0" hangingPunct="1">
        <a:defRPr sz="1300" kern="1200">
          <a:solidFill>
            <a:schemeClr val="tx1"/>
          </a:solidFill>
          <a:latin typeface="+mn-lt"/>
          <a:ea typeface="+mn-ea"/>
          <a:cs typeface="+mn-cs"/>
        </a:defRPr>
      </a:lvl5pPr>
      <a:lvl6pPr marL="1601870" algn="l" defTabSz="320363" rtl="0" eaLnBrk="1" latinLnBrk="0" hangingPunct="1">
        <a:defRPr sz="1300" kern="1200">
          <a:solidFill>
            <a:schemeClr val="tx1"/>
          </a:solidFill>
          <a:latin typeface="+mn-lt"/>
          <a:ea typeface="+mn-ea"/>
          <a:cs typeface="+mn-cs"/>
        </a:defRPr>
      </a:lvl6pPr>
      <a:lvl7pPr marL="1922233" algn="l" defTabSz="320363" rtl="0" eaLnBrk="1" latinLnBrk="0" hangingPunct="1">
        <a:defRPr sz="1300" kern="1200">
          <a:solidFill>
            <a:schemeClr val="tx1"/>
          </a:solidFill>
          <a:latin typeface="+mn-lt"/>
          <a:ea typeface="+mn-ea"/>
          <a:cs typeface="+mn-cs"/>
        </a:defRPr>
      </a:lvl7pPr>
      <a:lvl8pPr marL="2242611" algn="l" defTabSz="320363" rtl="0" eaLnBrk="1" latinLnBrk="0" hangingPunct="1">
        <a:defRPr sz="1300" kern="1200">
          <a:solidFill>
            <a:schemeClr val="tx1"/>
          </a:solidFill>
          <a:latin typeface="+mn-lt"/>
          <a:ea typeface="+mn-ea"/>
          <a:cs typeface="+mn-cs"/>
        </a:defRPr>
      </a:lvl8pPr>
      <a:lvl9pPr marL="2562987" algn="l" defTabSz="320363" rtl="0" eaLnBrk="1" latinLnBrk="0" hangingPunct="1">
        <a:defRPr sz="13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957442"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57443"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57444"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a:defRPr sz="1400">
                <a:cs typeface="+mn-cs"/>
              </a:defRPr>
            </a:lvl1pPr>
          </a:lstStyle>
          <a:p>
            <a:pPr eaLnBrk="0" hangingPunct="0">
              <a:defRPr/>
            </a:pPr>
            <a:endParaRPr lang="en-US" b="0">
              <a:solidFill>
                <a:srgbClr val="000000"/>
              </a:solidFill>
              <a:latin typeface="Times New Roman" charset="0"/>
            </a:endParaRPr>
          </a:p>
        </p:txBody>
      </p:sp>
      <p:sp>
        <p:nvSpPr>
          <p:cNvPr id="957445"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a:cs typeface="+mn-cs"/>
              </a:defRPr>
            </a:lvl1pPr>
          </a:lstStyle>
          <a:p>
            <a:pPr eaLnBrk="0" hangingPunct="0">
              <a:defRPr/>
            </a:pPr>
            <a:endParaRPr lang="en-US" b="0">
              <a:solidFill>
                <a:srgbClr val="000000"/>
              </a:solidFill>
              <a:latin typeface="Times New Roman" charset="0"/>
            </a:endParaRPr>
          </a:p>
        </p:txBody>
      </p:sp>
      <p:sp>
        <p:nvSpPr>
          <p:cNvPr id="957446"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a:cs typeface="+mn-cs"/>
              </a:defRPr>
            </a:lvl1pPr>
          </a:lstStyle>
          <a:p>
            <a:pPr eaLnBrk="0" hangingPunct="0">
              <a:defRPr/>
            </a:pPr>
            <a:fld id="{976D1466-CB11-4E4A-9B65-1C9C819106F7}" type="slidenum">
              <a:rPr lang="en-US" b="0">
                <a:solidFill>
                  <a:srgbClr val="000000"/>
                </a:solidFill>
                <a:latin typeface="Times New Roman" charset="0"/>
              </a:rPr>
              <a:pPr eaLnBrk="0" hangingPunct="0">
                <a:defRPr/>
              </a:pPr>
              <a:t>‹#›</a:t>
            </a:fld>
            <a:endParaRPr lang="en-US" b="0">
              <a:solidFill>
                <a:srgbClr val="000000"/>
              </a:solidFill>
              <a:latin typeface="Times New Roman" charset="0"/>
            </a:endParaRPr>
          </a:p>
        </p:txBody>
      </p:sp>
    </p:spTree>
    <p:extLst>
      <p:ext uri="{BB962C8B-B14F-4D97-AF65-F5344CB8AC3E}">
        <p14:creationId xmlns:p14="http://schemas.microsoft.com/office/powerpoint/2010/main" val="1782960421"/>
      </p:ext>
    </p:extLst>
  </p:cSld>
  <p:clrMap bg1="lt1" tx1="dk1" bg2="lt2" tx2="dk2" accent1="accent1" accent2="accent2" accent3="accent3" accent4="accent4" accent5="accent5" accent6="accent6" hlink="hlink" folHlink="folHlink"/>
  <p:sldLayoutIdLst>
    <p:sldLayoutId id="2147485854" r:id="rId1"/>
    <p:sldLayoutId id="2147485855" r:id="rId2"/>
    <p:sldLayoutId id="2147485856" r:id="rId3"/>
    <p:sldLayoutId id="2147485857" r:id="rId4"/>
    <p:sldLayoutId id="2147485858" r:id="rId5"/>
    <p:sldLayoutId id="2147485859" r:id="rId6"/>
    <p:sldLayoutId id="2147485860" r:id="rId7"/>
    <p:sldLayoutId id="2147485861" r:id="rId8"/>
    <p:sldLayoutId id="2147485862" r:id="rId9"/>
    <p:sldLayoutId id="2147485863" r:id="rId10"/>
    <p:sldLayoutId id="2147485864"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338"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339"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5"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6"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D0CAC97A-581F-9041-A449-D54F7AEDB91A}"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2744792106"/>
      </p:ext>
    </p:extLst>
  </p:cSld>
  <p:clrMap bg1="dk2" tx1="lt1" bg2="dk1" tx2="lt2" accent1="accent1" accent2="accent2" accent3="accent3" accent4="accent4" accent5="accent5" accent6="accent6" hlink="hlink" folHlink="folHlink"/>
  <p:sldLayoutIdLst>
    <p:sldLayoutId id="2147485866" r:id="rId1"/>
    <p:sldLayoutId id="2147485867" r:id="rId2"/>
    <p:sldLayoutId id="2147485868" r:id="rId3"/>
    <p:sldLayoutId id="2147485869" r:id="rId4"/>
    <p:sldLayoutId id="2147485870" r:id="rId5"/>
    <p:sldLayoutId id="2147485871" r:id="rId6"/>
    <p:sldLayoutId id="2147485872" r:id="rId7"/>
    <p:sldLayoutId id="2147485873" r:id="rId8"/>
    <p:sldLayoutId id="2147485874" r:id="rId9"/>
    <p:sldLayoutId id="2147485875" r:id="rId10"/>
    <p:sldLayoutId id="2147485876" r:id="rId11"/>
  </p:sldLayoutIdLst>
  <p:txStyles>
    <p:titleStyle>
      <a:lvl1pPr algn="ctr" rtl="0" eaLnBrk="0" fontAlgn="base" hangingPunct="0">
        <a:spcBef>
          <a:spcPct val="0"/>
        </a:spcBef>
        <a:spcAft>
          <a:spcPct val="0"/>
        </a:spcAft>
        <a:defRPr sz="4800">
          <a:solidFill>
            <a:schemeClr val="tx1"/>
          </a:solidFill>
          <a:latin typeface="Arial"/>
          <a:ea typeface="+mj-ea"/>
          <a:cs typeface="Arial"/>
        </a:defRPr>
      </a:lvl1pPr>
      <a:lvl2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4"/>
        </a:buBlip>
        <a:defRPr sz="2200">
          <a:solidFill>
            <a:schemeClr val="tx1"/>
          </a:solidFill>
          <a:latin typeface="Arial"/>
          <a:ea typeface="+mn-ea"/>
          <a:cs typeface="Arial"/>
        </a:defRPr>
      </a:lvl1pPr>
      <a:lvl2pPr marL="685800" indent="-336550" algn="l" rtl="0" eaLnBrk="0" fontAlgn="base" hangingPunct="0">
        <a:spcBef>
          <a:spcPts val="600"/>
        </a:spcBef>
        <a:spcAft>
          <a:spcPct val="0"/>
        </a:spcAft>
        <a:buBlip>
          <a:blip r:embed="rId14"/>
        </a:buBlip>
        <a:defRPr sz="2000">
          <a:solidFill>
            <a:schemeClr val="tx1"/>
          </a:solidFill>
          <a:latin typeface="Arial"/>
          <a:ea typeface="+mn-ea"/>
          <a:cs typeface="Arial"/>
        </a:defRPr>
      </a:lvl2pPr>
      <a:lvl3pPr marL="1035050" indent="-349250" algn="l" rtl="0" eaLnBrk="0" fontAlgn="base" hangingPunct="0">
        <a:spcBef>
          <a:spcPts val="600"/>
        </a:spcBef>
        <a:spcAft>
          <a:spcPct val="0"/>
        </a:spcAft>
        <a:buBlip>
          <a:blip r:embed="rId14"/>
        </a:buBlip>
        <a:defRPr>
          <a:solidFill>
            <a:schemeClr val="tx1"/>
          </a:solidFill>
          <a:latin typeface="Arial"/>
          <a:ea typeface="+mn-ea"/>
          <a:cs typeface="Arial"/>
        </a:defRPr>
      </a:lvl3pPr>
      <a:lvl4pPr marL="1371600" indent="-336550" algn="l" rtl="0" eaLnBrk="0" fontAlgn="base" hangingPunct="0">
        <a:spcBef>
          <a:spcPts val="600"/>
        </a:spcBef>
        <a:spcAft>
          <a:spcPct val="0"/>
        </a:spcAft>
        <a:buBlip>
          <a:blip r:embed="rId14"/>
        </a:buBlip>
        <a:defRPr>
          <a:solidFill>
            <a:schemeClr val="tx1"/>
          </a:solidFill>
          <a:latin typeface="Arial"/>
          <a:ea typeface="+mn-ea"/>
          <a:cs typeface="Arial"/>
        </a:defRPr>
      </a:lvl4pPr>
      <a:lvl5pPr marL="1720850" indent="-349250" algn="l" rtl="0" eaLnBrk="0" fontAlgn="base" hangingPunct="0">
        <a:spcBef>
          <a:spcPts val="600"/>
        </a:spcBef>
        <a:spcAft>
          <a:spcPct val="0"/>
        </a:spcAft>
        <a:buBlip>
          <a:blip r:embed="rId14"/>
        </a:buBlip>
        <a:defRPr>
          <a:solidFill>
            <a:schemeClr val="tx1"/>
          </a:solidFill>
          <a:latin typeface="Arial"/>
          <a:ea typeface="+mn-ea"/>
          <a:cs typeface="Arial"/>
        </a:defRPr>
      </a:lvl5pPr>
      <a:lvl6pPr marL="2178050" indent="-349250" algn="l" rtl="0" fontAlgn="base">
        <a:spcBef>
          <a:spcPts val="600"/>
        </a:spcBef>
        <a:spcAft>
          <a:spcPct val="0"/>
        </a:spcAft>
        <a:buBlip>
          <a:blip r:embed="rId14"/>
        </a:buBlip>
        <a:defRPr>
          <a:solidFill>
            <a:schemeClr val="tx1"/>
          </a:solidFill>
          <a:latin typeface="+mn-lt"/>
          <a:ea typeface="+mn-ea"/>
        </a:defRPr>
      </a:lvl6pPr>
      <a:lvl7pPr marL="2635250" indent="-349250" algn="l" rtl="0" fontAlgn="base">
        <a:spcBef>
          <a:spcPts val="600"/>
        </a:spcBef>
        <a:spcAft>
          <a:spcPct val="0"/>
        </a:spcAft>
        <a:buBlip>
          <a:blip r:embed="rId14"/>
        </a:buBlip>
        <a:defRPr>
          <a:solidFill>
            <a:schemeClr val="tx1"/>
          </a:solidFill>
          <a:latin typeface="+mn-lt"/>
          <a:ea typeface="+mn-ea"/>
        </a:defRPr>
      </a:lvl7pPr>
      <a:lvl8pPr marL="3092450" indent="-349250" algn="l" rtl="0" fontAlgn="base">
        <a:spcBef>
          <a:spcPts val="600"/>
        </a:spcBef>
        <a:spcAft>
          <a:spcPct val="0"/>
        </a:spcAft>
        <a:buBlip>
          <a:blip r:embed="rId14"/>
        </a:buBlip>
        <a:defRPr>
          <a:solidFill>
            <a:schemeClr val="tx1"/>
          </a:solidFill>
          <a:latin typeface="+mn-lt"/>
          <a:ea typeface="+mn-ea"/>
        </a:defRPr>
      </a:lvl8pPr>
      <a:lvl9pPr marL="3549650" indent="-349250" algn="l" rtl="0" fontAlgn="base">
        <a:spcBef>
          <a:spcPts val="600"/>
        </a:spcBef>
        <a:spcAft>
          <a:spcPct val="0"/>
        </a:spcAft>
        <a:buBlip>
          <a:blip r:embed="rId14"/>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70658" name="Picture 2" descr="Expbann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0659"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b" anchorCtr="0" compatLnSpc="1">
            <a:prstTxWarp prst="textNoShape">
              <a:avLst/>
            </a:prstTxWarp>
          </a:bodyPr>
          <a:lstStyle/>
          <a:p>
            <a:pPr lvl="0"/>
            <a:r>
              <a:rPr lang="en-US"/>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l">
              <a:defRPr sz="1400" b="0">
                <a:solidFill>
                  <a:srgbClr val="482400"/>
                </a:solidFill>
              </a:defRPr>
            </a:lvl1pPr>
          </a:lstStyle>
          <a:p>
            <a:fld id="{9166F88A-B281-3544-B767-7C8C4CBF3BCB}" type="datetime1">
              <a:rPr lang="en-US"/>
              <a:pPr/>
              <a:t>2/26/26</a:t>
            </a:fld>
            <a:endParaRPr lang="en-US"/>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defRPr sz="1400" b="0">
                <a:solidFill>
                  <a:srgbClr val="482400"/>
                </a:solidFill>
                <a:latin typeface="Arial" charset="0"/>
                <a:ea typeface="+mn-ea"/>
                <a:cs typeface="+mn-cs"/>
              </a:defRPr>
            </a:lvl1pPr>
          </a:lstStyle>
          <a:p>
            <a:pPr>
              <a:defRPr/>
            </a:pPr>
            <a:endParaRPr lang="en-US"/>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r">
              <a:defRPr sz="1400" b="0">
                <a:solidFill>
                  <a:srgbClr val="482400"/>
                </a:solidFill>
              </a:defRPr>
            </a:lvl1pPr>
          </a:lstStyle>
          <a:p>
            <a:fld id="{FD05BA76-7E38-B84F-BAA9-FB5F6892E703}" type="slidenum">
              <a:rPr lang="en-US"/>
              <a:pPr/>
              <a:t>‹#›</a:t>
            </a:fld>
            <a:endParaRPr lang="en-US"/>
          </a:p>
        </p:txBody>
      </p:sp>
      <p:pic>
        <p:nvPicPr>
          <p:cNvPr id="70663" name="Picture 7" descr="EXPHORSA"/>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0664" name="Rectangle 8"/>
          <p:cNvSpPr>
            <a:spLocks noGrp="1" noChangeArrowheads="1"/>
          </p:cNvSpPr>
          <p:nvPr>
            <p:ph type="body" idx="1"/>
          </p:nvPr>
        </p:nvSpPr>
        <p:spPr bwMode="auto">
          <a:xfrm>
            <a:off x="1062039" y="1766888"/>
            <a:ext cx="7769225" cy="4113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lt1" tx1="dk1" bg2="lt2" tx2="dk2" accent1="accent1" accent2="accent2" accent3="accent3" accent4="accent4" accent5="accent5" accent6="accent6" hlink="hlink" folHlink="folHlink"/>
  <p:sldLayoutIdLst>
    <p:sldLayoutId id="2147485001" r:id="rId1"/>
  </p:sldLayoutIdLst>
  <p:hf hdr="0" ftr="0" dt="0"/>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5pPr>
      <a:lvl6pPr marL="457082" algn="l" rtl="0" fontAlgn="base">
        <a:spcBef>
          <a:spcPct val="0"/>
        </a:spcBef>
        <a:spcAft>
          <a:spcPct val="0"/>
        </a:spcAft>
        <a:defRPr sz="4400">
          <a:solidFill>
            <a:schemeClr val="tx2"/>
          </a:solidFill>
          <a:latin typeface="Times New Roman" pitchFamily="8" charset="0"/>
        </a:defRPr>
      </a:lvl6pPr>
      <a:lvl7pPr marL="914165" algn="l" rtl="0" fontAlgn="base">
        <a:spcBef>
          <a:spcPct val="0"/>
        </a:spcBef>
        <a:spcAft>
          <a:spcPct val="0"/>
        </a:spcAft>
        <a:defRPr sz="4400">
          <a:solidFill>
            <a:schemeClr val="tx2"/>
          </a:solidFill>
          <a:latin typeface="Times New Roman" pitchFamily="8" charset="0"/>
        </a:defRPr>
      </a:lvl7pPr>
      <a:lvl8pPr marL="1371250" algn="l" rtl="0" fontAlgn="base">
        <a:spcBef>
          <a:spcPct val="0"/>
        </a:spcBef>
        <a:spcAft>
          <a:spcPct val="0"/>
        </a:spcAft>
        <a:defRPr sz="4400">
          <a:solidFill>
            <a:schemeClr val="tx2"/>
          </a:solidFill>
          <a:latin typeface="Times New Roman" pitchFamily="8" charset="0"/>
        </a:defRPr>
      </a:lvl8pPr>
      <a:lvl9pPr marL="1828332" algn="l" rtl="0" fontAlgn="base">
        <a:spcBef>
          <a:spcPct val="0"/>
        </a:spcBef>
        <a:spcAft>
          <a:spcPct val="0"/>
        </a:spcAft>
        <a:defRPr sz="4400">
          <a:solidFill>
            <a:schemeClr val="tx2"/>
          </a:solidFill>
          <a:latin typeface="Times New Roman" pitchFamily="8" charset="0"/>
        </a:defRPr>
      </a:lvl9pPr>
    </p:titleStyle>
    <p:bodyStyle>
      <a:lvl1pPr marL="342813" indent="-342813" algn="l" rtl="0" eaLnBrk="0" fontAlgn="base" hangingPunct="0">
        <a:spcBef>
          <a:spcPct val="20000"/>
        </a:spcBef>
        <a:spcAft>
          <a:spcPct val="0"/>
        </a:spcAft>
        <a:buBlip>
          <a:blip r:embed="rId6"/>
        </a:buBlip>
        <a:defRPr sz="3200">
          <a:solidFill>
            <a:schemeClr val="tx1"/>
          </a:solidFill>
          <a:latin typeface="+mn-lt"/>
          <a:ea typeface="ＭＳ Ｐゴシック" charset="-128"/>
          <a:cs typeface="ＭＳ Ｐゴシック" charset="-128"/>
        </a:defRPr>
      </a:lvl1pPr>
      <a:lvl2pPr marL="742760" indent="-285677" algn="l" rtl="0" eaLnBrk="0" fontAlgn="base" hangingPunct="0">
        <a:spcBef>
          <a:spcPct val="20000"/>
        </a:spcBef>
        <a:spcAft>
          <a:spcPct val="0"/>
        </a:spcAft>
        <a:buClr>
          <a:schemeClr val="accent2"/>
        </a:buClr>
        <a:buFont typeface="Wingdings" charset="0"/>
        <a:buBlip>
          <a:blip r:embed="rId7"/>
        </a:buBlip>
        <a:defRPr sz="2800">
          <a:solidFill>
            <a:schemeClr val="tx1"/>
          </a:solidFill>
          <a:latin typeface="+mn-lt"/>
          <a:ea typeface="ＭＳ Ｐゴシック" charset="-128"/>
        </a:defRPr>
      </a:lvl2pPr>
      <a:lvl3pPr marL="1142706" indent="-228541" algn="l" rtl="0" eaLnBrk="0" fontAlgn="base" hangingPunct="0">
        <a:spcBef>
          <a:spcPct val="20000"/>
        </a:spcBef>
        <a:spcAft>
          <a:spcPct val="0"/>
        </a:spcAft>
        <a:buChar char="•"/>
        <a:defRPr sz="2400">
          <a:solidFill>
            <a:schemeClr val="tx1"/>
          </a:solidFill>
          <a:latin typeface="+mn-lt"/>
          <a:ea typeface="ＭＳ Ｐゴシック" charset="-128"/>
        </a:defRPr>
      </a:lvl3pPr>
      <a:lvl4pPr marL="1599790" indent="-228541"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4pPr>
      <a:lvl5pPr marL="2056875" indent="-228541"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5pPr>
      <a:lvl6pPr marL="2513959"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6pPr>
      <a:lvl7pPr marL="2971040"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7pPr>
      <a:lvl8pPr marL="3428124"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8pPr>
      <a:lvl9pPr marL="3885205"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26626" name="Picture 6" descr="ticket7R.png"/>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bwMode="auto">
          <a:xfrm rot="1082531">
            <a:off x="5549900" y="1755775"/>
            <a:ext cx="1096963" cy="557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627" name="Picture 7" descr="ticket8R.png"/>
          <p:cNvPicPr>
            <a:picLocks noChangeAspect="1"/>
          </p:cNvPicPr>
          <p:nvPr/>
        </p:nvPicPr>
        <p:blipFill>
          <a:blip r:embed="rId15"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628" name="Picture 8" descr="42-16393499.png"/>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629"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30"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11"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12"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FF6D996B-A81F-9F46-9984-9F31FE6D3546}"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1935227749"/>
      </p:ext>
    </p:extLst>
  </p:cSld>
  <p:clrMap bg1="dk2" tx1="lt1" bg2="dk1" tx2="lt2" accent1="accent1" accent2="accent2" accent3="accent3" accent4="accent4" accent5="accent5" accent6="accent6" hlink="hlink" folHlink="folHlink"/>
  <p:sldLayoutIdLst>
    <p:sldLayoutId id="2147485878" r:id="rId1"/>
    <p:sldLayoutId id="2147485879" r:id="rId2"/>
    <p:sldLayoutId id="2147485880" r:id="rId3"/>
    <p:sldLayoutId id="2147485881" r:id="rId4"/>
    <p:sldLayoutId id="2147485882" r:id="rId5"/>
    <p:sldLayoutId id="2147485883" r:id="rId6"/>
    <p:sldLayoutId id="2147485884" r:id="rId7"/>
    <p:sldLayoutId id="2147485885" r:id="rId8"/>
    <p:sldLayoutId id="2147485886" r:id="rId9"/>
    <p:sldLayoutId id="2147485887" r:id="rId10"/>
    <p:sldLayoutId id="2147485888"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7"/>
        </a:buBlip>
        <a:defRPr sz="2200">
          <a:solidFill>
            <a:schemeClr val="tx1"/>
          </a:solidFill>
          <a:latin typeface="+mn-lt"/>
          <a:ea typeface="+mn-ea"/>
          <a:cs typeface="+mn-cs"/>
        </a:defRPr>
      </a:lvl1pPr>
      <a:lvl2pPr marL="685800" indent="-336550" algn="l" rtl="0" eaLnBrk="0" fontAlgn="base" hangingPunct="0">
        <a:spcBef>
          <a:spcPts val="600"/>
        </a:spcBef>
        <a:spcAft>
          <a:spcPct val="0"/>
        </a:spcAft>
        <a:buBlip>
          <a:blip r:embed="rId17"/>
        </a:buBlip>
        <a:defRPr sz="2000">
          <a:solidFill>
            <a:schemeClr val="tx1"/>
          </a:solidFill>
          <a:latin typeface="+mn-lt"/>
          <a:ea typeface="+mn-ea"/>
        </a:defRPr>
      </a:lvl2pPr>
      <a:lvl3pPr marL="1035050" indent="-349250" algn="l" rtl="0" eaLnBrk="0" fontAlgn="base" hangingPunct="0">
        <a:spcBef>
          <a:spcPts val="600"/>
        </a:spcBef>
        <a:spcAft>
          <a:spcPct val="0"/>
        </a:spcAft>
        <a:buBlip>
          <a:blip r:embed="rId17"/>
        </a:buBlip>
        <a:defRPr>
          <a:solidFill>
            <a:schemeClr val="tx1"/>
          </a:solidFill>
          <a:latin typeface="+mn-lt"/>
          <a:ea typeface="+mn-ea"/>
        </a:defRPr>
      </a:lvl3pPr>
      <a:lvl4pPr marL="1371600" indent="-336550" algn="l" rtl="0" eaLnBrk="0" fontAlgn="base" hangingPunct="0">
        <a:spcBef>
          <a:spcPts val="600"/>
        </a:spcBef>
        <a:spcAft>
          <a:spcPct val="0"/>
        </a:spcAft>
        <a:buBlip>
          <a:blip r:embed="rId17"/>
        </a:buBlip>
        <a:defRPr>
          <a:solidFill>
            <a:schemeClr val="tx1"/>
          </a:solidFill>
          <a:latin typeface="+mn-lt"/>
          <a:ea typeface="+mn-ea"/>
        </a:defRPr>
      </a:lvl4pPr>
      <a:lvl5pPr marL="1720850" indent="-349250" algn="l" rtl="0" eaLnBrk="0" fontAlgn="base" hangingPunct="0">
        <a:spcBef>
          <a:spcPts val="600"/>
        </a:spcBef>
        <a:spcAft>
          <a:spcPct val="0"/>
        </a:spcAft>
        <a:buBlip>
          <a:blip r:embed="rId17"/>
        </a:buBlip>
        <a:defRPr>
          <a:solidFill>
            <a:schemeClr val="tx1"/>
          </a:solidFill>
          <a:latin typeface="+mn-lt"/>
          <a:ea typeface="+mn-ea"/>
        </a:defRPr>
      </a:lvl5pPr>
      <a:lvl6pPr marL="2178050" indent="-349250" algn="l" rtl="0" fontAlgn="base">
        <a:spcBef>
          <a:spcPts val="600"/>
        </a:spcBef>
        <a:spcAft>
          <a:spcPct val="0"/>
        </a:spcAft>
        <a:buBlip>
          <a:blip r:embed="rId17"/>
        </a:buBlip>
        <a:defRPr>
          <a:solidFill>
            <a:schemeClr val="tx1"/>
          </a:solidFill>
          <a:latin typeface="+mn-lt"/>
          <a:ea typeface="+mn-ea"/>
        </a:defRPr>
      </a:lvl6pPr>
      <a:lvl7pPr marL="2635250" indent="-349250" algn="l" rtl="0" fontAlgn="base">
        <a:spcBef>
          <a:spcPts val="600"/>
        </a:spcBef>
        <a:spcAft>
          <a:spcPct val="0"/>
        </a:spcAft>
        <a:buBlip>
          <a:blip r:embed="rId17"/>
        </a:buBlip>
        <a:defRPr>
          <a:solidFill>
            <a:schemeClr val="tx1"/>
          </a:solidFill>
          <a:latin typeface="+mn-lt"/>
          <a:ea typeface="+mn-ea"/>
        </a:defRPr>
      </a:lvl7pPr>
      <a:lvl8pPr marL="3092450" indent="-349250" algn="l" rtl="0" fontAlgn="base">
        <a:spcBef>
          <a:spcPts val="600"/>
        </a:spcBef>
        <a:spcAft>
          <a:spcPct val="0"/>
        </a:spcAft>
        <a:buBlip>
          <a:blip r:embed="rId17"/>
        </a:buBlip>
        <a:defRPr>
          <a:solidFill>
            <a:schemeClr val="tx1"/>
          </a:solidFill>
          <a:latin typeface="+mn-lt"/>
          <a:ea typeface="+mn-ea"/>
        </a:defRPr>
      </a:lvl8pPr>
      <a:lvl9pPr marL="3549650" indent="-349250" algn="l" rtl="0" fontAlgn="base">
        <a:spcBef>
          <a:spcPts val="600"/>
        </a:spcBef>
        <a:spcAft>
          <a:spcPct val="0"/>
        </a:spcAft>
        <a:buBlip>
          <a:blip r:embed="rId17"/>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3314" name="Group 2"/>
          <p:cNvGrpSpPr>
            <a:grpSpLocks/>
          </p:cNvGrpSpPr>
          <p:nvPr/>
        </p:nvGrpSpPr>
        <p:grpSpPr bwMode="auto">
          <a:xfrm>
            <a:off x="0" y="0"/>
            <a:ext cx="9132888" cy="6845300"/>
            <a:chOff x="0" y="0"/>
            <a:chExt cx="5753" cy="4312"/>
          </a:xfrm>
        </p:grpSpPr>
        <p:sp>
          <p:nvSpPr>
            <p:cNvPr id="1359875" name="Rectangle 3"/>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grpSp>
          <p:nvGrpSpPr>
            <p:cNvPr id="13318" name="Group 4"/>
            <p:cNvGrpSpPr>
              <a:grpSpLocks/>
            </p:cNvGrpSpPr>
            <p:nvPr/>
          </p:nvGrpSpPr>
          <p:grpSpPr bwMode="auto">
            <a:xfrm>
              <a:off x="246" y="204"/>
              <a:ext cx="5271" cy="3889"/>
              <a:chOff x="246" y="204"/>
              <a:chExt cx="5271" cy="3889"/>
            </a:xfrm>
          </p:grpSpPr>
          <p:sp>
            <p:nvSpPr>
              <p:cNvPr id="1359877" name="Rectangle 5"/>
              <p:cNvSpPr>
                <a:spLocks noChangeArrowheads="1"/>
              </p:cNvSpPr>
              <p:nvPr/>
            </p:nvSpPr>
            <p:spPr bwMode="auto">
              <a:xfrm>
                <a:off x="294" y="228"/>
                <a:ext cx="5217" cy="3850"/>
              </a:xfrm>
              <a:prstGeom prst="rect">
                <a:avLst/>
              </a:prstGeom>
              <a:solidFill>
                <a:srgbClr val="535353"/>
              </a:solidFill>
              <a:ln>
                <a:noFill/>
              </a:ln>
              <a:effectLst>
                <a:outerShdw blurRad="63500" dist="197566" dir="2700000" algn="ctr" rotWithShape="0">
                  <a:srgbClr val="000000">
                    <a:alpha val="74998"/>
                  </a:srgbClr>
                </a:outerShdw>
              </a:effectLst>
              <a:extLst>
                <a:ext uri="{91240B29-F687-4f45-9708-019B960494DF}">
                  <a14:hiddenLine xmlns:a14="http://schemas.microsoft.com/office/drawing/2010/main" xmlns="" w="12700">
                    <a:solidFill>
                      <a:schemeClr val="tx1"/>
                    </a:solidFill>
                    <a:miter lim="800000"/>
                    <a:headEnd/>
                    <a:tailEnd/>
                  </a14:hiddenLine>
                </a:ext>
              </a:extLst>
            </p:spPr>
            <p:txBody>
              <a:bodyPr wrap="none" anchor="ctr"/>
              <a:lstStyle/>
              <a:p>
                <a:pPr eaLnBrk="0" hangingPunct="0">
                  <a:defRPr/>
                </a:pPr>
                <a:endParaRPr lang="en-US" sz="1600" b="0">
                  <a:solidFill>
                    <a:srgbClr val="FFFFFF"/>
                  </a:solidFill>
                  <a:latin typeface="Times New Roman" charset="0"/>
                </a:endParaRPr>
              </a:p>
            </p:txBody>
          </p:sp>
          <p:sp>
            <p:nvSpPr>
              <p:cNvPr id="1359878"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59879"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59880"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59881"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59882"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59883"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59884"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59885"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59886"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59887"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59888"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Lst>
                <a:ahLst/>
                <a:cxnLst>
                  <a:cxn ang="0">
                    <a:pos x="T0" y="T1"/>
                  </a:cxn>
                  <a:cxn ang="0">
                    <a:pos x="T2" y="T3"/>
                  </a:cxn>
                  <a:cxn ang="0">
                    <a:pos x="T4" y="T5"/>
                  </a:cxn>
                  <a:cxn ang="0">
                    <a:pos x="T6" y="T7"/>
                  </a:cxn>
                  <a:cxn ang="0">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59889"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Lst>
                <a:ahLst/>
                <a:cxnLst>
                  <a:cxn ang="0">
                    <a:pos x="T0" y="T1"/>
                  </a:cxn>
                  <a:cxn ang="0">
                    <a:pos x="T2" y="T3"/>
                  </a:cxn>
                  <a:cxn ang="0">
                    <a:pos x="T4" y="T5"/>
                  </a:cxn>
                  <a:cxn ang="0">
                    <a:pos x="T6" y="T7"/>
                  </a:cxn>
                  <a:cxn ang="0">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59890"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Lst>
                <a:ahLst/>
                <a:cxnLst>
                  <a:cxn ang="0">
                    <a:pos x="T0" y="T1"/>
                  </a:cxn>
                  <a:cxn ang="0">
                    <a:pos x="T2" y="T3"/>
                  </a:cxn>
                  <a:cxn ang="0">
                    <a:pos x="T4" y="T5"/>
                  </a:cxn>
                  <a:cxn ang="0">
                    <a:pos x="T6" y="T7"/>
                  </a:cxn>
                  <a:cxn ang="0">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59891"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Lst>
                <a:ahLst/>
                <a:cxnLst>
                  <a:cxn ang="0">
                    <a:pos x="T0" y="T1"/>
                  </a:cxn>
                  <a:cxn ang="0">
                    <a:pos x="T2" y="T3"/>
                  </a:cxn>
                  <a:cxn ang="0">
                    <a:pos x="T4" y="T5"/>
                  </a:cxn>
                  <a:cxn ang="0">
                    <a:pos x="T6" y="T7"/>
                  </a:cxn>
                  <a:cxn ang="0">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59892"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59893"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59894"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59895"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59896"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59897"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59898"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59899"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grpSp>
        <p:grpSp>
          <p:nvGrpSpPr>
            <p:cNvPr id="13319" name="Group 28"/>
            <p:cNvGrpSpPr>
              <a:grpSpLocks/>
            </p:cNvGrpSpPr>
            <p:nvPr/>
          </p:nvGrpSpPr>
          <p:grpSpPr bwMode="auto">
            <a:xfrm>
              <a:off x="0" y="0"/>
              <a:ext cx="1246" cy="1232"/>
              <a:chOff x="0" y="0"/>
              <a:chExt cx="1246" cy="1232"/>
            </a:xfrm>
          </p:grpSpPr>
          <p:sp>
            <p:nvSpPr>
              <p:cNvPr id="1359901" name="Rectangle 29"/>
              <p:cNvSpPr>
                <a:spLocks noChangeArrowheads="1"/>
              </p:cNvSpPr>
              <p:nvPr/>
            </p:nvSpPr>
            <p:spPr bwMode="auto">
              <a:xfrm>
                <a:off x="0" y="0"/>
                <a:ext cx="1246" cy="1232"/>
              </a:xfrm>
              <a:prstGeom prst="rect">
                <a:avLst/>
              </a:prstGeom>
              <a:solidFill>
                <a:schemeClr val="bg2"/>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59902" name="Rectangle 30"/>
              <p:cNvSpPr>
                <a:spLocks noChangeArrowheads="1"/>
              </p:cNvSpPr>
              <p:nvPr/>
            </p:nvSpPr>
            <p:spPr bwMode="auto">
              <a:xfrm>
                <a:off x="246" y="202"/>
                <a:ext cx="1000" cy="1030"/>
              </a:xfrm>
              <a:prstGeom prst="rect">
                <a:avLst/>
              </a:prstGeom>
              <a:solidFill>
                <a:srgbClr val="474747"/>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59903" name="Rectangle 31"/>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grpSp>
      </p:grpSp>
      <p:sp>
        <p:nvSpPr>
          <p:cNvPr id="1359904" name="Text Box 32"/>
          <p:cNvSpPr txBox="1">
            <a:spLocks noChangeArrowheads="1"/>
          </p:cNvSpPr>
          <p:nvPr/>
        </p:nvSpPr>
        <p:spPr bwMode="auto">
          <a:xfrm>
            <a:off x="479425" y="6545263"/>
            <a:ext cx="915988" cy="228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eaLnBrk="0" hangingPunct="0">
              <a:spcBef>
                <a:spcPct val="50000"/>
              </a:spcBef>
              <a:defRPr/>
            </a:pPr>
            <a:r>
              <a:rPr lang="en-US" sz="900">
                <a:solidFill>
                  <a:srgbClr val="FFFFFF"/>
                </a:solidFill>
              </a:rPr>
              <a:t>©2003 TBBMI</a:t>
            </a:r>
          </a:p>
        </p:txBody>
      </p:sp>
      <p:sp>
        <p:nvSpPr>
          <p:cNvPr id="1359905" name="Rectangle 33"/>
          <p:cNvSpPr>
            <a:spLocks noChangeArrowheads="1"/>
          </p:cNvSpPr>
          <p:nvPr/>
        </p:nvSpPr>
        <p:spPr bwMode="auto">
          <a:xfrm>
            <a:off x="7561263" y="6515100"/>
            <a:ext cx="727075" cy="268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eaLnBrk="0" hangingPunct="0">
              <a:defRPr/>
            </a:pPr>
            <a:r>
              <a:rPr lang="en-US" sz="1000">
                <a:solidFill>
                  <a:srgbClr val="FFFFFF"/>
                </a:solidFill>
                <a:effectLst>
                  <a:outerShdw blurRad="38100" dist="38100" dir="2700000" algn="tl">
                    <a:srgbClr val="000000"/>
                  </a:outerShdw>
                </a:effectLst>
                <a:latin typeface="Comic Sans MS" charset="0"/>
              </a:rPr>
              <a:t>7.5.03c.</a:t>
            </a:r>
          </a:p>
        </p:txBody>
      </p:sp>
    </p:spTree>
    <p:extLst>
      <p:ext uri="{BB962C8B-B14F-4D97-AF65-F5344CB8AC3E}">
        <p14:creationId xmlns:p14="http://schemas.microsoft.com/office/powerpoint/2010/main" val="3360521333"/>
      </p:ext>
    </p:extLst>
  </p:cSld>
  <p:clrMap bg1="dk2" tx1="lt1" bg2="dk1" tx2="lt2" accent1="accent1" accent2="accent2" accent3="accent3" accent4="accent4" accent5="accent5" accent6="accent6" hlink="hlink" folHlink="folHlink"/>
  <p:sldLayoutIdLst>
    <p:sldLayoutId id="2147485890" r:id="rId1"/>
    <p:sldLayoutId id="2147485891" r:id="rId2"/>
    <p:sldLayoutId id="2147485892" r:id="rId3"/>
    <p:sldLayoutId id="2147485893" r:id="rId4"/>
    <p:sldLayoutId id="2147485894" r:id="rId5"/>
    <p:sldLayoutId id="2147485895" r:id="rId6"/>
    <p:sldLayoutId id="2147485896" r:id="rId7"/>
    <p:sldLayoutId id="2147485897" r:id="rId8"/>
    <p:sldLayoutId id="2147485898" r:id="rId9"/>
    <p:sldLayoutId id="2147485899" r:id="rId10"/>
    <p:sldLayoutId id="2147485900"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957442"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57443"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57444"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a:defRPr sz="1400">
                <a:cs typeface="+mn-cs"/>
              </a:defRPr>
            </a:lvl1pPr>
          </a:lstStyle>
          <a:p>
            <a:pPr eaLnBrk="0" hangingPunct="0">
              <a:defRPr/>
            </a:pPr>
            <a:endParaRPr lang="en-US" b="0">
              <a:solidFill>
                <a:srgbClr val="000000"/>
              </a:solidFill>
              <a:latin typeface="Times New Roman" charset="0"/>
            </a:endParaRPr>
          </a:p>
        </p:txBody>
      </p:sp>
      <p:sp>
        <p:nvSpPr>
          <p:cNvPr id="957445"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a:cs typeface="+mn-cs"/>
              </a:defRPr>
            </a:lvl1pPr>
          </a:lstStyle>
          <a:p>
            <a:pPr eaLnBrk="0" hangingPunct="0">
              <a:defRPr/>
            </a:pPr>
            <a:endParaRPr lang="en-US" b="0">
              <a:solidFill>
                <a:srgbClr val="000000"/>
              </a:solidFill>
              <a:latin typeface="Times New Roman" charset="0"/>
            </a:endParaRPr>
          </a:p>
        </p:txBody>
      </p:sp>
      <p:sp>
        <p:nvSpPr>
          <p:cNvPr id="957446"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a:cs typeface="+mn-cs"/>
              </a:defRPr>
            </a:lvl1pPr>
          </a:lstStyle>
          <a:p>
            <a:pPr eaLnBrk="0" hangingPunct="0">
              <a:defRPr/>
            </a:pPr>
            <a:fld id="{976D1466-CB11-4E4A-9B65-1C9C819106F7}" type="slidenum">
              <a:rPr lang="en-US" b="0">
                <a:solidFill>
                  <a:srgbClr val="000000"/>
                </a:solidFill>
                <a:latin typeface="Times New Roman" charset="0"/>
              </a:rPr>
              <a:pPr eaLnBrk="0" hangingPunct="0">
                <a:defRPr/>
              </a:pPr>
              <a:t>‹#›</a:t>
            </a:fld>
            <a:endParaRPr lang="en-US" b="0">
              <a:solidFill>
                <a:srgbClr val="000000"/>
              </a:solidFill>
              <a:latin typeface="Times New Roman" charset="0"/>
            </a:endParaRPr>
          </a:p>
        </p:txBody>
      </p:sp>
    </p:spTree>
    <p:extLst>
      <p:ext uri="{BB962C8B-B14F-4D97-AF65-F5344CB8AC3E}">
        <p14:creationId xmlns:p14="http://schemas.microsoft.com/office/powerpoint/2010/main" val="1654851814"/>
      </p:ext>
    </p:extLst>
  </p:cSld>
  <p:clrMap bg1="lt1" tx1="dk1" bg2="lt2" tx2="dk2" accent1="accent1" accent2="accent2" accent3="accent3" accent4="accent4" accent5="accent5" accent6="accent6" hlink="hlink" folHlink="folHlink"/>
  <p:sldLayoutIdLst>
    <p:sldLayoutId id="2147485902" r:id="rId1"/>
    <p:sldLayoutId id="2147485903" r:id="rId2"/>
    <p:sldLayoutId id="2147485904" r:id="rId3"/>
    <p:sldLayoutId id="2147485905" r:id="rId4"/>
    <p:sldLayoutId id="2147485906" r:id="rId5"/>
    <p:sldLayoutId id="2147485907" r:id="rId6"/>
    <p:sldLayoutId id="2147485908" r:id="rId7"/>
    <p:sldLayoutId id="2147485909" r:id="rId8"/>
    <p:sldLayoutId id="2147485910" r:id="rId9"/>
    <p:sldLayoutId id="2147485911" r:id="rId10"/>
    <p:sldLayoutId id="2147485912"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338"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339"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5"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6"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D0CAC97A-581F-9041-A449-D54F7AEDB91A}"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579931790"/>
      </p:ext>
    </p:extLst>
  </p:cSld>
  <p:clrMap bg1="dk2" tx1="lt1" bg2="dk1" tx2="lt2" accent1="accent1" accent2="accent2" accent3="accent3" accent4="accent4" accent5="accent5" accent6="accent6" hlink="hlink" folHlink="folHlink"/>
  <p:sldLayoutIdLst>
    <p:sldLayoutId id="2147485914" r:id="rId1"/>
    <p:sldLayoutId id="2147485915" r:id="rId2"/>
    <p:sldLayoutId id="2147485916" r:id="rId3"/>
    <p:sldLayoutId id="2147485917" r:id="rId4"/>
    <p:sldLayoutId id="2147485918" r:id="rId5"/>
    <p:sldLayoutId id="2147485919" r:id="rId6"/>
    <p:sldLayoutId id="2147485920" r:id="rId7"/>
    <p:sldLayoutId id="2147485921" r:id="rId8"/>
    <p:sldLayoutId id="2147485922" r:id="rId9"/>
    <p:sldLayoutId id="2147485923" r:id="rId10"/>
    <p:sldLayoutId id="2147485924" r:id="rId11"/>
  </p:sldLayoutIdLst>
  <p:txStyles>
    <p:titleStyle>
      <a:lvl1pPr algn="ctr" rtl="0" eaLnBrk="0" fontAlgn="base" hangingPunct="0">
        <a:spcBef>
          <a:spcPct val="0"/>
        </a:spcBef>
        <a:spcAft>
          <a:spcPct val="0"/>
        </a:spcAft>
        <a:defRPr sz="4800">
          <a:solidFill>
            <a:schemeClr val="tx1"/>
          </a:solidFill>
          <a:latin typeface="Arial"/>
          <a:ea typeface="+mj-ea"/>
          <a:cs typeface="Arial"/>
        </a:defRPr>
      </a:lvl1pPr>
      <a:lvl2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4"/>
        </a:buBlip>
        <a:defRPr sz="2200">
          <a:solidFill>
            <a:schemeClr val="tx1"/>
          </a:solidFill>
          <a:latin typeface="Arial"/>
          <a:ea typeface="+mn-ea"/>
          <a:cs typeface="Arial"/>
        </a:defRPr>
      </a:lvl1pPr>
      <a:lvl2pPr marL="685800" indent="-336550" algn="l" rtl="0" eaLnBrk="0" fontAlgn="base" hangingPunct="0">
        <a:spcBef>
          <a:spcPts val="600"/>
        </a:spcBef>
        <a:spcAft>
          <a:spcPct val="0"/>
        </a:spcAft>
        <a:buBlip>
          <a:blip r:embed="rId14"/>
        </a:buBlip>
        <a:defRPr sz="2000">
          <a:solidFill>
            <a:schemeClr val="tx1"/>
          </a:solidFill>
          <a:latin typeface="Arial"/>
          <a:ea typeface="+mn-ea"/>
          <a:cs typeface="Arial"/>
        </a:defRPr>
      </a:lvl2pPr>
      <a:lvl3pPr marL="1035050" indent="-349250" algn="l" rtl="0" eaLnBrk="0" fontAlgn="base" hangingPunct="0">
        <a:spcBef>
          <a:spcPts val="600"/>
        </a:spcBef>
        <a:spcAft>
          <a:spcPct val="0"/>
        </a:spcAft>
        <a:buBlip>
          <a:blip r:embed="rId14"/>
        </a:buBlip>
        <a:defRPr>
          <a:solidFill>
            <a:schemeClr val="tx1"/>
          </a:solidFill>
          <a:latin typeface="Arial"/>
          <a:ea typeface="+mn-ea"/>
          <a:cs typeface="Arial"/>
        </a:defRPr>
      </a:lvl3pPr>
      <a:lvl4pPr marL="1371600" indent="-336550" algn="l" rtl="0" eaLnBrk="0" fontAlgn="base" hangingPunct="0">
        <a:spcBef>
          <a:spcPts val="600"/>
        </a:spcBef>
        <a:spcAft>
          <a:spcPct val="0"/>
        </a:spcAft>
        <a:buBlip>
          <a:blip r:embed="rId14"/>
        </a:buBlip>
        <a:defRPr>
          <a:solidFill>
            <a:schemeClr val="tx1"/>
          </a:solidFill>
          <a:latin typeface="Arial"/>
          <a:ea typeface="+mn-ea"/>
          <a:cs typeface="Arial"/>
        </a:defRPr>
      </a:lvl4pPr>
      <a:lvl5pPr marL="1720850" indent="-349250" algn="l" rtl="0" eaLnBrk="0" fontAlgn="base" hangingPunct="0">
        <a:spcBef>
          <a:spcPts val="600"/>
        </a:spcBef>
        <a:spcAft>
          <a:spcPct val="0"/>
        </a:spcAft>
        <a:buBlip>
          <a:blip r:embed="rId14"/>
        </a:buBlip>
        <a:defRPr>
          <a:solidFill>
            <a:schemeClr val="tx1"/>
          </a:solidFill>
          <a:latin typeface="Arial"/>
          <a:ea typeface="+mn-ea"/>
          <a:cs typeface="Arial"/>
        </a:defRPr>
      </a:lvl5pPr>
      <a:lvl6pPr marL="2178050" indent="-349250" algn="l" rtl="0" fontAlgn="base">
        <a:spcBef>
          <a:spcPts val="600"/>
        </a:spcBef>
        <a:spcAft>
          <a:spcPct val="0"/>
        </a:spcAft>
        <a:buBlip>
          <a:blip r:embed="rId14"/>
        </a:buBlip>
        <a:defRPr>
          <a:solidFill>
            <a:schemeClr val="tx1"/>
          </a:solidFill>
          <a:latin typeface="+mn-lt"/>
          <a:ea typeface="+mn-ea"/>
        </a:defRPr>
      </a:lvl6pPr>
      <a:lvl7pPr marL="2635250" indent="-349250" algn="l" rtl="0" fontAlgn="base">
        <a:spcBef>
          <a:spcPts val="600"/>
        </a:spcBef>
        <a:spcAft>
          <a:spcPct val="0"/>
        </a:spcAft>
        <a:buBlip>
          <a:blip r:embed="rId14"/>
        </a:buBlip>
        <a:defRPr>
          <a:solidFill>
            <a:schemeClr val="tx1"/>
          </a:solidFill>
          <a:latin typeface="+mn-lt"/>
          <a:ea typeface="+mn-ea"/>
        </a:defRPr>
      </a:lvl7pPr>
      <a:lvl8pPr marL="3092450" indent="-349250" algn="l" rtl="0" fontAlgn="base">
        <a:spcBef>
          <a:spcPts val="600"/>
        </a:spcBef>
        <a:spcAft>
          <a:spcPct val="0"/>
        </a:spcAft>
        <a:buBlip>
          <a:blip r:embed="rId14"/>
        </a:buBlip>
        <a:defRPr>
          <a:solidFill>
            <a:schemeClr val="tx1"/>
          </a:solidFill>
          <a:latin typeface="+mn-lt"/>
          <a:ea typeface="+mn-ea"/>
        </a:defRPr>
      </a:lvl8pPr>
      <a:lvl9pPr marL="3549650" indent="-349250" algn="l" rtl="0" fontAlgn="base">
        <a:spcBef>
          <a:spcPts val="600"/>
        </a:spcBef>
        <a:spcAft>
          <a:spcPct val="0"/>
        </a:spcAft>
        <a:buBlip>
          <a:blip r:embed="rId14"/>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26626" name="Picture 6" descr="ticket7R.png"/>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bwMode="auto">
          <a:xfrm rot="1082531">
            <a:off x="5549900" y="1755775"/>
            <a:ext cx="1096963" cy="557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627" name="Picture 7" descr="ticket8R.png"/>
          <p:cNvPicPr>
            <a:picLocks noChangeAspect="1"/>
          </p:cNvPicPr>
          <p:nvPr/>
        </p:nvPicPr>
        <p:blipFill>
          <a:blip r:embed="rId15"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628" name="Picture 8" descr="42-16393499.png"/>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629"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30"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11"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12"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FF6D996B-A81F-9F46-9984-9F31FE6D3546}"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3584025702"/>
      </p:ext>
    </p:extLst>
  </p:cSld>
  <p:clrMap bg1="dk2" tx1="lt1" bg2="dk1" tx2="lt2" accent1="accent1" accent2="accent2" accent3="accent3" accent4="accent4" accent5="accent5" accent6="accent6" hlink="hlink" folHlink="folHlink"/>
  <p:sldLayoutIdLst>
    <p:sldLayoutId id="2147485926" r:id="rId1"/>
    <p:sldLayoutId id="2147485927" r:id="rId2"/>
    <p:sldLayoutId id="2147485928" r:id="rId3"/>
    <p:sldLayoutId id="2147485929" r:id="rId4"/>
    <p:sldLayoutId id="2147485930" r:id="rId5"/>
    <p:sldLayoutId id="2147485931" r:id="rId6"/>
    <p:sldLayoutId id="2147485932" r:id="rId7"/>
    <p:sldLayoutId id="2147485933" r:id="rId8"/>
    <p:sldLayoutId id="2147485934" r:id="rId9"/>
    <p:sldLayoutId id="2147485935" r:id="rId10"/>
    <p:sldLayoutId id="2147485936"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7"/>
        </a:buBlip>
        <a:defRPr sz="2200">
          <a:solidFill>
            <a:schemeClr val="tx1"/>
          </a:solidFill>
          <a:latin typeface="+mn-lt"/>
          <a:ea typeface="+mn-ea"/>
          <a:cs typeface="+mn-cs"/>
        </a:defRPr>
      </a:lvl1pPr>
      <a:lvl2pPr marL="685800" indent="-336550" algn="l" rtl="0" eaLnBrk="0" fontAlgn="base" hangingPunct="0">
        <a:spcBef>
          <a:spcPts val="600"/>
        </a:spcBef>
        <a:spcAft>
          <a:spcPct val="0"/>
        </a:spcAft>
        <a:buBlip>
          <a:blip r:embed="rId17"/>
        </a:buBlip>
        <a:defRPr sz="2000">
          <a:solidFill>
            <a:schemeClr val="tx1"/>
          </a:solidFill>
          <a:latin typeface="+mn-lt"/>
          <a:ea typeface="+mn-ea"/>
        </a:defRPr>
      </a:lvl2pPr>
      <a:lvl3pPr marL="1035050" indent="-349250" algn="l" rtl="0" eaLnBrk="0" fontAlgn="base" hangingPunct="0">
        <a:spcBef>
          <a:spcPts val="600"/>
        </a:spcBef>
        <a:spcAft>
          <a:spcPct val="0"/>
        </a:spcAft>
        <a:buBlip>
          <a:blip r:embed="rId17"/>
        </a:buBlip>
        <a:defRPr>
          <a:solidFill>
            <a:schemeClr val="tx1"/>
          </a:solidFill>
          <a:latin typeface="+mn-lt"/>
          <a:ea typeface="+mn-ea"/>
        </a:defRPr>
      </a:lvl3pPr>
      <a:lvl4pPr marL="1371600" indent="-336550" algn="l" rtl="0" eaLnBrk="0" fontAlgn="base" hangingPunct="0">
        <a:spcBef>
          <a:spcPts val="600"/>
        </a:spcBef>
        <a:spcAft>
          <a:spcPct val="0"/>
        </a:spcAft>
        <a:buBlip>
          <a:blip r:embed="rId17"/>
        </a:buBlip>
        <a:defRPr>
          <a:solidFill>
            <a:schemeClr val="tx1"/>
          </a:solidFill>
          <a:latin typeface="+mn-lt"/>
          <a:ea typeface="+mn-ea"/>
        </a:defRPr>
      </a:lvl4pPr>
      <a:lvl5pPr marL="1720850" indent="-349250" algn="l" rtl="0" eaLnBrk="0" fontAlgn="base" hangingPunct="0">
        <a:spcBef>
          <a:spcPts val="600"/>
        </a:spcBef>
        <a:spcAft>
          <a:spcPct val="0"/>
        </a:spcAft>
        <a:buBlip>
          <a:blip r:embed="rId17"/>
        </a:buBlip>
        <a:defRPr>
          <a:solidFill>
            <a:schemeClr val="tx1"/>
          </a:solidFill>
          <a:latin typeface="+mn-lt"/>
          <a:ea typeface="+mn-ea"/>
        </a:defRPr>
      </a:lvl5pPr>
      <a:lvl6pPr marL="2178050" indent="-349250" algn="l" rtl="0" fontAlgn="base">
        <a:spcBef>
          <a:spcPts val="600"/>
        </a:spcBef>
        <a:spcAft>
          <a:spcPct val="0"/>
        </a:spcAft>
        <a:buBlip>
          <a:blip r:embed="rId17"/>
        </a:buBlip>
        <a:defRPr>
          <a:solidFill>
            <a:schemeClr val="tx1"/>
          </a:solidFill>
          <a:latin typeface="+mn-lt"/>
          <a:ea typeface="+mn-ea"/>
        </a:defRPr>
      </a:lvl6pPr>
      <a:lvl7pPr marL="2635250" indent="-349250" algn="l" rtl="0" fontAlgn="base">
        <a:spcBef>
          <a:spcPts val="600"/>
        </a:spcBef>
        <a:spcAft>
          <a:spcPct val="0"/>
        </a:spcAft>
        <a:buBlip>
          <a:blip r:embed="rId17"/>
        </a:buBlip>
        <a:defRPr>
          <a:solidFill>
            <a:schemeClr val="tx1"/>
          </a:solidFill>
          <a:latin typeface="+mn-lt"/>
          <a:ea typeface="+mn-ea"/>
        </a:defRPr>
      </a:lvl7pPr>
      <a:lvl8pPr marL="3092450" indent="-349250" algn="l" rtl="0" fontAlgn="base">
        <a:spcBef>
          <a:spcPts val="600"/>
        </a:spcBef>
        <a:spcAft>
          <a:spcPct val="0"/>
        </a:spcAft>
        <a:buBlip>
          <a:blip r:embed="rId17"/>
        </a:buBlip>
        <a:defRPr>
          <a:solidFill>
            <a:schemeClr val="tx1"/>
          </a:solidFill>
          <a:latin typeface="+mn-lt"/>
          <a:ea typeface="+mn-ea"/>
        </a:defRPr>
      </a:lvl8pPr>
      <a:lvl9pPr marL="3549650" indent="-349250" algn="l" rtl="0" fontAlgn="base">
        <a:spcBef>
          <a:spcPts val="600"/>
        </a:spcBef>
        <a:spcAft>
          <a:spcPct val="0"/>
        </a:spcAft>
        <a:buBlip>
          <a:blip r:embed="rId17"/>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338"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339"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5"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6"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D0CAC97A-581F-9041-A449-D54F7AEDB91A}"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1171903806"/>
      </p:ext>
    </p:extLst>
  </p:cSld>
  <p:clrMap bg1="dk2" tx1="lt1" bg2="dk1" tx2="lt2" accent1="accent1" accent2="accent2" accent3="accent3" accent4="accent4" accent5="accent5" accent6="accent6" hlink="hlink" folHlink="folHlink"/>
  <p:sldLayoutIdLst>
    <p:sldLayoutId id="2147485938" r:id="rId1"/>
    <p:sldLayoutId id="2147485939" r:id="rId2"/>
    <p:sldLayoutId id="2147485940" r:id="rId3"/>
    <p:sldLayoutId id="2147485941" r:id="rId4"/>
    <p:sldLayoutId id="2147485942" r:id="rId5"/>
    <p:sldLayoutId id="2147485943" r:id="rId6"/>
    <p:sldLayoutId id="2147485944" r:id="rId7"/>
    <p:sldLayoutId id="2147485945" r:id="rId8"/>
    <p:sldLayoutId id="2147485946" r:id="rId9"/>
    <p:sldLayoutId id="2147485947" r:id="rId10"/>
    <p:sldLayoutId id="2147485948" r:id="rId11"/>
  </p:sldLayoutIdLst>
  <p:txStyles>
    <p:titleStyle>
      <a:lvl1pPr algn="ctr" rtl="0" eaLnBrk="0" fontAlgn="base" hangingPunct="0">
        <a:spcBef>
          <a:spcPct val="0"/>
        </a:spcBef>
        <a:spcAft>
          <a:spcPct val="0"/>
        </a:spcAft>
        <a:defRPr sz="4800">
          <a:solidFill>
            <a:schemeClr val="tx1"/>
          </a:solidFill>
          <a:latin typeface="Arial"/>
          <a:ea typeface="+mj-ea"/>
          <a:cs typeface="Arial"/>
        </a:defRPr>
      </a:lvl1pPr>
      <a:lvl2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4"/>
        </a:buBlip>
        <a:defRPr sz="2200">
          <a:solidFill>
            <a:schemeClr val="tx1"/>
          </a:solidFill>
          <a:latin typeface="Arial"/>
          <a:ea typeface="+mn-ea"/>
          <a:cs typeface="Arial"/>
        </a:defRPr>
      </a:lvl1pPr>
      <a:lvl2pPr marL="685800" indent="-336550" algn="l" rtl="0" eaLnBrk="0" fontAlgn="base" hangingPunct="0">
        <a:spcBef>
          <a:spcPts val="600"/>
        </a:spcBef>
        <a:spcAft>
          <a:spcPct val="0"/>
        </a:spcAft>
        <a:buBlip>
          <a:blip r:embed="rId14"/>
        </a:buBlip>
        <a:defRPr sz="2000">
          <a:solidFill>
            <a:schemeClr val="tx1"/>
          </a:solidFill>
          <a:latin typeface="Arial"/>
          <a:ea typeface="+mn-ea"/>
          <a:cs typeface="Arial"/>
        </a:defRPr>
      </a:lvl2pPr>
      <a:lvl3pPr marL="1035050" indent="-349250" algn="l" rtl="0" eaLnBrk="0" fontAlgn="base" hangingPunct="0">
        <a:spcBef>
          <a:spcPts val="600"/>
        </a:spcBef>
        <a:spcAft>
          <a:spcPct val="0"/>
        </a:spcAft>
        <a:buBlip>
          <a:blip r:embed="rId14"/>
        </a:buBlip>
        <a:defRPr>
          <a:solidFill>
            <a:schemeClr val="tx1"/>
          </a:solidFill>
          <a:latin typeface="Arial"/>
          <a:ea typeface="+mn-ea"/>
          <a:cs typeface="Arial"/>
        </a:defRPr>
      </a:lvl3pPr>
      <a:lvl4pPr marL="1371600" indent="-336550" algn="l" rtl="0" eaLnBrk="0" fontAlgn="base" hangingPunct="0">
        <a:spcBef>
          <a:spcPts val="600"/>
        </a:spcBef>
        <a:spcAft>
          <a:spcPct val="0"/>
        </a:spcAft>
        <a:buBlip>
          <a:blip r:embed="rId14"/>
        </a:buBlip>
        <a:defRPr>
          <a:solidFill>
            <a:schemeClr val="tx1"/>
          </a:solidFill>
          <a:latin typeface="Arial"/>
          <a:ea typeface="+mn-ea"/>
          <a:cs typeface="Arial"/>
        </a:defRPr>
      </a:lvl4pPr>
      <a:lvl5pPr marL="1720850" indent="-349250" algn="l" rtl="0" eaLnBrk="0" fontAlgn="base" hangingPunct="0">
        <a:spcBef>
          <a:spcPts val="600"/>
        </a:spcBef>
        <a:spcAft>
          <a:spcPct val="0"/>
        </a:spcAft>
        <a:buBlip>
          <a:blip r:embed="rId14"/>
        </a:buBlip>
        <a:defRPr>
          <a:solidFill>
            <a:schemeClr val="tx1"/>
          </a:solidFill>
          <a:latin typeface="Arial"/>
          <a:ea typeface="+mn-ea"/>
          <a:cs typeface="Arial"/>
        </a:defRPr>
      </a:lvl5pPr>
      <a:lvl6pPr marL="2178050" indent="-349250" algn="l" rtl="0" fontAlgn="base">
        <a:spcBef>
          <a:spcPts val="600"/>
        </a:spcBef>
        <a:spcAft>
          <a:spcPct val="0"/>
        </a:spcAft>
        <a:buBlip>
          <a:blip r:embed="rId14"/>
        </a:buBlip>
        <a:defRPr>
          <a:solidFill>
            <a:schemeClr val="tx1"/>
          </a:solidFill>
          <a:latin typeface="+mn-lt"/>
          <a:ea typeface="+mn-ea"/>
        </a:defRPr>
      </a:lvl6pPr>
      <a:lvl7pPr marL="2635250" indent="-349250" algn="l" rtl="0" fontAlgn="base">
        <a:spcBef>
          <a:spcPts val="600"/>
        </a:spcBef>
        <a:spcAft>
          <a:spcPct val="0"/>
        </a:spcAft>
        <a:buBlip>
          <a:blip r:embed="rId14"/>
        </a:buBlip>
        <a:defRPr>
          <a:solidFill>
            <a:schemeClr val="tx1"/>
          </a:solidFill>
          <a:latin typeface="+mn-lt"/>
          <a:ea typeface="+mn-ea"/>
        </a:defRPr>
      </a:lvl7pPr>
      <a:lvl8pPr marL="3092450" indent="-349250" algn="l" rtl="0" fontAlgn="base">
        <a:spcBef>
          <a:spcPts val="600"/>
        </a:spcBef>
        <a:spcAft>
          <a:spcPct val="0"/>
        </a:spcAft>
        <a:buBlip>
          <a:blip r:embed="rId14"/>
        </a:buBlip>
        <a:defRPr>
          <a:solidFill>
            <a:schemeClr val="tx1"/>
          </a:solidFill>
          <a:latin typeface="+mn-lt"/>
          <a:ea typeface="+mn-ea"/>
        </a:defRPr>
      </a:lvl8pPr>
      <a:lvl9pPr marL="3549650" indent="-349250" algn="l" rtl="0" fontAlgn="base">
        <a:spcBef>
          <a:spcPts val="600"/>
        </a:spcBef>
        <a:spcAft>
          <a:spcPct val="0"/>
        </a:spcAft>
        <a:buBlip>
          <a:blip r:embed="rId14"/>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26626" name="Picture 6" descr="ticket7R.png"/>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bwMode="auto">
          <a:xfrm rot="1082531">
            <a:off x="5549900" y="1755775"/>
            <a:ext cx="1096963" cy="557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627" name="Picture 7" descr="ticket8R.png"/>
          <p:cNvPicPr>
            <a:picLocks noChangeAspect="1"/>
          </p:cNvPicPr>
          <p:nvPr/>
        </p:nvPicPr>
        <p:blipFill>
          <a:blip r:embed="rId15"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628" name="Picture 8" descr="42-16393499.png"/>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629"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30"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11"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12"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FF6D996B-A81F-9F46-9984-9F31FE6D3546}"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1984967304"/>
      </p:ext>
    </p:extLst>
  </p:cSld>
  <p:clrMap bg1="dk2" tx1="lt1" bg2="dk1" tx2="lt2" accent1="accent1" accent2="accent2" accent3="accent3" accent4="accent4" accent5="accent5" accent6="accent6" hlink="hlink" folHlink="folHlink"/>
  <p:sldLayoutIdLst>
    <p:sldLayoutId id="2147485950" r:id="rId1"/>
    <p:sldLayoutId id="2147485951" r:id="rId2"/>
    <p:sldLayoutId id="2147485952" r:id="rId3"/>
    <p:sldLayoutId id="2147485953" r:id="rId4"/>
    <p:sldLayoutId id="2147485954" r:id="rId5"/>
    <p:sldLayoutId id="2147485955" r:id="rId6"/>
    <p:sldLayoutId id="2147485956" r:id="rId7"/>
    <p:sldLayoutId id="2147485957" r:id="rId8"/>
    <p:sldLayoutId id="2147485958" r:id="rId9"/>
    <p:sldLayoutId id="2147485959" r:id="rId10"/>
    <p:sldLayoutId id="2147485960"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7"/>
        </a:buBlip>
        <a:defRPr sz="2200">
          <a:solidFill>
            <a:schemeClr val="tx1"/>
          </a:solidFill>
          <a:latin typeface="+mn-lt"/>
          <a:ea typeface="+mn-ea"/>
          <a:cs typeface="+mn-cs"/>
        </a:defRPr>
      </a:lvl1pPr>
      <a:lvl2pPr marL="685800" indent="-336550" algn="l" rtl="0" eaLnBrk="0" fontAlgn="base" hangingPunct="0">
        <a:spcBef>
          <a:spcPts val="600"/>
        </a:spcBef>
        <a:spcAft>
          <a:spcPct val="0"/>
        </a:spcAft>
        <a:buBlip>
          <a:blip r:embed="rId17"/>
        </a:buBlip>
        <a:defRPr sz="2000">
          <a:solidFill>
            <a:schemeClr val="tx1"/>
          </a:solidFill>
          <a:latin typeface="+mn-lt"/>
          <a:ea typeface="+mn-ea"/>
        </a:defRPr>
      </a:lvl2pPr>
      <a:lvl3pPr marL="1035050" indent="-349250" algn="l" rtl="0" eaLnBrk="0" fontAlgn="base" hangingPunct="0">
        <a:spcBef>
          <a:spcPts val="600"/>
        </a:spcBef>
        <a:spcAft>
          <a:spcPct val="0"/>
        </a:spcAft>
        <a:buBlip>
          <a:blip r:embed="rId17"/>
        </a:buBlip>
        <a:defRPr>
          <a:solidFill>
            <a:schemeClr val="tx1"/>
          </a:solidFill>
          <a:latin typeface="+mn-lt"/>
          <a:ea typeface="+mn-ea"/>
        </a:defRPr>
      </a:lvl3pPr>
      <a:lvl4pPr marL="1371600" indent="-336550" algn="l" rtl="0" eaLnBrk="0" fontAlgn="base" hangingPunct="0">
        <a:spcBef>
          <a:spcPts val="600"/>
        </a:spcBef>
        <a:spcAft>
          <a:spcPct val="0"/>
        </a:spcAft>
        <a:buBlip>
          <a:blip r:embed="rId17"/>
        </a:buBlip>
        <a:defRPr>
          <a:solidFill>
            <a:schemeClr val="tx1"/>
          </a:solidFill>
          <a:latin typeface="+mn-lt"/>
          <a:ea typeface="+mn-ea"/>
        </a:defRPr>
      </a:lvl4pPr>
      <a:lvl5pPr marL="1720850" indent="-349250" algn="l" rtl="0" eaLnBrk="0" fontAlgn="base" hangingPunct="0">
        <a:spcBef>
          <a:spcPts val="600"/>
        </a:spcBef>
        <a:spcAft>
          <a:spcPct val="0"/>
        </a:spcAft>
        <a:buBlip>
          <a:blip r:embed="rId17"/>
        </a:buBlip>
        <a:defRPr>
          <a:solidFill>
            <a:schemeClr val="tx1"/>
          </a:solidFill>
          <a:latin typeface="+mn-lt"/>
          <a:ea typeface="+mn-ea"/>
        </a:defRPr>
      </a:lvl5pPr>
      <a:lvl6pPr marL="2178050" indent="-349250" algn="l" rtl="0" fontAlgn="base">
        <a:spcBef>
          <a:spcPts val="600"/>
        </a:spcBef>
        <a:spcAft>
          <a:spcPct val="0"/>
        </a:spcAft>
        <a:buBlip>
          <a:blip r:embed="rId17"/>
        </a:buBlip>
        <a:defRPr>
          <a:solidFill>
            <a:schemeClr val="tx1"/>
          </a:solidFill>
          <a:latin typeface="+mn-lt"/>
          <a:ea typeface="+mn-ea"/>
        </a:defRPr>
      </a:lvl6pPr>
      <a:lvl7pPr marL="2635250" indent="-349250" algn="l" rtl="0" fontAlgn="base">
        <a:spcBef>
          <a:spcPts val="600"/>
        </a:spcBef>
        <a:spcAft>
          <a:spcPct val="0"/>
        </a:spcAft>
        <a:buBlip>
          <a:blip r:embed="rId17"/>
        </a:buBlip>
        <a:defRPr>
          <a:solidFill>
            <a:schemeClr val="tx1"/>
          </a:solidFill>
          <a:latin typeface="+mn-lt"/>
          <a:ea typeface="+mn-ea"/>
        </a:defRPr>
      </a:lvl7pPr>
      <a:lvl8pPr marL="3092450" indent="-349250" algn="l" rtl="0" fontAlgn="base">
        <a:spcBef>
          <a:spcPts val="600"/>
        </a:spcBef>
        <a:spcAft>
          <a:spcPct val="0"/>
        </a:spcAft>
        <a:buBlip>
          <a:blip r:embed="rId17"/>
        </a:buBlip>
        <a:defRPr>
          <a:solidFill>
            <a:schemeClr val="tx1"/>
          </a:solidFill>
          <a:latin typeface="+mn-lt"/>
          <a:ea typeface="+mn-ea"/>
        </a:defRPr>
      </a:lvl8pPr>
      <a:lvl9pPr marL="3549650" indent="-349250" algn="l" rtl="0" fontAlgn="base">
        <a:spcBef>
          <a:spcPts val="600"/>
        </a:spcBef>
        <a:spcAft>
          <a:spcPct val="0"/>
        </a:spcAft>
        <a:buBlip>
          <a:blip r:embed="rId17"/>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338"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339"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5"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6"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D0CAC97A-581F-9041-A449-D54F7AEDB91A}"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3461101417"/>
      </p:ext>
    </p:extLst>
  </p:cSld>
  <p:clrMap bg1="dk2" tx1="lt1" bg2="dk1" tx2="lt2" accent1="accent1" accent2="accent2" accent3="accent3" accent4="accent4" accent5="accent5" accent6="accent6" hlink="hlink" folHlink="folHlink"/>
  <p:sldLayoutIdLst>
    <p:sldLayoutId id="2147485962" r:id="rId1"/>
    <p:sldLayoutId id="2147485963" r:id="rId2"/>
    <p:sldLayoutId id="2147485964" r:id="rId3"/>
    <p:sldLayoutId id="2147485965" r:id="rId4"/>
    <p:sldLayoutId id="2147485966" r:id="rId5"/>
    <p:sldLayoutId id="2147485967" r:id="rId6"/>
    <p:sldLayoutId id="2147485968" r:id="rId7"/>
    <p:sldLayoutId id="2147485969" r:id="rId8"/>
    <p:sldLayoutId id="2147485970" r:id="rId9"/>
    <p:sldLayoutId id="2147485971" r:id="rId10"/>
    <p:sldLayoutId id="2147485972" r:id="rId11"/>
  </p:sldLayoutIdLst>
  <p:txStyles>
    <p:titleStyle>
      <a:lvl1pPr algn="ctr" rtl="0" eaLnBrk="0" fontAlgn="base" hangingPunct="0">
        <a:spcBef>
          <a:spcPct val="0"/>
        </a:spcBef>
        <a:spcAft>
          <a:spcPct val="0"/>
        </a:spcAft>
        <a:defRPr sz="4800">
          <a:solidFill>
            <a:schemeClr val="tx1"/>
          </a:solidFill>
          <a:latin typeface="Arial"/>
          <a:ea typeface="+mj-ea"/>
          <a:cs typeface="Arial"/>
        </a:defRPr>
      </a:lvl1pPr>
      <a:lvl2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4"/>
        </a:buBlip>
        <a:defRPr sz="2200">
          <a:solidFill>
            <a:schemeClr val="tx1"/>
          </a:solidFill>
          <a:latin typeface="Arial"/>
          <a:ea typeface="+mn-ea"/>
          <a:cs typeface="Arial"/>
        </a:defRPr>
      </a:lvl1pPr>
      <a:lvl2pPr marL="685800" indent="-336550" algn="l" rtl="0" eaLnBrk="0" fontAlgn="base" hangingPunct="0">
        <a:spcBef>
          <a:spcPts val="600"/>
        </a:spcBef>
        <a:spcAft>
          <a:spcPct val="0"/>
        </a:spcAft>
        <a:buBlip>
          <a:blip r:embed="rId14"/>
        </a:buBlip>
        <a:defRPr sz="2000">
          <a:solidFill>
            <a:schemeClr val="tx1"/>
          </a:solidFill>
          <a:latin typeface="Arial"/>
          <a:ea typeface="+mn-ea"/>
          <a:cs typeface="Arial"/>
        </a:defRPr>
      </a:lvl2pPr>
      <a:lvl3pPr marL="1035050" indent="-349250" algn="l" rtl="0" eaLnBrk="0" fontAlgn="base" hangingPunct="0">
        <a:spcBef>
          <a:spcPts val="600"/>
        </a:spcBef>
        <a:spcAft>
          <a:spcPct val="0"/>
        </a:spcAft>
        <a:buBlip>
          <a:blip r:embed="rId14"/>
        </a:buBlip>
        <a:defRPr>
          <a:solidFill>
            <a:schemeClr val="tx1"/>
          </a:solidFill>
          <a:latin typeface="Arial"/>
          <a:ea typeface="+mn-ea"/>
          <a:cs typeface="Arial"/>
        </a:defRPr>
      </a:lvl3pPr>
      <a:lvl4pPr marL="1371600" indent="-336550" algn="l" rtl="0" eaLnBrk="0" fontAlgn="base" hangingPunct="0">
        <a:spcBef>
          <a:spcPts val="600"/>
        </a:spcBef>
        <a:spcAft>
          <a:spcPct val="0"/>
        </a:spcAft>
        <a:buBlip>
          <a:blip r:embed="rId14"/>
        </a:buBlip>
        <a:defRPr>
          <a:solidFill>
            <a:schemeClr val="tx1"/>
          </a:solidFill>
          <a:latin typeface="Arial"/>
          <a:ea typeface="+mn-ea"/>
          <a:cs typeface="Arial"/>
        </a:defRPr>
      </a:lvl4pPr>
      <a:lvl5pPr marL="1720850" indent="-349250" algn="l" rtl="0" eaLnBrk="0" fontAlgn="base" hangingPunct="0">
        <a:spcBef>
          <a:spcPts val="600"/>
        </a:spcBef>
        <a:spcAft>
          <a:spcPct val="0"/>
        </a:spcAft>
        <a:buBlip>
          <a:blip r:embed="rId14"/>
        </a:buBlip>
        <a:defRPr>
          <a:solidFill>
            <a:schemeClr val="tx1"/>
          </a:solidFill>
          <a:latin typeface="Arial"/>
          <a:ea typeface="+mn-ea"/>
          <a:cs typeface="Arial"/>
        </a:defRPr>
      </a:lvl5pPr>
      <a:lvl6pPr marL="2178050" indent="-349250" algn="l" rtl="0" fontAlgn="base">
        <a:spcBef>
          <a:spcPts val="600"/>
        </a:spcBef>
        <a:spcAft>
          <a:spcPct val="0"/>
        </a:spcAft>
        <a:buBlip>
          <a:blip r:embed="rId14"/>
        </a:buBlip>
        <a:defRPr>
          <a:solidFill>
            <a:schemeClr val="tx1"/>
          </a:solidFill>
          <a:latin typeface="+mn-lt"/>
          <a:ea typeface="+mn-ea"/>
        </a:defRPr>
      </a:lvl6pPr>
      <a:lvl7pPr marL="2635250" indent="-349250" algn="l" rtl="0" fontAlgn="base">
        <a:spcBef>
          <a:spcPts val="600"/>
        </a:spcBef>
        <a:spcAft>
          <a:spcPct val="0"/>
        </a:spcAft>
        <a:buBlip>
          <a:blip r:embed="rId14"/>
        </a:buBlip>
        <a:defRPr>
          <a:solidFill>
            <a:schemeClr val="tx1"/>
          </a:solidFill>
          <a:latin typeface="+mn-lt"/>
          <a:ea typeface="+mn-ea"/>
        </a:defRPr>
      </a:lvl7pPr>
      <a:lvl8pPr marL="3092450" indent="-349250" algn="l" rtl="0" fontAlgn="base">
        <a:spcBef>
          <a:spcPts val="600"/>
        </a:spcBef>
        <a:spcAft>
          <a:spcPct val="0"/>
        </a:spcAft>
        <a:buBlip>
          <a:blip r:embed="rId14"/>
        </a:buBlip>
        <a:defRPr>
          <a:solidFill>
            <a:schemeClr val="tx1"/>
          </a:solidFill>
          <a:latin typeface="+mn-lt"/>
          <a:ea typeface="+mn-ea"/>
        </a:defRPr>
      </a:lvl8pPr>
      <a:lvl9pPr marL="3549650" indent="-349250" algn="l" rtl="0" fontAlgn="base">
        <a:spcBef>
          <a:spcPts val="600"/>
        </a:spcBef>
        <a:spcAft>
          <a:spcPct val="0"/>
        </a:spcAft>
        <a:buBlip>
          <a:blip r:embed="rId14"/>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89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89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9126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a:defRPr sz="1400">
                <a:latin typeface="+mn-lt"/>
                <a:cs typeface="+mn-cs"/>
              </a:defRPr>
            </a:lvl1pPr>
          </a:lstStyle>
          <a:p>
            <a:pPr eaLnBrk="0" hangingPunct="0">
              <a:defRPr/>
            </a:pPr>
            <a:endParaRPr lang="en-US" b="0">
              <a:solidFill>
                <a:srgbClr val="000000"/>
              </a:solidFill>
              <a:latin typeface="Arial"/>
              <a:cs typeface="Geneva"/>
            </a:endParaRPr>
          </a:p>
        </p:txBody>
      </p:sp>
      <p:sp>
        <p:nvSpPr>
          <p:cNvPr id="1291269"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a:latin typeface="+mn-lt"/>
                <a:cs typeface="+mn-cs"/>
              </a:defRPr>
            </a:lvl1pPr>
          </a:lstStyle>
          <a:p>
            <a:pPr eaLnBrk="0" hangingPunct="0">
              <a:defRPr/>
            </a:pPr>
            <a:endParaRPr lang="en-US" b="0">
              <a:solidFill>
                <a:srgbClr val="000000"/>
              </a:solidFill>
              <a:latin typeface="Arial"/>
              <a:cs typeface="Geneva"/>
            </a:endParaRPr>
          </a:p>
        </p:txBody>
      </p:sp>
      <p:sp>
        <p:nvSpPr>
          <p:cNvPr id="129127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a:latin typeface="+mn-lt"/>
                <a:cs typeface="+mn-cs"/>
              </a:defRPr>
            </a:lvl1pPr>
          </a:lstStyle>
          <a:p>
            <a:pPr eaLnBrk="0" hangingPunct="0">
              <a:defRPr/>
            </a:pPr>
            <a:fld id="{35B1C1F3-C43B-B94D-896E-C0AFD63C1318}" type="slidenum">
              <a:rPr lang="en-US" b="0">
                <a:solidFill>
                  <a:srgbClr val="000000"/>
                </a:solidFill>
                <a:latin typeface="Arial"/>
                <a:cs typeface="Geneva"/>
              </a:rPr>
              <a:pPr eaLnBrk="0" hangingPunct="0">
                <a:defRPr/>
              </a:pPr>
              <a:t>‹#›</a:t>
            </a:fld>
            <a:endParaRPr lang="en-US" b="0">
              <a:solidFill>
                <a:srgbClr val="000000"/>
              </a:solidFill>
              <a:latin typeface="Arial"/>
              <a:cs typeface="Geneva"/>
            </a:endParaRPr>
          </a:p>
        </p:txBody>
      </p:sp>
    </p:spTree>
    <p:extLst>
      <p:ext uri="{BB962C8B-B14F-4D97-AF65-F5344CB8AC3E}">
        <p14:creationId xmlns:p14="http://schemas.microsoft.com/office/powerpoint/2010/main" val="824192050"/>
      </p:ext>
    </p:extLst>
  </p:cSld>
  <p:clrMap bg1="lt1" tx1="dk1" bg2="lt2" tx2="dk2" accent1="accent1" accent2="accent2" accent3="accent3" accent4="accent4" accent5="accent5" accent6="accent6" hlink="hlink" folHlink="folHlink"/>
  <p:sldLayoutIdLst>
    <p:sldLayoutId id="2147485974" r:id="rId1"/>
    <p:sldLayoutId id="2147485975" r:id="rId2"/>
    <p:sldLayoutId id="2147485976" r:id="rId3"/>
    <p:sldLayoutId id="2147485977" r:id="rId4"/>
    <p:sldLayoutId id="2147485978" r:id="rId5"/>
    <p:sldLayoutId id="2147485979" r:id="rId6"/>
    <p:sldLayoutId id="2147485980" r:id="rId7"/>
    <p:sldLayoutId id="2147485981" r:id="rId8"/>
    <p:sldLayoutId id="2147485982" r:id="rId9"/>
    <p:sldLayoutId id="2147485983" r:id="rId10"/>
    <p:sldLayoutId id="2147485984"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5pPr>
      <a:lvl6pPr marL="457200" algn="ctr" rtl="0" fontAlgn="base">
        <a:spcBef>
          <a:spcPct val="0"/>
        </a:spcBef>
        <a:spcAft>
          <a:spcPct val="0"/>
        </a:spcAft>
        <a:defRPr sz="4400">
          <a:solidFill>
            <a:schemeClr val="tx2"/>
          </a:solidFill>
          <a:latin typeface="Arial" charset="0"/>
          <a:ea typeface="ＭＳ Ｐゴシック" charset="0"/>
          <a:cs typeface="Geneva" charset="0"/>
        </a:defRPr>
      </a:lvl6pPr>
      <a:lvl7pPr marL="914400" algn="ctr" rtl="0" fontAlgn="base">
        <a:spcBef>
          <a:spcPct val="0"/>
        </a:spcBef>
        <a:spcAft>
          <a:spcPct val="0"/>
        </a:spcAft>
        <a:defRPr sz="4400">
          <a:solidFill>
            <a:schemeClr val="tx2"/>
          </a:solidFill>
          <a:latin typeface="Arial" charset="0"/>
          <a:ea typeface="ＭＳ Ｐゴシック" charset="0"/>
          <a:cs typeface="Geneva" charset="0"/>
        </a:defRPr>
      </a:lvl7pPr>
      <a:lvl8pPr marL="1371600" algn="ctr" rtl="0" fontAlgn="base">
        <a:spcBef>
          <a:spcPct val="0"/>
        </a:spcBef>
        <a:spcAft>
          <a:spcPct val="0"/>
        </a:spcAft>
        <a:defRPr sz="4400">
          <a:solidFill>
            <a:schemeClr val="tx2"/>
          </a:solidFill>
          <a:latin typeface="Arial" charset="0"/>
          <a:ea typeface="ＭＳ Ｐゴシック" charset="0"/>
          <a:cs typeface="Geneva" charset="0"/>
        </a:defRPr>
      </a:lvl8pPr>
      <a:lvl9pPr marL="1828800" algn="ctr" rtl="0" fontAlgn="base">
        <a:spcBef>
          <a:spcPct val="0"/>
        </a:spcBef>
        <a:spcAft>
          <a:spcPct val="0"/>
        </a:spcAft>
        <a:defRPr sz="4400">
          <a:solidFill>
            <a:schemeClr val="tx2"/>
          </a:solidFill>
          <a:latin typeface="Arial" charset="0"/>
          <a:ea typeface="ＭＳ Ｐゴシック" charset="0"/>
          <a:cs typeface="Geneva"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Geneva" charset="0"/>
          <a:cs typeface="+mn-cs"/>
        </a:defRPr>
      </a:lvl2pPr>
      <a:lvl3pPr marL="1143000" indent="-228600" algn="l" rtl="0" eaLnBrk="0" fontAlgn="base" hangingPunct="0">
        <a:spcBef>
          <a:spcPct val="20000"/>
        </a:spcBef>
        <a:spcAft>
          <a:spcPct val="0"/>
        </a:spcAft>
        <a:buChar char="•"/>
        <a:defRPr sz="2400">
          <a:solidFill>
            <a:schemeClr val="tx1"/>
          </a:solidFill>
          <a:latin typeface="+mn-lt"/>
          <a:ea typeface="Geneva" charset="0"/>
          <a:cs typeface="+mn-cs"/>
        </a:defRPr>
      </a:lvl3pPr>
      <a:lvl4pPr marL="1600200" indent="-228600" algn="l" rtl="0" eaLnBrk="0" fontAlgn="base" hangingPunct="0">
        <a:spcBef>
          <a:spcPct val="20000"/>
        </a:spcBef>
        <a:spcAft>
          <a:spcPct val="0"/>
        </a:spcAft>
        <a:buChar char="–"/>
        <a:defRPr sz="2000">
          <a:solidFill>
            <a:schemeClr val="tx1"/>
          </a:solidFill>
          <a:latin typeface="+mn-lt"/>
          <a:ea typeface="Geneva" charset="0"/>
          <a:cs typeface="+mn-cs"/>
        </a:defRPr>
      </a:lvl4pPr>
      <a:lvl5pPr marL="2057400" indent="-228600" algn="l" rtl="0" eaLnBrk="0" fontAlgn="base" hangingPunct="0">
        <a:spcBef>
          <a:spcPct val="20000"/>
        </a:spcBef>
        <a:spcAft>
          <a:spcPct val="0"/>
        </a:spcAft>
        <a:buChar char="»"/>
        <a:defRPr sz="2000">
          <a:solidFill>
            <a:schemeClr val="tx1"/>
          </a:solidFill>
          <a:latin typeface="+mn-lt"/>
          <a:ea typeface="Geneva" charset="0"/>
          <a:cs typeface="+mn-cs"/>
        </a:defRPr>
      </a:lvl5pPr>
      <a:lvl6pPr marL="2514600" indent="-228600" algn="l" rtl="0" fontAlgn="base">
        <a:spcBef>
          <a:spcPct val="20000"/>
        </a:spcBef>
        <a:spcAft>
          <a:spcPct val="0"/>
        </a:spcAft>
        <a:buChar char="»"/>
        <a:defRPr sz="2000">
          <a:solidFill>
            <a:schemeClr val="tx1"/>
          </a:solidFill>
          <a:latin typeface="+mn-lt"/>
          <a:ea typeface="Geneva" charset="0"/>
          <a:cs typeface="+mn-cs"/>
        </a:defRPr>
      </a:lvl6pPr>
      <a:lvl7pPr marL="2971800" indent="-228600" algn="l" rtl="0" fontAlgn="base">
        <a:spcBef>
          <a:spcPct val="20000"/>
        </a:spcBef>
        <a:spcAft>
          <a:spcPct val="0"/>
        </a:spcAft>
        <a:buChar char="»"/>
        <a:defRPr sz="2000">
          <a:solidFill>
            <a:schemeClr val="tx1"/>
          </a:solidFill>
          <a:latin typeface="+mn-lt"/>
          <a:ea typeface="Geneva" charset="0"/>
          <a:cs typeface="+mn-cs"/>
        </a:defRPr>
      </a:lvl7pPr>
      <a:lvl8pPr marL="3429000" indent="-228600" algn="l" rtl="0" fontAlgn="base">
        <a:spcBef>
          <a:spcPct val="20000"/>
        </a:spcBef>
        <a:spcAft>
          <a:spcPct val="0"/>
        </a:spcAft>
        <a:buChar char="»"/>
        <a:defRPr sz="2000">
          <a:solidFill>
            <a:schemeClr val="tx1"/>
          </a:solidFill>
          <a:latin typeface="+mn-lt"/>
          <a:ea typeface="Geneva" charset="0"/>
          <a:cs typeface="+mn-cs"/>
        </a:defRPr>
      </a:lvl8pPr>
      <a:lvl9pPr marL="3886200" indent="-228600" algn="l" rtl="0" fontAlgn="base">
        <a:spcBef>
          <a:spcPct val="20000"/>
        </a:spcBef>
        <a:spcAft>
          <a:spcPct val="0"/>
        </a:spcAft>
        <a:buChar char="»"/>
        <a:defRPr sz="2000">
          <a:solidFill>
            <a:schemeClr val="tx1"/>
          </a:solidFill>
          <a:latin typeface="+mn-lt"/>
          <a:ea typeface="Geneva"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59875" cy="6870700"/>
            <a:chOff x="0" y="0"/>
            <a:chExt cx="5770" cy="4328"/>
          </a:xfrm>
        </p:grpSpPr>
        <p:sp>
          <p:nvSpPr>
            <p:cNvPr id="1416195"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kumimoji="1" lang="en-US" sz="1800" b="0">
                <a:solidFill>
                  <a:srgbClr val="2F1311"/>
                </a:solidFill>
              </a:endParaRPr>
            </a:p>
          </p:txBody>
        </p:sp>
        <p:sp>
          <p:nvSpPr>
            <p:cNvPr id="1416196"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kumimoji="1" lang="en-US" sz="1800" b="0">
                <a:solidFill>
                  <a:srgbClr val="2F1311"/>
                </a:solidFill>
              </a:endParaRPr>
            </a:p>
          </p:txBody>
        </p:sp>
        <p:sp>
          <p:nvSpPr>
            <p:cNvPr id="1416197"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kumimoji="1" lang="en-US" sz="1800" b="0">
                <a:solidFill>
                  <a:srgbClr val="2F1311"/>
                </a:solidFill>
              </a:endParaRPr>
            </a:p>
          </p:txBody>
        </p:sp>
        <p:grpSp>
          <p:nvGrpSpPr>
            <p:cNvPr id="1035" name="Group 6"/>
            <p:cNvGrpSpPr>
              <a:grpSpLocks/>
            </p:cNvGrpSpPr>
            <p:nvPr/>
          </p:nvGrpSpPr>
          <p:grpSpPr bwMode="auto">
            <a:xfrm>
              <a:off x="4944" y="1"/>
              <a:ext cx="816" cy="3974"/>
              <a:chOff x="4944" y="1"/>
              <a:chExt cx="816" cy="3974"/>
            </a:xfrm>
          </p:grpSpPr>
          <p:grpSp>
            <p:nvGrpSpPr>
              <p:cNvPr id="1047" name="Group 7"/>
              <p:cNvGrpSpPr>
                <a:grpSpLocks/>
              </p:cNvGrpSpPr>
              <p:nvPr userDrawn="1"/>
            </p:nvGrpSpPr>
            <p:grpSpPr bwMode="auto">
              <a:xfrm>
                <a:off x="5280" y="1"/>
                <a:ext cx="480" cy="1430"/>
                <a:chOff x="5280" y="1"/>
                <a:chExt cx="480" cy="1430"/>
              </a:xfrm>
            </p:grpSpPr>
            <p:grpSp>
              <p:nvGrpSpPr>
                <p:cNvPr id="1068" name="Group 8"/>
                <p:cNvGrpSpPr>
                  <a:grpSpLocks/>
                </p:cNvGrpSpPr>
                <p:nvPr userDrawn="1"/>
              </p:nvGrpSpPr>
              <p:grpSpPr bwMode="auto">
                <a:xfrm rot="-5400000">
                  <a:off x="5484" y="0"/>
                  <a:ext cx="174" cy="176"/>
                  <a:chOff x="1657" y="323"/>
                  <a:chExt cx="1691" cy="2560"/>
                </a:xfrm>
              </p:grpSpPr>
              <p:grpSp>
                <p:nvGrpSpPr>
                  <p:cNvPr id="1077" name="Group 9"/>
                  <p:cNvGrpSpPr>
                    <a:grpSpLocks/>
                  </p:cNvGrpSpPr>
                  <p:nvPr/>
                </p:nvGrpSpPr>
                <p:grpSpPr bwMode="auto">
                  <a:xfrm>
                    <a:off x="1657" y="323"/>
                    <a:ext cx="1691" cy="2560"/>
                    <a:chOff x="1657" y="323"/>
                    <a:chExt cx="1691" cy="2560"/>
                  </a:xfrm>
                </p:grpSpPr>
                <p:sp>
                  <p:nvSpPr>
                    <p:cNvPr id="1416202" name="Freeform 10"/>
                    <p:cNvSpPr>
                      <a:spLocks/>
                    </p:cNvSpPr>
                    <p:nvPr/>
                  </p:nvSpPr>
                  <p:spPr bwMode="auto">
                    <a:xfrm>
                      <a:off x="2192" y="323"/>
                      <a:ext cx="1234" cy="2560"/>
                    </a:xfrm>
                    <a:custGeom>
                      <a:avLst/>
                      <a:gdLst>
                        <a:gd name="T0" fmla="*/ 337 w 1231"/>
                        <a:gd name="T1" fmla="*/ 283 h 2560"/>
                        <a:gd name="T2" fmla="*/ 415 w 1231"/>
                        <a:gd name="T3" fmla="*/ 115 h 2560"/>
                        <a:gd name="T4" fmla="*/ 583 w 1231"/>
                        <a:gd name="T5" fmla="*/ 7 h 2560"/>
                        <a:gd name="T6" fmla="*/ 895 w 1231"/>
                        <a:gd name="T7" fmla="*/ 61 h 2560"/>
                        <a:gd name="T8" fmla="*/ 1051 w 1231"/>
                        <a:gd name="T9" fmla="*/ 349 h 2560"/>
                        <a:gd name="T10" fmla="*/ 979 w 1231"/>
                        <a:gd name="T11" fmla="*/ 769 h 2560"/>
                        <a:gd name="T12" fmla="*/ 943 w 1231"/>
                        <a:gd name="T13" fmla="*/ 943 h 2560"/>
                        <a:gd name="T14" fmla="*/ 1105 w 1231"/>
                        <a:gd name="T15" fmla="*/ 1075 h 2560"/>
                        <a:gd name="T16" fmla="*/ 1231 w 1231"/>
                        <a:gd name="T17" fmla="*/ 1525 h 2560"/>
                        <a:gd name="T18" fmla="*/ 1123 w 1231"/>
                        <a:gd name="T19" fmla="*/ 1969 h 2560"/>
                        <a:gd name="T20" fmla="*/ 907 w 1231"/>
                        <a:gd name="T21" fmla="*/ 2077 h 2560"/>
                        <a:gd name="T22" fmla="*/ 721 w 1231"/>
                        <a:gd name="T23" fmla="*/ 2059 h 2560"/>
                        <a:gd name="T24" fmla="*/ 655 w 1231"/>
                        <a:gd name="T25" fmla="*/ 2251 h 2560"/>
                        <a:gd name="T26" fmla="*/ 529 w 1231"/>
                        <a:gd name="T27" fmla="*/ 2527 h 2560"/>
                        <a:gd name="T28" fmla="*/ 211 w 1231"/>
                        <a:gd name="T29" fmla="*/ 2509 h 2560"/>
                        <a:gd name="T30" fmla="*/ 31 w 1231"/>
                        <a:gd name="T31" fmla="*/ 2227 h 2560"/>
                        <a:gd name="T32" fmla="*/ 25 w 1231"/>
                        <a:gd name="T33" fmla="*/ 1969 h 2560"/>
                        <a:gd name="T34" fmla="*/ 145 w 1231"/>
                        <a:gd name="T35" fmla="*/ 1651 h 2560"/>
                        <a:gd name="T36" fmla="*/ 259 w 1231"/>
                        <a:gd name="T37" fmla="*/ 1513 h 2560"/>
                        <a:gd name="T38" fmla="*/ 217 w 1231"/>
                        <a:gd name="T39" fmla="*/ 1729 h 2560"/>
                        <a:gd name="T40" fmla="*/ 73 w 1231"/>
                        <a:gd name="T41" fmla="*/ 2023 h 2560"/>
                        <a:gd name="T42" fmla="*/ 169 w 1231"/>
                        <a:gd name="T43" fmla="*/ 2323 h 2560"/>
                        <a:gd name="T44" fmla="*/ 439 w 1231"/>
                        <a:gd name="T45" fmla="*/ 2431 h 2560"/>
                        <a:gd name="T46" fmla="*/ 595 w 1231"/>
                        <a:gd name="T47" fmla="*/ 2227 h 2560"/>
                        <a:gd name="T48" fmla="*/ 577 w 1231"/>
                        <a:gd name="T49" fmla="*/ 1807 h 2560"/>
                        <a:gd name="T50" fmla="*/ 493 w 1231"/>
                        <a:gd name="T51" fmla="*/ 1531 h 2560"/>
                        <a:gd name="T52" fmla="*/ 535 w 1231"/>
                        <a:gd name="T53" fmla="*/ 1459 h 2560"/>
                        <a:gd name="T54" fmla="*/ 625 w 1231"/>
                        <a:gd name="T55" fmla="*/ 1633 h 2560"/>
                        <a:gd name="T56" fmla="*/ 721 w 1231"/>
                        <a:gd name="T57" fmla="*/ 1933 h 2560"/>
                        <a:gd name="T58" fmla="*/ 967 w 1231"/>
                        <a:gd name="T59" fmla="*/ 1963 h 2560"/>
                        <a:gd name="T60" fmla="*/ 1135 w 1231"/>
                        <a:gd name="T61" fmla="*/ 1687 h 2560"/>
                        <a:gd name="T62" fmla="*/ 1117 w 1231"/>
                        <a:gd name="T63" fmla="*/ 1273 h 2560"/>
                        <a:gd name="T64" fmla="*/ 883 w 1231"/>
                        <a:gd name="T65" fmla="*/ 1057 h 2560"/>
                        <a:gd name="T66" fmla="*/ 679 w 1231"/>
                        <a:gd name="T67" fmla="*/ 1129 h 2560"/>
                        <a:gd name="T68" fmla="*/ 577 w 1231"/>
                        <a:gd name="T69" fmla="*/ 1117 h 2560"/>
                        <a:gd name="T70" fmla="*/ 619 w 1231"/>
                        <a:gd name="T71" fmla="*/ 1033 h 2560"/>
                        <a:gd name="T72" fmla="*/ 811 w 1231"/>
                        <a:gd name="T73" fmla="*/ 937 h 2560"/>
                        <a:gd name="T74" fmla="*/ 949 w 1231"/>
                        <a:gd name="T75" fmla="*/ 613 h 2560"/>
                        <a:gd name="T76" fmla="*/ 883 w 1231"/>
                        <a:gd name="T77" fmla="*/ 175 h 2560"/>
                        <a:gd name="T78" fmla="*/ 619 w 1231"/>
                        <a:gd name="T79" fmla="*/ 103 h 2560"/>
                        <a:gd name="T80" fmla="*/ 391 w 1231"/>
                        <a:gd name="T81" fmla="*/ 355 h 2560"/>
                        <a:gd name="T82" fmla="*/ 403 w 1231"/>
                        <a:gd name="T83" fmla="*/ 763 h 2560"/>
                        <a:gd name="T84" fmla="*/ 343 w 1231"/>
                        <a:gd name="T85" fmla="*/ 949 h 2560"/>
                        <a:gd name="T86" fmla="*/ 289 w 1231"/>
                        <a:gd name="T87" fmla="*/ 685 h 2560"/>
                        <a:gd name="T88" fmla="*/ 307 w 1231"/>
                        <a:gd name="T89" fmla="*/ 367 h 2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03" name="Freeform 11"/>
                    <p:cNvSpPr>
                      <a:spLocks/>
                    </p:cNvSpPr>
                    <p:nvPr/>
                  </p:nvSpPr>
                  <p:spPr bwMode="auto">
                    <a:xfrm>
                      <a:off x="1696" y="323"/>
                      <a:ext cx="865" cy="2065"/>
                    </a:xfrm>
                    <a:custGeom>
                      <a:avLst/>
                      <a:gdLst>
                        <a:gd name="T0" fmla="*/ 785 w 865"/>
                        <a:gd name="T1" fmla="*/ 530 h 2071"/>
                        <a:gd name="T2" fmla="*/ 797 w 865"/>
                        <a:gd name="T3" fmla="*/ 350 h 2071"/>
                        <a:gd name="T4" fmla="*/ 863 w 865"/>
                        <a:gd name="T5" fmla="*/ 206 h 2071"/>
                        <a:gd name="T6" fmla="*/ 809 w 865"/>
                        <a:gd name="T7" fmla="*/ 218 h 2071"/>
                        <a:gd name="T8" fmla="*/ 749 w 865"/>
                        <a:gd name="T9" fmla="*/ 218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6 h 2071"/>
                        <a:gd name="T22" fmla="*/ 119 w 865"/>
                        <a:gd name="T23" fmla="*/ 404 h 2071"/>
                        <a:gd name="T24" fmla="*/ 131 w 865"/>
                        <a:gd name="T25" fmla="*/ 590 h 2071"/>
                        <a:gd name="T26" fmla="*/ 173 w 865"/>
                        <a:gd name="T27" fmla="*/ 782 h 2071"/>
                        <a:gd name="T28" fmla="*/ 197 w 865"/>
                        <a:gd name="T29" fmla="*/ 884 h 2071"/>
                        <a:gd name="T30" fmla="*/ 167 w 865"/>
                        <a:gd name="T31" fmla="*/ 986 h 2071"/>
                        <a:gd name="T32" fmla="*/ 65 w 865"/>
                        <a:gd name="T33" fmla="*/ 1124 h 2071"/>
                        <a:gd name="T34" fmla="*/ 17 w 865"/>
                        <a:gd name="T35" fmla="*/ 1298 h 2071"/>
                        <a:gd name="T36" fmla="*/ 5 w 865"/>
                        <a:gd name="T37" fmla="*/ 1550 h 2071"/>
                        <a:gd name="T38" fmla="*/ 47 w 865"/>
                        <a:gd name="T39" fmla="*/ 1748 h 2071"/>
                        <a:gd name="T40" fmla="*/ 131 w 865"/>
                        <a:gd name="T41" fmla="*/ 1898 h 2071"/>
                        <a:gd name="T42" fmla="*/ 299 w 865"/>
                        <a:gd name="T43" fmla="*/ 1988 h 2071"/>
                        <a:gd name="T44" fmla="*/ 425 w 865"/>
                        <a:gd name="T45" fmla="*/ 1982 h 2071"/>
                        <a:gd name="T46" fmla="*/ 467 w 865"/>
                        <a:gd name="T47" fmla="*/ 1994 h 2071"/>
                        <a:gd name="T48" fmla="*/ 497 w 865"/>
                        <a:gd name="T49" fmla="*/ 2066 h 2071"/>
                        <a:gd name="T50" fmla="*/ 497 w 865"/>
                        <a:gd name="T51" fmla="*/ 1964 h 2071"/>
                        <a:gd name="T52" fmla="*/ 557 w 865"/>
                        <a:gd name="T53" fmla="*/ 1778 h 2071"/>
                        <a:gd name="T54" fmla="*/ 617 w 865"/>
                        <a:gd name="T55" fmla="*/ 1658 h 2071"/>
                        <a:gd name="T56" fmla="*/ 581 w 865"/>
                        <a:gd name="T57" fmla="*/ 1700 h 2071"/>
                        <a:gd name="T58" fmla="*/ 515 w 865"/>
                        <a:gd name="T59" fmla="*/ 1820 h 2071"/>
                        <a:gd name="T60" fmla="*/ 407 w 865"/>
                        <a:gd name="T61" fmla="*/ 1904 h 2071"/>
                        <a:gd name="T62" fmla="*/ 269 w 865"/>
                        <a:gd name="T63" fmla="*/ 1898 h 2071"/>
                        <a:gd name="T64" fmla="*/ 179 w 865"/>
                        <a:gd name="T65" fmla="*/ 1814 h 2071"/>
                        <a:gd name="T66" fmla="*/ 113 w 865"/>
                        <a:gd name="T67" fmla="*/ 1640 h 2071"/>
                        <a:gd name="T68" fmla="*/ 107 w 865"/>
                        <a:gd name="T69" fmla="*/ 1394 h 2071"/>
                        <a:gd name="T70" fmla="*/ 137 w 865"/>
                        <a:gd name="T71" fmla="*/ 1190 h 2071"/>
                        <a:gd name="T72" fmla="*/ 203 w 865"/>
                        <a:gd name="T73" fmla="*/ 1070 h 2071"/>
                        <a:gd name="T74" fmla="*/ 323 w 865"/>
                        <a:gd name="T75" fmla="*/ 1022 h 2071"/>
                        <a:gd name="T76" fmla="*/ 509 w 865"/>
                        <a:gd name="T77" fmla="*/ 1076 h 2071"/>
                        <a:gd name="T78" fmla="*/ 611 w 865"/>
                        <a:gd name="T79" fmla="*/ 1124 h 2071"/>
                        <a:gd name="T80" fmla="*/ 665 w 865"/>
                        <a:gd name="T81" fmla="*/ 1100 h 2071"/>
                        <a:gd name="T82" fmla="*/ 659 w 865"/>
                        <a:gd name="T83" fmla="*/ 1046 h 2071"/>
                        <a:gd name="T84" fmla="*/ 611 w 865"/>
                        <a:gd name="T85" fmla="*/ 1004 h 2071"/>
                        <a:gd name="T86" fmla="*/ 497 w 865"/>
                        <a:gd name="T87" fmla="*/ 980 h 2071"/>
                        <a:gd name="T88" fmla="*/ 323 w 865"/>
                        <a:gd name="T89" fmla="*/ 896 h 2071"/>
                        <a:gd name="T90" fmla="*/ 233 w 865"/>
                        <a:gd name="T91" fmla="*/ 680 h 2071"/>
                        <a:gd name="T92" fmla="*/ 209 w 865"/>
                        <a:gd name="T93" fmla="*/ 416 h 2071"/>
                        <a:gd name="T94" fmla="*/ 317 w 865"/>
                        <a:gd name="T95" fmla="*/ 170 h 2071"/>
                        <a:gd name="T96" fmla="*/ 485 w 865"/>
                        <a:gd name="T97" fmla="*/ 110 h 2071"/>
                        <a:gd name="T98" fmla="*/ 617 w 865"/>
                        <a:gd name="T99" fmla="*/ 164 h 2071"/>
                        <a:gd name="T100" fmla="*/ 707 w 865"/>
                        <a:gd name="T101" fmla="*/ 290 h 2071"/>
                        <a:gd name="T102" fmla="*/ 737 w 865"/>
                        <a:gd name="T103" fmla="*/ 428 h 2071"/>
                        <a:gd name="T104" fmla="*/ 773 w 865"/>
                        <a:gd name="T105" fmla="*/ 602 h 2071"/>
                        <a:gd name="T106" fmla="*/ 809 w 865"/>
                        <a:gd name="T107" fmla="*/ 584 h 2071"/>
                        <a:gd name="T108" fmla="*/ 785 w 865"/>
                        <a:gd name="T109" fmla="*/ 530 h 2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grpSp>
              <p:sp>
                <p:nvSpPr>
                  <p:cNvPr id="1416204" name="Oval 12"/>
                  <p:cNvSpPr>
                    <a:spLocks noChangeArrowheads="1"/>
                  </p:cNvSpPr>
                  <p:nvPr/>
                </p:nvSpPr>
                <p:spPr bwMode="auto">
                  <a:xfrm>
                    <a:off x="2396" y="1370"/>
                    <a:ext cx="175" cy="247"/>
                  </a:xfrm>
                  <a:prstGeom prst="ellipse">
                    <a:avLst/>
                  </a:prstGeom>
                  <a:solidFill>
                    <a:srgbClr val="E7D6B7"/>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05" name="Freeform 13"/>
                  <p:cNvSpPr>
                    <a:spLocks/>
                  </p:cNvSpPr>
                  <p:nvPr/>
                </p:nvSpPr>
                <p:spPr bwMode="auto">
                  <a:xfrm>
                    <a:off x="2677" y="687"/>
                    <a:ext cx="262" cy="524"/>
                  </a:xfrm>
                  <a:custGeom>
                    <a:avLst/>
                    <a:gdLst>
                      <a:gd name="T0" fmla="*/ 3 w 266"/>
                      <a:gd name="T1" fmla="*/ 483 h 521"/>
                      <a:gd name="T2" fmla="*/ 27 w 266"/>
                      <a:gd name="T3" fmla="*/ 273 h 521"/>
                      <a:gd name="T4" fmla="*/ 111 w 266"/>
                      <a:gd name="T5" fmla="*/ 45 h 521"/>
                      <a:gd name="T6" fmla="*/ 183 w 266"/>
                      <a:gd name="T7" fmla="*/ 3 h 521"/>
                      <a:gd name="T8" fmla="*/ 237 w 266"/>
                      <a:gd name="T9" fmla="*/ 39 h 521"/>
                      <a:gd name="T10" fmla="*/ 261 w 266"/>
                      <a:gd name="T11" fmla="*/ 129 h 521"/>
                      <a:gd name="T12" fmla="*/ 207 w 266"/>
                      <a:gd name="T13" fmla="*/ 273 h 521"/>
                      <a:gd name="T14" fmla="*/ 105 w 266"/>
                      <a:gd name="T15" fmla="*/ 477 h 521"/>
                      <a:gd name="T16" fmla="*/ 45 w 266"/>
                      <a:gd name="T17" fmla="*/ 501 h 521"/>
                      <a:gd name="T18" fmla="*/ 3 w 266"/>
                      <a:gd name="T19" fmla="*/ 483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06" name="Freeform 14"/>
                  <p:cNvSpPr>
                    <a:spLocks/>
                  </p:cNvSpPr>
                  <p:nvPr/>
                </p:nvSpPr>
                <p:spPr bwMode="auto">
                  <a:xfrm>
                    <a:off x="2745" y="1588"/>
                    <a:ext cx="398" cy="349"/>
                  </a:xfrm>
                  <a:custGeom>
                    <a:avLst/>
                    <a:gdLst>
                      <a:gd name="T0" fmla="*/ 100 w 392"/>
                      <a:gd name="T1" fmla="*/ 201 h 340"/>
                      <a:gd name="T2" fmla="*/ 16 w 392"/>
                      <a:gd name="T3" fmla="*/ 87 h 340"/>
                      <a:gd name="T4" fmla="*/ 4 w 392"/>
                      <a:gd name="T5" fmla="*/ 45 h 340"/>
                      <a:gd name="T6" fmla="*/ 28 w 392"/>
                      <a:gd name="T7" fmla="*/ 3 h 340"/>
                      <a:gd name="T8" fmla="*/ 130 w 392"/>
                      <a:gd name="T9" fmla="*/ 27 h 340"/>
                      <a:gd name="T10" fmla="*/ 250 w 392"/>
                      <a:gd name="T11" fmla="*/ 75 h 340"/>
                      <a:gd name="T12" fmla="*/ 364 w 392"/>
                      <a:gd name="T13" fmla="*/ 159 h 340"/>
                      <a:gd name="T14" fmla="*/ 388 w 392"/>
                      <a:gd name="T15" fmla="*/ 273 h 340"/>
                      <a:gd name="T16" fmla="*/ 340 w 392"/>
                      <a:gd name="T17" fmla="*/ 333 h 340"/>
                      <a:gd name="T18" fmla="*/ 244 w 392"/>
                      <a:gd name="T19" fmla="*/ 315 h 340"/>
                      <a:gd name="T20" fmla="*/ 100 w 392"/>
                      <a:gd name="T21" fmla="*/ 20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07" name="Freeform 15"/>
                  <p:cNvSpPr>
                    <a:spLocks/>
                  </p:cNvSpPr>
                  <p:nvPr/>
                </p:nvSpPr>
                <p:spPr bwMode="auto">
                  <a:xfrm>
                    <a:off x="2454" y="1923"/>
                    <a:ext cx="146" cy="567"/>
                  </a:xfrm>
                  <a:custGeom>
                    <a:avLst/>
                    <a:gdLst>
                      <a:gd name="T0" fmla="*/ 18 w 151"/>
                      <a:gd name="T1" fmla="*/ 165 h 558"/>
                      <a:gd name="T2" fmla="*/ 42 w 151"/>
                      <a:gd name="T3" fmla="*/ 39 h 558"/>
                      <a:gd name="T4" fmla="*/ 66 w 151"/>
                      <a:gd name="T5" fmla="*/ 3 h 558"/>
                      <a:gd name="T6" fmla="*/ 108 w 151"/>
                      <a:gd name="T7" fmla="*/ 27 h 558"/>
                      <a:gd name="T8" fmla="*/ 138 w 151"/>
                      <a:gd name="T9" fmla="*/ 165 h 558"/>
                      <a:gd name="T10" fmla="*/ 144 w 151"/>
                      <a:gd name="T11" fmla="*/ 423 h 558"/>
                      <a:gd name="T12" fmla="*/ 96 w 151"/>
                      <a:gd name="T13" fmla="*/ 543 h 558"/>
                      <a:gd name="T14" fmla="*/ 24 w 151"/>
                      <a:gd name="T15" fmla="*/ 513 h 558"/>
                      <a:gd name="T16" fmla="*/ 0 w 151"/>
                      <a:gd name="T17" fmla="*/ 315 h 558"/>
                      <a:gd name="T18" fmla="*/ 18 w 151"/>
                      <a:gd name="T19" fmla="*/ 165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08" name="Freeform 16"/>
                  <p:cNvSpPr>
                    <a:spLocks/>
                  </p:cNvSpPr>
                  <p:nvPr/>
                </p:nvSpPr>
                <p:spPr bwMode="auto">
                  <a:xfrm>
                    <a:off x="1910" y="1588"/>
                    <a:ext cx="389" cy="247"/>
                  </a:xfrm>
                  <a:custGeom>
                    <a:avLst/>
                    <a:gdLst>
                      <a:gd name="T0" fmla="*/ 175 w 392"/>
                      <a:gd name="T1" fmla="*/ 61 h 253"/>
                      <a:gd name="T2" fmla="*/ 307 w 392"/>
                      <a:gd name="T3" fmla="*/ 19 h 253"/>
                      <a:gd name="T4" fmla="*/ 367 w 392"/>
                      <a:gd name="T5" fmla="*/ 7 h 253"/>
                      <a:gd name="T6" fmla="*/ 385 w 392"/>
                      <a:gd name="T7" fmla="*/ 61 h 253"/>
                      <a:gd name="T8" fmla="*/ 325 w 392"/>
                      <a:gd name="T9" fmla="*/ 133 h 253"/>
                      <a:gd name="T10" fmla="*/ 193 w 392"/>
                      <a:gd name="T11" fmla="*/ 223 h 253"/>
                      <a:gd name="T12" fmla="*/ 37 w 392"/>
                      <a:gd name="T13" fmla="*/ 247 h 253"/>
                      <a:gd name="T14" fmla="*/ 1 w 392"/>
                      <a:gd name="T15" fmla="*/ 187 h 253"/>
                      <a:gd name="T16" fmla="*/ 43 w 392"/>
                      <a:gd name="T17" fmla="*/ 115 h 253"/>
                      <a:gd name="T18" fmla="*/ 175 w 392"/>
                      <a:gd name="T19" fmla="*/ 6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09" name="Freeform 17"/>
                  <p:cNvSpPr>
                    <a:spLocks/>
                  </p:cNvSpPr>
                  <p:nvPr/>
                </p:nvSpPr>
                <p:spPr bwMode="auto">
                  <a:xfrm>
                    <a:off x="2094" y="876"/>
                    <a:ext cx="233" cy="378"/>
                  </a:xfrm>
                  <a:custGeom>
                    <a:avLst/>
                    <a:gdLst>
                      <a:gd name="T0" fmla="*/ 78 w 238"/>
                      <a:gd name="T1" fmla="*/ 270 h 386"/>
                      <a:gd name="T2" fmla="*/ 24 w 238"/>
                      <a:gd name="T3" fmla="*/ 192 h 386"/>
                      <a:gd name="T4" fmla="*/ 0 w 238"/>
                      <a:gd name="T5" fmla="*/ 96 h 386"/>
                      <a:gd name="T6" fmla="*/ 24 w 238"/>
                      <a:gd name="T7" fmla="*/ 12 h 386"/>
                      <a:gd name="T8" fmla="*/ 120 w 238"/>
                      <a:gd name="T9" fmla="*/ 24 h 386"/>
                      <a:gd name="T10" fmla="*/ 180 w 238"/>
                      <a:gd name="T11" fmla="*/ 132 h 386"/>
                      <a:gd name="T12" fmla="*/ 234 w 238"/>
                      <a:gd name="T13" fmla="*/ 306 h 386"/>
                      <a:gd name="T14" fmla="*/ 204 w 238"/>
                      <a:gd name="T15" fmla="*/ 378 h 386"/>
                      <a:gd name="T16" fmla="*/ 168 w 238"/>
                      <a:gd name="T17" fmla="*/ 354 h 386"/>
                      <a:gd name="T18" fmla="*/ 78 w 238"/>
                      <a:gd name="T19" fmla="*/ 27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grpSp>
            <p:pic>
              <p:nvPicPr>
                <p:cNvPr id="1416210" name="Picture 1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16211" name="Picture 1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16212" name="Picture 2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16213" name="Picture 2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16214" name="Picture 2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16215" name="Picture 2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16216" name="Picture 2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16217" name="Picture 2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grpSp>
            <p:nvGrpSpPr>
              <p:cNvPr id="1048" name="Group 26"/>
              <p:cNvGrpSpPr>
                <a:grpSpLocks/>
              </p:cNvGrpSpPr>
              <p:nvPr userDrawn="1"/>
            </p:nvGrpSpPr>
            <p:grpSpPr bwMode="auto">
              <a:xfrm>
                <a:off x="4944" y="1008"/>
                <a:ext cx="522" cy="2967"/>
                <a:chOff x="4944" y="1008"/>
                <a:chExt cx="522" cy="2967"/>
              </a:xfrm>
            </p:grpSpPr>
            <p:pic>
              <p:nvPicPr>
                <p:cNvPr id="1416219" name="Picture 27"/>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16220" name="Picture 2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16221" name="Picture 2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16222" name="Picture 3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16223" name="Picture 3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16224" name="Picture 3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16225" name="Picture 3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16226" name="Picture 3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16227" name="Picture 3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16228" name="Picture 36"/>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16229" name="Picture 37"/>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16230" name="Picture 3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16231" name="Picture 3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16232" name="Picture 4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16233" name="Picture 4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16234" name="Picture 4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16235" name="Picture 4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16236" name="Picture 4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416237" name="Picture 4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grpSp>
        <p:sp>
          <p:nvSpPr>
            <p:cNvPr id="1416238"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39" name="Freeform 47"/>
            <p:cNvSpPr>
              <a:spLocks/>
            </p:cNvSpPr>
            <p:nvPr/>
          </p:nvSpPr>
          <p:spPr bwMode="auto">
            <a:xfrm>
              <a:off x="5001" y="3060"/>
              <a:ext cx="768" cy="1260"/>
            </a:xfrm>
            <a:custGeom>
              <a:avLst/>
              <a:gdLst>
                <a:gd name="T0" fmla="*/ 0 w 768"/>
                <a:gd name="T1" fmla="*/ 1260 h 1260"/>
                <a:gd name="T2" fmla="*/ 0 w 768"/>
                <a:gd name="T3" fmla="*/ 1134 h 1260"/>
                <a:gd name="T4" fmla="*/ 210 w 768"/>
                <a:gd name="T5" fmla="*/ 1032 h 1260"/>
                <a:gd name="T6" fmla="*/ 324 w 768"/>
                <a:gd name="T7" fmla="*/ 918 h 1260"/>
                <a:gd name="T8" fmla="*/ 414 w 768"/>
                <a:gd name="T9" fmla="*/ 714 h 1260"/>
                <a:gd name="T10" fmla="*/ 450 w 768"/>
                <a:gd name="T11" fmla="*/ 456 h 1260"/>
                <a:gd name="T12" fmla="*/ 438 w 768"/>
                <a:gd name="T13" fmla="*/ 258 h 1260"/>
                <a:gd name="T14" fmla="*/ 684 w 768"/>
                <a:gd name="T15" fmla="*/ 0 h 1260"/>
                <a:gd name="T16" fmla="*/ 768 w 768"/>
                <a:gd name="T17" fmla="*/ 18 h 1260"/>
                <a:gd name="T18" fmla="*/ 768 w 768"/>
                <a:gd name="T19" fmla="*/ 1254 h 1260"/>
                <a:gd name="T20" fmla="*/ 0 w 768"/>
                <a:gd name="T21" fmla="*/ 1260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40" name="Freeform 48"/>
            <p:cNvSpPr>
              <a:spLocks/>
            </p:cNvSpPr>
            <p:nvPr/>
          </p:nvSpPr>
          <p:spPr bwMode="auto">
            <a:xfrm>
              <a:off x="4994" y="1775"/>
              <a:ext cx="776" cy="2543"/>
            </a:xfrm>
            <a:custGeom>
              <a:avLst/>
              <a:gdLst>
                <a:gd name="T0" fmla="*/ 550 w 776"/>
                <a:gd name="T1" fmla="*/ 115 h 2543"/>
                <a:gd name="T2" fmla="*/ 460 w 776"/>
                <a:gd name="T3" fmla="*/ 529 h 2543"/>
                <a:gd name="T4" fmla="*/ 298 w 776"/>
                <a:gd name="T5" fmla="*/ 925 h 2543"/>
                <a:gd name="T6" fmla="*/ 76 w 776"/>
                <a:gd name="T7" fmla="*/ 1267 h 2543"/>
                <a:gd name="T8" fmla="*/ 4 w 776"/>
                <a:gd name="T9" fmla="*/ 1339 h 2543"/>
                <a:gd name="T10" fmla="*/ 100 w 776"/>
                <a:gd name="T11" fmla="*/ 1351 h 2543"/>
                <a:gd name="T12" fmla="*/ 286 w 776"/>
                <a:gd name="T13" fmla="*/ 1399 h 2543"/>
                <a:gd name="T14" fmla="*/ 394 w 776"/>
                <a:gd name="T15" fmla="*/ 1525 h 2543"/>
                <a:gd name="T16" fmla="*/ 478 w 776"/>
                <a:gd name="T17" fmla="*/ 1705 h 2543"/>
                <a:gd name="T18" fmla="*/ 478 w 776"/>
                <a:gd name="T19" fmla="*/ 1969 h 2543"/>
                <a:gd name="T20" fmla="*/ 370 w 776"/>
                <a:gd name="T21" fmla="*/ 2263 h 2543"/>
                <a:gd name="T22" fmla="*/ 124 w 776"/>
                <a:gd name="T23" fmla="*/ 2479 h 2543"/>
                <a:gd name="T24" fmla="*/ 22 w 776"/>
                <a:gd name="T25" fmla="*/ 2515 h 2543"/>
                <a:gd name="T26" fmla="*/ 196 w 776"/>
                <a:gd name="T27" fmla="*/ 2533 h 2543"/>
                <a:gd name="T28" fmla="*/ 388 w 776"/>
                <a:gd name="T29" fmla="*/ 2455 h 2543"/>
                <a:gd name="T30" fmla="*/ 502 w 776"/>
                <a:gd name="T31" fmla="*/ 2299 h 2543"/>
                <a:gd name="T32" fmla="*/ 598 w 776"/>
                <a:gd name="T33" fmla="*/ 2197 h 2543"/>
                <a:gd name="T34" fmla="*/ 694 w 776"/>
                <a:gd name="T35" fmla="*/ 2197 h 2543"/>
                <a:gd name="T36" fmla="*/ 742 w 776"/>
                <a:gd name="T37" fmla="*/ 2230 h 2543"/>
                <a:gd name="T38" fmla="*/ 712 w 776"/>
                <a:gd name="T39" fmla="*/ 2137 h 2543"/>
                <a:gd name="T40" fmla="*/ 664 w 776"/>
                <a:gd name="T41" fmla="*/ 1807 h 2543"/>
                <a:gd name="T42" fmla="*/ 670 w 776"/>
                <a:gd name="T43" fmla="*/ 1561 h 2543"/>
                <a:gd name="T44" fmla="*/ 718 w 776"/>
                <a:gd name="T45" fmla="*/ 1393 h 2543"/>
                <a:gd name="T46" fmla="*/ 748 w 776"/>
                <a:gd name="T47" fmla="*/ 1219 h 2543"/>
                <a:gd name="T48" fmla="*/ 550 w 776"/>
                <a:gd name="T49" fmla="*/ 115 h 2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41"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14"/>
              <a:srcRect/>
              <a:tile tx="0" ty="0" sx="100000" sy="100000" flip="none" algn="tl"/>
            </a:blip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42"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14"/>
              <a:srcRect/>
              <a:tile tx="0" ty="0" sx="100000" sy="100000" flip="none" algn="tl"/>
            </a:blip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43"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44"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Lst>
              <a:ahLst/>
              <a:cxnLst>
                <a:cxn ang="0">
                  <a:pos x="T0" y="T1"/>
                </a:cxn>
                <a:cxn ang="0">
                  <a:pos x="T2" y="T3"/>
                </a:cxn>
                <a:cxn ang="0">
                  <a:pos x="T4" y="T5"/>
                </a:cxn>
                <a:cxn ang="0">
                  <a:pos x="T6" y="T7"/>
                </a:cxn>
                <a:cxn ang="0">
                  <a:pos x="T8" y="T9"/>
                </a:cxn>
                <a:cxn ang="0">
                  <a:pos x="T10" y="T11"/>
                </a:cxn>
                <a:cxn ang="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45" name="Freeform 53"/>
            <p:cNvSpPr>
              <a:spLocks/>
            </p:cNvSpPr>
            <p:nvPr/>
          </p:nvSpPr>
          <p:spPr bwMode="auto">
            <a:xfrm>
              <a:off x="5004" y="1"/>
              <a:ext cx="189"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Lst>
              <a:ahLst/>
              <a:cxnLst>
                <a:cxn ang="0">
                  <a:pos x="T0" y="T1"/>
                </a:cxn>
                <a:cxn ang="0">
                  <a:pos x="T2" y="T3"/>
                </a:cxn>
                <a:cxn ang="0">
                  <a:pos x="T4" y="T5"/>
                </a:cxn>
                <a:cxn ang="0">
                  <a:pos x="T6" y="T7"/>
                </a:cxn>
                <a:cxn ang="0">
                  <a:pos x="T8" y="T9"/>
                </a:cxn>
                <a:cxn ang="0">
                  <a:pos x="T10" y="T11"/>
                </a:cxn>
                <a:cxn ang="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46"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kumimoji="1" lang="en-US" sz="1800" b="0">
                <a:solidFill>
                  <a:srgbClr val="2F1311"/>
                </a:solidFill>
              </a:endParaRPr>
            </a:p>
          </p:txBody>
        </p:sp>
        <p:sp>
          <p:nvSpPr>
            <p:cNvPr id="1416247" name="Freeform 55"/>
            <p:cNvSpPr>
              <a:spLocks/>
            </p:cNvSpPr>
            <p:nvPr/>
          </p:nvSpPr>
          <p:spPr bwMode="auto">
            <a:xfrm>
              <a:off x="5013" y="3924"/>
              <a:ext cx="734" cy="390"/>
            </a:xfrm>
            <a:custGeom>
              <a:avLst/>
              <a:gdLst>
                <a:gd name="T0" fmla="*/ 1 w 692"/>
                <a:gd name="T1" fmla="*/ 357 h 378"/>
                <a:gd name="T2" fmla="*/ 109 w 692"/>
                <a:gd name="T3" fmla="*/ 341 h 378"/>
                <a:gd name="T4" fmla="*/ 241 w 692"/>
                <a:gd name="T5" fmla="*/ 305 h 378"/>
                <a:gd name="T6" fmla="*/ 353 w 692"/>
                <a:gd name="T7" fmla="*/ 209 h 378"/>
                <a:gd name="T8" fmla="*/ 429 w 692"/>
                <a:gd name="T9" fmla="*/ 89 h 378"/>
                <a:gd name="T10" fmla="*/ 493 w 692"/>
                <a:gd name="T11" fmla="*/ 17 h 378"/>
                <a:gd name="T12" fmla="*/ 577 w 692"/>
                <a:gd name="T13" fmla="*/ 1 h 378"/>
                <a:gd name="T14" fmla="*/ 629 w 692"/>
                <a:gd name="T15" fmla="*/ 21 h 378"/>
                <a:gd name="T16" fmla="*/ 673 w 692"/>
                <a:gd name="T17" fmla="*/ 65 h 378"/>
                <a:gd name="T18" fmla="*/ 673 w 692"/>
                <a:gd name="T19" fmla="*/ 137 h 378"/>
                <a:gd name="T20" fmla="*/ 561 w 692"/>
                <a:gd name="T21" fmla="*/ 225 h 378"/>
                <a:gd name="T22" fmla="*/ 425 w 692"/>
                <a:gd name="T23" fmla="*/ 297 h 378"/>
                <a:gd name="T24" fmla="*/ 245 w 692"/>
                <a:gd name="T25" fmla="*/ 357 h 378"/>
                <a:gd name="T26" fmla="*/ 113 w 692"/>
                <a:gd name="T27" fmla="*/ 377 h 378"/>
                <a:gd name="T28" fmla="*/ 1 w 692"/>
                <a:gd name="T29" fmla="*/ 357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48" name="AutoShape 56"/>
            <p:cNvSpPr>
              <a:spLocks noChangeArrowheads="1"/>
            </p:cNvSpPr>
            <p:nvPr/>
          </p:nvSpPr>
          <p:spPr bwMode="hidden">
            <a:xfrm rot="5400000">
              <a:off x="2724" y="2089"/>
              <a:ext cx="4320" cy="142"/>
            </a:xfrm>
            <a:custGeom>
              <a:avLst/>
              <a:gdLst>
                <a:gd name="G0" fmla="+- 607 0 0"/>
                <a:gd name="G1" fmla="+- 21600 0 607"/>
                <a:gd name="G2" fmla="*/ 607 1 2"/>
                <a:gd name="G3" fmla="+- 21600 0 G2"/>
                <a:gd name="G4" fmla="+/ 607 21600 2"/>
                <a:gd name="G5" fmla="+/ G1 0 2"/>
                <a:gd name="G6" fmla="*/ 21600 21600 607"/>
                <a:gd name="G7" fmla="*/ G6 1 2"/>
                <a:gd name="G8" fmla="+- 21600 0 G7"/>
                <a:gd name="G9" fmla="*/ 21600 1 2"/>
                <a:gd name="G10" fmla="+- 607 0 G9"/>
                <a:gd name="G11" fmla="?: G10 G8 0"/>
                <a:gd name="G12" fmla="?: G10 G7 21600"/>
                <a:gd name="T0" fmla="*/ 21296 w 21600"/>
                <a:gd name="T1" fmla="*/ 10800 h 21600"/>
                <a:gd name="T2" fmla="*/ 10800 w 21600"/>
                <a:gd name="T3" fmla="*/ 21600 h 21600"/>
                <a:gd name="T4" fmla="*/ 304 w 21600"/>
                <a:gd name="T5" fmla="*/ 10800 h 21600"/>
                <a:gd name="T6" fmla="*/ 10800 w 21600"/>
                <a:gd name="T7" fmla="*/ 0 h 21600"/>
                <a:gd name="T8" fmla="*/ 2104 w 21600"/>
                <a:gd name="T9" fmla="*/ 2104 h 21600"/>
                <a:gd name="T10" fmla="*/ 19496 w 21600"/>
                <a:gd name="T11" fmla="*/ 19496 h 21600"/>
              </a:gdLst>
              <a:ahLst/>
              <a:cxnLst>
                <a:cxn ang="0">
                  <a:pos x="T0" y="T1"/>
                </a:cxn>
                <a:cxn ang="0">
                  <a:pos x="T2" y="T3"/>
                </a:cxn>
                <a:cxn ang="0">
                  <a:pos x="T4" y="T5"/>
                </a:cxn>
                <a:cxn ang="0">
                  <a:pos x="T6" y="T7"/>
                </a:cxn>
              </a:cxnLst>
              <a:rect l="T8" t="T9" r="T10" b="T11"/>
              <a:pathLst>
                <a:path w="21600" h="21600">
                  <a:moveTo>
                    <a:pt x="0" y="0"/>
                  </a:moveTo>
                  <a:lnTo>
                    <a:pt x="607" y="21600"/>
                  </a:lnTo>
                  <a:lnTo>
                    <a:pt x="20993" y="21600"/>
                  </a:lnTo>
                  <a:lnTo>
                    <a:pt x="21600" y="0"/>
                  </a:lnTo>
                  <a:close/>
                </a:path>
              </a:pathLst>
            </a:custGeom>
            <a:gradFill rotWithShape="0">
              <a:gsLst>
                <a:gs pos="0">
                  <a:schemeClr val="bg1"/>
                </a:gs>
                <a:gs pos="100000">
                  <a:schemeClr val="bg2"/>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rot="10800000" vert="eaVert" wrap="none" anchor="ctr"/>
            <a:lstStyle/>
            <a:p>
              <a:pPr>
                <a:defRPr/>
              </a:pPr>
              <a:endParaRPr kumimoji="1" lang="en-US" sz="1800" b="0">
                <a:solidFill>
                  <a:srgbClr val="2F1311"/>
                </a:solidFill>
              </a:endParaRPr>
            </a:p>
          </p:txBody>
        </p:sp>
      </p:grpSp>
      <p:sp>
        <p:nvSpPr>
          <p:cNvPr id="1416249" name="Rectangle 57"/>
          <p:cNvSpPr>
            <a:spLocks noGrp="1" noChangeArrowheads="1"/>
          </p:cNvSpPr>
          <p:nvPr>
            <p:ph type="title"/>
          </p:nvPr>
        </p:nvSpPr>
        <p:spPr bwMode="auto">
          <a:xfrm>
            <a:off x="219075" y="227013"/>
            <a:ext cx="7477125"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16250" name="Rectangle 58"/>
          <p:cNvSpPr>
            <a:spLocks noGrp="1" noChangeArrowheads="1"/>
          </p:cNvSpPr>
          <p:nvPr>
            <p:ph type="body" idx="1"/>
          </p:nvPr>
        </p:nvSpPr>
        <p:spPr bwMode="auto">
          <a:xfrm>
            <a:off x="263525" y="1598613"/>
            <a:ext cx="7386638" cy="44973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16251" name="Rectangle 59"/>
          <p:cNvSpPr>
            <a:spLocks noGrp="1" noChangeArrowheads="1"/>
          </p:cNvSpPr>
          <p:nvPr>
            <p:ph type="dt" sz="half" idx="2"/>
          </p:nvPr>
        </p:nvSpPr>
        <p:spPr bwMode="auto">
          <a:xfrm>
            <a:off x="301625" y="6242050"/>
            <a:ext cx="1782763" cy="4746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eaLnBrk="1" hangingPunct="1">
              <a:defRPr sz="1000">
                <a:latin typeface="+mn-lt"/>
                <a:cs typeface="+mn-cs"/>
              </a:defRPr>
            </a:lvl1pPr>
          </a:lstStyle>
          <a:p>
            <a:pPr>
              <a:defRPr/>
            </a:pPr>
            <a:endParaRPr lang="en-US" b="0">
              <a:solidFill>
                <a:srgbClr val="2F1311"/>
              </a:solidFill>
              <a:latin typeface="Arial"/>
            </a:endParaRPr>
          </a:p>
        </p:txBody>
      </p:sp>
      <p:sp>
        <p:nvSpPr>
          <p:cNvPr id="1416252" name="Rectangle 60"/>
          <p:cNvSpPr>
            <a:spLocks noGrp="1" noChangeArrowheads="1"/>
          </p:cNvSpPr>
          <p:nvPr>
            <p:ph type="ftr" sz="quarter" idx="3"/>
          </p:nvPr>
        </p:nvSpPr>
        <p:spPr bwMode="auto">
          <a:xfrm>
            <a:off x="2257425" y="6248400"/>
            <a:ext cx="3455988" cy="4746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1" hangingPunct="1">
              <a:defRPr sz="1000">
                <a:latin typeface="+mn-lt"/>
                <a:cs typeface="+mn-cs"/>
              </a:defRPr>
            </a:lvl1pPr>
          </a:lstStyle>
          <a:p>
            <a:pPr>
              <a:defRPr/>
            </a:pPr>
            <a:endParaRPr lang="en-US" b="0">
              <a:solidFill>
                <a:srgbClr val="2F1311"/>
              </a:solidFill>
              <a:latin typeface="Arial"/>
            </a:endParaRPr>
          </a:p>
        </p:txBody>
      </p:sp>
      <p:sp>
        <p:nvSpPr>
          <p:cNvPr id="1416253" name="Rectangle 61"/>
          <p:cNvSpPr>
            <a:spLocks noGrp="1" noChangeArrowheads="1"/>
          </p:cNvSpPr>
          <p:nvPr>
            <p:ph type="sldNum" sz="quarter" idx="4"/>
          </p:nvPr>
        </p:nvSpPr>
        <p:spPr bwMode="auto">
          <a:xfrm>
            <a:off x="5867400" y="6248400"/>
            <a:ext cx="1755775" cy="4746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1" hangingPunct="1">
              <a:defRPr sz="1000">
                <a:latin typeface="+mn-lt"/>
                <a:cs typeface="+mn-cs"/>
              </a:defRPr>
            </a:lvl1pPr>
          </a:lstStyle>
          <a:p>
            <a:pPr>
              <a:defRPr/>
            </a:pPr>
            <a:fld id="{A2598A1B-2DCA-C047-B30A-CC06B5E0AC58}" type="slidenum">
              <a:rPr lang="en-US" b="0">
                <a:solidFill>
                  <a:srgbClr val="2F1311"/>
                </a:solidFill>
                <a:latin typeface="Arial"/>
              </a:rPr>
              <a:pPr>
                <a:defRPr/>
              </a:pPr>
              <a:t>‹#›</a:t>
            </a:fld>
            <a:endParaRPr lang="en-US" b="0">
              <a:solidFill>
                <a:srgbClr val="2F1311"/>
              </a:solidFill>
              <a:latin typeface="Arial"/>
            </a:endParaRPr>
          </a:p>
        </p:txBody>
      </p:sp>
    </p:spTree>
    <p:extLst>
      <p:ext uri="{BB962C8B-B14F-4D97-AF65-F5344CB8AC3E}">
        <p14:creationId xmlns:p14="http://schemas.microsoft.com/office/powerpoint/2010/main" val="235915817"/>
      </p:ext>
    </p:extLst>
  </p:cSld>
  <p:clrMap bg1="lt1" tx1="dk1" bg2="lt2" tx2="dk2" accent1="accent1" accent2="accent2" accent3="accent3" accent4="accent4" accent5="accent5" accent6="accent6" hlink="hlink" folHlink="folHlink"/>
  <p:sldLayoutIdLst>
    <p:sldLayoutId id="2147485986" r:id="rId1"/>
    <p:sldLayoutId id="2147485987" r:id="rId2"/>
    <p:sldLayoutId id="2147485988" r:id="rId3"/>
    <p:sldLayoutId id="2147485989" r:id="rId4"/>
    <p:sldLayoutId id="2147485990" r:id="rId5"/>
    <p:sldLayoutId id="2147485991" r:id="rId6"/>
    <p:sldLayoutId id="2147485992" r:id="rId7"/>
    <p:sldLayoutId id="2147485993" r:id="rId8"/>
    <p:sldLayoutId id="2147485994" r:id="rId9"/>
    <p:sldLayoutId id="2147485995" r:id="rId10"/>
    <p:sldLayoutId id="2147485996" r:id="rId11"/>
  </p:sldLayoutIdLst>
  <p:txStyles>
    <p:titleStyle>
      <a:lvl1pPr algn="l" rtl="0" eaLnBrk="0" fontAlgn="base" hangingPunct="0">
        <a:spcBef>
          <a:spcPct val="0"/>
        </a:spcBef>
        <a:spcAft>
          <a:spcPct val="0"/>
        </a:spcAft>
        <a:defRPr sz="4000">
          <a:solidFill>
            <a:schemeClr val="tx2"/>
          </a:solidFill>
          <a:latin typeface="+mj-lt"/>
          <a:ea typeface="+mj-ea"/>
          <a:cs typeface="ＭＳ Ｐゴシック" charset="0"/>
        </a:defRPr>
      </a:lvl1pPr>
      <a:lvl2pPr algn="l" rtl="0" eaLnBrk="0" fontAlgn="base" hangingPunct="0">
        <a:spcBef>
          <a:spcPct val="0"/>
        </a:spcBef>
        <a:spcAft>
          <a:spcPct val="0"/>
        </a:spcAft>
        <a:defRPr sz="40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Arial"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Arial" charset="0"/>
          <a:ea typeface="ＭＳ Ｐゴシック" charset="0"/>
        </a:defRPr>
      </a:lvl6pPr>
      <a:lvl7pPr marL="914400" algn="l" rtl="0" fontAlgn="base">
        <a:spcBef>
          <a:spcPct val="0"/>
        </a:spcBef>
        <a:spcAft>
          <a:spcPct val="0"/>
        </a:spcAft>
        <a:defRPr sz="4000">
          <a:solidFill>
            <a:schemeClr val="tx2"/>
          </a:solidFill>
          <a:latin typeface="Arial" charset="0"/>
          <a:ea typeface="ＭＳ Ｐゴシック" charset="0"/>
        </a:defRPr>
      </a:lvl7pPr>
      <a:lvl8pPr marL="1371600" algn="l" rtl="0" fontAlgn="base">
        <a:spcBef>
          <a:spcPct val="0"/>
        </a:spcBef>
        <a:spcAft>
          <a:spcPct val="0"/>
        </a:spcAft>
        <a:defRPr sz="4000">
          <a:solidFill>
            <a:schemeClr val="tx2"/>
          </a:solidFill>
          <a:latin typeface="Arial" charset="0"/>
          <a:ea typeface="ＭＳ Ｐゴシック" charset="0"/>
        </a:defRPr>
      </a:lvl8pPr>
      <a:lvl9pPr marL="1828800" algn="l" rtl="0" fontAlgn="base">
        <a:spcBef>
          <a:spcPct val="0"/>
        </a:spcBef>
        <a:spcAft>
          <a:spcPct val="0"/>
        </a:spcAft>
        <a:defRPr sz="40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Blip>
          <a:blip r:embed="rId15"/>
        </a:buBlip>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SzPct val="80000"/>
        <a:buBlip>
          <a:blip r:embed="rId16"/>
        </a:buBlip>
        <a:defRPr sz="2800">
          <a:solidFill>
            <a:schemeClr val="tx1"/>
          </a:solidFill>
          <a:latin typeface="+mn-lt"/>
          <a:ea typeface="+mn-ea"/>
        </a:defRPr>
      </a:lvl2pPr>
      <a:lvl3pPr marL="1143000" indent="-228600" algn="l" rtl="0" eaLnBrk="0" fontAlgn="base" hangingPunct="0">
        <a:spcBef>
          <a:spcPct val="20000"/>
        </a:spcBef>
        <a:spcAft>
          <a:spcPct val="0"/>
        </a:spcAft>
        <a:buSzPct val="70000"/>
        <a:buBlip>
          <a:blip r:embed="rId17"/>
        </a:buBlip>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824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a:t>Click to edit Master title style</a:t>
            </a:r>
          </a:p>
        </p:txBody>
      </p:sp>
      <p:sp>
        <p:nvSpPr>
          <p:cNvPr id="13824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l" eaLnBrk="0" hangingPunct="0">
              <a:defRPr sz="1400" b="0">
                <a:solidFill>
                  <a:srgbClr val="000000"/>
                </a:solidFill>
                <a:latin typeface="Arial" charset="0"/>
                <a:ea typeface="ＭＳ Ｐゴシック" charset="-128"/>
                <a:cs typeface="ＭＳ Ｐゴシック" charset="-128"/>
              </a:defRPr>
            </a:lvl1pPr>
          </a:lstStyle>
          <a:p>
            <a:pPr>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ctr" eaLnBrk="0" hangingPunct="0">
              <a:defRPr sz="1400" b="0">
                <a:solidFill>
                  <a:srgbClr val="000000"/>
                </a:solidFill>
                <a:latin typeface="Arial" charset="0"/>
                <a:ea typeface="ＭＳ Ｐゴシック" charset="-128"/>
                <a:cs typeface="ＭＳ Ｐゴシック"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r" eaLnBrk="0" hangingPunct="0">
              <a:defRPr sz="1400" b="0">
                <a:solidFill>
                  <a:srgbClr val="000000"/>
                </a:solidFill>
              </a:defRPr>
            </a:lvl1pPr>
          </a:lstStyle>
          <a:p>
            <a:fld id="{4C6DD95C-D560-8F42-932C-3AF805C02CC6}" type="slidenum">
              <a:rPr lang="en-US"/>
              <a:pPr/>
              <a:t>‹#›</a:t>
            </a:fld>
            <a:endParaRPr lang="en-US"/>
          </a:p>
        </p:txBody>
      </p:sp>
    </p:spTree>
  </p:cSld>
  <p:clrMap bg1="lt1" tx1="dk1" bg2="lt2" tx2="dk2" accent1="accent1" accent2="accent2" accent3="accent3" accent4="accent4" accent5="accent5" accent6="accent6" hlink="hlink" folHlink="folHlink"/>
  <p:sldLayoutIdLst>
    <p:sldLayoutId id="2147485041" r:id="rId1"/>
    <p:sldLayoutId id="2147485042" r:id="rId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082"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6pPr>
      <a:lvl7pPr marL="914165"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7pPr>
      <a:lvl8pPr marL="1371250"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8pPr>
      <a:lvl9pPr marL="1828332"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9pPr>
    </p:titleStyle>
    <p:bodyStyle>
      <a:lvl1pPr marL="342813" indent="-342813" algn="l" rtl="0" eaLnBrk="0" fontAlgn="base" hangingPunct="0">
        <a:spcBef>
          <a:spcPct val="20000"/>
        </a:spcBef>
        <a:spcAft>
          <a:spcPct val="0"/>
        </a:spcAft>
        <a:buChar char="•"/>
        <a:defRPr sz="3200">
          <a:solidFill>
            <a:schemeClr val="tx1"/>
          </a:solidFill>
          <a:latin typeface="+mn-lt"/>
          <a:ea typeface="+mn-ea"/>
          <a:cs typeface="+mn-cs"/>
        </a:defRPr>
      </a:lvl1pPr>
      <a:lvl2pPr marL="742760" indent="-285677" algn="l" rtl="0" eaLnBrk="0" fontAlgn="base" hangingPunct="0">
        <a:spcBef>
          <a:spcPct val="20000"/>
        </a:spcBef>
        <a:spcAft>
          <a:spcPct val="0"/>
        </a:spcAft>
        <a:buChar char="–"/>
        <a:defRPr sz="2800">
          <a:solidFill>
            <a:schemeClr val="tx1"/>
          </a:solidFill>
          <a:latin typeface="+mn-lt"/>
          <a:ea typeface="+mn-ea"/>
        </a:defRPr>
      </a:lvl2pPr>
      <a:lvl3pPr marL="1142706" indent="-228541" algn="l" rtl="0" eaLnBrk="0" fontAlgn="base" hangingPunct="0">
        <a:spcBef>
          <a:spcPct val="20000"/>
        </a:spcBef>
        <a:spcAft>
          <a:spcPct val="0"/>
        </a:spcAft>
        <a:buChar char="•"/>
        <a:defRPr sz="2400">
          <a:solidFill>
            <a:schemeClr val="tx1"/>
          </a:solidFill>
          <a:latin typeface="+mn-lt"/>
          <a:ea typeface="+mn-ea"/>
        </a:defRPr>
      </a:lvl3pPr>
      <a:lvl4pPr marL="1599790" indent="-228541" algn="l" rtl="0" eaLnBrk="0" fontAlgn="base" hangingPunct="0">
        <a:spcBef>
          <a:spcPct val="20000"/>
        </a:spcBef>
        <a:spcAft>
          <a:spcPct val="0"/>
        </a:spcAft>
        <a:buChar char="–"/>
        <a:defRPr sz="2000">
          <a:solidFill>
            <a:schemeClr val="tx1"/>
          </a:solidFill>
          <a:latin typeface="+mn-lt"/>
          <a:ea typeface="+mn-ea"/>
        </a:defRPr>
      </a:lvl4pPr>
      <a:lvl5pPr marL="2056875" indent="-228541" algn="l" rtl="0" eaLnBrk="0" fontAlgn="base" hangingPunct="0">
        <a:spcBef>
          <a:spcPct val="20000"/>
        </a:spcBef>
        <a:spcAft>
          <a:spcPct val="0"/>
        </a:spcAft>
        <a:buChar char="»"/>
        <a:defRPr sz="2000">
          <a:solidFill>
            <a:schemeClr val="tx1"/>
          </a:solidFill>
          <a:latin typeface="+mn-lt"/>
          <a:ea typeface="+mn-ea"/>
        </a:defRPr>
      </a:lvl5pPr>
      <a:lvl6pPr marL="2513959" indent="-228541" algn="l" rtl="0" fontAlgn="base">
        <a:spcBef>
          <a:spcPct val="20000"/>
        </a:spcBef>
        <a:spcAft>
          <a:spcPct val="0"/>
        </a:spcAft>
        <a:buChar char="»"/>
        <a:defRPr sz="2000">
          <a:solidFill>
            <a:schemeClr val="tx1"/>
          </a:solidFill>
          <a:latin typeface="+mn-lt"/>
          <a:ea typeface="+mn-ea"/>
        </a:defRPr>
      </a:lvl6pPr>
      <a:lvl7pPr marL="2971040" indent="-228541" algn="l" rtl="0" fontAlgn="base">
        <a:spcBef>
          <a:spcPct val="20000"/>
        </a:spcBef>
        <a:spcAft>
          <a:spcPct val="0"/>
        </a:spcAft>
        <a:buChar char="»"/>
        <a:defRPr sz="2000">
          <a:solidFill>
            <a:schemeClr val="tx1"/>
          </a:solidFill>
          <a:latin typeface="+mn-lt"/>
          <a:ea typeface="+mn-ea"/>
        </a:defRPr>
      </a:lvl7pPr>
      <a:lvl8pPr marL="3428124" indent="-228541" algn="l" rtl="0" fontAlgn="base">
        <a:spcBef>
          <a:spcPct val="20000"/>
        </a:spcBef>
        <a:spcAft>
          <a:spcPct val="0"/>
        </a:spcAft>
        <a:buChar char="»"/>
        <a:defRPr sz="2000">
          <a:solidFill>
            <a:schemeClr val="tx1"/>
          </a:solidFill>
          <a:latin typeface="+mn-lt"/>
          <a:ea typeface="+mn-ea"/>
        </a:defRPr>
      </a:lvl8pPr>
      <a:lvl9pPr marL="3885205" indent="-228541"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26626" name="Picture 6" descr="ticket7R.png"/>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bwMode="auto">
          <a:xfrm rot="1082531">
            <a:off x="5549900" y="1755775"/>
            <a:ext cx="1096963" cy="557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627" name="Picture 7" descr="ticket8R.png"/>
          <p:cNvPicPr>
            <a:picLocks noChangeAspect="1"/>
          </p:cNvPicPr>
          <p:nvPr/>
        </p:nvPicPr>
        <p:blipFill>
          <a:blip r:embed="rId15"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628" name="Picture 8" descr="42-16393499.png"/>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629"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30"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11"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12"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FF6D996B-A81F-9F46-9984-9F31FE6D3546}"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579198425"/>
      </p:ext>
    </p:extLst>
  </p:cSld>
  <p:clrMap bg1="dk2" tx1="lt1" bg2="dk1" tx2="lt2" accent1="accent1" accent2="accent2" accent3="accent3" accent4="accent4" accent5="accent5" accent6="accent6" hlink="hlink" folHlink="folHlink"/>
  <p:sldLayoutIdLst>
    <p:sldLayoutId id="2147485998" r:id="rId1"/>
    <p:sldLayoutId id="2147485999" r:id="rId2"/>
    <p:sldLayoutId id="2147486000" r:id="rId3"/>
    <p:sldLayoutId id="2147486001" r:id="rId4"/>
    <p:sldLayoutId id="2147486002" r:id="rId5"/>
    <p:sldLayoutId id="2147486003" r:id="rId6"/>
    <p:sldLayoutId id="2147486004" r:id="rId7"/>
    <p:sldLayoutId id="2147486005" r:id="rId8"/>
    <p:sldLayoutId id="2147486006" r:id="rId9"/>
    <p:sldLayoutId id="2147486007" r:id="rId10"/>
    <p:sldLayoutId id="2147486008"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7"/>
        </a:buBlip>
        <a:defRPr sz="2200">
          <a:solidFill>
            <a:schemeClr val="tx1"/>
          </a:solidFill>
          <a:latin typeface="+mn-lt"/>
          <a:ea typeface="+mn-ea"/>
          <a:cs typeface="+mn-cs"/>
        </a:defRPr>
      </a:lvl1pPr>
      <a:lvl2pPr marL="685800" indent="-336550" algn="l" rtl="0" eaLnBrk="0" fontAlgn="base" hangingPunct="0">
        <a:spcBef>
          <a:spcPts val="600"/>
        </a:spcBef>
        <a:spcAft>
          <a:spcPct val="0"/>
        </a:spcAft>
        <a:buBlip>
          <a:blip r:embed="rId17"/>
        </a:buBlip>
        <a:defRPr sz="2000">
          <a:solidFill>
            <a:schemeClr val="tx1"/>
          </a:solidFill>
          <a:latin typeface="+mn-lt"/>
          <a:ea typeface="+mn-ea"/>
        </a:defRPr>
      </a:lvl2pPr>
      <a:lvl3pPr marL="1035050" indent="-349250" algn="l" rtl="0" eaLnBrk="0" fontAlgn="base" hangingPunct="0">
        <a:spcBef>
          <a:spcPts val="600"/>
        </a:spcBef>
        <a:spcAft>
          <a:spcPct val="0"/>
        </a:spcAft>
        <a:buBlip>
          <a:blip r:embed="rId17"/>
        </a:buBlip>
        <a:defRPr>
          <a:solidFill>
            <a:schemeClr val="tx1"/>
          </a:solidFill>
          <a:latin typeface="+mn-lt"/>
          <a:ea typeface="+mn-ea"/>
        </a:defRPr>
      </a:lvl3pPr>
      <a:lvl4pPr marL="1371600" indent="-336550" algn="l" rtl="0" eaLnBrk="0" fontAlgn="base" hangingPunct="0">
        <a:spcBef>
          <a:spcPts val="600"/>
        </a:spcBef>
        <a:spcAft>
          <a:spcPct val="0"/>
        </a:spcAft>
        <a:buBlip>
          <a:blip r:embed="rId17"/>
        </a:buBlip>
        <a:defRPr>
          <a:solidFill>
            <a:schemeClr val="tx1"/>
          </a:solidFill>
          <a:latin typeface="+mn-lt"/>
          <a:ea typeface="+mn-ea"/>
        </a:defRPr>
      </a:lvl4pPr>
      <a:lvl5pPr marL="1720850" indent="-349250" algn="l" rtl="0" eaLnBrk="0" fontAlgn="base" hangingPunct="0">
        <a:spcBef>
          <a:spcPts val="600"/>
        </a:spcBef>
        <a:spcAft>
          <a:spcPct val="0"/>
        </a:spcAft>
        <a:buBlip>
          <a:blip r:embed="rId17"/>
        </a:buBlip>
        <a:defRPr>
          <a:solidFill>
            <a:schemeClr val="tx1"/>
          </a:solidFill>
          <a:latin typeface="+mn-lt"/>
          <a:ea typeface="+mn-ea"/>
        </a:defRPr>
      </a:lvl5pPr>
      <a:lvl6pPr marL="2178050" indent="-349250" algn="l" rtl="0" fontAlgn="base">
        <a:spcBef>
          <a:spcPts val="600"/>
        </a:spcBef>
        <a:spcAft>
          <a:spcPct val="0"/>
        </a:spcAft>
        <a:buBlip>
          <a:blip r:embed="rId17"/>
        </a:buBlip>
        <a:defRPr>
          <a:solidFill>
            <a:schemeClr val="tx1"/>
          </a:solidFill>
          <a:latin typeface="+mn-lt"/>
          <a:ea typeface="+mn-ea"/>
        </a:defRPr>
      </a:lvl6pPr>
      <a:lvl7pPr marL="2635250" indent="-349250" algn="l" rtl="0" fontAlgn="base">
        <a:spcBef>
          <a:spcPts val="600"/>
        </a:spcBef>
        <a:spcAft>
          <a:spcPct val="0"/>
        </a:spcAft>
        <a:buBlip>
          <a:blip r:embed="rId17"/>
        </a:buBlip>
        <a:defRPr>
          <a:solidFill>
            <a:schemeClr val="tx1"/>
          </a:solidFill>
          <a:latin typeface="+mn-lt"/>
          <a:ea typeface="+mn-ea"/>
        </a:defRPr>
      </a:lvl7pPr>
      <a:lvl8pPr marL="3092450" indent="-349250" algn="l" rtl="0" fontAlgn="base">
        <a:spcBef>
          <a:spcPts val="600"/>
        </a:spcBef>
        <a:spcAft>
          <a:spcPct val="0"/>
        </a:spcAft>
        <a:buBlip>
          <a:blip r:embed="rId17"/>
        </a:buBlip>
        <a:defRPr>
          <a:solidFill>
            <a:schemeClr val="tx1"/>
          </a:solidFill>
          <a:latin typeface="+mn-lt"/>
          <a:ea typeface="+mn-ea"/>
        </a:defRPr>
      </a:lvl8pPr>
      <a:lvl9pPr marL="3549650" indent="-349250" algn="l" rtl="0" fontAlgn="base">
        <a:spcBef>
          <a:spcPts val="600"/>
        </a:spcBef>
        <a:spcAft>
          <a:spcPct val="0"/>
        </a:spcAft>
        <a:buBlip>
          <a:blip r:embed="rId17"/>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338"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339"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5"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6"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D0CAC97A-581F-9041-A449-D54F7AEDB91A}"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2082814006"/>
      </p:ext>
    </p:extLst>
  </p:cSld>
  <p:clrMap bg1="dk2" tx1="lt1" bg2="dk1" tx2="lt2" accent1="accent1" accent2="accent2" accent3="accent3" accent4="accent4" accent5="accent5" accent6="accent6" hlink="hlink" folHlink="folHlink"/>
  <p:sldLayoutIdLst>
    <p:sldLayoutId id="2147486010" r:id="rId1"/>
    <p:sldLayoutId id="2147486011" r:id="rId2"/>
    <p:sldLayoutId id="2147486012" r:id="rId3"/>
    <p:sldLayoutId id="2147486013" r:id="rId4"/>
    <p:sldLayoutId id="2147486014" r:id="rId5"/>
    <p:sldLayoutId id="2147486015" r:id="rId6"/>
    <p:sldLayoutId id="2147486016" r:id="rId7"/>
    <p:sldLayoutId id="2147486017" r:id="rId8"/>
    <p:sldLayoutId id="2147486018" r:id="rId9"/>
    <p:sldLayoutId id="2147486019" r:id="rId10"/>
    <p:sldLayoutId id="2147486020" r:id="rId11"/>
  </p:sldLayoutIdLst>
  <p:txStyles>
    <p:titleStyle>
      <a:lvl1pPr algn="ctr" rtl="0" eaLnBrk="0" fontAlgn="base" hangingPunct="0">
        <a:spcBef>
          <a:spcPct val="0"/>
        </a:spcBef>
        <a:spcAft>
          <a:spcPct val="0"/>
        </a:spcAft>
        <a:defRPr sz="4800">
          <a:solidFill>
            <a:schemeClr val="tx1"/>
          </a:solidFill>
          <a:latin typeface="Arial"/>
          <a:ea typeface="+mj-ea"/>
          <a:cs typeface="Arial"/>
        </a:defRPr>
      </a:lvl1pPr>
      <a:lvl2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4"/>
        </a:buBlip>
        <a:defRPr sz="2200">
          <a:solidFill>
            <a:schemeClr val="tx1"/>
          </a:solidFill>
          <a:latin typeface="Arial"/>
          <a:ea typeface="+mn-ea"/>
          <a:cs typeface="Arial"/>
        </a:defRPr>
      </a:lvl1pPr>
      <a:lvl2pPr marL="685800" indent="-336550" algn="l" rtl="0" eaLnBrk="0" fontAlgn="base" hangingPunct="0">
        <a:spcBef>
          <a:spcPts val="600"/>
        </a:spcBef>
        <a:spcAft>
          <a:spcPct val="0"/>
        </a:spcAft>
        <a:buBlip>
          <a:blip r:embed="rId14"/>
        </a:buBlip>
        <a:defRPr sz="2000">
          <a:solidFill>
            <a:schemeClr val="tx1"/>
          </a:solidFill>
          <a:latin typeface="Arial"/>
          <a:ea typeface="+mn-ea"/>
          <a:cs typeface="Arial"/>
        </a:defRPr>
      </a:lvl2pPr>
      <a:lvl3pPr marL="1035050" indent="-349250" algn="l" rtl="0" eaLnBrk="0" fontAlgn="base" hangingPunct="0">
        <a:spcBef>
          <a:spcPts val="600"/>
        </a:spcBef>
        <a:spcAft>
          <a:spcPct val="0"/>
        </a:spcAft>
        <a:buBlip>
          <a:blip r:embed="rId14"/>
        </a:buBlip>
        <a:defRPr>
          <a:solidFill>
            <a:schemeClr val="tx1"/>
          </a:solidFill>
          <a:latin typeface="Arial"/>
          <a:ea typeface="+mn-ea"/>
          <a:cs typeface="Arial"/>
        </a:defRPr>
      </a:lvl3pPr>
      <a:lvl4pPr marL="1371600" indent="-336550" algn="l" rtl="0" eaLnBrk="0" fontAlgn="base" hangingPunct="0">
        <a:spcBef>
          <a:spcPts val="600"/>
        </a:spcBef>
        <a:spcAft>
          <a:spcPct val="0"/>
        </a:spcAft>
        <a:buBlip>
          <a:blip r:embed="rId14"/>
        </a:buBlip>
        <a:defRPr>
          <a:solidFill>
            <a:schemeClr val="tx1"/>
          </a:solidFill>
          <a:latin typeface="Arial"/>
          <a:ea typeface="+mn-ea"/>
          <a:cs typeface="Arial"/>
        </a:defRPr>
      </a:lvl4pPr>
      <a:lvl5pPr marL="1720850" indent="-349250" algn="l" rtl="0" eaLnBrk="0" fontAlgn="base" hangingPunct="0">
        <a:spcBef>
          <a:spcPts val="600"/>
        </a:spcBef>
        <a:spcAft>
          <a:spcPct val="0"/>
        </a:spcAft>
        <a:buBlip>
          <a:blip r:embed="rId14"/>
        </a:buBlip>
        <a:defRPr>
          <a:solidFill>
            <a:schemeClr val="tx1"/>
          </a:solidFill>
          <a:latin typeface="Arial"/>
          <a:ea typeface="+mn-ea"/>
          <a:cs typeface="Arial"/>
        </a:defRPr>
      </a:lvl5pPr>
      <a:lvl6pPr marL="2178050" indent="-349250" algn="l" rtl="0" fontAlgn="base">
        <a:spcBef>
          <a:spcPts val="600"/>
        </a:spcBef>
        <a:spcAft>
          <a:spcPct val="0"/>
        </a:spcAft>
        <a:buBlip>
          <a:blip r:embed="rId14"/>
        </a:buBlip>
        <a:defRPr>
          <a:solidFill>
            <a:schemeClr val="tx1"/>
          </a:solidFill>
          <a:latin typeface="+mn-lt"/>
          <a:ea typeface="+mn-ea"/>
        </a:defRPr>
      </a:lvl6pPr>
      <a:lvl7pPr marL="2635250" indent="-349250" algn="l" rtl="0" fontAlgn="base">
        <a:spcBef>
          <a:spcPts val="600"/>
        </a:spcBef>
        <a:spcAft>
          <a:spcPct val="0"/>
        </a:spcAft>
        <a:buBlip>
          <a:blip r:embed="rId14"/>
        </a:buBlip>
        <a:defRPr>
          <a:solidFill>
            <a:schemeClr val="tx1"/>
          </a:solidFill>
          <a:latin typeface="+mn-lt"/>
          <a:ea typeface="+mn-ea"/>
        </a:defRPr>
      </a:lvl7pPr>
      <a:lvl8pPr marL="3092450" indent="-349250" algn="l" rtl="0" fontAlgn="base">
        <a:spcBef>
          <a:spcPts val="600"/>
        </a:spcBef>
        <a:spcAft>
          <a:spcPct val="0"/>
        </a:spcAft>
        <a:buBlip>
          <a:blip r:embed="rId14"/>
        </a:buBlip>
        <a:defRPr>
          <a:solidFill>
            <a:schemeClr val="tx1"/>
          </a:solidFill>
          <a:latin typeface="+mn-lt"/>
          <a:ea typeface="+mn-ea"/>
        </a:defRPr>
      </a:lvl8pPr>
      <a:lvl9pPr marL="3549650" indent="-349250" algn="l" rtl="0" fontAlgn="base">
        <a:spcBef>
          <a:spcPts val="600"/>
        </a:spcBef>
        <a:spcAft>
          <a:spcPct val="0"/>
        </a:spcAft>
        <a:buBlip>
          <a:blip r:embed="rId14"/>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7346" name="Picture 7" descr="Golden Orchardcontentslide.jpg"/>
          <p:cNvPicPr>
            <a:picLocks noChangeAspect="1"/>
          </p:cNvPicPr>
          <p:nvPr userDrawn="1"/>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7347" name="Title Placeholder 1"/>
          <p:cNvSpPr>
            <a:spLocks noGrp="1"/>
          </p:cNvSpPr>
          <p:nvPr>
            <p:ph type="title"/>
          </p:nvPr>
        </p:nvSpPr>
        <p:spPr bwMode="auto">
          <a:xfrm>
            <a:off x="457200" y="609600"/>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7348" name="Text Placeholder 2"/>
          <p:cNvSpPr>
            <a:spLocks noGrp="1"/>
          </p:cNvSpPr>
          <p:nvPr>
            <p:ph type="body" idx="1"/>
          </p:nvPr>
        </p:nvSpPr>
        <p:spPr bwMode="auto">
          <a:xfrm>
            <a:off x="457200" y="1981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endParaRPr lang="en-US" b="0">
              <a:solidFill>
                <a:srgbClr val="000000"/>
              </a:solidFill>
            </a:endParaRPr>
          </a:p>
        </p:txBody>
      </p:sp>
      <p:sp>
        <p:nvSpPr>
          <p:cNvPr id="6"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endParaRPr lang="en-US" b="0">
              <a:solidFill>
                <a:srgbClr val="000000"/>
              </a:solidFill>
            </a:endParaRPr>
          </a:p>
        </p:txBody>
      </p:sp>
      <p:sp>
        <p:nvSpPr>
          <p:cNvPr id="7"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fld id="{3DBC1BB9-69F7-B640-8CC4-7A389D86E0F7}" type="slidenum">
              <a:rPr lang="en-US" b="0">
                <a:solidFill>
                  <a:srgbClr val="000000"/>
                </a:solidFill>
              </a:rPr>
              <a:pPr algn="l">
                <a:defRPr/>
              </a:pPr>
              <a:t>‹#›</a:t>
            </a:fld>
            <a:endParaRPr lang="en-US" b="0">
              <a:solidFill>
                <a:srgbClr val="000000"/>
              </a:solidFill>
            </a:endParaRPr>
          </a:p>
        </p:txBody>
      </p:sp>
    </p:spTree>
    <p:extLst>
      <p:ext uri="{BB962C8B-B14F-4D97-AF65-F5344CB8AC3E}">
        <p14:creationId xmlns:p14="http://schemas.microsoft.com/office/powerpoint/2010/main" val="3246980088"/>
      </p:ext>
    </p:extLst>
  </p:cSld>
  <p:clrMap bg1="lt1" tx1="dk1" bg2="lt2" tx2="dk2" accent1="accent1" accent2="accent2" accent3="accent3" accent4="accent4" accent5="accent5" accent6="accent6" hlink="hlink" folHlink="folHlink"/>
  <p:sldLayoutIdLst>
    <p:sldLayoutId id="2147486022" r:id="rId1"/>
    <p:sldLayoutId id="2147486023" r:id="rId2"/>
    <p:sldLayoutId id="2147486024" r:id="rId3"/>
    <p:sldLayoutId id="2147486025" r:id="rId4"/>
    <p:sldLayoutId id="2147486026" r:id="rId5"/>
    <p:sldLayoutId id="2147486027" r:id="rId6"/>
    <p:sldLayoutId id="2147486028" r:id="rId7"/>
    <p:sldLayoutId id="2147486029" r:id="rId8"/>
    <p:sldLayoutId id="2147486030" r:id="rId9"/>
    <p:sldLayoutId id="2147486031" r:id="rId10"/>
    <p:sldLayoutId id="2147486032" r:id="rId11"/>
  </p:sldLayoutIdLst>
  <p:transition>
    <p:fade thruBlk="1"/>
  </p:transition>
  <p:txStyles>
    <p:titleStyle>
      <a:lvl1pPr algn="ctr" rtl="0" eaLnBrk="0" fontAlgn="base" hangingPunct="0">
        <a:spcBef>
          <a:spcPct val="0"/>
        </a:spcBef>
        <a:spcAft>
          <a:spcPct val="0"/>
        </a:spcAft>
        <a:defRPr sz="4400">
          <a:solidFill>
            <a:srgbClr val="984807"/>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2pPr>
      <a:lvl3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3pPr>
      <a:lvl4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4pPr>
      <a:lvl5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5pPr>
      <a:lvl6pPr marL="457200" algn="ctr" rtl="0" fontAlgn="base">
        <a:spcBef>
          <a:spcPct val="0"/>
        </a:spcBef>
        <a:spcAft>
          <a:spcPct val="0"/>
        </a:spcAft>
        <a:defRPr sz="4400">
          <a:solidFill>
            <a:srgbClr val="984807"/>
          </a:solidFill>
          <a:latin typeface="Calibri" pitchFamily="-110" charset="0"/>
        </a:defRPr>
      </a:lvl6pPr>
      <a:lvl7pPr marL="914400" algn="ctr" rtl="0" fontAlgn="base">
        <a:spcBef>
          <a:spcPct val="0"/>
        </a:spcBef>
        <a:spcAft>
          <a:spcPct val="0"/>
        </a:spcAft>
        <a:defRPr sz="4400">
          <a:solidFill>
            <a:srgbClr val="984807"/>
          </a:solidFill>
          <a:latin typeface="Calibri" pitchFamily="-110" charset="0"/>
        </a:defRPr>
      </a:lvl7pPr>
      <a:lvl8pPr marL="1371600" algn="ctr" rtl="0" fontAlgn="base">
        <a:spcBef>
          <a:spcPct val="0"/>
        </a:spcBef>
        <a:spcAft>
          <a:spcPct val="0"/>
        </a:spcAft>
        <a:defRPr sz="4400">
          <a:solidFill>
            <a:srgbClr val="984807"/>
          </a:solidFill>
          <a:latin typeface="Calibri" pitchFamily="-110" charset="0"/>
        </a:defRPr>
      </a:lvl8pPr>
      <a:lvl9pPr marL="1828800" algn="ctr" rtl="0" fontAlgn="base">
        <a:spcBef>
          <a:spcPct val="0"/>
        </a:spcBef>
        <a:spcAft>
          <a:spcPct val="0"/>
        </a:spcAft>
        <a:defRPr sz="4400">
          <a:solidFill>
            <a:srgbClr val="984807"/>
          </a:solidFill>
          <a:latin typeface="Calibri" pitchFamily="-110" charset="0"/>
        </a:defRPr>
      </a:lvl9pPr>
    </p:titleStyle>
    <p:bodyStyle>
      <a:lvl1pPr marL="342900" indent="-342900" algn="l" rtl="0" eaLnBrk="0" fontAlgn="base" hangingPunct="0">
        <a:spcBef>
          <a:spcPct val="20000"/>
        </a:spcBef>
        <a:spcAft>
          <a:spcPct val="0"/>
        </a:spcAft>
        <a:buFont typeface="Arial" charset="0"/>
        <a:buChar char="•"/>
        <a:defRPr sz="3200">
          <a:solidFill>
            <a:srgbClr val="984807"/>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a:solidFill>
            <a:srgbClr val="984807"/>
          </a:solidFill>
          <a:latin typeface="+mn-lt"/>
          <a:ea typeface="ＭＳ Ｐゴシック" pitchFamily="-110" charset="-128"/>
        </a:defRPr>
      </a:lvl2pPr>
      <a:lvl3pPr marL="1143000" indent="-228600" algn="l" rtl="0" eaLnBrk="0" fontAlgn="base" hangingPunct="0">
        <a:spcBef>
          <a:spcPct val="20000"/>
        </a:spcBef>
        <a:spcAft>
          <a:spcPct val="0"/>
        </a:spcAft>
        <a:buFont typeface="Arial" charset="0"/>
        <a:buChar char="•"/>
        <a:defRPr sz="2400">
          <a:solidFill>
            <a:srgbClr val="984807"/>
          </a:solidFill>
          <a:latin typeface="+mn-lt"/>
          <a:ea typeface="ＭＳ Ｐゴシック" pitchFamily="-110" charset="-128"/>
        </a:defRPr>
      </a:lvl3pPr>
      <a:lvl4pPr marL="16002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4pPr>
      <a:lvl5pPr marL="20574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5pPr>
      <a:lvl6pPr marL="25146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6pPr>
      <a:lvl7pPr marL="29718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7pPr>
      <a:lvl8pPr marL="34290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8pPr>
      <a:lvl9pPr marL="38862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bwMode="invGray">
      <p:bgPr>
        <a:blipFill dpi="0" rotWithShape="0">
          <a:blip r:embed="rId12"/>
          <a:srcRect/>
          <a:stretch>
            <a:fillRect/>
          </a:stretch>
        </a:blipFill>
        <a:effectLst/>
      </p:bgPr>
    </p:bg>
    <p:spTree>
      <p:nvGrpSpPr>
        <p:cNvPr id="1" name=""/>
        <p:cNvGrpSpPr/>
        <p:nvPr/>
      </p:nvGrpSpPr>
      <p:grpSpPr>
        <a:xfrm>
          <a:off x="0" y="0"/>
          <a:ext cx="0" cy="0"/>
          <a:chOff x="0" y="0"/>
          <a:chExt cx="0" cy="0"/>
        </a:xfrm>
      </p:grpSpPr>
      <p:sp>
        <p:nvSpPr>
          <p:cNvPr id="39938" name="Rectangle 2"/>
          <p:cNvSpPr>
            <a:spLocks noGrp="1" noChangeArrowheads="1"/>
          </p:cNvSpPr>
          <p:nvPr>
            <p:ph type="title"/>
          </p:nvPr>
        </p:nvSpPr>
        <p:spPr bwMode="auto">
          <a:xfrm>
            <a:off x="685800" y="685800"/>
            <a:ext cx="7772400" cy="990600"/>
          </a:xfrm>
          <a:prstGeom prst="rect">
            <a:avLst/>
          </a:prstGeom>
          <a:noFill/>
          <a:ln w="9525">
            <a:noFill/>
            <a:miter lim="800000"/>
            <a:headEnd/>
            <a:tailEnd/>
          </a:ln>
          <a:effectLst>
            <a:outerShdw blurRad="63500" dist="38099" dir="2700000" algn="ctr" rotWithShape="0">
              <a:srgbClr val="000000">
                <a:alpha val="75000"/>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9939" name="Rectangle 3"/>
          <p:cNvSpPr>
            <a:spLocks noGrp="1" noChangeArrowheads="1"/>
          </p:cNvSpPr>
          <p:nvPr>
            <p:ph type="body" idx="1"/>
          </p:nvPr>
        </p:nvSpPr>
        <p:spPr bwMode="auto">
          <a:xfrm>
            <a:off x="685800" y="1828800"/>
            <a:ext cx="7772400" cy="4267200"/>
          </a:xfrm>
          <a:prstGeom prst="rect">
            <a:avLst/>
          </a:prstGeom>
          <a:noFill/>
          <a:ln w="9525">
            <a:noFill/>
            <a:miter lim="800000"/>
            <a:headEnd/>
            <a:tailEnd/>
          </a:ln>
          <a:effectLst>
            <a:outerShdw blurRad="45720" dist="25399" dir="2700000" algn="ctr" rotWithShape="0">
              <a:srgbClr val="000000">
                <a:alpha val="75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94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smtClean="0"/>
            </a:lvl1pPr>
          </a:lstStyle>
          <a:p>
            <a:pPr algn="l" eaLnBrk="0" hangingPunct="0">
              <a:defRPr/>
            </a:pPr>
            <a:endParaRPr lang="en-US" b="0">
              <a:solidFill>
                <a:srgbClr val="FFFFFF"/>
              </a:solidFill>
            </a:endParaRPr>
          </a:p>
        </p:txBody>
      </p:sp>
      <p:sp>
        <p:nvSpPr>
          <p:cNvPr id="3994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smtClean="0"/>
            </a:lvl1pPr>
          </a:lstStyle>
          <a:p>
            <a:pPr eaLnBrk="0" hangingPunct="0">
              <a:defRPr/>
            </a:pPr>
            <a:endParaRPr lang="en-US" b="0">
              <a:solidFill>
                <a:srgbClr val="FFFFFF"/>
              </a:solidFill>
            </a:endParaRPr>
          </a:p>
        </p:txBody>
      </p:sp>
      <p:sp>
        <p:nvSpPr>
          <p:cNvPr id="3994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smtClean="0"/>
            </a:lvl1pPr>
          </a:lstStyle>
          <a:p>
            <a:pPr eaLnBrk="0" hangingPunct="0">
              <a:defRPr/>
            </a:pPr>
            <a:fld id="{2025B362-A7E2-0343-BAC5-988C93233A9A}" type="slidenum">
              <a:rPr lang="en-US" b="0">
                <a:solidFill>
                  <a:srgbClr val="FFFFFF"/>
                </a:solidFill>
              </a:rPr>
              <a:pPr eaLnBrk="0" hangingPunct="0">
                <a:defRPr/>
              </a:pPr>
              <a:t>‹#›</a:t>
            </a:fld>
            <a:endParaRPr lang="en-US" b="0">
              <a:solidFill>
                <a:srgbClr val="FFFFFF"/>
              </a:solidFill>
            </a:endParaRPr>
          </a:p>
        </p:txBody>
      </p:sp>
    </p:spTree>
    <p:extLst>
      <p:ext uri="{BB962C8B-B14F-4D97-AF65-F5344CB8AC3E}">
        <p14:creationId xmlns:p14="http://schemas.microsoft.com/office/powerpoint/2010/main" val="3679230050"/>
      </p:ext>
    </p:extLst>
  </p:cSld>
  <p:clrMap bg1="dk2" tx1="lt1" bg2="dk1" tx2="lt2" accent1="accent1" accent2="accent2" accent3="accent3" accent4="accent4" accent5="accent5" accent6="accent6" hlink="hlink" folHlink="folHlink"/>
  <p:sldLayoutIdLst>
    <p:sldLayoutId id="2147486034" r:id="rId1"/>
    <p:sldLayoutId id="2147486035" r:id="rId2"/>
    <p:sldLayoutId id="2147486036" r:id="rId3"/>
    <p:sldLayoutId id="2147486037" r:id="rId4"/>
    <p:sldLayoutId id="2147486038" r:id="rId5"/>
    <p:sldLayoutId id="2147486039" r:id="rId6"/>
    <p:sldLayoutId id="2147486040" r:id="rId7"/>
    <p:sldLayoutId id="2147486041" r:id="rId8"/>
    <p:sldLayoutId id="2147486042" r:id="rId9"/>
    <p:sldLayoutId id="2147486043" r:id="rId10"/>
  </p:sldLayoutIdLst>
  <p:txStyles>
    <p:titleStyle>
      <a:lvl1pPr algn="l" rtl="0" eaLnBrk="0" fontAlgn="base" hangingPunct="0">
        <a:lnSpc>
          <a:spcPct val="90000"/>
        </a:lnSpc>
        <a:spcBef>
          <a:spcPct val="0"/>
        </a:spcBef>
        <a:spcAft>
          <a:spcPct val="0"/>
        </a:spcAft>
        <a:defRPr sz="4400">
          <a:solidFill>
            <a:schemeClr val="tx2"/>
          </a:solidFill>
          <a:latin typeface="+mj-lt"/>
          <a:ea typeface="ＭＳ Ｐゴシック" charset="0"/>
          <a:cs typeface="ＭＳ Ｐゴシック" charset="0"/>
        </a:defRPr>
      </a:lvl1pPr>
      <a:lvl2pPr algn="l" rtl="0" eaLnBrk="0" fontAlgn="base" hangingPunct="0">
        <a:lnSpc>
          <a:spcPct val="90000"/>
        </a:lnSpc>
        <a:spcBef>
          <a:spcPct val="0"/>
        </a:spcBef>
        <a:spcAft>
          <a:spcPct val="0"/>
        </a:spcAft>
        <a:defRPr sz="4400">
          <a:solidFill>
            <a:schemeClr val="tx2"/>
          </a:solidFill>
          <a:latin typeface="Arial" pitchFamily="-110" charset="0"/>
          <a:ea typeface="ＭＳ Ｐゴシック" charset="0"/>
          <a:cs typeface="ＭＳ Ｐゴシック" charset="0"/>
        </a:defRPr>
      </a:lvl2pPr>
      <a:lvl3pPr algn="l" rtl="0" eaLnBrk="0" fontAlgn="base" hangingPunct="0">
        <a:lnSpc>
          <a:spcPct val="90000"/>
        </a:lnSpc>
        <a:spcBef>
          <a:spcPct val="0"/>
        </a:spcBef>
        <a:spcAft>
          <a:spcPct val="0"/>
        </a:spcAft>
        <a:defRPr sz="4400">
          <a:solidFill>
            <a:schemeClr val="tx2"/>
          </a:solidFill>
          <a:latin typeface="Arial" pitchFamily="-110" charset="0"/>
          <a:ea typeface="ＭＳ Ｐゴシック" charset="0"/>
          <a:cs typeface="ＭＳ Ｐゴシック" charset="0"/>
        </a:defRPr>
      </a:lvl3pPr>
      <a:lvl4pPr algn="l" rtl="0" eaLnBrk="0" fontAlgn="base" hangingPunct="0">
        <a:lnSpc>
          <a:spcPct val="90000"/>
        </a:lnSpc>
        <a:spcBef>
          <a:spcPct val="0"/>
        </a:spcBef>
        <a:spcAft>
          <a:spcPct val="0"/>
        </a:spcAft>
        <a:defRPr sz="4400">
          <a:solidFill>
            <a:schemeClr val="tx2"/>
          </a:solidFill>
          <a:latin typeface="Arial" pitchFamily="-110" charset="0"/>
          <a:ea typeface="ＭＳ Ｐゴシック" charset="0"/>
          <a:cs typeface="ＭＳ Ｐゴシック" charset="0"/>
        </a:defRPr>
      </a:lvl4pPr>
      <a:lvl5pPr algn="l" rtl="0" eaLnBrk="0" fontAlgn="base" hangingPunct="0">
        <a:lnSpc>
          <a:spcPct val="90000"/>
        </a:lnSpc>
        <a:spcBef>
          <a:spcPct val="0"/>
        </a:spcBef>
        <a:spcAft>
          <a:spcPct val="0"/>
        </a:spcAft>
        <a:defRPr sz="4400">
          <a:solidFill>
            <a:schemeClr val="tx2"/>
          </a:solidFill>
          <a:latin typeface="Arial" pitchFamily="-110" charset="0"/>
          <a:ea typeface="ＭＳ Ｐゴシック" charset="0"/>
          <a:cs typeface="ＭＳ Ｐゴシック" charset="0"/>
        </a:defRPr>
      </a:lvl5pPr>
      <a:lvl6pPr marL="457200" algn="l" rtl="0" eaLnBrk="0" fontAlgn="base" hangingPunct="0">
        <a:lnSpc>
          <a:spcPct val="90000"/>
        </a:lnSpc>
        <a:spcBef>
          <a:spcPct val="0"/>
        </a:spcBef>
        <a:spcAft>
          <a:spcPct val="0"/>
        </a:spcAft>
        <a:defRPr sz="4400">
          <a:solidFill>
            <a:schemeClr val="tx2"/>
          </a:solidFill>
          <a:latin typeface="Arial" pitchFamily="-110" charset="0"/>
        </a:defRPr>
      </a:lvl6pPr>
      <a:lvl7pPr marL="914400" algn="l" rtl="0" eaLnBrk="0" fontAlgn="base" hangingPunct="0">
        <a:lnSpc>
          <a:spcPct val="90000"/>
        </a:lnSpc>
        <a:spcBef>
          <a:spcPct val="0"/>
        </a:spcBef>
        <a:spcAft>
          <a:spcPct val="0"/>
        </a:spcAft>
        <a:defRPr sz="4400">
          <a:solidFill>
            <a:schemeClr val="tx2"/>
          </a:solidFill>
          <a:latin typeface="Arial" pitchFamily="-110" charset="0"/>
        </a:defRPr>
      </a:lvl7pPr>
      <a:lvl8pPr marL="1371600" algn="l" rtl="0" eaLnBrk="0" fontAlgn="base" hangingPunct="0">
        <a:lnSpc>
          <a:spcPct val="90000"/>
        </a:lnSpc>
        <a:spcBef>
          <a:spcPct val="0"/>
        </a:spcBef>
        <a:spcAft>
          <a:spcPct val="0"/>
        </a:spcAft>
        <a:defRPr sz="4400">
          <a:solidFill>
            <a:schemeClr val="tx2"/>
          </a:solidFill>
          <a:latin typeface="Arial" pitchFamily="-110" charset="0"/>
        </a:defRPr>
      </a:lvl8pPr>
      <a:lvl9pPr marL="1828800" algn="l" rtl="0" eaLnBrk="0" fontAlgn="base" hangingPunct="0">
        <a:lnSpc>
          <a:spcPct val="90000"/>
        </a:lnSpc>
        <a:spcBef>
          <a:spcPct val="0"/>
        </a:spcBef>
        <a:spcAft>
          <a:spcPct val="0"/>
        </a:spcAft>
        <a:defRPr sz="4400">
          <a:solidFill>
            <a:schemeClr val="tx2"/>
          </a:solidFill>
          <a:latin typeface="Arial" pitchFamily="-110" charset="0"/>
        </a:defRPr>
      </a:lvl9pPr>
    </p:titleStyle>
    <p:bodyStyle>
      <a:lvl1pPr marL="342900" indent="-342900" algn="l" rtl="0" eaLnBrk="0" fontAlgn="base" hangingPunct="0">
        <a:lnSpc>
          <a:spcPct val="90000"/>
        </a:lnSpc>
        <a:spcBef>
          <a:spcPct val="20000"/>
        </a:spcBef>
        <a:spcAft>
          <a:spcPct val="0"/>
        </a:spcAft>
        <a:buSzPct val="80000"/>
        <a:buFont typeface="Wingdings" charset="0"/>
        <a:buChar char="l"/>
        <a:defRPr sz="3200" b="1" i="1">
          <a:solidFill>
            <a:schemeClr val="tx1"/>
          </a:solidFill>
          <a:latin typeface="+mn-lt"/>
          <a:ea typeface="ＭＳ Ｐゴシック" charset="0"/>
          <a:cs typeface="ＭＳ Ｐゴシック" charset="0"/>
        </a:defRPr>
      </a:lvl1pPr>
      <a:lvl2pPr marL="742950" indent="-285750" algn="l" rtl="0" eaLnBrk="0" fontAlgn="base" hangingPunct="0">
        <a:lnSpc>
          <a:spcPct val="90000"/>
        </a:lnSpc>
        <a:spcBef>
          <a:spcPct val="20000"/>
        </a:spcBef>
        <a:spcAft>
          <a:spcPct val="0"/>
        </a:spcAft>
        <a:buSzPct val="80000"/>
        <a:buFont typeface="Wingdings" charset="0"/>
        <a:buChar char="n"/>
        <a:defRPr sz="2800" b="1" i="1">
          <a:solidFill>
            <a:schemeClr val="tx1"/>
          </a:solidFill>
          <a:latin typeface="+mn-lt"/>
          <a:ea typeface="ＭＳ Ｐゴシック" pitchFamily="-110" charset="-128"/>
        </a:defRPr>
      </a:lvl2pPr>
      <a:lvl3pPr marL="1143000" indent="-228600" algn="l" rtl="0" eaLnBrk="0" fontAlgn="base" hangingPunct="0">
        <a:lnSpc>
          <a:spcPct val="90000"/>
        </a:lnSpc>
        <a:spcBef>
          <a:spcPct val="20000"/>
        </a:spcBef>
        <a:spcAft>
          <a:spcPct val="0"/>
        </a:spcAft>
        <a:buSzPct val="80000"/>
        <a:buFont typeface="Wingdings" charset="0"/>
        <a:buChar char="l"/>
        <a:defRPr sz="2400" b="1" i="1">
          <a:solidFill>
            <a:schemeClr val="tx1"/>
          </a:solidFill>
          <a:latin typeface="+mn-lt"/>
          <a:ea typeface="ＭＳ Ｐゴシック" pitchFamily="-110" charset="-128"/>
        </a:defRPr>
      </a:lvl3pPr>
      <a:lvl4pPr marL="1600200" indent="-228600" algn="l" rtl="0" eaLnBrk="0" fontAlgn="base" hangingPunct="0">
        <a:lnSpc>
          <a:spcPct val="90000"/>
        </a:lnSpc>
        <a:spcBef>
          <a:spcPct val="20000"/>
        </a:spcBef>
        <a:spcAft>
          <a:spcPct val="0"/>
        </a:spcAft>
        <a:buSzPct val="80000"/>
        <a:buFont typeface="Wingdings" charset="0"/>
        <a:buChar char="n"/>
        <a:defRPr sz="2000" b="1" i="1">
          <a:solidFill>
            <a:schemeClr val="tx1"/>
          </a:solidFill>
          <a:latin typeface="+mn-lt"/>
          <a:ea typeface="ＭＳ Ｐゴシック" pitchFamily="-110" charset="-128"/>
        </a:defRPr>
      </a:lvl4pPr>
      <a:lvl5pPr marL="2057400" indent="-228600" algn="l" rtl="0" eaLnBrk="0" fontAlgn="base" hangingPunct="0">
        <a:lnSpc>
          <a:spcPct val="90000"/>
        </a:lnSpc>
        <a:spcBef>
          <a:spcPct val="20000"/>
        </a:spcBef>
        <a:spcAft>
          <a:spcPct val="0"/>
        </a:spcAft>
        <a:buSzPct val="80000"/>
        <a:buFont typeface="Wingdings" charset="0"/>
        <a:buChar char="l"/>
        <a:defRPr sz="2000" b="1" i="1">
          <a:solidFill>
            <a:schemeClr val="tx1"/>
          </a:solidFill>
          <a:latin typeface="+mn-lt"/>
          <a:ea typeface="ＭＳ Ｐゴシック" pitchFamily="-110" charset="-128"/>
        </a:defRPr>
      </a:lvl5pPr>
      <a:lvl6pPr marL="2514600" indent="-228600" algn="l" rtl="0" eaLnBrk="0" fontAlgn="base" hangingPunct="0">
        <a:lnSpc>
          <a:spcPct val="90000"/>
        </a:lnSpc>
        <a:spcBef>
          <a:spcPct val="20000"/>
        </a:spcBef>
        <a:spcAft>
          <a:spcPct val="0"/>
        </a:spcAft>
        <a:buSzPct val="80000"/>
        <a:buFont typeface="Wingdings" pitchFamily="-110" charset="2"/>
        <a:buChar char="l"/>
        <a:defRPr sz="2000" b="1" i="1">
          <a:solidFill>
            <a:schemeClr val="tx1"/>
          </a:solidFill>
          <a:latin typeface="+mn-lt"/>
          <a:ea typeface="ＭＳ Ｐゴシック" pitchFamily="-110" charset="-128"/>
        </a:defRPr>
      </a:lvl6pPr>
      <a:lvl7pPr marL="2971800" indent="-228600" algn="l" rtl="0" eaLnBrk="0" fontAlgn="base" hangingPunct="0">
        <a:lnSpc>
          <a:spcPct val="90000"/>
        </a:lnSpc>
        <a:spcBef>
          <a:spcPct val="20000"/>
        </a:spcBef>
        <a:spcAft>
          <a:spcPct val="0"/>
        </a:spcAft>
        <a:buSzPct val="80000"/>
        <a:buFont typeface="Wingdings" pitchFamily="-110" charset="2"/>
        <a:buChar char="l"/>
        <a:defRPr sz="2000" b="1" i="1">
          <a:solidFill>
            <a:schemeClr val="tx1"/>
          </a:solidFill>
          <a:latin typeface="+mn-lt"/>
          <a:ea typeface="ＭＳ Ｐゴシック" pitchFamily="-110" charset="-128"/>
        </a:defRPr>
      </a:lvl7pPr>
      <a:lvl8pPr marL="3429000" indent="-228600" algn="l" rtl="0" eaLnBrk="0" fontAlgn="base" hangingPunct="0">
        <a:lnSpc>
          <a:spcPct val="90000"/>
        </a:lnSpc>
        <a:spcBef>
          <a:spcPct val="20000"/>
        </a:spcBef>
        <a:spcAft>
          <a:spcPct val="0"/>
        </a:spcAft>
        <a:buSzPct val="80000"/>
        <a:buFont typeface="Wingdings" pitchFamily="-110" charset="2"/>
        <a:buChar char="l"/>
        <a:defRPr sz="2000" b="1" i="1">
          <a:solidFill>
            <a:schemeClr val="tx1"/>
          </a:solidFill>
          <a:latin typeface="+mn-lt"/>
          <a:ea typeface="ＭＳ Ｐゴシック" pitchFamily="-110" charset="-128"/>
        </a:defRPr>
      </a:lvl8pPr>
      <a:lvl9pPr marL="3886200" indent="-228600" algn="l" rtl="0" eaLnBrk="0" fontAlgn="base" hangingPunct="0">
        <a:lnSpc>
          <a:spcPct val="90000"/>
        </a:lnSpc>
        <a:spcBef>
          <a:spcPct val="20000"/>
        </a:spcBef>
        <a:spcAft>
          <a:spcPct val="0"/>
        </a:spcAft>
        <a:buSzPct val="80000"/>
        <a:buFont typeface="Wingdings" pitchFamily="-110" charset="2"/>
        <a:buChar char="l"/>
        <a:defRPr sz="2000" b="1" i="1">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43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43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861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latin typeface="Arial Black" charset="0"/>
              </a:defRPr>
            </a:lvl1pPr>
          </a:lstStyle>
          <a:p>
            <a:pPr algn="l" eaLnBrk="0" hangingPunct="0">
              <a:defRPr/>
            </a:pPr>
            <a:endParaRPr lang="en-US" b="0">
              <a:solidFill>
                <a:srgbClr val="FFFFFF"/>
              </a:solidFill>
            </a:endParaRPr>
          </a:p>
        </p:txBody>
      </p:sp>
      <p:sp>
        <p:nvSpPr>
          <p:cNvPr id="6861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smtClean="0">
                <a:latin typeface="Arial Black" charset="0"/>
              </a:defRPr>
            </a:lvl1pPr>
          </a:lstStyle>
          <a:p>
            <a:pPr eaLnBrk="0" hangingPunct="0">
              <a:defRPr/>
            </a:pPr>
            <a:endParaRPr lang="en-US" b="0">
              <a:solidFill>
                <a:srgbClr val="FFFFFF"/>
              </a:solidFill>
            </a:endParaRPr>
          </a:p>
        </p:txBody>
      </p:sp>
      <p:sp>
        <p:nvSpPr>
          <p:cNvPr id="6861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latin typeface="Arial Black" charset="0"/>
              </a:defRPr>
            </a:lvl1pPr>
          </a:lstStyle>
          <a:p>
            <a:pPr eaLnBrk="0" hangingPunct="0">
              <a:defRPr/>
            </a:pPr>
            <a:fld id="{810F2C68-0369-164C-97E1-12426F5A845B}" type="slidenum">
              <a:rPr lang="en-US" b="0">
                <a:solidFill>
                  <a:srgbClr val="FFFFFF"/>
                </a:solidFill>
              </a:rPr>
              <a:pPr eaLnBrk="0" hangingPunct="0">
                <a:defRPr/>
              </a:pPr>
              <a:t>‹#›</a:t>
            </a:fld>
            <a:endParaRPr lang="en-US" b="0">
              <a:solidFill>
                <a:srgbClr val="FFFFFF"/>
              </a:solidFill>
            </a:endParaRPr>
          </a:p>
        </p:txBody>
      </p:sp>
    </p:spTree>
    <p:extLst>
      <p:ext uri="{BB962C8B-B14F-4D97-AF65-F5344CB8AC3E}">
        <p14:creationId xmlns:p14="http://schemas.microsoft.com/office/powerpoint/2010/main" val="2374384196"/>
      </p:ext>
    </p:extLst>
  </p:cSld>
  <p:clrMap bg1="dk2" tx1="lt1" bg2="dk1" tx2="lt2" accent1="accent1" accent2="accent2" accent3="accent3" accent4="accent4" accent5="accent5" accent6="accent6" hlink="hlink" folHlink="folHlink"/>
  <p:sldLayoutIdLst>
    <p:sldLayoutId id="2147486045" r:id="rId1"/>
    <p:sldLayoutId id="2147486046" r:id="rId2"/>
    <p:sldLayoutId id="2147486047" r:id="rId3"/>
    <p:sldLayoutId id="2147486048" r:id="rId4"/>
    <p:sldLayoutId id="2147486049" r:id="rId5"/>
    <p:sldLayoutId id="2147486050" r:id="rId6"/>
    <p:sldLayoutId id="2147486051" r:id="rId7"/>
    <p:sldLayoutId id="2147486052" r:id="rId8"/>
    <p:sldLayoutId id="2147486053" r:id="rId9"/>
    <p:sldLayoutId id="2147486054" r:id="rId10"/>
    <p:sldLayoutId id="2147486055"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Arial Black" pitchFamily="-110"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Black" pitchFamily="-110"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Black" pitchFamily="-110"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Black" pitchFamily="-110"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pitchFamily="-110" charset="0"/>
        </a:defRPr>
      </a:lvl6pPr>
      <a:lvl7pPr marL="914400" algn="ctr" rtl="0" fontAlgn="base">
        <a:spcBef>
          <a:spcPct val="0"/>
        </a:spcBef>
        <a:spcAft>
          <a:spcPct val="0"/>
        </a:spcAft>
        <a:defRPr sz="4400">
          <a:solidFill>
            <a:schemeClr val="tx2"/>
          </a:solidFill>
          <a:latin typeface="Arial Black" pitchFamily="-110" charset="0"/>
        </a:defRPr>
      </a:lvl7pPr>
      <a:lvl8pPr marL="1371600" algn="ctr" rtl="0" fontAlgn="base">
        <a:spcBef>
          <a:spcPct val="0"/>
        </a:spcBef>
        <a:spcAft>
          <a:spcPct val="0"/>
        </a:spcAft>
        <a:defRPr sz="4400">
          <a:solidFill>
            <a:schemeClr val="tx2"/>
          </a:solidFill>
          <a:latin typeface="Arial Black" pitchFamily="-110" charset="0"/>
        </a:defRPr>
      </a:lvl8pPr>
      <a:lvl9pPr marL="1828800" algn="ctr" rtl="0" fontAlgn="base">
        <a:spcBef>
          <a:spcPct val="0"/>
        </a:spcBef>
        <a:spcAft>
          <a:spcPct val="0"/>
        </a:spcAft>
        <a:defRPr sz="4400">
          <a:solidFill>
            <a:schemeClr val="tx2"/>
          </a:solidFill>
          <a:latin typeface="Arial Black" pitchFamily="-110"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0"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0"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0"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0"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0"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1986" name="Group 2"/>
          <p:cNvGrpSpPr>
            <a:grpSpLocks/>
          </p:cNvGrpSpPr>
          <p:nvPr/>
        </p:nvGrpSpPr>
        <p:grpSpPr bwMode="auto">
          <a:xfrm>
            <a:off x="3175" y="4267200"/>
            <a:ext cx="9140825" cy="2590800"/>
            <a:chOff x="2" y="2688"/>
            <a:chExt cx="5758" cy="1632"/>
          </a:xfrm>
        </p:grpSpPr>
        <p:sp>
          <p:nvSpPr>
            <p:cNvPr id="41992"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grpSp>
          <p:nvGrpSpPr>
            <p:cNvPr id="41993" name="Group 4"/>
            <p:cNvGrpSpPr>
              <a:grpSpLocks/>
            </p:cNvGrpSpPr>
            <p:nvPr/>
          </p:nvGrpSpPr>
          <p:grpSpPr bwMode="auto">
            <a:xfrm>
              <a:off x="1776" y="3024"/>
              <a:ext cx="3929" cy="1290"/>
              <a:chOff x="1776" y="3024"/>
              <a:chExt cx="3929" cy="1290"/>
            </a:xfrm>
          </p:grpSpPr>
          <p:grpSp>
            <p:nvGrpSpPr>
              <p:cNvPr id="41994" name="Group 5"/>
              <p:cNvGrpSpPr>
                <a:grpSpLocks/>
              </p:cNvGrpSpPr>
              <p:nvPr userDrawn="1"/>
            </p:nvGrpSpPr>
            <p:grpSpPr bwMode="auto">
              <a:xfrm>
                <a:off x="2268" y="3934"/>
                <a:ext cx="638" cy="377"/>
                <a:chOff x="2268" y="3934"/>
                <a:chExt cx="638" cy="377"/>
              </a:xfrm>
            </p:grpSpPr>
            <p:sp>
              <p:nvSpPr>
                <p:cNvPr id="35846"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7"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8"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9"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0"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1"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2"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3"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0">
                    <a:solidFill>
                      <a:srgbClr val="FFFFFF"/>
                    </a:solidFill>
                  </a:endParaRPr>
                </a:p>
              </p:txBody>
            </p:sp>
          </p:grpSp>
          <p:sp>
            <p:nvSpPr>
              <p:cNvPr id="35854"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0">
                  <a:solidFill>
                    <a:srgbClr val="FFFFFF"/>
                  </a:solidFill>
                </a:endParaRPr>
              </a:p>
            </p:txBody>
          </p:sp>
          <p:sp>
            <p:nvSpPr>
              <p:cNvPr id="35855"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6"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7"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8"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9"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0"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35861"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2"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0">
                  <a:solidFill>
                    <a:srgbClr val="FFFFFF"/>
                  </a:solidFill>
                </a:endParaRPr>
              </a:p>
            </p:txBody>
          </p:sp>
          <p:sp>
            <p:nvSpPr>
              <p:cNvPr id="35863"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64"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35865"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6"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35867"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68"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2010"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11"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71"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2"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3"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2015"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75"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6"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7"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8"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9"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0"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1"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2"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3"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84"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5"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2027"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28"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29"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0"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1"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2"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3"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93"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nvGrpSpPr>
              <p:cNvPr id="42035" name="Group 54"/>
              <p:cNvGrpSpPr>
                <a:grpSpLocks/>
              </p:cNvGrpSpPr>
              <p:nvPr userDrawn="1"/>
            </p:nvGrpSpPr>
            <p:grpSpPr bwMode="auto">
              <a:xfrm>
                <a:off x="4546" y="3608"/>
                <a:ext cx="518" cy="319"/>
                <a:chOff x="4546" y="3608"/>
                <a:chExt cx="518" cy="319"/>
              </a:xfrm>
            </p:grpSpPr>
            <p:sp>
              <p:nvSpPr>
                <p:cNvPr id="35895"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0">
                    <a:solidFill>
                      <a:srgbClr val="FFFFFF"/>
                    </a:solidFill>
                  </a:endParaRPr>
                </a:p>
              </p:txBody>
            </p:sp>
            <p:sp>
              <p:nvSpPr>
                <p:cNvPr id="35896"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7"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8"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9"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900"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grpSp>
            <p:nvGrpSpPr>
              <p:cNvPr id="42036" name="Group 61"/>
              <p:cNvGrpSpPr>
                <a:grpSpLocks/>
              </p:cNvGrpSpPr>
              <p:nvPr userDrawn="1"/>
            </p:nvGrpSpPr>
            <p:grpSpPr bwMode="auto">
              <a:xfrm>
                <a:off x="5381" y="3085"/>
                <a:ext cx="227" cy="132"/>
                <a:chOff x="5381" y="3085"/>
                <a:chExt cx="227" cy="132"/>
              </a:xfrm>
            </p:grpSpPr>
            <p:sp>
              <p:nvSpPr>
                <p:cNvPr id="42037"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8"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9"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40"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grpSp>
        </p:grpSp>
      </p:grpSp>
      <p:sp>
        <p:nvSpPr>
          <p:cNvPr id="35906" name="Rectangle 66"/>
          <p:cNvSpPr>
            <a:spLocks noGrp="1" noChangeArrowheads="1"/>
          </p:cNvSpPr>
          <p:nvPr>
            <p:ph type="title"/>
          </p:nvPr>
        </p:nvSpPr>
        <p:spPr bwMode="black">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5907" name="Rectangle 67"/>
          <p:cNvSpPr>
            <a:spLocks noGrp="1" noChangeArrowheads="1"/>
          </p:cNvSpPr>
          <p:nvPr>
            <p:ph type="dt" sz="half" idx="2"/>
          </p:nvPr>
        </p:nvSpPr>
        <p:spPr bwMode="black">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smtClean="0">
                <a:effectLst>
                  <a:outerShdw blurRad="38100" dist="38100" dir="2700000" algn="tl">
                    <a:srgbClr val="000000"/>
                  </a:outerShdw>
                </a:effectLst>
              </a:defRPr>
            </a:lvl1pPr>
          </a:lstStyle>
          <a:p>
            <a:pPr algn="l">
              <a:defRPr/>
            </a:pPr>
            <a:endParaRPr lang="en-US" b="0">
              <a:solidFill>
                <a:srgbClr val="FFFFFF"/>
              </a:solidFill>
            </a:endParaRPr>
          </a:p>
        </p:txBody>
      </p:sp>
      <p:sp>
        <p:nvSpPr>
          <p:cNvPr id="35908" name="Rectangle 68"/>
          <p:cNvSpPr>
            <a:spLocks noGrp="1" noChangeArrowheads="1"/>
          </p:cNvSpPr>
          <p:nvPr>
            <p:ph type="ftr" sz="quarter" idx="3"/>
          </p:nvPr>
        </p:nvSpPr>
        <p:spPr bwMode="black">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smtClean="0">
                <a:effectLst>
                  <a:outerShdw blurRad="38100" dist="38100" dir="2700000" algn="tl">
                    <a:srgbClr val="000000"/>
                  </a:outerShdw>
                </a:effectLst>
              </a:defRPr>
            </a:lvl1pPr>
          </a:lstStyle>
          <a:p>
            <a:pPr>
              <a:defRPr/>
            </a:pPr>
            <a:endParaRPr lang="en-US" b="0">
              <a:solidFill>
                <a:srgbClr val="FFFFFF"/>
              </a:solidFill>
            </a:endParaRPr>
          </a:p>
        </p:txBody>
      </p:sp>
      <p:sp>
        <p:nvSpPr>
          <p:cNvPr id="35909" name="Rectangle 69"/>
          <p:cNvSpPr>
            <a:spLocks noGrp="1" noChangeArrowheads="1"/>
          </p:cNvSpPr>
          <p:nvPr>
            <p:ph type="sldNum" sz="quarter" idx="4"/>
          </p:nvPr>
        </p:nvSpPr>
        <p:spPr bwMode="black">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smtClean="0">
                <a:effectLst>
                  <a:outerShdw blurRad="38100" dist="38100" dir="2700000" algn="tl">
                    <a:srgbClr val="000000"/>
                  </a:outerShdw>
                </a:effectLst>
              </a:defRPr>
            </a:lvl1pPr>
          </a:lstStyle>
          <a:p>
            <a:pPr>
              <a:defRPr/>
            </a:pPr>
            <a:fld id="{17D69F4E-9D0F-F54C-B0D5-2A71A249DDDF}" type="slidenum">
              <a:rPr lang="en-US" b="0">
                <a:solidFill>
                  <a:srgbClr val="FFFFFF"/>
                </a:solidFill>
              </a:rPr>
              <a:pPr>
                <a:defRPr/>
              </a:pPr>
              <a:t>‹#›</a:t>
            </a:fld>
            <a:endParaRPr lang="en-US" b="0">
              <a:solidFill>
                <a:srgbClr val="FFFFFF"/>
              </a:solidFill>
            </a:endParaRPr>
          </a:p>
        </p:txBody>
      </p:sp>
      <p:sp>
        <p:nvSpPr>
          <p:cNvPr id="35910" name="Rectangle 70"/>
          <p:cNvSpPr>
            <a:spLocks noGrp="1" noChangeArrowheads="1"/>
          </p:cNvSpPr>
          <p:nvPr>
            <p:ph type="body" idx="1"/>
          </p:nvPr>
        </p:nvSpPr>
        <p:spPr bwMode="black">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8680889"/>
      </p:ext>
    </p:extLst>
  </p:cSld>
  <p:clrMap bg1="dk2" tx1="lt1" bg2="dk1" tx2="lt2" accent1="accent1" accent2="accent2" accent3="accent3" accent4="accent4" accent5="accent5" accent6="accent6" hlink="hlink" folHlink="folHlink"/>
  <p:sldLayoutIdLst>
    <p:sldLayoutId id="2147486057" r:id="rId1"/>
    <p:sldLayoutId id="2147486058" r:id="rId2"/>
    <p:sldLayoutId id="2147486059" r:id="rId3"/>
    <p:sldLayoutId id="2147486060" r:id="rId4"/>
    <p:sldLayoutId id="2147486061" r:id="rId5"/>
    <p:sldLayoutId id="2147486062" r:id="rId6"/>
    <p:sldLayoutId id="2147486063" r:id="rId7"/>
    <p:sldLayoutId id="2147486064" r:id="rId8"/>
    <p:sldLayoutId id="2147486065" r:id="rId9"/>
    <p:sldLayoutId id="2147486066" r:id="rId10"/>
    <p:sldLayoutId id="2147486067" r:id="rId11"/>
    <p:sldLayoutId id="2147486068" r:id="rId12"/>
    <p:sldLayoutId id="2147486069" r:id="rId13"/>
    <p:sldLayoutId id="2147486070" r:id="rId14"/>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Ø"/>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2"/>
        </a:buClr>
        <a:buSzPct val="50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0" charset="-128"/>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ea typeface="ＭＳ Ｐゴシック" pitchFamily="-110" charset="-128"/>
        </a:defRPr>
      </a:lvl3pPr>
      <a:lvl4pPr marL="1600200" indent="-228600" algn="l" rtl="0" eaLnBrk="0" fontAlgn="base" hangingPunct="0">
        <a:spcBef>
          <a:spcPct val="20000"/>
        </a:spcBef>
        <a:spcAft>
          <a:spcPct val="0"/>
        </a:spcAft>
        <a:buClr>
          <a:schemeClr val="folHlink"/>
        </a:buClr>
        <a:buSzPct val="5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0" charset="-128"/>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15042"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5043"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5044"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1" hangingPunct="1">
              <a:defRPr sz="1400" smtClean="0"/>
            </a:lvl1pPr>
          </a:lstStyle>
          <a:p>
            <a:pPr algn="l">
              <a:defRPr/>
            </a:pPr>
            <a:fld id="{17763C65-6BE7-7448-A69F-5067B6410A97}" type="datetime1">
              <a:rPr lang="en-US" b="0">
                <a:solidFill>
                  <a:srgbClr val="000000"/>
                </a:solidFill>
              </a:rPr>
              <a:pPr algn="l">
                <a:defRPr/>
              </a:pPr>
              <a:t>2/26/26</a:t>
            </a:fld>
            <a:endParaRPr lang="en-US" b="0">
              <a:solidFill>
                <a:srgbClr val="000000"/>
              </a:solidFill>
            </a:endParaRPr>
          </a:p>
        </p:txBody>
      </p:sp>
      <p:sp>
        <p:nvSpPr>
          <p:cNvPr id="215045"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1" hangingPunct="1">
              <a:defRPr sz="1400" smtClean="0"/>
            </a:lvl1pPr>
          </a:lstStyle>
          <a:p>
            <a:pPr>
              <a:defRPr/>
            </a:pPr>
            <a:endParaRPr lang="en-US" b="0">
              <a:solidFill>
                <a:srgbClr val="000000"/>
              </a:solidFill>
            </a:endParaRPr>
          </a:p>
        </p:txBody>
      </p:sp>
      <p:sp>
        <p:nvSpPr>
          <p:cNvPr id="215046"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1" hangingPunct="1">
              <a:defRPr sz="1400" smtClean="0"/>
            </a:lvl1pPr>
          </a:lstStyle>
          <a:p>
            <a:pPr>
              <a:defRPr/>
            </a:pPr>
            <a:fld id="{9FC2B2B3-DF2C-4E49-8255-9CF33982ABF4}" type="slidenum">
              <a:rPr lang="en-US" b="0">
                <a:solidFill>
                  <a:srgbClr val="000000"/>
                </a:solidFill>
              </a:rPr>
              <a:pPr>
                <a:defRPr/>
              </a:pPr>
              <a:t>‹#›</a:t>
            </a:fld>
            <a:endParaRPr lang="en-US" b="0">
              <a:solidFill>
                <a:srgbClr val="000000"/>
              </a:solidFill>
            </a:endParaRPr>
          </a:p>
        </p:txBody>
      </p:sp>
    </p:spTree>
    <p:extLst>
      <p:ext uri="{BB962C8B-B14F-4D97-AF65-F5344CB8AC3E}">
        <p14:creationId xmlns:p14="http://schemas.microsoft.com/office/powerpoint/2010/main" val="2375178796"/>
      </p:ext>
    </p:extLst>
  </p:cSld>
  <p:clrMap bg1="lt1" tx1="dk1" bg2="lt2" tx2="dk2" accent1="accent1" accent2="accent2" accent3="accent3" accent4="accent4" accent5="accent5" accent6="accent6" hlink="hlink" folHlink="folHlink"/>
  <p:sldLayoutIdLst>
    <p:sldLayoutId id="2147486072" r:id="rId1"/>
    <p:sldLayoutId id="2147486073" r:id="rId2"/>
    <p:sldLayoutId id="2147486074" r:id="rId3"/>
    <p:sldLayoutId id="2147486075" r:id="rId4"/>
    <p:sldLayoutId id="2147486076" r:id="rId5"/>
    <p:sldLayoutId id="2147486077" r:id="rId6"/>
    <p:sldLayoutId id="2147486078" r:id="rId7"/>
    <p:sldLayoutId id="2147486079" r:id="rId8"/>
    <p:sldLayoutId id="2147486080" r:id="rId9"/>
    <p:sldLayoutId id="2147486081" r:id="rId10"/>
    <p:sldLayoutId id="2147486082"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7346" name="Picture 7" descr="Golden Orchardcontentslide.jpg"/>
          <p:cNvPicPr>
            <a:picLocks noChangeAspect="1"/>
          </p:cNvPicPr>
          <p:nvPr userDrawn="1"/>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7347" name="Title Placeholder 1"/>
          <p:cNvSpPr>
            <a:spLocks noGrp="1"/>
          </p:cNvSpPr>
          <p:nvPr>
            <p:ph type="title"/>
          </p:nvPr>
        </p:nvSpPr>
        <p:spPr bwMode="auto">
          <a:xfrm>
            <a:off x="457200" y="609600"/>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7348" name="Text Placeholder 2"/>
          <p:cNvSpPr>
            <a:spLocks noGrp="1"/>
          </p:cNvSpPr>
          <p:nvPr>
            <p:ph type="body" idx="1"/>
          </p:nvPr>
        </p:nvSpPr>
        <p:spPr bwMode="auto">
          <a:xfrm>
            <a:off x="457200" y="1981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endParaRPr lang="en-US" b="0">
              <a:solidFill>
                <a:srgbClr val="000000"/>
              </a:solidFill>
            </a:endParaRPr>
          </a:p>
        </p:txBody>
      </p:sp>
      <p:sp>
        <p:nvSpPr>
          <p:cNvPr id="6"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endParaRPr lang="en-US" b="0">
              <a:solidFill>
                <a:srgbClr val="000000"/>
              </a:solidFill>
            </a:endParaRPr>
          </a:p>
        </p:txBody>
      </p:sp>
      <p:sp>
        <p:nvSpPr>
          <p:cNvPr id="7"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fld id="{3DBC1BB9-69F7-B640-8CC4-7A389D86E0F7}" type="slidenum">
              <a:rPr lang="en-US" b="0">
                <a:solidFill>
                  <a:srgbClr val="000000"/>
                </a:solidFill>
              </a:rPr>
              <a:pPr algn="l">
                <a:defRPr/>
              </a:pPr>
              <a:t>‹#›</a:t>
            </a:fld>
            <a:endParaRPr lang="en-US" b="0">
              <a:solidFill>
                <a:srgbClr val="000000"/>
              </a:solidFill>
            </a:endParaRPr>
          </a:p>
        </p:txBody>
      </p:sp>
    </p:spTree>
    <p:extLst>
      <p:ext uri="{BB962C8B-B14F-4D97-AF65-F5344CB8AC3E}">
        <p14:creationId xmlns:p14="http://schemas.microsoft.com/office/powerpoint/2010/main" val="100227431"/>
      </p:ext>
    </p:extLst>
  </p:cSld>
  <p:clrMap bg1="lt1" tx1="dk1" bg2="lt2" tx2="dk2" accent1="accent1" accent2="accent2" accent3="accent3" accent4="accent4" accent5="accent5" accent6="accent6" hlink="hlink" folHlink="folHlink"/>
  <p:sldLayoutIdLst>
    <p:sldLayoutId id="2147486084" r:id="rId1"/>
    <p:sldLayoutId id="2147486085" r:id="rId2"/>
    <p:sldLayoutId id="2147486086" r:id="rId3"/>
    <p:sldLayoutId id="2147486087" r:id="rId4"/>
    <p:sldLayoutId id="2147486088" r:id="rId5"/>
    <p:sldLayoutId id="2147486089" r:id="rId6"/>
    <p:sldLayoutId id="2147486090" r:id="rId7"/>
    <p:sldLayoutId id="2147486091" r:id="rId8"/>
    <p:sldLayoutId id="2147486092" r:id="rId9"/>
    <p:sldLayoutId id="2147486093" r:id="rId10"/>
    <p:sldLayoutId id="2147486094" r:id="rId11"/>
  </p:sldLayoutIdLst>
  <p:transition>
    <p:fade thruBlk="1"/>
  </p:transition>
  <p:txStyles>
    <p:titleStyle>
      <a:lvl1pPr algn="ctr" rtl="0" eaLnBrk="0" fontAlgn="base" hangingPunct="0">
        <a:spcBef>
          <a:spcPct val="0"/>
        </a:spcBef>
        <a:spcAft>
          <a:spcPct val="0"/>
        </a:spcAft>
        <a:defRPr sz="4400">
          <a:solidFill>
            <a:srgbClr val="984807"/>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2pPr>
      <a:lvl3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3pPr>
      <a:lvl4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4pPr>
      <a:lvl5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5pPr>
      <a:lvl6pPr marL="457200" algn="ctr" rtl="0" fontAlgn="base">
        <a:spcBef>
          <a:spcPct val="0"/>
        </a:spcBef>
        <a:spcAft>
          <a:spcPct val="0"/>
        </a:spcAft>
        <a:defRPr sz="4400">
          <a:solidFill>
            <a:srgbClr val="984807"/>
          </a:solidFill>
          <a:latin typeface="Calibri" pitchFamily="-110" charset="0"/>
        </a:defRPr>
      </a:lvl6pPr>
      <a:lvl7pPr marL="914400" algn="ctr" rtl="0" fontAlgn="base">
        <a:spcBef>
          <a:spcPct val="0"/>
        </a:spcBef>
        <a:spcAft>
          <a:spcPct val="0"/>
        </a:spcAft>
        <a:defRPr sz="4400">
          <a:solidFill>
            <a:srgbClr val="984807"/>
          </a:solidFill>
          <a:latin typeface="Calibri" pitchFamily="-110" charset="0"/>
        </a:defRPr>
      </a:lvl7pPr>
      <a:lvl8pPr marL="1371600" algn="ctr" rtl="0" fontAlgn="base">
        <a:spcBef>
          <a:spcPct val="0"/>
        </a:spcBef>
        <a:spcAft>
          <a:spcPct val="0"/>
        </a:spcAft>
        <a:defRPr sz="4400">
          <a:solidFill>
            <a:srgbClr val="984807"/>
          </a:solidFill>
          <a:latin typeface="Calibri" pitchFamily="-110" charset="0"/>
        </a:defRPr>
      </a:lvl8pPr>
      <a:lvl9pPr marL="1828800" algn="ctr" rtl="0" fontAlgn="base">
        <a:spcBef>
          <a:spcPct val="0"/>
        </a:spcBef>
        <a:spcAft>
          <a:spcPct val="0"/>
        </a:spcAft>
        <a:defRPr sz="4400">
          <a:solidFill>
            <a:srgbClr val="984807"/>
          </a:solidFill>
          <a:latin typeface="Calibri" pitchFamily="-110" charset="0"/>
        </a:defRPr>
      </a:lvl9pPr>
    </p:titleStyle>
    <p:bodyStyle>
      <a:lvl1pPr marL="342900" indent="-342900" algn="l" rtl="0" eaLnBrk="0" fontAlgn="base" hangingPunct="0">
        <a:spcBef>
          <a:spcPct val="20000"/>
        </a:spcBef>
        <a:spcAft>
          <a:spcPct val="0"/>
        </a:spcAft>
        <a:buFont typeface="Arial" charset="0"/>
        <a:buChar char="•"/>
        <a:defRPr sz="3200">
          <a:solidFill>
            <a:srgbClr val="984807"/>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a:solidFill>
            <a:srgbClr val="984807"/>
          </a:solidFill>
          <a:latin typeface="+mn-lt"/>
          <a:ea typeface="ＭＳ Ｐゴシック" pitchFamily="-110" charset="-128"/>
        </a:defRPr>
      </a:lvl2pPr>
      <a:lvl3pPr marL="1143000" indent="-228600" algn="l" rtl="0" eaLnBrk="0" fontAlgn="base" hangingPunct="0">
        <a:spcBef>
          <a:spcPct val="20000"/>
        </a:spcBef>
        <a:spcAft>
          <a:spcPct val="0"/>
        </a:spcAft>
        <a:buFont typeface="Arial" charset="0"/>
        <a:buChar char="•"/>
        <a:defRPr sz="2400">
          <a:solidFill>
            <a:srgbClr val="984807"/>
          </a:solidFill>
          <a:latin typeface="+mn-lt"/>
          <a:ea typeface="ＭＳ Ｐゴシック" pitchFamily="-110" charset="-128"/>
        </a:defRPr>
      </a:lvl3pPr>
      <a:lvl4pPr marL="16002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4pPr>
      <a:lvl5pPr marL="20574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5pPr>
      <a:lvl6pPr marL="25146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6pPr>
      <a:lvl7pPr marL="29718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7pPr>
      <a:lvl8pPr marL="34290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8pPr>
      <a:lvl9pPr marL="38862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1986" name="Group 2"/>
          <p:cNvGrpSpPr>
            <a:grpSpLocks/>
          </p:cNvGrpSpPr>
          <p:nvPr/>
        </p:nvGrpSpPr>
        <p:grpSpPr bwMode="auto">
          <a:xfrm>
            <a:off x="3175" y="4267200"/>
            <a:ext cx="9140825" cy="2590800"/>
            <a:chOff x="2" y="2688"/>
            <a:chExt cx="5758" cy="1632"/>
          </a:xfrm>
        </p:grpSpPr>
        <p:sp>
          <p:nvSpPr>
            <p:cNvPr id="41992"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grpSp>
          <p:nvGrpSpPr>
            <p:cNvPr id="41993" name="Group 4"/>
            <p:cNvGrpSpPr>
              <a:grpSpLocks/>
            </p:cNvGrpSpPr>
            <p:nvPr/>
          </p:nvGrpSpPr>
          <p:grpSpPr bwMode="auto">
            <a:xfrm>
              <a:off x="1776" y="3024"/>
              <a:ext cx="3929" cy="1290"/>
              <a:chOff x="1776" y="3024"/>
              <a:chExt cx="3929" cy="1290"/>
            </a:xfrm>
          </p:grpSpPr>
          <p:grpSp>
            <p:nvGrpSpPr>
              <p:cNvPr id="41994" name="Group 5"/>
              <p:cNvGrpSpPr>
                <a:grpSpLocks/>
              </p:cNvGrpSpPr>
              <p:nvPr userDrawn="1"/>
            </p:nvGrpSpPr>
            <p:grpSpPr bwMode="auto">
              <a:xfrm>
                <a:off x="2268" y="3934"/>
                <a:ext cx="638" cy="377"/>
                <a:chOff x="2268" y="3934"/>
                <a:chExt cx="638" cy="377"/>
              </a:xfrm>
            </p:grpSpPr>
            <p:sp>
              <p:nvSpPr>
                <p:cNvPr id="35846"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7"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8"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9"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0"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1"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2"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3"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0">
                    <a:solidFill>
                      <a:srgbClr val="FFFFFF"/>
                    </a:solidFill>
                  </a:endParaRPr>
                </a:p>
              </p:txBody>
            </p:sp>
          </p:grpSp>
          <p:sp>
            <p:nvSpPr>
              <p:cNvPr id="35854"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0">
                  <a:solidFill>
                    <a:srgbClr val="FFFFFF"/>
                  </a:solidFill>
                </a:endParaRPr>
              </a:p>
            </p:txBody>
          </p:sp>
          <p:sp>
            <p:nvSpPr>
              <p:cNvPr id="35855"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6"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7"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8"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9"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0"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35861"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2"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0">
                  <a:solidFill>
                    <a:srgbClr val="FFFFFF"/>
                  </a:solidFill>
                </a:endParaRPr>
              </a:p>
            </p:txBody>
          </p:sp>
          <p:sp>
            <p:nvSpPr>
              <p:cNvPr id="35863"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64"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35865"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6"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35867"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68"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2010"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11"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71"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2"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3"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2015"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75"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6"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7"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8"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9"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0"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1"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2"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3"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84"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5"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2027"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28"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29"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0"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1"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2"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3"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93"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nvGrpSpPr>
              <p:cNvPr id="42035" name="Group 54"/>
              <p:cNvGrpSpPr>
                <a:grpSpLocks/>
              </p:cNvGrpSpPr>
              <p:nvPr userDrawn="1"/>
            </p:nvGrpSpPr>
            <p:grpSpPr bwMode="auto">
              <a:xfrm>
                <a:off x="4546" y="3608"/>
                <a:ext cx="518" cy="319"/>
                <a:chOff x="4546" y="3608"/>
                <a:chExt cx="518" cy="319"/>
              </a:xfrm>
            </p:grpSpPr>
            <p:sp>
              <p:nvSpPr>
                <p:cNvPr id="35895"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0">
                    <a:solidFill>
                      <a:srgbClr val="FFFFFF"/>
                    </a:solidFill>
                  </a:endParaRPr>
                </a:p>
              </p:txBody>
            </p:sp>
            <p:sp>
              <p:nvSpPr>
                <p:cNvPr id="35896"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7"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8"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9"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900"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grpSp>
            <p:nvGrpSpPr>
              <p:cNvPr id="42036" name="Group 61"/>
              <p:cNvGrpSpPr>
                <a:grpSpLocks/>
              </p:cNvGrpSpPr>
              <p:nvPr userDrawn="1"/>
            </p:nvGrpSpPr>
            <p:grpSpPr bwMode="auto">
              <a:xfrm>
                <a:off x="5381" y="3085"/>
                <a:ext cx="227" cy="132"/>
                <a:chOff x="5381" y="3085"/>
                <a:chExt cx="227" cy="132"/>
              </a:xfrm>
            </p:grpSpPr>
            <p:sp>
              <p:nvSpPr>
                <p:cNvPr id="42037"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8"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9"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40"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grpSp>
        </p:grpSp>
      </p:grpSp>
      <p:sp>
        <p:nvSpPr>
          <p:cNvPr id="35906" name="Rectangle 66"/>
          <p:cNvSpPr>
            <a:spLocks noGrp="1" noChangeArrowheads="1"/>
          </p:cNvSpPr>
          <p:nvPr>
            <p:ph type="title"/>
          </p:nvPr>
        </p:nvSpPr>
        <p:spPr bwMode="black">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5907" name="Rectangle 67"/>
          <p:cNvSpPr>
            <a:spLocks noGrp="1" noChangeArrowheads="1"/>
          </p:cNvSpPr>
          <p:nvPr>
            <p:ph type="dt" sz="half" idx="2"/>
          </p:nvPr>
        </p:nvSpPr>
        <p:spPr bwMode="black">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smtClean="0">
                <a:effectLst>
                  <a:outerShdw blurRad="38100" dist="38100" dir="2700000" algn="tl">
                    <a:srgbClr val="000000"/>
                  </a:outerShdw>
                </a:effectLst>
              </a:defRPr>
            </a:lvl1pPr>
          </a:lstStyle>
          <a:p>
            <a:pPr algn="l">
              <a:defRPr/>
            </a:pPr>
            <a:endParaRPr lang="en-US" b="0">
              <a:solidFill>
                <a:srgbClr val="FFFFFF"/>
              </a:solidFill>
            </a:endParaRPr>
          </a:p>
        </p:txBody>
      </p:sp>
      <p:sp>
        <p:nvSpPr>
          <p:cNvPr id="35908" name="Rectangle 68"/>
          <p:cNvSpPr>
            <a:spLocks noGrp="1" noChangeArrowheads="1"/>
          </p:cNvSpPr>
          <p:nvPr>
            <p:ph type="ftr" sz="quarter" idx="3"/>
          </p:nvPr>
        </p:nvSpPr>
        <p:spPr bwMode="black">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smtClean="0">
                <a:effectLst>
                  <a:outerShdw blurRad="38100" dist="38100" dir="2700000" algn="tl">
                    <a:srgbClr val="000000"/>
                  </a:outerShdw>
                </a:effectLst>
              </a:defRPr>
            </a:lvl1pPr>
          </a:lstStyle>
          <a:p>
            <a:pPr>
              <a:defRPr/>
            </a:pPr>
            <a:endParaRPr lang="en-US" b="0">
              <a:solidFill>
                <a:srgbClr val="FFFFFF"/>
              </a:solidFill>
            </a:endParaRPr>
          </a:p>
        </p:txBody>
      </p:sp>
      <p:sp>
        <p:nvSpPr>
          <p:cNvPr id="35909" name="Rectangle 69"/>
          <p:cNvSpPr>
            <a:spLocks noGrp="1" noChangeArrowheads="1"/>
          </p:cNvSpPr>
          <p:nvPr>
            <p:ph type="sldNum" sz="quarter" idx="4"/>
          </p:nvPr>
        </p:nvSpPr>
        <p:spPr bwMode="black">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smtClean="0">
                <a:effectLst>
                  <a:outerShdw blurRad="38100" dist="38100" dir="2700000" algn="tl">
                    <a:srgbClr val="000000"/>
                  </a:outerShdw>
                </a:effectLst>
              </a:defRPr>
            </a:lvl1pPr>
          </a:lstStyle>
          <a:p>
            <a:pPr>
              <a:defRPr/>
            </a:pPr>
            <a:fld id="{17D69F4E-9D0F-F54C-B0D5-2A71A249DDDF}" type="slidenum">
              <a:rPr lang="en-US" b="0">
                <a:solidFill>
                  <a:srgbClr val="FFFFFF"/>
                </a:solidFill>
              </a:rPr>
              <a:pPr>
                <a:defRPr/>
              </a:pPr>
              <a:t>‹#›</a:t>
            </a:fld>
            <a:endParaRPr lang="en-US" b="0">
              <a:solidFill>
                <a:srgbClr val="FFFFFF"/>
              </a:solidFill>
            </a:endParaRPr>
          </a:p>
        </p:txBody>
      </p:sp>
      <p:sp>
        <p:nvSpPr>
          <p:cNvPr id="35910" name="Rectangle 70"/>
          <p:cNvSpPr>
            <a:spLocks noGrp="1" noChangeArrowheads="1"/>
          </p:cNvSpPr>
          <p:nvPr>
            <p:ph type="body" idx="1"/>
          </p:nvPr>
        </p:nvSpPr>
        <p:spPr bwMode="black">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75021379"/>
      </p:ext>
    </p:extLst>
  </p:cSld>
  <p:clrMap bg1="dk2" tx1="lt1" bg2="dk1" tx2="lt2" accent1="accent1" accent2="accent2" accent3="accent3" accent4="accent4" accent5="accent5" accent6="accent6" hlink="hlink" folHlink="folHlink"/>
  <p:sldLayoutIdLst>
    <p:sldLayoutId id="2147486096" r:id="rId1"/>
    <p:sldLayoutId id="2147486097" r:id="rId2"/>
    <p:sldLayoutId id="2147486098" r:id="rId3"/>
    <p:sldLayoutId id="2147486099" r:id="rId4"/>
    <p:sldLayoutId id="2147486100" r:id="rId5"/>
    <p:sldLayoutId id="2147486101" r:id="rId6"/>
    <p:sldLayoutId id="2147486102" r:id="rId7"/>
    <p:sldLayoutId id="2147486103" r:id="rId8"/>
    <p:sldLayoutId id="2147486104" r:id="rId9"/>
    <p:sldLayoutId id="2147486105" r:id="rId10"/>
    <p:sldLayoutId id="2147486106" r:id="rId11"/>
    <p:sldLayoutId id="2147486107" r:id="rId12"/>
    <p:sldLayoutId id="2147486108" r:id="rId13"/>
    <p:sldLayoutId id="2147486109" r:id="rId14"/>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Ø"/>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2"/>
        </a:buClr>
        <a:buSzPct val="50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0" charset="-128"/>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ea typeface="ＭＳ Ｐゴシック" pitchFamily="-110" charset="-128"/>
        </a:defRPr>
      </a:lvl3pPr>
      <a:lvl4pPr marL="1600200" indent="-228600" algn="l" rtl="0" eaLnBrk="0" fontAlgn="base" hangingPunct="0">
        <a:spcBef>
          <a:spcPct val="20000"/>
        </a:spcBef>
        <a:spcAft>
          <a:spcPct val="0"/>
        </a:spcAft>
        <a:buClr>
          <a:schemeClr val="folHlink"/>
        </a:buClr>
        <a:buSzPct val="5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0" charset="-128"/>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2946" name="Group 2"/>
          <p:cNvGrpSpPr>
            <a:grpSpLocks/>
          </p:cNvGrpSpPr>
          <p:nvPr/>
        </p:nvGrpSpPr>
        <p:grpSpPr bwMode="auto">
          <a:xfrm>
            <a:off x="3175" y="4267200"/>
            <a:ext cx="9140825" cy="2590800"/>
            <a:chOff x="2" y="2688"/>
            <a:chExt cx="5758" cy="1632"/>
          </a:xfrm>
        </p:grpSpPr>
        <p:sp>
          <p:nvSpPr>
            <p:cNvPr id="82952"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grpSp>
          <p:nvGrpSpPr>
            <p:cNvPr id="82953" name="Group 4"/>
            <p:cNvGrpSpPr>
              <a:grpSpLocks/>
            </p:cNvGrpSpPr>
            <p:nvPr/>
          </p:nvGrpSpPr>
          <p:grpSpPr bwMode="auto">
            <a:xfrm>
              <a:off x="1776" y="3024"/>
              <a:ext cx="3929" cy="1290"/>
              <a:chOff x="1776" y="3024"/>
              <a:chExt cx="3929" cy="1290"/>
            </a:xfrm>
          </p:grpSpPr>
          <p:grpSp>
            <p:nvGrpSpPr>
              <p:cNvPr id="82954" name="Group 5"/>
              <p:cNvGrpSpPr>
                <a:grpSpLocks/>
              </p:cNvGrpSpPr>
              <p:nvPr userDrawn="1"/>
            </p:nvGrpSpPr>
            <p:grpSpPr bwMode="auto">
              <a:xfrm>
                <a:off x="2268" y="3934"/>
                <a:ext cx="638" cy="377"/>
                <a:chOff x="2268" y="3934"/>
                <a:chExt cx="638" cy="377"/>
              </a:xfrm>
            </p:grpSpPr>
            <p:sp>
              <p:nvSpPr>
                <p:cNvPr id="35846"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7"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8"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9"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0"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1"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2"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3"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0">
                    <a:solidFill>
                      <a:srgbClr val="FFFFFF"/>
                    </a:solidFill>
                  </a:endParaRPr>
                </a:p>
              </p:txBody>
            </p:sp>
          </p:grpSp>
          <p:sp>
            <p:nvSpPr>
              <p:cNvPr id="35854"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0">
                  <a:solidFill>
                    <a:srgbClr val="FFFFFF"/>
                  </a:solidFill>
                </a:endParaRPr>
              </a:p>
            </p:txBody>
          </p:sp>
          <p:sp>
            <p:nvSpPr>
              <p:cNvPr id="35855"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6"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7"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8"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9"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0"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35861"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2"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0">
                  <a:solidFill>
                    <a:srgbClr val="FFFFFF"/>
                  </a:solidFill>
                </a:endParaRPr>
              </a:p>
            </p:txBody>
          </p:sp>
          <p:sp>
            <p:nvSpPr>
              <p:cNvPr id="35863"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64"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35865"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6"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35867"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68"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82970"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82971"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71"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2"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3"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82975"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75"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6"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7"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8"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9"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0"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1"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2"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3"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84"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5"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82987"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82988"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82989"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82990"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82991"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82992"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82993"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93"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nvGrpSpPr>
              <p:cNvPr id="82995" name="Group 54"/>
              <p:cNvGrpSpPr>
                <a:grpSpLocks/>
              </p:cNvGrpSpPr>
              <p:nvPr userDrawn="1"/>
            </p:nvGrpSpPr>
            <p:grpSpPr bwMode="auto">
              <a:xfrm>
                <a:off x="4546" y="3608"/>
                <a:ext cx="518" cy="319"/>
                <a:chOff x="4546" y="3608"/>
                <a:chExt cx="518" cy="319"/>
              </a:xfrm>
            </p:grpSpPr>
            <p:sp>
              <p:nvSpPr>
                <p:cNvPr id="35895"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0">
                    <a:solidFill>
                      <a:srgbClr val="FFFFFF"/>
                    </a:solidFill>
                  </a:endParaRPr>
                </a:p>
              </p:txBody>
            </p:sp>
            <p:sp>
              <p:nvSpPr>
                <p:cNvPr id="35896"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7"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8"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9"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900"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grpSp>
            <p:nvGrpSpPr>
              <p:cNvPr id="82996" name="Group 61"/>
              <p:cNvGrpSpPr>
                <a:grpSpLocks/>
              </p:cNvGrpSpPr>
              <p:nvPr userDrawn="1"/>
            </p:nvGrpSpPr>
            <p:grpSpPr bwMode="auto">
              <a:xfrm>
                <a:off x="5381" y="3085"/>
                <a:ext cx="227" cy="132"/>
                <a:chOff x="5381" y="3085"/>
                <a:chExt cx="227" cy="132"/>
              </a:xfrm>
            </p:grpSpPr>
            <p:sp>
              <p:nvSpPr>
                <p:cNvPr id="82997"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82998"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82999"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83000"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grpSp>
        </p:grpSp>
      </p:grpSp>
      <p:sp>
        <p:nvSpPr>
          <p:cNvPr id="35906" name="Rectangle 66"/>
          <p:cNvSpPr>
            <a:spLocks noGrp="1" noChangeArrowheads="1"/>
          </p:cNvSpPr>
          <p:nvPr>
            <p:ph type="title"/>
          </p:nvPr>
        </p:nvSpPr>
        <p:spPr bwMode="black">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5907" name="Rectangle 67"/>
          <p:cNvSpPr>
            <a:spLocks noGrp="1" noChangeArrowheads="1"/>
          </p:cNvSpPr>
          <p:nvPr>
            <p:ph type="dt" sz="half" idx="2"/>
          </p:nvPr>
        </p:nvSpPr>
        <p:spPr bwMode="black">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smtClean="0">
                <a:solidFill>
                  <a:srgbClr val="FFFFFF"/>
                </a:solidFill>
                <a:effectLst>
                  <a:outerShdw blurRad="38100" dist="38100" dir="2700000" algn="tl">
                    <a:srgbClr val="000000"/>
                  </a:outerShdw>
                </a:effectLst>
              </a:defRPr>
            </a:lvl1pPr>
          </a:lstStyle>
          <a:p>
            <a:pPr algn="l">
              <a:defRPr/>
            </a:pPr>
            <a:endParaRPr lang="en-US" b="0"/>
          </a:p>
        </p:txBody>
      </p:sp>
      <p:sp>
        <p:nvSpPr>
          <p:cNvPr id="35908" name="Rectangle 68"/>
          <p:cNvSpPr>
            <a:spLocks noGrp="1" noChangeArrowheads="1"/>
          </p:cNvSpPr>
          <p:nvPr>
            <p:ph type="ftr" sz="quarter" idx="3"/>
          </p:nvPr>
        </p:nvSpPr>
        <p:spPr bwMode="black">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smtClean="0">
                <a:solidFill>
                  <a:srgbClr val="FFFFFF"/>
                </a:solidFill>
                <a:effectLst>
                  <a:outerShdw blurRad="38100" dist="38100" dir="2700000" algn="tl">
                    <a:srgbClr val="000000"/>
                  </a:outerShdw>
                </a:effectLst>
              </a:defRPr>
            </a:lvl1pPr>
          </a:lstStyle>
          <a:p>
            <a:pPr>
              <a:defRPr/>
            </a:pPr>
            <a:endParaRPr lang="en-US" b="0"/>
          </a:p>
        </p:txBody>
      </p:sp>
      <p:sp>
        <p:nvSpPr>
          <p:cNvPr id="35909" name="Rectangle 69"/>
          <p:cNvSpPr>
            <a:spLocks noGrp="1" noChangeArrowheads="1"/>
          </p:cNvSpPr>
          <p:nvPr>
            <p:ph type="sldNum" sz="quarter" idx="4"/>
          </p:nvPr>
        </p:nvSpPr>
        <p:spPr bwMode="black">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smtClean="0">
                <a:solidFill>
                  <a:srgbClr val="FFFFFF"/>
                </a:solidFill>
                <a:effectLst>
                  <a:outerShdw blurRad="38100" dist="38100" dir="2700000" algn="tl">
                    <a:srgbClr val="000000"/>
                  </a:outerShdw>
                </a:effectLst>
              </a:defRPr>
            </a:lvl1pPr>
          </a:lstStyle>
          <a:p>
            <a:pPr>
              <a:defRPr/>
            </a:pPr>
            <a:fld id="{F963F944-F649-D44A-B2EE-6B808125A658}" type="slidenum">
              <a:rPr lang="en-US" b="0"/>
              <a:pPr>
                <a:defRPr/>
              </a:pPr>
              <a:t>‹#›</a:t>
            </a:fld>
            <a:endParaRPr lang="en-US" b="0"/>
          </a:p>
        </p:txBody>
      </p:sp>
      <p:sp>
        <p:nvSpPr>
          <p:cNvPr id="35910" name="Rectangle 70"/>
          <p:cNvSpPr>
            <a:spLocks noGrp="1" noChangeArrowheads="1"/>
          </p:cNvSpPr>
          <p:nvPr>
            <p:ph type="body" idx="1"/>
          </p:nvPr>
        </p:nvSpPr>
        <p:spPr bwMode="black">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82884084"/>
      </p:ext>
    </p:extLst>
  </p:cSld>
  <p:clrMap bg1="dk2" tx1="lt1" bg2="dk1" tx2="lt2" accent1="accent1" accent2="accent2" accent3="accent3" accent4="accent4" accent5="accent5" accent6="accent6" hlink="hlink" folHlink="folHlink"/>
  <p:sldLayoutIdLst>
    <p:sldLayoutId id="2147486111" r:id="rId1"/>
    <p:sldLayoutId id="2147486112" r:id="rId2"/>
    <p:sldLayoutId id="2147486113" r:id="rId3"/>
    <p:sldLayoutId id="2147486114" r:id="rId4"/>
    <p:sldLayoutId id="2147486115" r:id="rId5"/>
    <p:sldLayoutId id="2147486116" r:id="rId6"/>
    <p:sldLayoutId id="2147486117" r:id="rId7"/>
    <p:sldLayoutId id="2147486118" r:id="rId8"/>
    <p:sldLayoutId id="2147486119" r:id="rId9"/>
    <p:sldLayoutId id="2147486120" r:id="rId10"/>
    <p:sldLayoutId id="2147486121" r:id="rId11"/>
    <p:sldLayoutId id="2147486122" r:id="rId12"/>
    <p:sldLayoutId id="2147486123" r:id="rId13"/>
    <p:sldLayoutId id="2147486124" r:id="rId14"/>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Ø"/>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2"/>
        </a:buClr>
        <a:buSzPct val="50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0" charset="-128"/>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ea typeface="ＭＳ Ｐゴシック" pitchFamily="-110" charset="-128"/>
        </a:defRPr>
      </a:lvl3pPr>
      <a:lvl4pPr marL="1600200" indent="-228600" algn="l" rtl="0" eaLnBrk="0" fontAlgn="base" hangingPunct="0">
        <a:spcBef>
          <a:spcPct val="20000"/>
        </a:spcBef>
        <a:spcAft>
          <a:spcPct val="0"/>
        </a:spcAft>
        <a:buClr>
          <a:schemeClr val="folHlink"/>
        </a:buClr>
        <a:buSzPct val="5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0" charset="-128"/>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1314"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141315" name="Rectangle 1027"/>
          <p:cNvSpPr>
            <a:spLocks noGrp="1" noChangeArrowheads="1"/>
          </p:cNvSpPr>
          <p:nvPr>
            <p:ph type="body" idx="1"/>
          </p:nvPr>
        </p:nvSpPr>
        <p:spPr bwMode="auto">
          <a:xfrm>
            <a:off x="457200" y="1600205"/>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6"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l" eaLnBrk="1" hangingPunct="1">
              <a:defRPr sz="1400" b="0">
                <a:solidFill>
                  <a:srgbClr val="000000"/>
                </a:solidFill>
                <a:latin typeface="Arial" charset="0"/>
                <a:ea typeface="ＭＳ Ｐゴシック" charset="-128"/>
                <a:cs typeface="ＭＳ Ｐゴシック" charset="-128"/>
              </a:defRPr>
            </a:lvl1pPr>
          </a:lstStyle>
          <a:p>
            <a:pPr>
              <a:defRPr/>
            </a:pPr>
            <a:endParaRPr lang="en-US"/>
          </a:p>
        </p:txBody>
      </p:sp>
      <p:sp>
        <p:nvSpPr>
          <p:cNvPr id="100357" name="Rectangle 1029"/>
          <p:cNvSpPr>
            <a:spLocks noGrp="1" noChangeArrowheads="1"/>
          </p:cNvSpPr>
          <p:nvPr>
            <p:ph type="ftr" sz="quarter" idx="3"/>
          </p:nvPr>
        </p:nvSpPr>
        <p:spPr bwMode="auto">
          <a:xfrm>
            <a:off x="3124201" y="6245225"/>
            <a:ext cx="2895600" cy="47625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ctr" eaLnBrk="1" hangingPunct="1">
              <a:defRPr sz="1400" b="0">
                <a:solidFill>
                  <a:srgbClr val="000000"/>
                </a:solidFill>
                <a:latin typeface="Arial" charset="0"/>
                <a:ea typeface="ＭＳ Ｐゴシック" charset="-128"/>
                <a:cs typeface="ＭＳ Ｐゴシック" charset="-128"/>
              </a:defRPr>
            </a:lvl1pPr>
          </a:lstStyle>
          <a:p>
            <a:pPr>
              <a:defRPr/>
            </a:pPr>
            <a:endParaRPr lang="en-US"/>
          </a:p>
        </p:txBody>
      </p:sp>
      <p:sp>
        <p:nvSpPr>
          <p:cNvPr id="100358"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r">
              <a:defRPr sz="1400" b="0">
                <a:solidFill>
                  <a:srgbClr val="000000"/>
                </a:solidFill>
              </a:defRPr>
            </a:lvl1pPr>
          </a:lstStyle>
          <a:p>
            <a:fld id="{39E2B727-7A18-E945-9670-72ECE8A6C959}" type="slidenum">
              <a:rPr lang="en-US"/>
              <a:pPr/>
              <a:t>‹#›</a:t>
            </a:fld>
            <a:endParaRPr lang="en-US"/>
          </a:p>
        </p:txBody>
      </p:sp>
    </p:spTree>
  </p:cSld>
  <p:clrMap bg1="lt1" tx1="dk1" bg2="lt2" tx2="dk2" accent1="accent1" accent2="accent2" accent3="accent3" accent4="accent4" accent5="accent5" accent6="accent6" hlink="hlink" folHlink="folHlink"/>
  <p:sldLayoutIdLst>
    <p:sldLayoutId id="2147485043"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11" charset="-128"/>
          <a:cs typeface="ＭＳ Ｐゴシック" pitchFamily="-111" charset="-128"/>
        </a:defRPr>
      </a:lvl5pPr>
      <a:lvl6pPr marL="457082" algn="ctr" rtl="0" fontAlgn="base">
        <a:spcBef>
          <a:spcPct val="0"/>
        </a:spcBef>
        <a:spcAft>
          <a:spcPct val="0"/>
        </a:spcAft>
        <a:defRPr sz="4400">
          <a:solidFill>
            <a:schemeClr val="tx2"/>
          </a:solidFill>
          <a:latin typeface="Arial" pitchFamily="-108" charset="0"/>
        </a:defRPr>
      </a:lvl6pPr>
      <a:lvl7pPr marL="914165" algn="ctr" rtl="0" fontAlgn="base">
        <a:spcBef>
          <a:spcPct val="0"/>
        </a:spcBef>
        <a:spcAft>
          <a:spcPct val="0"/>
        </a:spcAft>
        <a:defRPr sz="4400">
          <a:solidFill>
            <a:schemeClr val="tx2"/>
          </a:solidFill>
          <a:latin typeface="Arial" pitchFamily="-108" charset="0"/>
        </a:defRPr>
      </a:lvl7pPr>
      <a:lvl8pPr marL="1371250" algn="ctr" rtl="0" fontAlgn="base">
        <a:spcBef>
          <a:spcPct val="0"/>
        </a:spcBef>
        <a:spcAft>
          <a:spcPct val="0"/>
        </a:spcAft>
        <a:defRPr sz="4400">
          <a:solidFill>
            <a:schemeClr val="tx2"/>
          </a:solidFill>
          <a:latin typeface="Arial" pitchFamily="-108" charset="0"/>
        </a:defRPr>
      </a:lvl8pPr>
      <a:lvl9pPr marL="1828332" algn="ctr" rtl="0" fontAlgn="base">
        <a:spcBef>
          <a:spcPct val="0"/>
        </a:spcBef>
        <a:spcAft>
          <a:spcPct val="0"/>
        </a:spcAft>
        <a:defRPr sz="4400">
          <a:solidFill>
            <a:schemeClr val="tx2"/>
          </a:solidFill>
          <a:latin typeface="Arial" pitchFamily="-108" charset="0"/>
        </a:defRPr>
      </a:lvl9pPr>
    </p:titleStyle>
    <p:bodyStyle>
      <a:lvl1pPr marL="342813" indent="-342813"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760" indent="-285677"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706" indent="-228541"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790" indent="-228541"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875" indent="-228541"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959" indent="-228541" algn="l" rtl="0" fontAlgn="base">
        <a:spcBef>
          <a:spcPct val="20000"/>
        </a:spcBef>
        <a:spcAft>
          <a:spcPct val="0"/>
        </a:spcAft>
        <a:buChar char="»"/>
        <a:defRPr sz="2000">
          <a:solidFill>
            <a:schemeClr val="tx1"/>
          </a:solidFill>
          <a:latin typeface="+mn-lt"/>
          <a:ea typeface="ＭＳ Ｐゴシック" pitchFamily="-108" charset="-128"/>
        </a:defRPr>
      </a:lvl6pPr>
      <a:lvl7pPr marL="2971040" indent="-228541" algn="l" rtl="0" fontAlgn="base">
        <a:spcBef>
          <a:spcPct val="20000"/>
        </a:spcBef>
        <a:spcAft>
          <a:spcPct val="0"/>
        </a:spcAft>
        <a:buChar char="»"/>
        <a:defRPr sz="2000">
          <a:solidFill>
            <a:schemeClr val="tx1"/>
          </a:solidFill>
          <a:latin typeface="+mn-lt"/>
          <a:ea typeface="ＭＳ Ｐゴシック" pitchFamily="-108" charset="-128"/>
        </a:defRPr>
      </a:lvl7pPr>
      <a:lvl8pPr marL="3428124" indent="-228541" algn="l" rtl="0" fontAlgn="base">
        <a:spcBef>
          <a:spcPct val="20000"/>
        </a:spcBef>
        <a:spcAft>
          <a:spcPct val="0"/>
        </a:spcAft>
        <a:buChar char="»"/>
        <a:defRPr sz="2000">
          <a:solidFill>
            <a:schemeClr val="tx1"/>
          </a:solidFill>
          <a:latin typeface="+mn-lt"/>
          <a:ea typeface="ＭＳ Ｐゴシック" pitchFamily="-108" charset="-128"/>
        </a:defRPr>
      </a:lvl8pPr>
      <a:lvl9pPr marL="3885205" indent="-228541"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9634" name="Picture 7" descr="Golden Orchardcontentslide.jpg"/>
          <p:cNvPicPr>
            <a:picLocks noChangeAspect="1"/>
          </p:cNvPicPr>
          <p:nvPr userDrawn="1"/>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9635" name="Title Placeholder 1"/>
          <p:cNvSpPr>
            <a:spLocks noGrp="1"/>
          </p:cNvSpPr>
          <p:nvPr>
            <p:ph type="title"/>
          </p:nvPr>
        </p:nvSpPr>
        <p:spPr bwMode="auto">
          <a:xfrm>
            <a:off x="457200" y="609600"/>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9636" name="Text Placeholder 2"/>
          <p:cNvSpPr>
            <a:spLocks noGrp="1"/>
          </p:cNvSpPr>
          <p:nvPr>
            <p:ph type="body" idx="1"/>
          </p:nvPr>
        </p:nvSpPr>
        <p:spPr bwMode="auto">
          <a:xfrm>
            <a:off x="457200" y="1981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1974354"/>
      </p:ext>
    </p:extLst>
  </p:cSld>
  <p:clrMap bg1="lt1" tx1="dk1" bg2="lt2" tx2="dk2" accent1="accent1" accent2="accent2" accent3="accent3" accent4="accent4" accent5="accent5" accent6="accent6" hlink="hlink" folHlink="folHlink"/>
  <p:sldLayoutIdLst>
    <p:sldLayoutId id="2147486126" r:id="rId1"/>
    <p:sldLayoutId id="2147486127" r:id="rId2"/>
    <p:sldLayoutId id="2147486128" r:id="rId3"/>
    <p:sldLayoutId id="2147486129" r:id="rId4"/>
    <p:sldLayoutId id="2147486130" r:id="rId5"/>
    <p:sldLayoutId id="2147486131" r:id="rId6"/>
    <p:sldLayoutId id="2147486132" r:id="rId7"/>
    <p:sldLayoutId id="2147486133" r:id="rId8"/>
    <p:sldLayoutId id="2147486134" r:id="rId9"/>
    <p:sldLayoutId id="2147486135" r:id="rId10"/>
    <p:sldLayoutId id="2147486136" r:id="rId11"/>
  </p:sldLayoutIdLst>
  <p:transition>
    <p:fade thruBlk="1"/>
  </p:transition>
  <p:txStyles>
    <p:titleStyle>
      <a:lvl1pPr algn="ctr" rtl="0" eaLnBrk="0" fontAlgn="base" hangingPunct="0">
        <a:spcBef>
          <a:spcPct val="0"/>
        </a:spcBef>
        <a:spcAft>
          <a:spcPct val="0"/>
        </a:spcAft>
        <a:defRPr sz="4400">
          <a:solidFill>
            <a:srgbClr val="984807"/>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2pPr>
      <a:lvl3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3pPr>
      <a:lvl4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4pPr>
      <a:lvl5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5pPr>
      <a:lvl6pPr marL="457200" algn="ctr" rtl="0" fontAlgn="base">
        <a:spcBef>
          <a:spcPct val="0"/>
        </a:spcBef>
        <a:spcAft>
          <a:spcPct val="0"/>
        </a:spcAft>
        <a:defRPr sz="4400">
          <a:solidFill>
            <a:srgbClr val="984807"/>
          </a:solidFill>
          <a:latin typeface="Calibri" pitchFamily="-110" charset="0"/>
        </a:defRPr>
      </a:lvl6pPr>
      <a:lvl7pPr marL="914400" algn="ctr" rtl="0" fontAlgn="base">
        <a:spcBef>
          <a:spcPct val="0"/>
        </a:spcBef>
        <a:spcAft>
          <a:spcPct val="0"/>
        </a:spcAft>
        <a:defRPr sz="4400">
          <a:solidFill>
            <a:srgbClr val="984807"/>
          </a:solidFill>
          <a:latin typeface="Calibri" pitchFamily="-110" charset="0"/>
        </a:defRPr>
      </a:lvl7pPr>
      <a:lvl8pPr marL="1371600" algn="ctr" rtl="0" fontAlgn="base">
        <a:spcBef>
          <a:spcPct val="0"/>
        </a:spcBef>
        <a:spcAft>
          <a:spcPct val="0"/>
        </a:spcAft>
        <a:defRPr sz="4400">
          <a:solidFill>
            <a:srgbClr val="984807"/>
          </a:solidFill>
          <a:latin typeface="Calibri" pitchFamily="-110" charset="0"/>
        </a:defRPr>
      </a:lvl8pPr>
      <a:lvl9pPr marL="1828800" algn="ctr" rtl="0" fontAlgn="base">
        <a:spcBef>
          <a:spcPct val="0"/>
        </a:spcBef>
        <a:spcAft>
          <a:spcPct val="0"/>
        </a:spcAft>
        <a:defRPr sz="4400">
          <a:solidFill>
            <a:srgbClr val="984807"/>
          </a:solidFill>
          <a:latin typeface="Calibri" pitchFamily="-110" charset="0"/>
        </a:defRPr>
      </a:lvl9pPr>
    </p:titleStyle>
    <p:bodyStyle>
      <a:lvl1pPr marL="342900" indent="-342900" algn="l" rtl="0" eaLnBrk="0" fontAlgn="base" hangingPunct="0">
        <a:spcBef>
          <a:spcPct val="20000"/>
        </a:spcBef>
        <a:spcAft>
          <a:spcPct val="0"/>
        </a:spcAft>
        <a:buFont typeface="Arial" charset="0"/>
        <a:buChar char="•"/>
        <a:defRPr sz="3200">
          <a:solidFill>
            <a:srgbClr val="984807"/>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a:solidFill>
            <a:srgbClr val="984807"/>
          </a:solidFill>
          <a:latin typeface="+mn-lt"/>
          <a:ea typeface="ＭＳ Ｐゴシック" pitchFamily="-110" charset="-128"/>
        </a:defRPr>
      </a:lvl2pPr>
      <a:lvl3pPr marL="1143000" indent="-228600" algn="l" rtl="0" eaLnBrk="0" fontAlgn="base" hangingPunct="0">
        <a:spcBef>
          <a:spcPct val="20000"/>
        </a:spcBef>
        <a:spcAft>
          <a:spcPct val="0"/>
        </a:spcAft>
        <a:buFont typeface="Arial" charset="0"/>
        <a:buChar char="•"/>
        <a:defRPr sz="2400">
          <a:solidFill>
            <a:srgbClr val="984807"/>
          </a:solidFill>
          <a:latin typeface="+mn-lt"/>
          <a:ea typeface="ＭＳ Ｐゴシック" pitchFamily="-110" charset="-128"/>
        </a:defRPr>
      </a:lvl3pPr>
      <a:lvl4pPr marL="16002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4pPr>
      <a:lvl5pPr marL="20574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5pPr>
      <a:lvl6pPr marL="25146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6pPr>
      <a:lvl7pPr marL="29718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7pPr>
      <a:lvl8pPr marL="34290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8pPr>
      <a:lvl9pPr marL="38862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90980"/>
                <a:invGamma/>
              </a:schemeClr>
            </a:gs>
          </a:gsLst>
          <a:lin ang="5400000" scaled="1"/>
        </a:gradFill>
        <a:effectLst/>
      </p:bgPr>
    </p:bg>
    <p:spTree>
      <p:nvGrpSpPr>
        <p:cNvPr id="1" name=""/>
        <p:cNvGrpSpPr/>
        <p:nvPr/>
      </p:nvGrpSpPr>
      <p:grpSpPr>
        <a:xfrm>
          <a:off x="0" y="0"/>
          <a:ext cx="0" cy="0"/>
          <a:chOff x="0" y="0"/>
          <a:chExt cx="0" cy="0"/>
        </a:xfrm>
      </p:grpSpPr>
      <p:grpSp>
        <p:nvGrpSpPr>
          <p:cNvPr id="15362" name="Group 2"/>
          <p:cNvGrpSpPr>
            <a:grpSpLocks/>
          </p:cNvGrpSpPr>
          <p:nvPr/>
        </p:nvGrpSpPr>
        <p:grpSpPr bwMode="auto">
          <a:xfrm>
            <a:off x="0" y="1422400"/>
            <a:ext cx="9147175" cy="5435600"/>
            <a:chOff x="0" y="896"/>
            <a:chExt cx="5762" cy="3424"/>
          </a:xfrm>
        </p:grpSpPr>
        <p:grpSp>
          <p:nvGrpSpPr>
            <p:cNvPr id="15368" name="Group 3"/>
            <p:cNvGrpSpPr>
              <a:grpSpLocks/>
            </p:cNvGrpSpPr>
            <p:nvPr userDrawn="1"/>
          </p:nvGrpSpPr>
          <p:grpSpPr bwMode="auto">
            <a:xfrm>
              <a:off x="20" y="896"/>
              <a:ext cx="5742" cy="3424"/>
              <a:chOff x="20" y="896"/>
              <a:chExt cx="5742" cy="3424"/>
            </a:xfrm>
          </p:grpSpPr>
          <p:sp>
            <p:nvSpPr>
              <p:cNvPr id="340996"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340997"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340998"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340999"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341000"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341001"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Lst>
                <a:ahLst/>
                <a:cxnLst>
                  <a:cxn ang="0">
                    <a:pos x="T0" y="T1"/>
                  </a:cxn>
                  <a:cxn ang="0">
                    <a:pos x="T2" y="T3"/>
                  </a:cxn>
                  <a:cxn ang="0">
                    <a:pos x="T4" y="T5"/>
                  </a:cxn>
                  <a:cxn ang="0">
                    <a:pos x="T6" y="T7"/>
                  </a:cxn>
                  <a:cxn ang="0">
                    <a:pos x="T8" y="T9"/>
                  </a:cxn>
                  <a:cxn ang="0">
                    <a:pos x="T10" y="T11"/>
                  </a:cxn>
                  <a:cxn ang="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341002"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341003"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341004"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341005"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341006"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Lst>
                <a:ahLst/>
                <a:cxnLst>
                  <a:cxn ang="0">
                    <a:pos x="T0" y="T1"/>
                  </a:cxn>
                  <a:cxn ang="0">
                    <a:pos x="T2" y="T3"/>
                  </a:cxn>
                  <a:cxn ang="0">
                    <a:pos x="T4" y="T5"/>
                  </a:cxn>
                  <a:cxn ang="0">
                    <a:pos x="T6" y="T7"/>
                  </a:cxn>
                  <a:cxn ang="0">
                    <a:pos x="T8" y="T9"/>
                  </a:cxn>
                  <a:cxn ang="0">
                    <a:pos x="T10" y="T11"/>
                  </a:cxn>
                  <a:cxn ang="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341007"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341008"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ffectLst/>
              <a:extLst>
                <a:ext uri="{909E8E84-426E-40dd-AFC4-6F175D3DCCD1}">
                  <a14:hiddenFill xmlns:a14="http://schemas.microsoft.com/office/drawing/2010/main" xmlns="">
                    <a:gradFill rotWithShape="0">
                      <a:gsLst>
                        <a:gs pos="0">
                          <a:schemeClr val="bg2"/>
                        </a:gs>
                        <a:gs pos="100000">
                          <a:schemeClr val="bg1"/>
                        </a:gs>
                      </a:gsLst>
                      <a:lin ang="18900000" scaled="1"/>
                    </a:gra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grpSp>
        <p:grpSp>
          <p:nvGrpSpPr>
            <p:cNvPr id="15369" name="Group 17"/>
            <p:cNvGrpSpPr>
              <a:grpSpLocks/>
            </p:cNvGrpSpPr>
            <p:nvPr userDrawn="1"/>
          </p:nvGrpSpPr>
          <p:grpSpPr bwMode="auto">
            <a:xfrm>
              <a:off x="0" y="2291"/>
              <a:ext cx="1385" cy="1702"/>
              <a:chOff x="0" y="2291"/>
              <a:chExt cx="1385" cy="1702"/>
            </a:xfrm>
          </p:grpSpPr>
          <p:sp>
            <p:nvSpPr>
              <p:cNvPr id="341010" name="Rectangle 18"/>
              <p:cNvSpPr>
                <a:spLocks noChangeArrowheads="1"/>
              </p:cNvSpPr>
              <p:nvPr userDrawn="1"/>
            </p:nvSpPr>
            <p:spPr bwMode="ltGray">
              <a:xfrm rot="6798887">
                <a:off x="63" y="3882"/>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11" name="Rectangle 19"/>
              <p:cNvSpPr>
                <a:spLocks noChangeArrowheads="1"/>
              </p:cNvSpPr>
              <p:nvPr userDrawn="1"/>
            </p:nvSpPr>
            <p:spPr bwMode="ltGray">
              <a:xfrm rot="6798887">
                <a:off x="33" y="3880"/>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12" name="Rectangle 20"/>
              <p:cNvSpPr>
                <a:spLocks noChangeArrowheads="1"/>
              </p:cNvSpPr>
              <p:nvPr userDrawn="1"/>
            </p:nvSpPr>
            <p:spPr bwMode="ltGray">
              <a:xfrm rot="6798887">
                <a:off x="7" y="3874"/>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13" name="Rectangle 21"/>
              <p:cNvSpPr>
                <a:spLocks noChangeArrowheads="1"/>
              </p:cNvSpPr>
              <p:nvPr userDrawn="1"/>
            </p:nvSpPr>
            <p:spPr bwMode="ltGray">
              <a:xfrm rot="5999912">
                <a:off x="209" y="3884"/>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14" name="Rectangle 22"/>
              <p:cNvSpPr>
                <a:spLocks noChangeArrowheads="1"/>
              </p:cNvSpPr>
              <p:nvPr userDrawn="1"/>
            </p:nvSpPr>
            <p:spPr bwMode="ltGray">
              <a:xfrm rot="5999912">
                <a:off x="183" y="3888"/>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15" name="Rectangle 23"/>
              <p:cNvSpPr>
                <a:spLocks noChangeArrowheads="1"/>
              </p:cNvSpPr>
              <p:nvPr userDrawn="1"/>
            </p:nvSpPr>
            <p:spPr bwMode="ltGray">
              <a:xfrm rot="6250138">
                <a:off x="153" y="3888"/>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16" name="Rectangle 24"/>
              <p:cNvSpPr>
                <a:spLocks noChangeArrowheads="1"/>
              </p:cNvSpPr>
              <p:nvPr userDrawn="1"/>
            </p:nvSpPr>
            <p:spPr bwMode="ltGray">
              <a:xfrm rot="6238076">
                <a:off x="123" y="3886"/>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17" name="Rectangle 25"/>
              <p:cNvSpPr>
                <a:spLocks noChangeArrowheads="1"/>
              </p:cNvSpPr>
              <p:nvPr userDrawn="1"/>
            </p:nvSpPr>
            <p:spPr bwMode="ltGray">
              <a:xfrm rot="5380717">
                <a:off x="363" y="3868"/>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18" name="Rectangle 26"/>
              <p:cNvSpPr>
                <a:spLocks noChangeArrowheads="1"/>
              </p:cNvSpPr>
              <p:nvPr userDrawn="1"/>
            </p:nvSpPr>
            <p:spPr bwMode="ltGray">
              <a:xfrm rot="5380717">
                <a:off x="333" y="3872"/>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19" name="Rectangle 27"/>
              <p:cNvSpPr>
                <a:spLocks noChangeArrowheads="1"/>
              </p:cNvSpPr>
              <p:nvPr userDrawn="1"/>
            </p:nvSpPr>
            <p:spPr bwMode="ltGray">
              <a:xfrm rot="5583200">
                <a:off x="303" y="3876"/>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20" name="Rectangle 28"/>
              <p:cNvSpPr>
                <a:spLocks noChangeArrowheads="1"/>
              </p:cNvSpPr>
              <p:nvPr userDrawn="1"/>
            </p:nvSpPr>
            <p:spPr bwMode="ltGray">
              <a:xfrm rot="5737625">
                <a:off x="271" y="3882"/>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21" name="Rectangle 29"/>
              <p:cNvSpPr>
                <a:spLocks noChangeArrowheads="1"/>
              </p:cNvSpPr>
              <p:nvPr userDrawn="1"/>
            </p:nvSpPr>
            <p:spPr bwMode="ltGray">
              <a:xfrm rot="4715477">
                <a:off x="517" y="3828"/>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22" name="Rectangle 30"/>
              <p:cNvSpPr>
                <a:spLocks noChangeArrowheads="1"/>
              </p:cNvSpPr>
              <p:nvPr userDrawn="1"/>
            </p:nvSpPr>
            <p:spPr bwMode="ltGray">
              <a:xfrm rot="4924949">
                <a:off x="486" y="3834"/>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23" name="Rectangle 31"/>
              <p:cNvSpPr>
                <a:spLocks noChangeArrowheads="1"/>
              </p:cNvSpPr>
              <p:nvPr userDrawn="1"/>
            </p:nvSpPr>
            <p:spPr bwMode="ltGray">
              <a:xfrm rot="4924949">
                <a:off x="456" y="3848"/>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24" name="Rectangle 32"/>
              <p:cNvSpPr>
                <a:spLocks noChangeArrowheads="1"/>
              </p:cNvSpPr>
              <p:nvPr userDrawn="1"/>
            </p:nvSpPr>
            <p:spPr bwMode="ltGray">
              <a:xfrm rot="5041352">
                <a:off x="427" y="3850"/>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25" name="Rectangle 33"/>
              <p:cNvSpPr>
                <a:spLocks noChangeArrowheads="1"/>
              </p:cNvSpPr>
              <p:nvPr userDrawn="1"/>
            </p:nvSpPr>
            <p:spPr bwMode="ltGray">
              <a:xfrm rot="3816889">
                <a:off x="664" y="3762"/>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26" name="Rectangle 34"/>
              <p:cNvSpPr>
                <a:spLocks noChangeArrowheads="1"/>
              </p:cNvSpPr>
              <p:nvPr userDrawn="1"/>
            </p:nvSpPr>
            <p:spPr bwMode="ltGray">
              <a:xfrm rot="3816889">
                <a:off x="634" y="3780"/>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27" name="Rectangle 35"/>
              <p:cNvSpPr>
                <a:spLocks noChangeArrowheads="1"/>
              </p:cNvSpPr>
              <p:nvPr userDrawn="1"/>
            </p:nvSpPr>
            <p:spPr bwMode="ltGray">
              <a:xfrm rot="4104184">
                <a:off x="606" y="3790"/>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28" name="Rectangle 36"/>
              <p:cNvSpPr>
                <a:spLocks noChangeArrowheads="1"/>
              </p:cNvSpPr>
              <p:nvPr userDrawn="1"/>
            </p:nvSpPr>
            <p:spPr bwMode="ltGray">
              <a:xfrm rot="4325343">
                <a:off x="575" y="3804"/>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29" name="Rectangle 37"/>
              <p:cNvSpPr>
                <a:spLocks noChangeArrowheads="1"/>
              </p:cNvSpPr>
              <p:nvPr userDrawn="1"/>
            </p:nvSpPr>
            <p:spPr bwMode="ltGray">
              <a:xfrm rot="3368036">
                <a:off x="800" y="3682"/>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30" name="Rectangle 38"/>
              <p:cNvSpPr>
                <a:spLocks noChangeArrowheads="1"/>
              </p:cNvSpPr>
              <p:nvPr userDrawn="1"/>
            </p:nvSpPr>
            <p:spPr bwMode="ltGray">
              <a:xfrm rot="3368036">
                <a:off x="772" y="3698"/>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31" name="Rectangle 39"/>
              <p:cNvSpPr>
                <a:spLocks noChangeArrowheads="1"/>
              </p:cNvSpPr>
              <p:nvPr userDrawn="1"/>
            </p:nvSpPr>
            <p:spPr bwMode="ltGray">
              <a:xfrm rot="3368036">
                <a:off x="746" y="3716"/>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32" name="Rectangle 40"/>
              <p:cNvSpPr>
                <a:spLocks noChangeArrowheads="1"/>
              </p:cNvSpPr>
              <p:nvPr userDrawn="1"/>
            </p:nvSpPr>
            <p:spPr bwMode="ltGray">
              <a:xfrm rot="3816889">
                <a:off x="717" y="3734"/>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33" name="Rectangle 41"/>
              <p:cNvSpPr>
                <a:spLocks noChangeArrowheads="1"/>
              </p:cNvSpPr>
              <p:nvPr userDrawn="1"/>
            </p:nvSpPr>
            <p:spPr bwMode="ltGray">
              <a:xfrm rot="2302266">
                <a:off x="923" y="3587"/>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34" name="Rectangle 42"/>
              <p:cNvSpPr>
                <a:spLocks noChangeArrowheads="1"/>
              </p:cNvSpPr>
              <p:nvPr userDrawn="1"/>
            </p:nvSpPr>
            <p:spPr bwMode="ltGray">
              <a:xfrm rot="2302266">
                <a:off x="899" y="3606"/>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35" name="Rectangle 43"/>
              <p:cNvSpPr>
                <a:spLocks noChangeArrowheads="1"/>
              </p:cNvSpPr>
              <p:nvPr userDrawn="1"/>
            </p:nvSpPr>
            <p:spPr bwMode="ltGray">
              <a:xfrm rot="2707562">
                <a:off x="876" y="3626"/>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36" name="Rectangle 44"/>
              <p:cNvSpPr>
                <a:spLocks noChangeArrowheads="1"/>
              </p:cNvSpPr>
              <p:nvPr userDrawn="1"/>
            </p:nvSpPr>
            <p:spPr bwMode="ltGray">
              <a:xfrm rot="2707562">
                <a:off x="850" y="3644"/>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37" name="Rectangle 45"/>
              <p:cNvSpPr>
                <a:spLocks noChangeArrowheads="1"/>
              </p:cNvSpPr>
              <p:nvPr userDrawn="1"/>
            </p:nvSpPr>
            <p:spPr bwMode="ltGray">
              <a:xfrm rot="1525830">
                <a:off x="1027" y="3473"/>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38" name="Rectangle 46"/>
              <p:cNvSpPr>
                <a:spLocks noChangeArrowheads="1"/>
              </p:cNvSpPr>
              <p:nvPr userDrawn="1"/>
            </p:nvSpPr>
            <p:spPr bwMode="ltGray">
              <a:xfrm rot="1525830">
                <a:off x="1009" y="3497"/>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39" name="Rectangle 47"/>
              <p:cNvSpPr>
                <a:spLocks noChangeArrowheads="1"/>
              </p:cNvSpPr>
              <p:nvPr userDrawn="1"/>
            </p:nvSpPr>
            <p:spPr bwMode="ltGray">
              <a:xfrm rot="1788117">
                <a:off x="990" y="3519"/>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40" name="Rectangle 48"/>
              <p:cNvSpPr>
                <a:spLocks noChangeArrowheads="1"/>
              </p:cNvSpPr>
              <p:nvPr userDrawn="1"/>
            </p:nvSpPr>
            <p:spPr bwMode="ltGray">
              <a:xfrm rot="1788117">
                <a:off x="969" y="3544"/>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41" name="Rectangle 49"/>
              <p:cNvSpPr>
                <a:spLocks noChangeArrowheads="1"/>
              </p:cNvSpPr>
              <p:nvPr userDrawn="1"/>
            </p:nvSpPr>
            <p:spPr bwMode="ltGray">
              <a:xfrm rot="841630">
                <a:off x="1113" y="3355"/>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42" name="Rectangle 50"/>
              <p:cNvSpPr>
                <a:spLocks noChangeArrowheads="1"/>
              </p:cNvSpPr>
              <p:nvPr userDrawn="1"/>
            </p:nvSpPr>
            <p:spPr bwMode="ltGray">
              <a:xfrm rot="841630">
                <a:off x="1100" y="3378"/>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43" name="Rectangle 51"/>
              <p:cNvSpPr>
                <a:spLocks noChangeArrowheads="1"/>
              </p:cNvSpPr>
              <p:nvPr userDrawn="1"/>
            </p:nvSpPr>
            <p:spPr bwMode="ltGray">
              <a:xfrm rot="1308689">
                <a:off x="1086" y="3404"/>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44" name="Rectangle 52"/>
              <p:cNvSpPr>
                <a:spLocks noChangeArrowheads="1"/>
              </p:cNvSpPr>
              <p:nvPr userDrawn="1"/>
            </p:nvSpPr>
            <p:spPr bwMode="ltGray">
              <a:xfrm rot="1308689">
                <a:off x="1064" y="3425"/>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45" name="Rectangle 53"/>
              <p:cNvSpPr>
                <a:spLocks noChangeArrowheads="1"/>
              </p:cNvSpPr>
              <p:nvPr userDrawn="1"/>
            </p:nvSpPr>
            <p:spPr bwMode="ltGray">
              <a:xfrm rot="469913">
                <a:off x="1172" y="3225"/>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46" name="Rectangle 54"/>
              <p:cNvSpPr>
                <a:spLocks noChangeArrowheads="1"/>
              </p:cNvSpPr>
              <p:nvPr userDrawn="1"/>
            </p:nvSpPr>
            <p:spPr bwMode="ltGray">
              <a:xfrm rot="559869">
                <a:off x="1162" y="3250"/>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47" name="Rectangle 55"/>
              <p:cNvSpPr>
                <a:spLocks noChangeArrowheads="1"/>
              </p:cNvSpPr>
              <p:nvPr userDrawn="1"/>
            </p:nvSpPr>
            <p:spPr bwMode="ltGray">
              <a:xfrm rot="734079">
                <a:off x="1154" y="3276"/>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48" name="Rectangle 56"/>
              <p:cNvSpPr>
                <a:spLocks noChangeArrowheads="1"/>
              </p:cNvSpPr>
              <p:nvPr userDrawn="1"/>
            </p:nvSpPr>
            <p:spPr bwMode="ltGray">
              <a:xfrm rot="734079">
                <a:off x="1141" y="3304"/>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49" name="Rectangle 57"/>
              <p:cNvSpPr>
                <a:spLocks noChangeArrowheads="1"/>
              </p:cNvSpPr>
              <p:nvPr userDrawn="1"/>
            </p:nvSpPr>
            <p:spPr bwMode="ltGray">
              <a:xfrm rot="-293905">
                <a:off x="1211" y="3096"/>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50" name="Rectangle 58"/>
              <p:cNvSpPr>
                <a:spLocks noChangeArrowheads="1"/>
              </p:cNvSpPr>
              <p:nvPr userDrawn="1"/>
            </p:nvSpPr>
            <p:spPr bwMode="ltGray">
              <a:xfrm rot="-8">
                <a:off x="1201" y="3122"/>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51" name="Rectangle 59"/>
              <p:cNvSpPr>
                <a:spLocks noChangeArrowheads="1"/>
              </p:cNvSpPr>
              <p:nvPr userDrawn="1"/>
            </p:nvSpPr>
            <p:spPr bwMode="ltGray">
              <a:xfrm rot="-8">
                <a:off x="1200" y="3147"/>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52" name="Rectangle 60"/>
              <p:cNvSpPr>
                <a:spLocks noChangeArrowheads="1"/>
              </p:cNvSpPr>
              <p:nvPr userDrawn="1"/>
            </p:nvSpPr>
            <p:spPr bwMode="ltGray">
              <a:xfrm rot="214188">
                <a:off x="1189" y="3173"/>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53" name="Rectangle 61"/>
              <p:cNvSpPr>
                <a:spLocks noChangeArrowheads="1"/>
              </p:cNvSpPr>
              <p:nvPr userDrawn="1"/>
            </p:nvSpPr>
            <p:spPr bwMode="ltGray">
              <a:xfrm rot="-682388">
                <a:off x="1219" y="2965"/>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54" name="Rectangle 62"/>
              <p:cNvSpPr>
                <a:spLocks noChangeArrowheads="1"/>
              </p:cNvSpPr>
              <p:nvPr userDrawn="1"/>
            </p:nvSpPr>
            <p:spPr bwMode="ltGray">
              <a:xfrm rot="-480400">
                <a:off x="1220" y="2991"/>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55" name="Rectangle 63"/>
              <p:cNvSpPr>
                <a:spLocks noChangeArrowheads="1"/>
              </p:cNvSpPr>
              <p:nvPr userDrawn="1"/>
            </p:nvSpPr>
            <p:spPr bwMode="ltGray">
              <a:xfrm rot="-480400">
                <a:off x="1220" y="3015"/>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56" name="Rectangle 64"/>
              <p:cNvSpPr>
                <a:spLocks noChangeArrowheads="1"/>
              </p:cNvSpPr>
              <p:nvPr userDrawn="1"/>
            </p:nvSpPr>
            <p:spPr bwMode="ltGray">
              <a:xfrm rot="-270546">
                <a:off x="1219" y="3041"/>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57" name="Rectangle 65"/>
              <p:cNvSpPr>
                <a:spLocks noChangeArrowheads="1"/>
              </p:cNvSpPr>
              <p:nvPr userDrawn="1"/>
            </p:nvSpPr>
            <p:spPr bwMode="ltGray">
              <a:xfrm rot="-1132286">
                <a:off x="1207" y="2843"/>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58" name="Rectangle 66"/>
              <p:cNvSpPr>
                <a:spLocks noChangeArrowheads="1"/>
              </p:cNvSpPr>
              <p:nvPr userDrawn="1"/>
            </p:nvSpPr>
            <p:spPr bwMode="ltGray">
              <a:xfrm rot="-969272">
                <a:off x="1213" y="2864"/>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59" name="Rectangle 67"/>
              <p:cNvSpPr>
                <a:spLocks noChangeArrowheads="1"/>
              </p:cNvSpPr>
              <p:nvPr userDrawn="1"/>
            </p:nvSpPr>
            <p:spPr bwMode="ltGray">
              <a:xfrm rot="-969272">
                <a:off x="1216" y="2888"/>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60" name="Rectangle 68"/>
              <p:cNvSpPr>
                <a:spLocks noChangeArrowheads="1"/>
              </p:cNvSpPr>
              <p:nvPr userDrawn="1"/>
            </p:nvSpPr>
            <p:spPr bwMode="ltGray">
              <a:xfrm rot="-806259">
                <a:off x="1219" y="2915"/>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61" name="Rectangle 69"/>
              <p:cNvSpPr>
                <a:spLocks noChangeArrowheads="1"/>
              </p:cNvSpPr>
              <p:nvPr userDrawn="1"/>
            </p:nvSpPr>
            <p:spPr bwMode="ltGray">
              <a:xfrm rot="-1543941">
                <a:off x="1165" y="2727"/>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62" name="Rectangle 70"/>
              <p:cNvSpPr>
                <a:spLocks noChangeArrowheads="1"/>
              </p:cNvSpPr>
              <p:nvPr userDrawn="1"/>
            </p:nvSpPr>
            <p:spPr bwMode="ltGray">
              <a:xfrm rot="-1341953">
                <a:off x="1176" y="2752"/>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63" name="Rectangle 71"/>
              <p:cNvSpPr>
                <a:spLocks noChangeArrowheads="1"/>
              </p:cNvSpPr>
              <p:nvPr userDrawn="1"/>
            </p:nvSpPr>
            <p:spPr bwMode="ltGray">
              <a:xfrm rot="-1341953">
                <a:off x="1184" y="2775"/>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64" name="Rectangle 72"/>
              <p:cNvSpPr>
                <a:spLocks noChangeArrowheads="1"/>
              </p:cNvSpPr>
              <p:nvPr userDrawn="1"/>
            </p:nvSpPr>
            <p:spPr bwMode="ltGray">
              <a:xfrm rot="-1341953">
                <a:off x="1194" y="2795"/>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65" name="Rectangle 73"/>
              <p:cNvSpPr>
                <a:spLocks noChangeArrowheads="1"/>
              </p:cNvSpPr>
              <p:nvPr userDrawn="1"/>
            </p:nvSpPr>
            <p:spPr bwMode="ltGray">
              <a:xfrm rot="-1928746">
                <a:off x="1101" y="2628"/>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66" name="Rectangle 74"/>
              <p:cNvSpPr>
                <a:spLocks noChangeArrowheads="1"/>
              </p:cNvSpPr>
              <p:nvPr userDrawn="1"/>
            </p:nvSpPr>
            <p:spPr bwMode="ltGray">
              <a:xfrm rot="-1844175">
                <a:off x="1114" y="2645"/>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67" name="Rectangle 75"/>
              <p:cNvSpPr>
                <a:spLocks noChangeArrowheads="1"/>
              </p:cNvSpPr>
              <p:nvPr userDrawn="1"/>
            </p:nvSpPr>
            <p:spPr bwMode="ltGray">
              <a:xfrm rot="-1752383">
                <a:off x="1129" y="2667"/>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68" name="Rectangle 76"/>
              <p:cNvSpPr>
                <a:spLocks noChangeArrowheads="1"/>
              </p:cNvSpPr>
              <p:nvPr userDrawn="1"/>
            </p:nvSpPr>
            <p:spPr bwMode="ltGray">
              <a:xfrm rot="-1752383">
                <a:off x="1142" y="2684"/>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69" name="Rectangle 77"/>
              <p:cNvSpPr>
                <a:spLocks noChangeArrowheads="1"/>
              </p:cNvSpPr>
              <p:nvPr userDrawn="1"/>
            </p:nvSpPr>
            <p:spPr bwMode="ltGray">
              <a:xfrm rot="-2466736">
                <a:off x="1014" y="2538"/>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70" name="Rectangle 78"/>
              <p:cNvSpPr>
                <a:spLocks noChangeArrowheads="1"/>
              </p:cNvSpPr>
              <p:nvPr userDrawn="1"/>
            </p:nvSpPr>
            <p:spPr bwMode="ltGray">
              <a:xfrm rot="-2466736">
                <a:off x="1035" y="2557"/>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71" name="Rectangle 79"/>
              <p:cNvSpPr>
                <a:spLocks noChangeArrowheads="1"/>
              </p:cNvSpPr>
              <p:nvPr userDrawn="1"/>
            </p:nvSpPr>
            <p:spPr bwMode="ltGray">
              <a:xfrm rot="-2466736">
                <a:off x="1050" y="2574"/>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72" name="Rectangle 80"/>
              <p:cNvSpPr>
                <a:spLocks noChangeArrowheads="1"/>
              </p:cNvSpPr>
              <p:nvPr userDrawn="1"/>
            </p:nvSpPr>
            <p:spPr bwMode="ltGray">
              <a:xfrm rot="-2342866">
                <a:off x="1068" y="2590"/>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73"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341074" name="Rectangle 82"/>
              <p:cNvSpPr>
                <a:spLocks noChangeArrowheads="1"/>
              </p:cNvSpPr>
              <p:nvPr userDrawn="1"/>
            </p:nvSpPr>
            <p:spPr bwMode="ltGray">
              <a:xfrm rot="6575641">
                <a:off x="-217" y="3138"/>
                <a:ext cx="122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75" name="Rectangle 83"/>
              <p:cNvSpPr>
                <a:spLocks noChangeArrowheads="1"/>
              </p:cNvSpPr>
              <p:nvPr userDrawn="1"/>
            </p:nvSpPr>
            <p:spPr bwMode="ltGray">
              <a:xfrm rot="238799">
                <a:off x="4" y="3146"/>
                <a:ext cx="103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76" name="Rectangle 84"/>
              <p:cNvSpPr>
                <a:spLocks noChangeArrowheads="1"/>
              </p:cNvSpPr>
              <p:nvPr userDrawn="1"/>
            </p:nvSpPr>
            <p:spPr bwMode="ltGray">
              <a:xfrm rot="-2957028">
                <a:off x="907" y="2472"/>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77" name="Rectangle 85"/>
              <p:cNvSpPr>
                <a:spLocks noChangeArrowheads="1"/>
              </p:cNvSpPr>
              <p:nvPr userDrawn="1"/>
            </p:nvSpPr>
            <p:spPr bwMode="ltGray">
              <a:xfrm rot="-2957028">
                <a:off x="930" y="2486"/>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78" name="Rectangle 86"/>
              <p:cNvSpPr>
                <a:spLocks noChangeArrowheads="1"/>
              </p:cNvSpPr>
              <p:nvPr userDrawn="1"/>
            </p:nvSpPr>
            <p:spPr bwMode="ltGray">
              <a:xfrm rot="-2957028">
                <a:off x="954" y="2497"/>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79" name="Rectangle 87"/>
              <p:cNvSpPr>
                <a:spLocks noChangeArrowheads="1"/>
              </p:cNvSpPr>
              <p:nvPr userDrawn="1"/>
            </p:nvSpPr>
            <p:spPr bwMode="ltGray">
              <a:xfrm rot="-2661033">
                <a:off x="974" y="2509"/>
                <a:ext cx="86"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80" name="Rectangle 88"/>
              <p:cNvSpPr>
                <a:spLocks noChangeArrowheads="1"/>
              </p:cNvSpPr>
              <p:nvPr userDrawn="1"/>
            </p:nvSpPr>
            <p:spPr bwMode="ltGray">
              <a:xfrm rot="-3638503">
                <a:off x="788" y="2426"/>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81" name="Rectangle 89"/>
              <p:cNvSpPr>
                <a:spLocks noChangeArrowheads="1"/>
              </p:cNvSpPr>
              <p:nvPr userDrawn="1"/>
            </p:nvSpPr>
            <p:spPr bwMode="ltGray">
              <a:xfrm rot="-3638503">
                <a:off x="815" y="2434"/>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82" name="Rectangle 90"/>
              <p:cNvSpPr>
                <a:spLocks noChangeArrowheads="1"/>
              </p:cNvSpPr>
              <p:nvPr userDrawn="1"/>
            </p:nvSpPr>
            <p:spPr bwMode="ltGray">
              <a:xfrm rot="-3514633">
                <a:off x="837" y="2440"/>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83" name="Rectangle 91"/>
              <p:cNvSpPr>
                <a:spLocks noChangeArrowheads="1"/>
              </p:cNvSpPr>
              <p:nvPr userDrawn="1"/>
            </p:nvSpPr>
            <p:spPr bwMode="ltGray">
              <a:xfrm rot="-3220799">
                <a:off x="862" y="2452"/>
                <a:ext cx="8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84" name="Rectangle 92"/>
              <p:cNvSpPr>
                <a:spLocks noChangeArrowheads="1"/>
              </p:cNvSpPr>
              <p:nvPr userDrawn="1"/>
            </p:nvSpPr>
            <p:spPr bwMode="ltGray">
              <a:xfrm rot="-4338250">
                <a:off x="649" y="2396"/>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85" name="Rectangle 93"/>
              <p:cNvSpPr>
                <a:spLocks noChangeArrowheads="1"/>
              </p:cNvSpPr>
              <p:nvPr userDrawn="1"/>
            </p:nvSpPr>
            <p:spPr bwMode="ltGray">
              <a:xfrm rot="-4250359">
                <a:off x="677" y="2402"/>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86" name="Rectangle 94"/>
              <p:cNvSpPr>
                <a:spLocks noChangeArrowheads="1"/>
              </p:cNvSpPr>
              <p:nvPr userDrawn="1"/>
            </p:nvSpPr>
            <p:spPr bwMode="ltGray">
              <a:xfrm rot="-4250359">
                <a:off x="708" y="2406"/>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87" name="Rectangle 95"/>
              <p:cNvSpPr>
                <a:spLocks noChangeArrowheads="1"/>
              </p:cNvSpPr>
              <p:nvPr userDrawn="1"/>
            </p:nvSpPr>
            <p:spPr bwMode="ltGray">
              <a:xfrm rot="-3989246">
                <a:off x="738" y="2410"/>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88" name="Rectangle 96"/>
              <p:cNvSpPr>
                <a:spLocks noChangeArrowheads="1"/>
              </p:cNvSpPr>
              <p:nvPr userDrawn="1"/>
            </p:nvSpPr>
            <p:spPr bwMode="ltGray">
              <a:xfrm rot="-4862215">
                <a:off x="503" y="2394"/>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89" name="Rectangle 97"/>
              <p:cNvSpPr>
                <a:spLocks noChangeArrowheads="1"/>
              </p:cNvSpPr>
              <p:nvPr userDrawn="1"/>
            </p:nvSpPr>
            <p:spPr bwMode="ltGray">
              <a:xfrm rot="-4673370">
                <a:off x="534" y="2392"/>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90" name="Rectangle 98"/>
              <p:cNvSpPr>
                <a:spLocks noChangeArrowheads="1"/>
              </p:cNvSpPr>
              <p:nvPr userDrawn="1"/>
            </p:nvSpPr>
            <p:spPr bwMode="ltGray">
              <a:xfrm rot="-4646721">
                <a:off x="563" y="2390"/>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91" name="Rectangle 99"/>
              <p:cNvSpPr>
                <a:spLocks noChangeArrowheads="1"/>
              </p:cNvSpPr>
              <p:nvPr userDrawn="1"/>
            </p:nvSpPr>
            <p:spPr bwMode="ltGray">
              <a:xfrm rot="-4580623">
                <a:off x="595" y="2390"/>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92" name="Rectangle 100"/>
              <p:cNvSpPr>
                <a:spLocks noChangeArrowheads="1"/>
              </p:cNvSpPr>
              <p:nvPr userDrawn="1"/>
            </p:nvSpPr>
            <p:spPr bwMode="ltGray">
              <a:xfrm rot="-5195129">
                <a:off x="355" y="2414"/>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93" name="Rectangle 101"/>
              <p:cNvSpPr>
                <a:spLocks noChangeArrowheads="1"/>
              </p:cNvSpPr>
              <p:nvPr userDrawn="1"/>
            </p:nvSpPr>
            <p:spPr bwMode="ltGray">
              <a:xfrm rot="-5360484">
                <a:off x="385" y="2408"/>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94" name="Rectangle 102"/>
              <p:cNvSpPr>
                <a:spLocks noChangeArrowheads="1"/>
              </p:cNvSpPr>
              <p:nvPr userDrawn="1"/>
            </p:nvSpPr>
            <p:spPr bwMode="ltGray">
              <a:xfrm rot="-5288939">
                <a:off x="419" y="2404"/>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95" name="Rectangle 103"/>
              <p:cNvSpPr>
                <a:spLocks noChangeArrowheads="1"/>
              </p:cNvSpPr>
              <p:nvPr userDrawn="1"/>
            </p:nvSpPr>
            <p:spPr bwMode="ltGray">
              <a:xfrm rot="-5164854">
                <a:off x="449" y="2400"/>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96" name="Rectangle 104"/>
              <p:cNvSpPr>
                <a:spLocks noChangeArrowheads="1"/>
              </p:cNvSpPr>
              <p:nvPr userDrawn="1"/>
            </p:nvSpPr>
            <p:spPr bwMode="ltGray">
              <a:xfrm rot="-6132163">
                <a:off x="206" y="2458"/>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97" name="Rectangle 105"/>
              <p:cNvSpPr>
                <a:spLocks noChangeArrowheads="1"/>
              </p:cNvSpPr>
              <p:nvPr userDrawn="1"/>
            </p:nvSpPr>
            <p:spPr bwMode="ltGray">
              <a:xfrm rot="-6220433">
                <a:off x="237" y="2448"/>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98" name="Rectangle 106"/>
              <p:cNvSpPr>
                <a:spLocks noChangeArrowheads="1"/>
              </p:cNvSpPr>
              <p:nvPr userDrawn="1"/>
            </p:nvSpPr>
            <p:spPr bwMode="ltGray">
              <a:xfrm rot="-6110943">
                <a:off x="266" y="2438"/>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99" name="Rectangle 107"/>
              <p:cNvSpPr>
                <a:spLocks noChangeArrowheads="1"/>
              </p:cNvSpPr>
              <p:nvPr userDrawn="1"/>
            </p:nvSpPr>
            <p:spPr bwMode="ltGray">
              <a:xfrm rot="-5919570">
                <a:off x="293" y="2426"/>
                <a:ext cx="69"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00" name="Rectangle 108"/>
              <p:cNvSpPr>
                <a:spLocks noChangeArrowheads="1"/>
              </p:cNvSpPr>
              <p:nvPr userDrawn="1"/>
            </p:nvSpPr>
            <p:spPr bwMode="ltGray">
              <a:xfrm rot="-7376291">
                <a:off x="6" y="2548"/>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01" name="Rectangle 109"/>
              <p:cNvSpPr>
                <a:spLocks noChangeArrowheads="1"/>
              </p:cNvSpPr>
              <p:nvPr userDrawn="1"/>
            </p:nvSpPr>
            <p:spPr bwMode="ltGray">
              <a:xfrm rot="-7168347">
                <a:off x="65" y="2516"/>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02" name="Rectangle 110"/>
              <p:cNvSpPr>
                <a:spLocks noChangeArrowheads="1"/>
              </p:cNvSpPr>
              <p:nvPr userDrawn="1"/>
            </p:nvSpPr>
            <p:spPr bwMode="ltGray">
              <a:xfrm rot="-6802416">
                <a:off x="92" y="2502"/>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03" name="Rectangle 111"/>
              <p:cNvSpPr>
                <a:spLocks noChangeArrowheads="1"/>
              </p:cNvSpPr>
              <p:nvPr userDrawn="1"/>
            </p:nvSpPr>
            <p:spPr bwMode="ltGray">
              <a:xfrm rot="-6802416">
                <a:off x="119" y="2492"/>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04" name="Rectangle 112"/>
              <p:cNvSpPr>
                <a:spLocks noChangeArrowheads="1"/>
              </p:cNvSpPr>
              <p:nvPr userDrawn="1"/>
            </p:nvSpPr>
            <p:spPr bwMode="ltGray">
              <a:xfrm rot="-6457704">
                <a:off x="150" y="2478"/>
                <a:ext cx="6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05" name="Rectangle 113"/>
              <p:cNvSpPr>
                <a:spLocks noChangeArrowheads="1"/>
              </p:cNvSpPr>
              <p:nvPr userDrawn="1"/>
            </p:nvSpPr>
            <p:spPr bwMode="ltGray">
              <a:xfrm rot="-1876771">
                <a:off x="0" y="3363"/>
                <a:ext cx="7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06" name="Rectangle 114"/>
              <p:cNvSpPr>
                <a:spLocks noChangeArrowheads="1"/>
              </p:cNvSpPr>
              <p:nvPr userDrawn="1"/>
            </p:nvSpPr>
            <p:spPr bwMode="ltGray">
              <a:xfrm rot="3283992">
                <a:off x="511" y="3478"/>
                <a:ext cx="242"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07" name="Rectangle 115"/>
              <p:cNvSpPr>
                <a:spLocks noChangeArrowheads="1"/>
              </p:cNvSpPr>
              <p:nvPr userDrawn="1"/>
            </p:nvSpPr>
            <p:spPr bwMode="ltGray">
              <a:xfrm rot="3283992">
                <a:off x="35" y="2798"/>
                <a:ext cx="242"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08" name="Rectangle 116"/>
              <p:cNvSpPr>
                <a:spLocks noChangeArrowheads="1"/>
              </p:cNvSpPr>
              <p:nvPr userDrawn="1"/>
            </p:nvSpPr>
            <p:spPr bwMode="ltGray">
              <a:xfrm rot="-1876771">
                <a:off x="700" y="2851"/>
                <a:ext cx="317"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09" name="Rectangle 117"/>
              <p:cNvSpPr>
                <a:spLocks noChangeArrowheads="1"/>
              </p:cNvSpPr>
              <p:nvPr userDrawn="1"/>
            </p:nvSpPr>
            <p:spPr bwMode="ltGray">
              <a:xfrm rot="5908516">
                <a:off x="200" y="3915"/>
                <a:ext cx="138"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10" name="Rectangle 118"/>
              <p:cNvSpPr>
                <a:spLocks noChangeArrowheads="1"/>
              </p:cNvSpPr>
              <p:nvPr userDrawn="1"/>
            </p:nvSpPr>
            <p:spPr bwMode="ltGray">
              <a:xfrm rot="6683973">
                <a:off x="45" y="3915"/>
                <a:ext cx="144"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11" name="Rectangle 119"/>
              <p:cNvSpPr>
                <a:spLocks noChangeArrowheads="1"/>
              </p:cNvSpPr>
              <p:nvPr userDrawn="1"/>
            </p:nvSpPr>
            <p:spPr bwMode="ltGray">
              <a:xfrm rot="5245609">
                <a:off x="361" y="3893"/>
                <a:ext cx="132"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12" name="Rectangle 120"/>
              <p:cNvSpPr>
                <a:spLocks noChangeArrowheads="1"/>
              </p:cNvSpPr>
              <p:nvPr userDrawn="1"/>
            </p:nvSpPr>
            <p:spPr bwMode="ltGray">
              <a:xfrm rot="4500520">
                <a:off x="522" y="3847"/>
                <a:ext cx="132"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13" name="Rectangle 121"/>
              <p:cNvSpPr>
                <a:spLocks noChangeArrowheads="1"/>
              </p:cNvSpPr>
              <p:nvPr userDrawn="1"/>
            </p:nvSpPr>
            <p:spPr bwMode="ltGray">
              <a:xfrm rot="3805227">
                <a:off x="670" y="3778"/>
                <a:ext cx="132"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14" name="Rectangle 122"/>
              <p:cNvSpPr>
                <a:spLocks noChangeArrowheads="1"/>
              </p:cNvSpPr>
              <p:nvPr userDrawn="1"/>
            </p:nvSpPr>
            <p:spPr bwMode="ltGray">
              <a:xfrm rot="3060138">
                <a:off x="813" y="3688"/>
                <a:ext cx="132"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15" name="Rectangle 123"/>
              <p:cNvSpPr>
                <a:spLocks noChangeArrowheads="1"/>
              </p:cNvSpPr>
              <p:nvPr userDrawn="1"/>
            </p:nvSpPr>
            <p:spPr bwMode="ltGray">
              <a:xfrm rot="2090281">
                <a:off x="938" y="3582"/>
                <a:ext cx="132"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16" name="Rectangle 124"/>
              <p:cNvSpPr>
                <a:spLocks noChangeArrowheads="1"/>
              </p:cNvSpPr>
              <p:nvPr userDrawn="1"/>
            </p:nvSpPr>
            <p:spPr bwMode="ltGray">
              <a:xfrm rot="-7168347">
                <a:off x="-18" y="2506"/>
                <a:ext cx="132"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17" name="Rectangle 125"/>
              <p:cNvSpPr>
                <a:spLocks noChangeArrowheads="1"/>
              </p:cNvSpPr>
              <p:nvPr userDrawn="1"/>
            </p:nvSpPr>
            <p:spPr bwMode="ltGray">
              <a:xfrm rot="-6406501">
                <a:off x="136" y="2433"/>
                <a:ext cx="132"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18" name="Rectangle 126"/>
              <p:cNvSpPr>
                <a:spLocks noChangeArrowheads="1"/>
              </p:cNvSpPr>
              <p:nvPr userDrawn="1"/>
            </p:nvSpPr>
            <p:spPr bwMode="ltGray">
              <a:xfrm rot="-4970620">
                <a:off x="447" y="2364"/>
                <a:ext cx="138"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19" name="Rectangle 127"/>
              <p:cNvSpPr>
                <a:spLocks noChangeArrowheads="1"/>
              </p:cNvSpPr>
              <p:nvPr userDrawn="1"/>
            </p:nvSpPr>
            <p:spPr bwMode="ltGray">
              <a:xfrm rot="-4298502">
                <a:off x="597" y="2360"/>
                <a:ext cx="150"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20" name="Rectangle 128"/>
              <p:cNvSpPr>
                <a:spLocks noChangeArrowheads="1"/>
              </p:cNvSpPr>
              <p:nvPr userDrawn="1"/>
            </p:nvSpPr>
            <p:spPr bwMode="ltGray">
              <a:xfrm rot="-3676305">
                <a:off x="739" y="2386"/>
                <a:ext cx="155"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21" name="Rectangle 129"/>
              <p:cNvSpPr>
                <a:spLocks noChangeArrowheads="1"/>
              </p:cNvSpPr>
              <p:nvPr userDrawn="1"/>
            </p:nvSpPr>
            <p:spPr bwMode="ltGray">
              <a:xfrm rot="-3188616">
                <a:off x="869" y="2430"/>
                <a:ext cx="167"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22" name="Rectangle 130"/>
              <p:cNvSpPr>
                <a:spLocks noChangeArrowheads="1"/>
              </p:cNvSpPr>
              <p:nvPr userDrawn="1"/>
            </p:nvSpPr>
            <p:spPr bwMode="ltGray">
              <a:xfrm rot="-2610246">
                <a:off x="984" y="2497"/>
                <a:ext cx="167"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23" name="Rectangle 131"/>
              <p:cNvSpPr>
                <a:spLocks noChangeArrowheads="1"/>
              </p:cNvSpPr>
              <p:nvPr userDrawn="1"/>
            </p:nvSpPr>
            <p:spPr bwMode="ltGray">
              <a:xfrm rot="-2190008">
                <a:off x="1075" y="2585"/>
                <a:ext cx="173"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24" name="Rectangle 132"/>
              <p:cNvSpPr>
                <a:spLocks noChangeArrowheads="1"/>
              </p:cNvSpPr>
              <p:nvPr userDrawn="1"/>
            </p:nvSpPr>
            <p:spPr bwMode="ltGray">
              <a:xfrm rot="-1728558">
                <a:off x="1147" y="2688"/>
                <a:ext cx="167"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25" name="Rectangle 133"/>
              <p:cNvSpPr>
                <a:spLocks noChangeArrowheads="1"/>
              </p:cNvSpPr>
              <p:nvPr userDrawn="1"/>
            </p:nvSpPr>
            <p:spPr bwMode="ltGray">
              <a:xfrm rot="-1172118">
                <a:off x="1198" y="2805"/>
                <a:ext cx="167"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26" name="Rectangle 134"/>
              <p:cNvSpPr>
                <a:spLocks noChangeArrowheads="1"/>
              </p:cNvSpPr>
              <p:nvPr userDrawn="1"/>
            </p:nvSpPr>
            <p:spPr bwMode="ltGray">
              <a:xfrm rot="-753845">
                <a:off x="1218" y="2930"/>
                <a:ext cx="167"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27" name="Rectangle 135"/>
              <p:cNvSpPr>
                <a:spLocks noChangeArrowheads="1"/>
              </p:cNvSpPr>
              <p:nvPr userDrawn="1"/>
            </p:nvSpPr>
            <p:spPr bwMode="ltGray">
              <a:xfrm rot="-287823">
                <a:off x="1213" y="3066"/>
                <a:ext cx="167"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28" name="Rectangle 136"/>
              <p:cNvSpPr>
                <a:spLocks noChangeArrowheads="1"/>
              </p:cNvSpPr>
              <p:nvPr userDrawn="1"/>
            </p:nvSpPr>
            <p:spPr bwMode="ltGray">
              <a:xfrm rot="696741">
                <a:off x="1126" y="3337"/>
                <a:ext cx="150"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29" name="Rectangle 137"/>
              <p:cNvSpPr>
                <a:spLocks noChangeArrowheads="1"/>
              </p:cNvSpPr>
              <p:nvPr userDrawn="1"/>
            </p:nvSpPr>
            <p:spPr bwMode="ltGray">
              <a:xfrm rot="1529990">
                <a:off x="1041" y="3465"/>
                <a:ext cx="140"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5490"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5491"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5492"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5493"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5494"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5495"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5496"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5497"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5498"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41139" name="Rectangle 147"/>
              <p:cNvSpPr>
                <a:spLocks noChangeArrowheads="1"/>
              </p:cNvSpPr>
              <p:nvPr userDrawn="1"/>
            </p:nvSpPr>
            <p:spPr bwMode="ltGray">
              <a:xfrm rot="244926">
                <a:off x="1177" y="3201"/>
                <a:ext cx="161"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40" name="Rectangle 148"/>
              <p:cNvSpPr>
                <a:spLocks noChangeArrowheads="1"/>
              </p:cNvSpPr>
              <p:nvPr userDrawn="1"/>
            </p:nvSpPr>
            <p:spPr bwMode="ltGray">
              <a:xfrm rot="-5598588">
                <a:off x="290" y="2386"/>
                <a:ext cx="138" cy="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41"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341142" name="Freeform 150"/>
              <p:cNvSpPr>
                <a:spLocks/>
              </p:cNvSpPr>
              <p:nvPr userDrawn="1"/>
            </p:nvSpPr>
            <p:spPr bwMode="ltGray">
              <a:xfrm rot="-2857037">
                <a:off x="619" y="3550"/>
                <a:ext cx="68" cy="69"/>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341143" name="Freeform 151"/>
              <p:cNvSpPr>
                <a:spLocks/>
              </p:cNvSpPr>
              <p:nvPr userDrawn="1"/>
            </p:nvSpPr>
            <p:spPr bwMode="ltGray">
              <a:xfrm>
                <a:off x="235" y="2503"/>
                <a:ext cx="348" cy="1272"/>
              </a:xfrm>
              <a:custGeom>
                <a:avLst/>
                <a:gdLst>
                  <a:gd name="T0" fmla="*/ 0 w 348"/>
                  <a:gd name="T1" fmla="*/ 0 h 1272"/>
                  <a:gd name="T2" fmla="*/ 287 w 348"/>
                  <a:gd name="T3" fmla="*/ 582 h 1272"/>
                  <a:gd name="T4" fmla="*/ 348 w 348"/>
                  <a:gd name="T5" fmla="*/ 1272 h 1272"/>
                  <a:gd name="T6" fmla="*/ 54 w 348"/>
                  <a:gd name="T7" fmla="*/ 676 h 1272"/>
                  <a:gd name="T8" fmla="*/ 0 w 348"/>
                  <a:gd name="T9" fmla="*/ 0 h 1272"/>
                </a:gdLst>
                <a:ahLst/>
                <a:cxnLst>
                  <a:cxn ang="0">
                    <a:pos x="T0" y="T1"/>
                  </a:cxn>
                  <a:cxn ang="0">
                    <a:pos x="T2" y="T3"/>
                  </a:cxn>
                  <a:cxn ang="0">
                    <a:pos x="T4" y="T5"/>
                  </a:cxn>
                  <a:cxn ang="0">
                    <a:pos x="T6" y="T7"/>
                  </a:cxn>
                  <a:cxn ang="0">
                    <a:pos x="T8" y="T9"/>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341144"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lgn="l" eaLnBrk="0" hangingPunct="0">
                  <a:defRPr/>
                </a:pPr>
                <a:endParaRPr lang="en-US" b="0">
                  <a:solidFill>
                    <a:srgbClr val="FFFFFF"/>
                  </a:solidFill>
                </a:endParaRPr>
              </a:p>
            </p:txBody>
          </p:sp>
        </p:grpSp>
      </p:grpSp>
      <p:sp>
        <p:nvSpPr>
          <p:cNvPr id="341145" name="Rectangle 153"/>
          <p:cNvSpPr>
            <a:spLocks noGrp="1" noRot="1" noChangeArrowheads="1"/>
          </p:cNvSpPr>
          <p:nvPr>
            <p:ph type="title"/>
          </p:nvPr>
        </p:nvSpPr>
        <p:spPr bwMode="auto">
          <a:xfrm>
            <a:off x="301625" y="228600"/>
            <a:ext cx="854075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41146" name="Rectangle 154"/>
          <p:cNvSpPr>
            <a:spLocks noGrp="1" noChangeArrowheads="1"/>
          </p:cNvSpPr>
          <p:nvPr>
            <p:ph type="dt" sz="half" idx="2"/>
          </p:nvPr>
        </p:nvSpPr>
        <p:spPr bwMode="auto">
          <a:xfrm>
            <a:off x="301625" y="6245225"/>
            <a:ext cx="2289175"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1" hangingPunct="1">
              <a:defRPr sz="1000" smtClean="0"/>
            </a:lvl1pPr>
          </a:lstStyle>
          <a:p>
            <a:pPr algn="l">
              <a:defRPr/>
            </a:pPr>
            <a:fld id="{3FD290F3-3EC4-F241-821F-03E1F2E0105E}" type="datetime1">
              <a:rPr lang="en-US" b="0">
                <a:solidFill>
                  <a:srgbClr val="FFFFFF"/>
                </a:solidFill>
              </a:rPr>
              <a:pPr algn="l">
                <a:defRPr/>
              </a:pPr>
              <a:t>2/26/26</a:t>
            </a:fld>
            <a:endParaRPr lang="en-US" b="0">
              <a:solidFill>
                <a:srgbClr val="FFFFFF"/>
              </a:solidFill>
            </a:endParaRPr>
          </a:p>
        </p:txBody>
      </p:sp>
      <p:sp>
        <p:nvSpPr>
          <p:cNvPr id="341147" name="Rectangle 15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1" hangingPunct="1">
              <a:defRPr sz="1000" smtClean="0"/>
            </a:lvl1pPr>
          </a:lstStyle>
          <a:p>
            <a:pPr>
              <a:defRPr/>
            </a:pPr>
            <a:endParaRPr lang="en-US" b="0">
              <a:solidFill>
                <a:srgbClr val="FFFFFF"/>
              </a:solidFill>
            </a:endParaRPr>
          </a:p>
        </p:txBody>
      </p:sp>
      <p:sp>
        <p:nvSpPr>
          <p:cNvPr id="341148" name="Rectangle 156"/>
          <p:cNvSpPr>
            <a:spLocks noGrp="1" noChangeArrowheads="1"/>
          </p:cNvSpPr>
          <p:nvPr>
            <p:ph type="sldNum" sz="quarter" idx="4"/>
          </p:nvPr>
        </p:nvSpPr>
        <p:spPr bwMode="auto">
          <a:xfrm>
            <a:off x="6553200" y="6245225"/>
            <a:ext cx="2289175"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1" hangingPunct="1">
              <a:defRPr sz="1000" smtClean="0"/>
            </a:lvl1pPr>
          </a:lstStyle>
          <a:p>
            <a:pPr>
              <a:defRPr/>
            </a:pPr>
            <a:fld id="{4EBBD041-F591-A54D-A48F-779F3425D10B}" type="slidenum">
              <a:rPr lang="en-US" b="0">
                <a:solidFill>
                  <a:srgbClr val="FFFFFF"/>
                </a:solidFill>
              </a:rPr>
              <a:pPr>
                <a:defRPr/>
              </a:pPr>
              <a:t>‹#›</a:t>
            </a:fld>
            <a:endParaRPr lang="en-US" b="0">
              <a:solidFill>
                <a:srgbClr val="FFFFFF"/>
              </a:solidFill>
            </a:endParaRPr>
          </a:p>
        </p:txBody>
      </p:sp>
      <p:sp>
        <p:nvSpPr>
          <p:cNvPr id="341149" name="Rectangle 157"/>
          <p:cNvSpPr>
            <a:spLocks noGrp="1" noRot="1" noChangeArrowheads="1"/>
          </p:cNvSpPr>
          <p:nvPr>
            <p:ph type="body" idx="1"/>
          </p:nvPr>
        </p:nvSpPr>
        <p:spPr bwMode="auto">
          <a:xfrm>
            <a:off x="301625" y="1600200"/>
            <a:ext cx="8540750" cy="44989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53971577"/>
      </p:ext>
    </p:extLst>
  </p:cSld>
  <p:clrMap bg1="dk2" tx1="lt1" bg2="dk1" tx2="lt2" accent1="accent1" accent2="accent2" accent3="accent3" accent4="accent4" accent5="accent5" accent6="accent6" hlink="hlink" folHlink="folHlink"/>
  <p:sldLayoutIdLst>
    <p:sldLayoutId id="2147486138" r:id="rId1"/>
    <p:sldLayoutId id="2147486139" r:id="rId2"/>
    <p:sldLayoutId id="2147486140" r:id="rId3"/>
    <p:sldLayoutId id="2147486141" r:id="rId4"/>
    <p:sldLayoutId id="2147486142" r:id="rId5"/>
    <p:sldLayoutId id="2147486143" r:id="rId6"/>
    <p:sldLayoutId id="2147486144" r:id="rId7"/>
    <p:sldLayoutId id="2147486145" r:id="rId8"/>
    <p:sldLayoutId id="2147486146" r:id="rId9"/>
    <p:sldLayoutId id="2147486147" r:id="rId10"/>
    <p:sldLayoutId id="2147486148"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80000"/>
        <a:buFont typeface="Arial" charset="0"/>
        <a:buChar char="►"/>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folHlink"/>
        </a:buClr>
        <a:buFont typeface="Wingdings" charset="0"/>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hlink"/>
        </a:buClr>
        <a:buSzPct val="80000"/>
        <a:buFont typeface="Arial" charset="0"/>
        <a:buChar char="►"/>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folHlink"/>
        </a:buClr>
        <a:buFont typeface="Wingdings" charset="0"/>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39216"/>
                <a:invGamma/>
              </a:schemeClr>
            </a:gs>
          </a:gsLst>
          <a:lin ang="5400000" scaled="1"/>
        </a:gradFill>
        <a:effectLst/>
      </p:bgPr>
    </p:bg>
    <p:spTree>
      <p:nvGrpSpPr>
        <p:cNvPr id="1" name=""/>
        <p:cNvGrpSpPr/>
        <p:nvPr/>
      </p:nvGrpSpPr>
      <p:grpSpPr>
        <a:xfrm>
          <a:off x="0" y="0"/>
          <a:ext cx="0" cy="0"/>
          <a:chOff x="0" y="0"/>
          <a:chExt cx="0" cy="0"/>
        </a:xfrm>
      </p:grpSpPr>
      <p:grpSp>
        <p:nvGrpSpPr>
          <p:cNvPr id="13314" name="Group 2"/>
          <p:cNvGrpSpPr>
            <a:grpSpLocks/>
          </p:cNvGrpSpPr>
          <p:nvPr/>
        </p:nvGrpSpPr>
        <p:grpSpPr bwMode="auto">
          <a:xfrm>
            <a:off x="1588" y="0"/>
            <a:ext cx="9148762" cy="6851650"/>
            <a:chOff x="1" y="0"/>
            <a:chExt cx="5763" cy="4316"/>
          </a:xfrm>
        </p:grpSpPr>
        <p:sp>
          <p:nvSpPr>
            <p:cNvPr id="347139" name="Freeform 3"/>
            <p:cNvSpPr>
              <a:spLocks/>
            </p:cNvSpPr>
            <p:nvPr/>
          </p:nvSpPr>
          <p:spPr bwMode="hidden">
            <a:xfrm>
              <a:off x="5045" y="2626"/>
              <a:ext cx="719" cy="1690"/>
            </a:xfrm>
            <a:custGeom>
              <a:avLst/>
              <a:gdLst>
                <a:gd name="T0" fmla="*/ 717 w 717"/>
                <a:gd name="T1" fmla="*/ 72 h 1690"/>
                <a:gd name="T2" fmla="*/ 717 w 717"/>
                <a:gd name="T3" fmla="*/ 0 h 1690"/>
                <a:gd name="T4" fmla="*/ 699 w 717"/>
                <a:gd name="T5" fmla="*/ 101 h 1690"/>
                <a:gd name="T6" fmla="*/ 675 w 717"/>
                <a:gd name="T7" fmla="*/ 209 h 1690"/>
                <a:gd name="T8" fmla="*/ 627 w 717"/>
                <a:gd name="T9" fmla="*/ 389 h 1690"/>
                <a:gd name="T10" fmla="*/ 574 w 717"/>
                <a:gd name="T11" fmla="*/ 569 h 1690"/>
                <a:gd name="T12" fmla="*/ 502 w 717"/>
                <a:gd name="T13" fmla="*/ 749 h 1690"/>
                <a:gd name="T14" fmla="*/ 424 w 717"/>
                <a:gd name="T15" fmla="*/ 935 h 1690"/>
                <a:gd name="T16" fmla="*/ 334 w 717"/>
                <a:gd name="T17" fmla="*/ 1121 h 1690"/>
                <a:gd name="T18" fmla="*/ 233 w 717"/>
                <a:gd name="T19" fmla="*/ 1312 h 1690"/>
                <a:gd name="T20" fmla="*/ 125 w 717"/>
                <a:gd name="T21" fmla="*/ 1498 h 1690"/>
                <a:gd name="T22" fmla="*/ 0 w 717"/>
                <a:gd name="T23" fmla="*/ 1690 h 1690"/>
                <a:gd name="T24" fmla="*/ 11 w 717"/>
                <a:gd name="T25" fmla="*/ 1690 h 1690"/>
                <a:gd name="T26" fmla="*/ 137 w 717"/>
                <a:gd name="T27" fmla="*/ 1498 h 1690"/>
                <a:gd name="T28" fmla="*/ 245 w 717"/>
                <a:gd name="T29" fmla="*/ 1312 h 1690"/>
                <a:gd name="T30" fmla="*/ 346 w 717"/>
                <a:gd name="T31" fmla="*/ 1121 h 1690"/>
                <a:gd name="T32" fmla="*/ 436 w 717"/>
                <a:gd name="T33" fmla="*/ 935 h 1690"/>
                <a:gd name="T34" fmla="*/ 514 w 717"/>
                <a:gd name="T35" fmla="*/ 749 h 1690"/>
                <a:gd name="T36" fmla="*/ 585 w 717"/>
                <a:gd name="T37" fmla="*/ 569 h 1690"/>
                <a:gd name="T38" fmla="*/ 639 w 717"/>
                <a:gd name="T39" fmla="*/ 389 h 1690"/>
                <a:gd name="T40" fmla="*/ 687 w 717"/>
                <a:gd name="T41" fmla="*/ 209 h 1690"/>
                <a:gd name="T42" fmla="*/ 705 w 717"/>
                <a:gd name="T43" fmla="*/ 143 h 1690"/>
                <a:gd name="T44" fmla="*/ 717 w 717"/>
                <a:gd name="T45" fmla="*/ 72 h 1690"/>
                <a:gd name="T46" fmla="*/ 717 w 717"/>
                <a:gd name="T47" fmla="*/ 72 h 1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7" h="1690">
                  <a:moveTo>
                    <a:pt x="717" y="72"/>
                  </a:moveTo>
                  <a:lnTo>
                    <a:pt x="717" y="0"/>
                  </a:lnTo>
                  <a:lnTo>
                    <a:pt x="699" y="101"/>
                  </a:lnTo>
                  <a:lnTo>
                    <a:pt x="675" y="209"/>
                  </a:lnTo>
                  <a:lnTo>
                    <a:pt x="627" y="389"/>
                  </a:lnTo>
                  <a:lnTo>
                    <a:pt x="574" y="569"/>
                  </a:lnTo>
                  <a:lnTo>
                    <a:pt x="502" y="749"/>
                  </a:lnTo>
                  <a:lnTo>
                    <a:pt x="424" y="935"/>
                  </a:lnTo>
                  <a:lnTo>
                    <a:pt x="334" y="1121"/>
                  </a:lnTo>
                  <a:lnTo>
                    <a:pt x="233" y="1312"/>
                  </a:lnTo>
                  <a:lnTo>
                    <a:pt x="125" y="1498"/>
                  </a:lnTo>
                  <a:lnTo>
                    <a:pt x="0" y="1690"/>
                  </a:lnTo>
                  <a:lnTo>
                    <a:pt x="11" y="1690"/>
                  </a:lnTo>
                  <a:lnTo>
                    <a:pt x="137" y="1498"/>
                  </a:lnTo>
                  <a:lnTo>
                    <a:pt x="245" y="1312"/>
                  </a:lnTo>
                  <a:lnTo>
                    <a:pt x="346" y="1121"/>
                  </a:lnTo>
                  <a:lnTo>
                    <a:pt x="436" y="935"/>
                  </a:lnTo>
                  <a:lnTo>
                    <a:pt x="514" y="749"/>
                  </a:lnTo>
                  <a:lnTo>
                    <a:pt x="585" y="569"/>
                  </a:lnTo>
                  <a:lnTo>
                    <a:pt x="639" y="389"/>
                  </a:lnTo>
                  <a:lnTo>
                    <a:pt x="687" y="209"/>
                  </a:lnTo>
                  <a:lnTo>
                    <a:pt x="705" y="143"/>
                  </a:lnTo>
                  <a:lnTo>
                    <a:pt x="717" y="72"/>
                  </a:lnTo>
                  <a:lnTo>
                    <a:pt x="717" y="72"/>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40" name="Freeform 4"/>
            <p:cNvSpPr>
              <a:spLocks/>
            </p:cNvSpPr>
            <p:nvPr/>
          </p:nvSpPr>
          <p:spPr bwMode="hidden">
            <a:xfrm>
              <a:off x="5386" y="3794"/>
              <a:ext cx="378" cy="522"/>
            </a:xfrm>
            <a:custGeom>
              <a:avLst/>
              <a:gdLst>
                <a:gd name="T0" fmla="*/ 377 w 377"/>
                <a:gd name="T1" fmla="*/ 0 h 522"/>
                <a:gd name="T2" fmla="*/ 293 w 377"/>
                <a:gd name="T3" fmla="*/ 132 h 522"/>
                <a:gd name="T4" fmla="*/ 204 w 377"/>
                <a:gd name="T5" fmla="*/ 264 h 522"/>
                <a:gd name="T6" fmla="*/ 102 w 377"/>
                <a:gd name="T7" fmla="*/ 396 h 522"/>
                <a:gd name="T8" fmla="*/ 0 w 377"/>
                <a:gd name="T9" fmla="*/ 522 h 522"/>
                <a:gd name="T10" fmla="*/ 12 w 377"/>
                <a:gd name="T11" fmla="*/ 522 h 522"/>
                <a:gd name="T12" fmla="*/ 114 w 377"/>
                <a:gd name="T13" fmla="*/ 402 h 522"/>
                <a:gd name="T14" fmla="*/ 204 w 377"/>
                <a:gd name="T15" fmla="*/ 282 h 522"/>
                <a:gd name="T16" fmla="*/ 377 w 377"/>
                <a:gd name="T17" fmla="*/ 24 h 522"/>
                <a:gd name="T18" fmla="*/ 377 w 377"/>
                <a:gd name="T19" fmla="*/ 0 h 522"/>
                <a:gd name="T20" fmla="*/ 377 w 377"/>
                <a:gd name="T21"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7" h="522">
                  <a:moveTo>
                    <a:pt x="377" y="0"/>
                  </a:moveTo>
                  <a:lnTo>
                    <a:pt x="293" y="132"/>
                  </a:lnTo>
                  <a:lnTo>
                    <a:pt x="204" y="264"/>
                  </a:lnTo>
                  <a:lnTo>
                    <a:pt x="102" y="396"/>
                  </a:lnTo>
                  <a:lnTo>
                    <a:pt x="0" y="522"/>
                  </a:lnTo>
                  <a:lnTo>
                    <a:pt x="12" y="522"/>
                  </a:lnTo>
                  <a:lnTo>
                    <a:pt x="114" y="402"/>
                  </a:lnTo>
                  <a:lnTo>
                    <a:pt x="204" y="282"/>
                  </a:lnTo>
                  <a:lnTo>
                    <a:pt x="377" y="24"/>
                  </a:lnTo>
                  <a:lnTo>
                    <a:pt x="377" y="0"/>
                  </a:lnTo>
                  <a:lnTo>
                    <a:pt x="377" y="0"/>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41" name="Freeform 5"/>
            <p:cNvSpPr>
              <a:spLocks/>
            </p:cNvSpPr>
            <p:nvPr/>
          </p:nvSpPr>
          <p:spPr bwMode="hidden">
            <a:xfrm>
              <a:off x="5680" y="4214"/>
              <a:ext cx="84" cy="102"/>
            </a:xfrm>
            <a:custGeom>
              <a:avLst/>
              <a:gdLst>
                <a:gd name="T0" fmla="*/ 0 w 84"/>
                <a:gd name="T1" fmla="*/ 102 h 102"/>
                <a:gd name="T2" fmla="*/ 18 w 84"/>
                <a:gd name="T3" fmla="*/ 102 h 102"/>
                <a:gd name="T4" fmla="*/ 48 w 84"/>
                <a:gd name="T5" fmla="*/ 60 h 102"/>
                <a:gd name="T6" fmla="*/ 84 w 84"/>
                <a:gd name="T7" fmla="*/ 24 h 102"/>
                <a:gd name="T8" fmla="*/ 84 w 84"/>
                <a:gd name="T9" fmla="*/ 0 h 102"/>
                <a:gd name="T10" fmla="*/ 42 w 84"/>
                <a:gd name="T11" fmla="*/ 54 h 102"/>
                <a:gd name="T12" fmla="*/ 0 w 84"/>
                <a:gd name="T13" fmla="*/ 102 h 102"/>
                <a:gd name="T14" fmla="*/ 0 w 84"/>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02">
                  <a:moveTo>
                    <a:pt x="0" y="102"/>
                  </a:moveTo>
                  <a:lnTo>
                    <a:pt x="18" y="102"/>
                  </a:lnTo>
                  <a:lnTo>
                    <a:pt x="48" y="60"/>
                  </a:lnTo>
                  <a:lnTo>
                    <a:pt x="84" y="24"/>
                  </a:lnTo>
                  <a:lnTo>
                    <a:pt x="84" y="0"/>
                  </a:lnTo>
                  <a:lnTo>
                    <a:pt x="42" y="54"/>
                  </a:lnTo>
                  <a:lnTo>
                    <a:pt x="0" y="102"/>
                  </a:lnTo>
                  <a:lnTo>
                    <a:pt x="0" y="102"/>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grpSp>
          <p:nvGrpSpPr>
            <p:cNvPr id="13323" name="Group 6"/>
            <p:cNvGrpSpPr>
              <a:grpSpLocks/>
            </p:cNvGrpSpPr>
            <p:nvPr/>
          </p:nvGrpSpPr>
          <p:grpSpPr bwMode="auto">
            <a:xfrm>
              <a:off x="288" y="0"/>
              <a:ext cx="5098" cy="4316"/>
              <a:chOff x="288" y="0"/>
              <a:chExt cx="5098" cy="4316"/>
            </a:xfrm>
          </p:grpSpPr>
          <p:sp>
            <p:nvSpPr>
              <p:cNvPr id="347143" name="Freeform 7"/>
              <p:cNvSpPr>
                <a:spLocks/>
              </p:cNvSpPr>
              <p:nvPr userDrawn="1"/>
            </p:nvSpPr>
            <p:spPr bwMode="hidden">
              <a:xfrm>
                <a:off x="2789" y="0"/>
                <a:ext cx="72" cy="4316"/>
              </a:xfrm>
              <a:custGeom>
                <a:avLst/>
                <a:gdLst>
                  <a:gd name="T0" fmla="*/ 0 w 72"/>
                  <a:gd name="T1" fmla="*/ 0 h 4316"/>
                  <a:gd name="T2" fmla="*/ 60 w 72"/>
                  <a:gd name="T3" fmla="*/ 4316 h 4316"/>
                  <a:gd name="T4" fmla="*/ 72 w 72"/>
                  <a:gd name="T5" fmla="*/ 4316 h 4316"/>
                  <a:gd name="T6" fmla="*/ 12 w 72"/>
                  <a:gd name="T7" fmla="*/ 0 h 4316"/>
                  <a:gd name="T8" fmla="*/ 0 w 72"/>
                  <a:gd name="T9" fmla="*/ 0 h 4316"/>
                  <a:gd name="T10" fmla="*/ 0 w 72"/>
                  <a:gd name="T11" fmla="*/ 0 h 4316"/>
                </a:gdLst>
                <a:ahLst/>
                <a:cxnLst>
                  <a:cxn ang="0">
                    <a:pos x="T0" y="T1"/>
                  </a:cxn>
                  <a:cxn ang="0">
                    <a:pos x="T2" y="T3"/>
                  </a:cxn>
                  <a:cxn ang="0">
                    <a:pos x="T4" y="T5"/>
                  </a:cxn>
                  <a:cxn ang="0">
                    <a:pos x="T6" y="T7"/>
                  </a:cxn>
                  <a:cxn ang="0">
                    <a:pos x="T8" y="T9"/>
                  </a:cxn>
                  <a:cxn ang="0">
                    <a:pos x="T10" y="T11"/>
                  </a:cxn>
                </a:cxnLst>
                <a:rect l="0" t="0" r="r" b="b"/>
                <a:pathLst>
                  <a:path w="72" h="4316">
                    <a:moveTo>
                      <a:pt x="0" y="0"/>
                    </a:moveTo>
                    <a:lnTo>
                      <a:pt x="60" y="4316"/>
                    </a:lnTo>
                    <a:lnTo>
                      <a:pt x="72" y="4316"/>
                    </a:lnTo>
                    <a:lnTo>
                      <a:pt x="12" y="0"/>
                    </a:lnTo>
                    <a:lnTo>
                      <a:pt x="0" y="0"/>
                    </a:lnTo>
                    <a:lnTo>
                      <a:pt x="0"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44" name="Freeform 8"/>
              <p:cNvSpPr>
                <a:spLocks/>
              </p:cNvSpPr>
              <p:nvPr userDrawn="1"/>
            </p:nvSpPr>
            <p:spPr bwMode="hidden">
              <a:xfrm>
                <a:off x="3089" y="0"/>
                <a:ext cx="174" cy="4316"/>
              </a:xfrm>
              <a:custGeom>
                <a:avLst/>
                <a:gdLst>
                  <a:gd name="T0" fmla="*/ 24 w 174"/>
                  <a:gd name="T1" fmla="*/ 0 h 4316"/>
                  <a:gd name="T2" fmla="*/ 12 w 174"/>
                  <a:gd name="T3" fmla="*/ 0 h 4316"/>
                  <a:gd name="T4" fmla="*/ 42 w 174"/>
                  <a:gd name="T5" fmla="*/ 216 h 4316"/>
                  <a:gd name="T6" fmla="*/ 72 w 174"/>
                  <a:gd name="T7" fmla="*/ 444 h 4316"/>
                  <a:gd name="T8" fmla="*/ 96 w 174"/>
                  <a:gd name="T9" fmla="*/ 689 h 4316"/>
                  <a:gd name="T10" fmla="*/ 120 w 174"/>
                  <a:gd name="T11" fmla="*/ 947 h 4316"/>
                  <a:gd name="T12" fmla="*/ 132 w 174"/>
                  <a:gd name="T13" fmla="*/ 1211 h 4316"/>
                  <a:gd name="T14" fmla="*/ 150 w 174"/>
                  <a:gd name="T15" fmla="*/ 1487 h 4316"/>
                  <a:gd name="T16" fmla="*/ 156 w 174"/>
                  <a:gd name="T17" fmla="*/ 1768 h 4316"/>
                  <a:gd name="T18" fmla="*/ 162 w 174"/>
                  <a:gd name="T19" fmla="*/ 2062 h 4316"/>
                  <a:gd name="T20" fmla="*/ 156 w 174"/>
                  <a:gd name="T21" fmla="*/ 2644 h 4316"/>
                  <a:gd name="T22" fmla="*/ 126 w 174"/>
                  <a:gd name="T23" fmla="*/ 3225 h 4316"/>
                  <a:gd name="T24" fmla="*/ 108 w 174"/>
                  <a:gd name="T25" fmla="*/ 3507 h 4316"/>
                  <a:gd name="T26" fmla="*/ 78 w 174"/>
                  <a:gd name="T27" fmla="*/ 3788 h 4316"/>
                  <a:gd name="T28" fmla="*/ 42 w 174"/>
                  <a:gd name="T29" fmla="*/ 4058 h 4316"/>
                  <a:gd name="T30" fmla="*/ 0 w 174"/>
                  <a:gd name="T31" fmla="*/ 4316 h 4316"/>
                  <a:gd name="T32" fmla="*/ 12 w 174"/>
                  <a:gd name="T33" fmla="*/ 4316 h 4316"/>
                  <a:gd name="T34" fmla="*/ 54 w 174"/>
                  <a:gd name="T35" fmla="*/ 4058 h 4316"/>
                  <a:gd name="T36" fmla="*/ 90 w 174"/>
                  <a:gd name="T37" fmla="*/ 3782 h 4316"/>
                  <a:gd name="T38" fmla="*/ 120 w 174"/>
                  <a:gd name="T39" fmla="*/ 3507 h 4316"/>
                  <a:gd name="T40" fmla="*/ 138 w 174"/>
                  <a:gd name="T41" fmla="*/ 3219 h 4316"/>
                  <a:gd name="T42" fmla="*/ 168 w 174"/>
                  <a:gd name="T43" fmla="*/ 2638 h 4316"/>
                  <a:gd name="T44" fmla="*/ 174 w 174"/>
                  <a:gd name="T45" fmla="*/ 2056 h 4316"/>
                  <a:gd name="T46" fmla="*/ 168 w 174"/>
                  <a:gd name="T47" fmla="*/ 1768 h 4316"/>
                  <a:gd name="T48" fmla="*/ 162 w 174"/>
                  <a:gd name="T49" fmla="*/ 1487 h 4316"/>
                  <a:gd name="T50" fmla="*/ 144 w 174"/>
                  <a:gd name="T51" fmla="*/ 1211 h 4316"/>
                  <a:gd name="T52" fmla="*/ 132 w 174"/>
                  <a:gd name="T53" fmla="*/ 941 h 4316"/>
                  <a:gd name="T54" fmla="*/ 108 w 174"/>
                  <a:gd name="T55" fmla="*/ 689 h 4316"/>
                  <a:gd name="T56" fmla="*/ 84 w 174"/>
                  <a:gd name="T57" fmla="*/ 444 h 4316"/>
                  <a:gd name="T58" fmla="*/ 54 w 174"/>
                  <a:gd name="T59" fmla="*/ 216 h 4316"/>
                  <a:gd name="T60" fmla="*/ 24 w 174"/>
                  <a:gd name="T61" fmla="*/ 0 h 4316"/>
                  <a:gd name="T62" fmla="*/ 24 w 174"/>
                  <a:gd name="T63" fmla="*/ 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4" h="4316">
                    <a:moveTo>
                      <a:pt x="24" y="0"/>
                    </a:moveTo>
                    <a:lnTo>
                      <a:pt x="12" y="0"/>
                    </a:lnTo>
                    <a:lnTo>
                      <a:pt x="42" y="216"/>
                    </a:lnTo>
                    <a:lnTo>
                      <a:pt x="72" y="444"/>
                    </a:lnTo>
                    <a:lnTo>
                      <a:pt x="96" y="689"/>
                    </a:lnTo>
                    <a:lnTo>
                      <a:pt x="120" y="947"/>
                    </a:lnTo>
                    <a:lnTo>
                      <a:pt x="132" y="1211"/>
                    </a:lnTo>
                    <a:lnTo>
                      <a:pt x="150" y="1487"/>
                    </a:lnTo>
                    <a:lnTo>
                      <a:pt x="156" y="1768"/>
                    </a:lnTo>
                    <a:lnTo>
                      <a:pt x="162" y="2062"/>
                    </a:lnTo>
                    <a:lnTo>
                      <a:pt x="156" y="2644"/>
                    </a:lnTo>
                    <a:lnTo>
                      <a:pt x="126" y="3225"/>
                    </a:lnTo>
                    <a:lnTo>
                      <a:pt x="108" y="3507"/>
                    </a:lnTo>
                    <a:lnTo>
                      <a:pt x="78" y="3788"/>
                    </a:lnTo>
                    <a:lnTo>
                      <a:pt x="42" y="4058"/>
                    </a:lnTo>
                    <a:lnTo>
                      <a:pt x="0" y="4316"/>
                    </a:lnTo>
                    <a:lnTo>
                      <a:pt x="12" y="4316"/>
                    </a:lnTo>
                    <a:lnTo>
                      <a:pt x="54" y="4058"/>
                    </a:lnTo>
                    <a:lnTo>
                      <a:pt x="90" y="3782"/>
                    </a:lnTo>
                    <a:lnTo>
                      <a:pt x="120" y="3507"/>
                    </a:lnTo>
                    <a:lnTo>
                      <a:pt x="138" y="3219"/>
                    </a:lnTo>
                    <a:lnTo>
                      <a:pt x="168" y="2638"/>
                    </a:lnTo>
                    <a:lnTo>
                      <a:pt x="174" y="2056"/>
                    </a:lnTo>
                    <a:lnTo>
                      <a:pt x="168" y="1768"/>
                    </a:lnTo>
                    <a:lnTo>
                      <a:pt x="162" y="1487"/>
                    </a:lnTo>
                    <a:lnTo>
                      <a:pt x="144" y="1211"/>
                    </a:lnTo>
                    <a:lnTo>
                      <a:pt x="132" y="941"/>
                    </a:lnTo>
                    <a:lnTo>
                      <a:pt x="108" y="689"/>
                    </a:lnTo>
                    <a:lnTo>
                      <a:pt x="84" y="444"/>
                    </a:lnTo>
                    <a:lnTo>
                      <a:pt x="54" y="216"/>
                    </a:lnTo>
                    <a:lnTo>
                      <a:pt x="24" y="0"/>
                    </a:lnTo>
                    <a:lnTo>
                      <a:pt x="24"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45" name="Freeform 9"/>
              <p:cNvSpPr>
                <a:spLocks/>
              </p:cNvSpPr>
              <p:nvPr userDrawn="1"/>
            </p:nvSpPr>
            <p:spPr bwMode="hidden">
              <a:xfrm>
                <a:off x="3358" y="0"/>
                <a:ext cx="337" cy="4316"/>
              </a:xfrm>
              <a:custGeom>
                <a:avLst/>
                <a:gdLst>
                  <a:gd name="T0" fmla="*/ 329 w 335"/>
                  <a:gd name="T1" fmla="*/ 2014 h 4316"/>
                  <a:gd name="T2" fmla="*/ 317 w 335"/>
                  <a:gd name="T3" fmla="*/ 1726 h 4316"/>
                  <a:gd name="T4" fmla="*/ 293 w 335"/>
                  <a:gd name="T5" fmla="*/ 1445 h 4316"/>
                  <a:gd name="T6" fmla="*/ 263 w 335"/>
                  <a:gd name="T7" fmla="*/ 1175 h 4316"/>
                  <a:gd name="T8" fmla="*/ 228 w 335"/>
                  <a:gd name="T9" fmla="*/ 917 h 4316"/>
                  <a:gd name="T10" fmla="*/ 186 w 335"/>
                  <a:gd name="T11" fmla="*/ 665 h 4316"/>
                  <a:gd name="T12" fmla="*/ 132 w 335"/>
                  <a:gd name="T13" fmla="*/ 432 h 4316"/>
                  <a:gd name="T14" fmla="*/ 78 w 335"/>
                  <a:gd name="T15" fmla="*/ 204 h 4316"/>
                  <a:gd name="T16" fmla="*/ 12 w 335"/>
                  <a:gd name="T17" fmla="*/ 0 h 4316"/>
                  <a:gd name="T18" fmla="*/ 0 w 335"/>
                  <a:gd name="T19" fmla="*/ 0 h 4316"/>
                  <a:gd name="T20" fmla="*/ 66 w 335"/>
                  <a:gd name="T21" fmla="*/ 204 h 4316"/>
                  <a:gd name="T22" fmla="*/ 120 w 335"/>
                  <a:gd name="T23" fmla="*/ 432 h 4316"/>
                  <a:gd name="T24" fmla="*/ 174 w 335"/>
                  <a:gd name="T25" fmla="*/ 665 h 4316"/>
                  <a:gd name="T26" fmla="*/ 216 w 335"/>
                  <a:gd name="T27" fmla="*/ 917 h 4316"/>
                  <a:gd name="T28" fmla="*/ 251 w 335"/>
                  <a:gd name="T29" fmla="*/ 1175 h 4316"/>
                  <a:gd name="T30" fmla="*/ 281 w 335"/>
                  <a:gd name="T31" fmla="*/ 1445 h 4316"/>
                  <a:gd name="T32" fmla="*/ 305 w 335"/>
                  <a:gd name="T33" fmla="*/ 1726 h 4316"/>
                  <a:gd name="T34" fmla="*/ 317 w 335"/>
                  <a:gd name="T35" fmla="*/ 2014 h 4316"/>
                  <a:gd name="T36" fmla="*/ 323 w 335"/>
                  <a:gd name="T37" fmla="*/ 2314 h 4316"/>
                  <a:gd name="T38" fmla="*/ 317 w 335"/>
                  <a:gd name="T39" fmla="*/ 2608 h 4316"/>
                  <a:gd name="T40" fmla="*/ 305 w 335"/>
                  <a:gd name="T41" fmla="*/ 2907 h 4316"/>
                  <a:gd name="T42" fmla="*/ 281 w 335"/>
                  <a:gd name="T43" fmla="*/ 3201 h 4316"/>
                  <a:gd name="T44" fmla="*/ 257 w 335"/>
                  <a:gd name="T45" fmla="*/ 3489 h 4316"/>
                  <a:gd name="T46" fmla="*/ 216 w 335"/>
                  <a:gd name="T47" fmla="*/ 3777 h 4316"/>
                  <a:gd name="T48" fmla="*/ 174 w 335"/>
                  <a:gd name="T49" fmla="*/ 4052 h 4316"/>
                  <a:gd name="T50" fmla="*/ 120 w 335"/>
                  <a:gd name="T51" fmla="*/ 4316 h 4316"/>
                  <a:gd name="T52" fmla="*/ 132 w 335"/>
                  <a:gd name="T53" fmla="*/ 4316 h 4316"/>
                  <a:gd name="T54" fmla="*/ 186 w 335"/>
                  <a:gd name="T55" fmla="*/ 4052 h 4316"/>
                  <a:gd name="T56" fmla="*/ 228 w 335"/>
                  <a:gd name="T57" fmla="*/ 3777 h 4316"/>
                  <a:gd name="T58" fmla="*/ 269 w 335"/>
                  <a:gd name="T59" fmla="*/ 3489 h 4316"/>
                  <a:gd name="T60" fmla="*/ 293 w 335"/>
                  <a:gd name="T61" fmla="*/ 3201 h 4316"/>
                  <a:gd name="T62" fmla="*/ 317 w 335"/>
                  <a:gd name="T63" fmla="*/ 2907 h 4316"/>
                  <a:gd name="T64" fmla="*/ 329 w 335"/>
                  <a:gd name="T65" fmla="*/ 2608 h 4316"/>
                  <a:gd name="T66" fmla="*/ 335 w 335"/>
                  <a:gd name="T67" fmla="*/ 2314 h 4316"/>
                  <a:gd name="T68" fmla="*/ 329 w 335"/>
                  <a:gd name="T69" fmla="*/ 2014 h 4316"/>
                  <a:gd name="T70" fmla="*/ 329 w 335"/>
                  <a:gd name="T71" fmla="*/ 2014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5" h="4316">
                    <a:moveTo>
                      <a:pt x="329" y="2014"/>
                    </a:moveTo>
                    <a:lnTo>
                      <a:pt x="317" y="1726"/>
                    </a:lnTo>
                    <a:lnTo>
                      <a:pt x="293" y="1445"/>
                    </a:lnTo>
                    <a:lnTo>
                      <a:pt x="263" y="1175"/>
                    </a:lnTo>
                    <a:lnTo>
                      <a:pt x="228" y="917"/>
                    </a:lnTo>
                    <a:lnTo>
                      <a:pt x="186" y="665"/>
                    </a:lnTo>
                    <a:lnTo>
                      <a:pt x="132" y="432"/>
                    </a:lnTo>
                    <a:lnTo>
                      <a:pt x="78" y="204"/>
                    </a:lnTo>
                    <a:lnTo>
                      <a:pt x="12" y="0"/>
                    </a:lnTo>
                    <a:lnTo>
                      <a:pt x="0" y="0"/>
                    </a:lnTo>
                    <a:lnTo>
                      <a:pt x="66" y="204"/>
                    </a:lnTo>
                    <a:lnTo>
                      <a:pt x="120" y="432"/>
                    </a:lnTo>
                    <a:lnTo>
                      <a:pt x="174" y="665"/>
                    </a:lnTo>
                    <a:lnTo>
                      <a:pt x="216" y="917"/>
                    </a:lnTo>
                    <a:lnTo>
                      <a:pt x="251" y="1175"/>
                    </a:lnTo>
                    <a:lnTo>
                      <a:pt x="281" y="1445"/>
                    </a:lnTo>
                    <a:lnTo>
                      <a:pt x="305" y="1726"/>
                    </a:lnTo>
                    <a:lnTo>
                      <a:pt x="317" y="2014"/>
                    </a:lnTo>
                    <a:lnTo>
                      <a:pt x="323" y="2314"/>
                    </a:lnTo>
                    <a:lnTo>
                      <a:pt x="317" y="2608"/>
                    </a:lnTo>
                    <a:lnTo>
                      <a:pt x="305" y="2907"/>
                    </a:lnTo>
                    <a:lnTo>
                      <a:pt x="281" y="3201"/>
                    </a:lnTo>
                    <a:lnTo>
                      <a:pt x="257" y="3489"/>
                    </a:lnTo>
                    <a:lnTo>
                      <a:pt x="216" y="3777"/>
                    </a:lnTo>
                    <a:lnTo>
                      <a:pt x="174" y="4052"/>
                    </a:lnTo>
                    <a:lnTo>
                      <a:pt x="120" y="4316"/>
                    </a:lnTo>
                    <a:lnTo>
                      <a:pt x="132" y="4316"/>
                    </a:lnTo>
                    <a:lnTo>
                      <a:pt x="186" y="4052"/>
                    </a:lnTo>
                    <a:lnTo>
                      <a:pt x="228" y="3777"/>
                    </a:lnTo>
                    <a:lnTo>
                      <a:pt x="269" y="3489"/>
                    </a:lnTo>
                    <a:lnTo>
                      <a:pt x="293" y="3201"/>
                    </a:lnTo>
                    <a:lnTo>
                      <a:pt x="317" y="2907"/>
                    </a:lnTo>
                    <a:lnTo>
                      <a:pt x="329" y="2608"/>
                    </a:lnTo>
                    <a:lnTo>
                      <a:pt x="335" y="2314"/>
                    </a:lnTo>
                    <a:lnTo>
                      <a:pt x="329" y="2014"/>
                    </a:lnTo>
                    <a:lnTo>
                      <a:pt x="329" y="2014"/>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46" name="Freeform 10"/>
              <p:cNvSpPr>
                <a:spLocks/>
              </p:cNvSpPr>
              <p:nvPr userDrawn="1"/>
            </p:nvSpPr>
            <p:spPr bwMode="hidden">
              <a:xfrm>
                <a:off x="3676" y="0"/>
                <a:ext cx="427" cy="4316"/>
              </a:xfrm>
              <a:custGeom>
                <a:avLst/>
                <a:gdLst>
                  <a:gd name="T0" fmla="*/ 413 w 425"/>
                  <a:gd name="T1" fmla="*/ 1924 h 4316"/>
                  <a:gd name="T2" fmla="*/ 395 w 425"/>
                  <a:gd name="T3" fmla="*/ 1690 h 4316"/>
                  <a:gd name="T4" fmla="*/ 365 w 425"/>
                  <a:gd name="T5" fmla="*/ 1457 h 4316"/>
                  <a:gd name="T6" fmla="*/ 329 w 425"/>
                  <a:gd name="T7" fmla="*/ 1229 h 4316"/>
                  <a:gd name="T8" fmla="*/ 281 w 425"/>
                  <a:gd name="T9" fmla="*/ 1001 h 4316"/>
                  <a:gd name="T10" fmla="*/ 227 w 425"/>
                  <a:gd name="T11" fmla="*/ 761 h 4316"/>
                  <a:gd name="T12" fmla="*/ 162 w 425"/>
                  <a:gd name="T13" fmla="*/ 522 h 4316"/>
                  <a:gd name="T14" fmla="*/ 90 w 425"/>
                  <a:gd name="T15" fmla="*/ 270 h 4316"/>
                  <a:gd name="T16" fmla="*/ 12 w 425"/>
                  <a:gd name="T17" fmla="*/ 0 h 4316"/>
                  <a:gd name="T18" fmla="*/ 0 w 425"/>
                  <a:gd name="T19" fmla="*/ 0 h 4316"/>
                  <a:gd name="T20" fmla="*/ 84 w 425"/>
                  <a:gd name="T21" fmla="*/ 270 h 4316"/>
                  <a:gd name="T22" fmla="*/ 156 w 425"/>
                  <a:gd name="T23" fmla="*/ 522 h 4316"/>
                  <a:gd name="T24" fmla="*/ 216 w 425"/>
                  <a:gd name="T25" fmla="*/ 767 h 4316"/>
                  <a:gd name="T26" fmla="*/ 275 w 425"/>
                  <a:gd name="T27" fmla="*/ 1001 h 4316"/>
                  <a:gd name="T28" fmla="*/ 317 w 425"/>
                  <a:gd name="T29" fmla="*/ 1235 h 4316"/>
                  <a:gd name="T30" fmla="*/ 353 w 425"/>
                  <a:gd name="T31" fmla="*/ 1463 h 4316"/>
                  <a:gd name="T32" fmla="*/ 383 w 425"/>
                  <a:gd name="T33" fmla="*/ 1690 h 4316"/>
                  <a:gd name="T34" fmla="*/ 401 w 425"/>
                  <a:gd name="T35" fmla="*/ 1924 h 4316"/>
                  <a:gd name="T36" fmla="*/ 413 w 425"/>
                  <a:gd name="T37" fmla="*/ 2188 h 4316"/>
                  <a:gd name="T38" fmla="*/ 407 w 425"/>
                  <a:gd name="T39" fmla="*/ 2458 h 4316"/>
                  <a:gd name="T40" fmla="*/ 395 w 425"/>
                  <a:gd name="T41" fmla="*/ 2733 h 4316"/>
                  <a:gd name="T42" fmla="*/ 365 w 425"/>
                  <a:gd name="T43" fmla="*/ 3021 h 4316"/>
                  <a:gd name="T44" fmla="*/ 329 w 425"/>
                  <a:gd name="T45" fmla="*/ 3321 h 4316"/>
                  <a:gd name="T46" fmla="*/ 275 w 425"/>
                  <a:gd name="T47" fmla="*/ 3639 h 4316"/>
                  <a:gd name="T48" fmla="*/ 204 w 425"/>
                  <a:gd name="T49" fmla="*/ 3968 h 4316"/>
                  <a:gd name="T50" fmla="*/ 126 w 425"/>
                  <a:gd name="T51" fmla="*/ 4316 h 4316"/>
                  <a:gd name="T52" fmla="*/ 138 w 425"/>
                  <a:gd name="T53" fmla="*/ 4316 h 4316"/>
                  <a:gd name="T54" fmla="*/ 216 w 425"/>
                  <a:gd name="T55" fmla="*/ 3968 h 4316"/>
                  <a:gd name="T56" fmla="*/ 287 w 425"/>
                  <a:gd name="T57" fmla="*/ 3639 h 4316"/>
                  <a:gd name="T58" fmla="*/ 341 w 425"/>
                  <a:gd name="T59" fmla="*/ 3321 h 4316"/>
                  <a:gd name="T60" fmla="*/ 377 w 425"/>
                  <a:gd name="T61" fmla="*/ 3021 h 4316"/>
                  <a:gd name="T62" fmla="*/ 407 w 425"/>
                  <a:gd name="T63" fmla="*/ 2733 h 4316"/>
                  <a:gd name="T64" fmla="*/ 419 w 425"/>
                  <a:gd name="T65" fmla="*/ 2458 h 4316"/>
                  <a:gd name="T66" fmla="*/ 425 w 425"/>
                  <a:gd name="T67" fmla="*/ 2188 h 4316"/>
                  <a:gd name="T68" fmla="*/ 413 w 425"/>
                  <a:gd name="T69" fmla="*/ 1924 h 4316"/>
                  <a:gd name="T70" fmla="*/ 413 w 425"/>
                  <a:gd name="T71" fmla="*/ 1924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5" h="4316">
                    <a:moveTo>
                      <a:pt x="413" y="1924"/>
                    </a:moveTo>
                    <a:lnTo>
                      <a:pt x="395" y="1690"/>
                    </a:lnTo>
                    <a:lnTo>
                      <a:pt x="365" y="1457"/>
                    </a:lnTo>
                    <a:lnTo>
                      <a:pt x="329" y="1229"/>
                    </a:lnTo>
                    <a:lnTo>
                      <a:pt x="281" y="1001"/>
                    </a:lnTo>
                    <a:lnTo>
                      <a:pt x="227" y="761"/>
                    </a:lnTo>
                    <a:lnTo>
                      <a:pt x="162" y="522"/>
                    </a:lnTo>
                    <a:lnTo>
                      <a:pt x="90" y="270"/>
                    </a:lnTo>
                    <a:lnTo>
                      <a:pt x="12" y="0"/>
                    </a:lnTo>
                    <a:lnTo>
                      <a:pt x="0" y="0"/>
                    </a:lnTo>
                    <a:lnTo>
                      <a:pt x="84" y="270"/>
                    </a:lnTo>
                    <a:lnTo>
                      <a:pt x="156" y="522"/>
                    </a:lnTo>
                    <a:lnTo>
                      <a:pt x="216" y="767"/>
                    </a:lnTo>
                    <a:lnTo>
                      <a:pt x="275" y="1001"/>
                    </a:lnTo>
                    <a:lnTo>
                      <a:pt x="317" y="1235"/>
                    </a:lnTo>
                    <a:lnTo>
                      <a:pt x="353" y="1463"/>
                    </a:lnTo>
                    <a:lnTo>
                      <a:pt x="383" y="1690"/>
                    </a:lnTo>
                    <a:lnTo>
                      <a:pt x="401" y="1924"/>
                    </a:lnTo>
                    <a:lnTo>
                      <a:pt x="413" y="2188"/>
                    </a:lnTo>
                    <a:lnTo>
                      <a:pt x="407" y="2458"/>
                    </a:lnTo>
                    <a:lnTo>
                      <a:pt x="395" y="2733"/>
                    </a:lnTo>
                    <a:lnTo>
                      <a:pt x="365" y="3021"/>
                    </a:lnTo>
                    <a:lnTo>
                      <a:pt x="329" y="3321"/>
                    </a:lnTo>
                    <a:lnTo>
                      <a:pt x="275" y="3639"/>
                    </a:lnTo>
                    <a:lnTo>
                      <a:pt x="204" y="3968"/>
                    </a:lnTo>
                    <a:lnTo>
                      <a:pt x="126" y="4316"/>
                    </a:lnTo>
                    <a:lnTo>
                      <a:pt x="138" y="4316"/>
                    </a:lnTo>
                    <a:lnTo>
                      <a:pt x="216" y="3968"/>
                    </a:lnTo>
                    <a:lnTo>
                      <a:pt x="287" y="3639"/>
                    </a:lnTo>
                    <a:lnTo>
                      <a:pt x="341" y="3321"/>
                    </a:lnTo>
                    <a:lnTo>
                      <a:pt x="377" y="3021"/>
                    </a:lnTo>
                    <a:lnTo>
                      <a:pt x="407" y="2733"/>
                    </a:lnTo>
                    <a:lnTo>
                      <a:pt x="419" y="2458"/>
                    </a:lnTo>
                    <a:lnTo>
                      <a:pt x="425" y="2188"/>
                    </a:lnTo>
                    <a:lnTo>
                      <a:pt x="413" y="1924"/>
                    </a:lnTo>
                    <a:lnTo>
                      <a:pt x="413" y="1924"/>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47" name="Freeform 11"/>
              <p:cNvSpPr>
                <a:spLocks/>
              </p:cNvSpPr>
              <p:nvPr userDrawn="1"/>
            </p:nvSpPr>
            <p:spPr bwMode="hidden">
              <a:xfrm>
                <a:off x="3946" y="0"/>
                <a:ext cx="558" cy="4316"/>
              </a:xfrm>
              <a:custGeom>
                <a:avLst/>
                <a:gdLst>
                  <a:gd name="T0" fmla="*/ 556 w 556"/>
                  <a:gd name="T1" fmla="*/ 2020 h 4316"/>
                  <a:gd name="T2" fmla="*/ 538 w 556"/>
                  <a:gd name="T3" fmla="*/ 1732 h 4316"/>
                  <a:gd name="T4" fmla="*/ 503 w 556"/>
                  <a:gd name="T5" fmla="*/ 1445 h 4316"/>
                  <a:gd name="T6" fmla="*/ 455 w 556"/>
                  <a:gd name="T7" fmla="*/ 1175 h 4316"/>
                  <a:gd name="T8" fmla="*/ 395 w 556"/>
                  <a:gd name="T9" fmla="*/ 911 h 4316"/>
                  <a:gd name="T10" fmla="*/ 317 w 556"/>
                  <a:gd name="T11" fmla="*/ 659 h 4316"/>
                  <a:gd name="T12" fmla="*/ 228 w 556"/>
                  <a:gd name="T13" fmla="*/ 426 h 4316"/>
                  <a:gd name="T14" fmla="*/ 126 w 556"/>
                  <a:gd name="T15" fmla="*/ 204 h 4316"/>
                  <a:gd name="T16" fmla="*/ 12 w 556"/>
                  <a:gd name="T17" fmla="*/ 0 h 4316"/>
                  <a:gd name="T18" fmla="*/ 0 w 556"/>
                  <a:gd name="T19" fmla="*/ 0 h 4316"/>
                  <a:gd name="T20" fmla="*/ 114 w 556"/>
                  <a:gd name="T21" fmla="*/ 204 h 4316"/>
                  <a:gd name="T22" fmla="*/ 216 w 556"/>
                  <a:gd name="T23" fmla="*/ 426 h 4316"/>
                  <a:gd name="T24" fmla="*/ 305 w 556"/>
                  <a:gd name="T25" fmla="*/ 659 h 4316"/>
                  <a:gd name="T26" fmla="*/ 383 w 556"/>
                  <a:gd name="T27" fmla="*/ 911 h 4316"/>
                  <a:gd name="T28" fmla="*/ 443 w 556"/>
                  <a:gd name="T29" fmla="*/ 1175 h 4316"/>
                  <a:gd name="T30" fmla="*/ 491 w 556"/>
                  <a:gd name="T31" fmla="*/ 1445 h 4316"/>
                  <a:gd name="T32" fmla="*/ 526 w 556"/>
                  <a:gd name="T33" fmla="*/ 1732 h 4316"/>
                  <a:gd name="T34" fmla="*/ 544 w 556"/>
                  <a:gd name="T35" fmla="*/ 2020 h 4316"/>
                  <a:gd name="T36" fmla="*/ 544 w 556"/>
                  <a:gd name="T37" fmla="*/ 2326 h 4316"/>
                  <a:gd name="T38" fmla="*/ 532 w 556"/>
                  <a:gd name="T39" fmla="*/ 2632 h 4316"/>
                  <a:gd name="T40" fmla="*/ 503 w 556"/>
                  <a:gd name="T41" fmla="*/ 2931 h 4316"/>
                  <a:gd name="T42" fmla="*/ 455 w 556"/>
                  <a:gd name="T43" fmla="*/ 3225 h 4316"/>
                  <a:gd name="T44" fmla="*/ 389 w 556"/>
                  <a:gd name="T45" fmla="*/ 3513 h 4316"/>
                  <a:gd name="T46" fmla="*/ 311 w 556"/>
                  <a:gd name="T47" fmla="*/ 3788 h 4316"/>
                  <a:gd name="T48" fmla="*/ 216 w 556"/>
                  <a:gd name="T49" fmla="*/ 4058 h 4316"/>
                  <a:gd name="T50" fmla="*/ 102 w 556"/>
                  <a:gd name="T51" fmla="*/ 4316 h 4316"/>
                  <a:gd name="T52" fmla="*/ 114 w 556"/>
                  <a:gd name="T53" fmla="*/ 4316 h 4316"/>
                  <a:gd name="T54" fmla="*/ 228 w 556"/>
                  <a:gd name="T55" fmla="*/ 4058 h 4316"/>
                  <a:gd name="T56" fmla="*/ 323 w 556"/>
                  <a:gd name="T57" fmla="*/ 3788 h 4316"/>
                  <a:gd name="T58" fmla="*/ 401 w 556"/>
                  <a:gd name="T59" fmla="*/ 3513 h 4316"/>
                  <a:gd name="T60" fmla="*/ 467 w 556"/>
                  <a:gd name="T61" fmla="*/ 3225 h 4316"/>
                  <a:gd name="T62" fmla="*/ 515 w 556"/>
                  <a:gd name="T63" fmla="*/ 2931 h 4316"/>
                  <a:gd name="T64" fmla="*/ 544 w 556"/>
                  <a:gd name="T65" fmla="*/ 2632 h 4316"/>
                  <a:gd name="T66" fmla="*/ 556 w 556"/>
                  <a:gd name="T67" fmla="*/ 2326 h 4316"/>
                  <a:gd name="T68" fmla="*/ 556 w 556"/>
                  <a:gd name="T69" fmla="*/ 2020 h 4316"/>
                  <a:gd name="T70" fmla="*/ 556 w 556"/>
                  <a:gd name="T71" fmla="*/ 202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6" h="4316">
                    <a:moveTo>
                      <a:pt x="556" y="2020"/>
                    </a:moveTo>
                    <a:lnTo>
                      <a:pt x="538" y="1732"/>
                    </a:lnTo>
                    <a:lnTo>
                      <a:pt x="503" y="1445"/>
                    </a:lnTo>
                    <a:lnTo>
                      <a:pt x="455" y="1175"/>
                    </a:lnTo>
                    <a:lnTo>
                      <a:pt x="395" y="911"/>
                    </a:lnTo>
                    <a:lnTo>
                      <a:pt x="317" y="659"/>
                    </a:lnTo>
                    <a:lnTo>
                      <a:pt x="228" y="426"/>
                    </a:lnTo>
                    <a:lnTo>
                      <a:pt x="126" y="204"/>
                    </a:lnTo>
                    <a:lnTo>
                      <a:pt x="12" y="0"/>
                    </a:lnTo>
                    <a:lnTo>
                      <a:pt x="0" y="0"/>
                    </a:lnTo>
                    <a:lnTo>
                      <a:pt x="114" y="204"/>
                    </a:lnTo>
                    <a:lnTo>
                      <a:pt x="216" y="426"/>
                    </a:lnTo>
                    <a:lnTo>
                      <a:pt x="305" y="659"/>
                    </a:lnTo>
                    <a:lnTo>
                      <a:pt x="383" y="911"/>
                    </a:lnTo>
                    <a:lnTo>
                      <a:pt x="443" y="1175"/>
                    </a:lnTo>
                    <a:lnTo>
                      <a:pt x="491" y="1445"/>
                    </a:lnTo>
                    <a:lnTo>
                      <a:pt x="526" y="1732"/>
                    </a:lnTo>
                    <a:lnTo>
                      <a:pt x="544" y="2020"/>
                    </a:lnTo>
                    <a:lnTo>
                      <a:pt x="544" y="2326"/>
                    </a:lnTo>
                    <a:lnTo>
                      <a:pt x="532" y="2632"/>
                    </a:lnTo>
                    <a:lnTo>
                      <a:pt x="503" y="2931"/>
                    </a:lnTo>
                    <a:lnTo>
                      <a:pt x="455" y="3225"/>
                    </a:lnTo>
                    <a:lnTo>
                      <a:pt x="389" y="3513"/>
                    </a:lnTo>
                    <a:lnTo>
                      <a:pt x="311" y="3788"/>
                    </a:lnTo>
                    <a:lnTo>
                      <a:pt x="216" y="4058"/>
                    </a:lnTo>
                    <a:lnTo>
                      <a:pt x="102" y="4316"/>
                    </a:lnTo>
                    <a:lnTo>
                      <a:pt x="114" y="4316"/>
                    </a:lnTo>
                    <a:lnTo>
                      <a:pt x="228" y="4058"/>
                    </a:lnTo>
                    <a:lnTo>
                      <a:pt x="323" y="3788"/>
                    </a:lnTo>
                    <a:lnTo>
                      <a:pt x="401" y="3513"/>
                    </a:lnTo>
                    <a:lnTo>
                      <a:pt x="467" y="3225"/>
                    </a:lnTo>
                    <a:lnTo>
                      <a:pt x="515" y="2931"/>
                    </a:lnTo>
                    <a:lnTo>
                      <a:pt x="544" y="2632"/>
                    </a:lnTo>
                    <a:lnTo>
                      <a:pt x="556" y="2326"/>
                    </a:lnTo>
                    <a:lnTo>
                      <a:pt x="556" y="2020"/>
                    </a:lnTo>
                    <a:lnTo>
                      <a:pt x="556" y="202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48" name="Freeform 12"/>
              <p:cNvSpPr>
                <a:spLocks/>
              </p:cNvSpPr>
              <p:nvPr userDrawn="1"/>
            </p:nvSpPr>
            <p:spPr bwMode="hidden">
              <a:xfrm>
                <a:off x="4246" y="0"/>
                <a:ext cx="690" cy="4316"/>
              </a:xfrm>
              <a:custGeom>
                <a:avLst/>
                <a:gdLst>
                  <a:gd name="T0" fmla="*/ 688 w 688"/>
                  <a:gd name="T1" fmla="*/ 2086 h 4316"/>
                  <a:gd name="T2" fmla="*/ 670 w 688"/>
                  <a:gd name="T3" fmla="*/ 1810 h 4316"/>
                  <a:gd name="T4" fmla="*/ 634 w 688"/>
                  <a:gd name="T5" fmla="*/ 1541 h 4316"/>
                  <a:gd name="T6" fmla="*/ 574 w 688"/>
                  <a:gd name="T7" fmla="*/ 1271 h 4316"/>
                  <a:gd name="T8" fmla="*/ 497 w 688"/>
                  <a:gd name="T9" fmla="*/ 1007 h 4316"/>
                  <a:gd name="T10" fmla="*/ 401 w 688"/>
                  <a:gd name="T11" fmla="*/ 749 h 4316"/>
                  <a:gd name="T12" fmla="*/ 293 w 688"/>
                  <a:gd name="T13" fmla="*/ 492 h 4316"/>
                  <a:gd name="T14" fmla="*/ 162 w 688"/>
                  <a:gd name="T15" fmla="*/ 240 h 4316"/>
                  <a:gd name="T16" fmla="*/ 12 w 688"/>
                  <a:gd name="T17" fmla="*/ 0 h 4316"/>
                  <a:gd name="T18" fmla="*/ 0 w 688"/>
                  <a:gd name="T19" fmla="*/ 0 h 4316"/>
                  <a:gd name="T20" fmla="*/ 150 w 688"/>
                  <a:gd name="T21" fmla="*/ 240 h 4316"/>
                  <a:gd name="T22" fmla="*/ 281 w 688"/>
                  <a:gd name="T23" fmla="*/ 492 h 4316"/>
                  <a:gd name="T24" fmla="*/ 389 w 688"/>
                  <a:gd name="T25" fmla="*/ 749 h 4316"/>
                  <a:gd name="T26" fmla="*/ 485 w 688"/>
                  <a:gd name="T27" fmla="*/ 1007 h 4316"/>
                  <a:gd name="T28" fmla="*/ 562 w 688"/>
                  <a:gd name="T29" fmla="*/ 1271 h 4316"/>
                  <a:gd name="T30" fmla="*/ 622 w 688"/>
                  <a:gd name="T31" fmla="*/ 1541 h 4316"/>
                  <a:gd name="T32" fmla="*/ 658 w 688"/>
                  <a:gd name="T33" fmla="*/ 1810 h 4316"/>
                  <a:gd name="T34" fmla="*/ 676 w 688"/>
                  <a:gd name="T35" fmla="*/ 2086 h 4316"/>
                  <a:gd name="T36" fmla="*/ 676 w 688"/>
                  <a:gd name="T37" fmla="*/ 2368 h 4316"/>
                  <a:gd name="T38" fmla="*/ 658 w 688"/>
                  <a:gd name="T39" fmla="*/ 2650 h 4316"/>
                  <a:gd name="T40" fmla="*/ 616 w 688"/>
                  <a:gd name="T41" fmla="*/ 2931 h 4316"/>
                  <a:gd name="T42" fmla="*/ 556 w 688"/>
                  <a:gd name="T43" fmla="*/ 3213 h 4316"/>
                  <a:gd name="T44" fmla="*/ 473 w 688"/>
                  <a:gd name="T45" fmla="*/ 3495 h 4316"/>
                  <a:gd name="T46" fmla="*/ 371 w 688"/>
                  <a:gd name="T47" fmla="*/ 3777 h 4316"/>
                  <a:gd name="T48" fmla="*/ 251 w 688"/>
                  <a:gd name="T49" fmla="*/ 4046 h 4316"/>
                  <a:gd name="T50" fmla="*/ 114 w 688"/>
                  <a:gd name="T51" fmla="*/ 4316 h 4316"/>
                  <a:gd name="T52" fmla="*/ 126 w 688"/>
                  <a:gd name="T53" fmla="*/ 4316 h 4316"/>
                  <a:gd name="T54" fmla="*/ 263 w 688"/>
                  <a:gd name="T55" fmla="*/ 4046 h 4316"/>
                  <a:gd name="T56" fmla="*/ 383 w 688"/>
                  <a:gd name="T57" fmla="*/ 3777 h 4316"/>
                  <a:gd name="T58" fmla="*/ 485 w 688"/>
                  <a:gd name="T59" fmla="*/ 3495 h 4316"/>
                  <a:gd name="T60" fmla="*/ 568 w 688"/>
                  <a:gd name="T61" fmla="*/ 3219 h 4316"/>
                  <a:gd name="T62" fmla="*/ 628 w 688"/>
                  <a:gd name="T63" fmla="*/ 2937 h 4316"/>
                  <a:gd name="T64" fmla="*/ 670 w 688"/>
                  <a:gd name="T65" fmla="*/ 2656 h 4316"/>
                  <a:gd name="T66" fmla="*/ 688 w 688"/>
                  <a:gd name="T67" fmla="*/ 2368 h 4316"/>
                  <a:gd name="T68" fmla="*/ 688 w 688"/>
                  <a:gd name="T69" fmla="*/ 2086 h 4316"/>
                  <a:gd name="T70" fmla="*/ 688 w 688"/>
                  <a:gd name="T71" fmla="*/ 2086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8" h="4316">
                    <a:moveTo>
                      <a:pt x="688" y="2086"/>
                    </a:moveTo>
                    <a:lnTo>
                      <a:pt x="670" y="1810"/>
                    </a:lnTo>
                    <a:lnTo>
                      <a:pt x="634" y="1541"/>
                    </a:lnTo>
                    <a:lnTo>
                      <a:pt x="574" y="1271"/>
                    </a:lnTo>
                    <a:lnTo>
                      <a:pt x="497" y="1007"/>
                    </a:lnTo>
                    <a:lnTo>
                      <a:pt x="401" y="749"/>
                    </a:lnTo>
                    <a:lnTo>
                      <a:pt x="293" y="492"/>
                    </a:lnTo>
                    <a:lnTo>
                      <a:pt x="162" y="240"/>
                    </a:lnTo>
                    <a:lnTo>
                      <a:pt x="12" y="0"/>
                    </a:lnTo>
                    <a:lnTo>
                      <a:pt x="0" y="0"/>
                    </a:lnTo>
                    <a:lnTo>
                      <a:pt x="150" y="240"/>
                    </a:lnTo>
                    <a:lnTo>
                      <a:pt x="281" y="492"/>
                    </a:lnTo>
                    <a:lnTo>
                      <a:pt x="389" y="749"/>
                    </a:lnTo>
                    <a:lnTo>
                      <a:pt x="485" y="1007"/>
                    </a:lnTo>
                    <a:lnTo>
                      <a:pt x="562" y="1271"/>
                    </a:lnTo>
                    <a:lnTo>
                      <a:pt x="622" y="1541"/>
                    </a:lnTo>
                    <a:lnTo>
                      <a:pt x="658" y="1810"/>
                    </a:lnTo>
                    <a:lnTo>
                      <a:pt x="676" y="2086"/>
                    </a:lnTo>
                    <a:lnTo>
                      <a:pt x="676" y="2368"/>
                    </a:lnTo>
                    <a:lnTo>
                      <a:pt x="658" y="2650"/>
                    </a:lnTo>
                    <a:lnTo>
                      <a:pt x="616" y="2931"/>
                    </a:lnTo>
                    <a:lnTo>
                      <a:pt x="556" y="3213"/>
                    </a:lnTo>
                    <a:lnTo>
                      <a:pt x="473" y="3495"/>
                    </a:lnTo>
                    <a:lnTo>
                      <a:pt x="371" y="3777"/>
                    </a:lnTo>
                    <a:lnTo>
                      <a:pt x="251" y="4046"/>
                    </a:lnTo>
                    <a:lnTo>
                      <a:pt x="114" y="4316"/>
                    </a:lnTo>
                    <a:lnTo>
                      <a:pt x="126" y="4316"/>
                    </a:lnTo>
                    <a:lnTo>
                      <a:pt x="263" y="4046"/>
                    </a:lnTo>
                    <a:lnTo>
                      <a:pt x="383" y="3777"/>
                    </a:lnTo>
                    <a:lnTo>
                      <a:pt x="485" y="3495"/>
                    </a:lnTo>
                    <a:lnTo>
                      <a:pt x="568" y="3219"/>
                    </a:lnTo>
                    <a:lnTo>
                      <a:pt x="628" y="2937"/>
                    </a:lnTo>
                    <a:lnTo>
                      <a:pt x="670" y="2656"/>
                    </a:lnTo>
                    <a:lnTo>
                      <a:pt x="688" y="2368"/>
                    </a:lnTo>
                    <a:lnTo>
                      <a:pt x="688" y="2086"/>
                    </a:lnTo>
                    <a:lnTo>
                      <a:pt x="688" y="2086"/>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49" name="Freeform 13"/>
              <p:cNvSpPr>
                <a:spLocks/>
              </p:cNvSpPr>
              <p:nvPr userDrawn="1"/>
            </p:nvSpPr>
            <p:spPr bwMode="hidden">
              <a:xfrm>
                <a:off x="4522" y="0"/>
                <a:ext cx="864" cy="4316"/>
              </a:xfrm>
              <a:custGeom>
                <a:avLst/>
                <a:gdLst>
                  <a:gd name="T0" fmla="*/ 855 w 861"/>
                  <a:gd name="T1" fmla="*/ 2128 h 4316"/>
                  <a:gd name="T2" fmla="*/ 831 w 861"/>
                  <a:gd name="T3" fmla="*/ 1834 h 4316"/>
                  <a:gd name="T4" fmla="*/ 808 w 861"/>
                  <a:gd name="T5" fmla="*/ 1684 h 4316"/>
                  <a:gd name="T6" fmla="*/ 784 w 861"/>
                  <a:gd name="T7" fmla="*/ 1541 h 4316"/>
                  <a:gd name="T8" fmla="*/ 748 w 861"/>
                  <a:gd name="T9" fmla="*/ 1397 h 4316"/>
                  <a:gd name="T10" fmla="*/ 712 w 861"/>
                  <a:gd name="T11" fmla="*/ 1253 h 4316"/>
                  <a:gd name="T12" fmla="*/ 664 w 861"/>
                  <a:gd name="T13" fmla="*/ 1115 h 4316"/>
                  <a:gd name="T14" fmla="*/ 610 w 861"/>
                  <a:gd name="T15" fmla="*/ 977 h 4316"/>
                  <a:gd name="T16" fmla="*/ 491 w 861"/>
                  <a:gd name="T17" fmla="*/ 719 h 4316"/>
                  <a:gd name="T18" fmla="*/ 353 w 861"/>
                  <a:gd name="T19" fmla="*/ 468 h 4316"/>
                  <a:gd name="T20" fmla="*/ 192 w 861"/>
                  <a:gd name="T21" fmla="*/ 228 h 4316"/>
                  <a:gd name="T22" fmla="*/ 12 w 861"/>
                  <a:gd name="T23" fmla="*/ 0 h 4316"/>
                  <a:gd name="T24" fmla="*/ 0 w 861"/>
                  <a:gd name="T25" fmla="*/ 0 h 4316"/>
                  <a:gd name="T26" fmla="*/ 180 w 861"/>
                  <a:gd name="T27" fmla="*/ 228 h 4316"/>
                  <a:gd name="T28" fmla="*/ 341 w 861"/>
                  <a:gd name="T29" fmla="*/ 468 h 4316"/>
                  <a:gd name="T30" fmla="*/ 479 w 861"/>
                  <a:gd name="T31" fmla="*/ 719 h 4316"/>
                  <a:gd name="T32" fmla="*/ 598 w 861"/>
                  <a:gd name="T33" fmla="*/ 983 h 4316"/>
                  <a:gd name="T34" fmla="*/ 652 w 861"/>
                  <a:gd name="T35" fmla="*/ 1121 h 4316"/>
                  <a:gd name="T36" fmla="*/ 700 w 861"/>
                  <a:gd name="T37" fmla="*/ 1259 h 4316"/>
                  <a:gd name="T38" fmla="*/ 736 w 861"/>
                  <a:gd name="T39" fmla="*/ 1403 h 4316"/>
                  <a:gd name="T40" fmla="*/ 772 w 861"/>
                  <a:gd name="T41" fmla="*/ 1547 h 4316"/>
                  <a:gd name="T42" fmla="*/ 802 w 861"/>
                  <a:gd name="T43" fmla="*/ 1690 h 4316"/>
                  <a:gd name="T44" fmla="*/ 819 w 861"/>
                  <a:gd name="T45" fmla="*/ 1834 h 4316"/>
                  <a:gd name="T46" fmla="*/ 837 w 861"/>
                  <a:gd name="T47" fmla="*/ 1984 h 4316"/>
                  <a:gd name="T48" fmla="*/ 843 w 861"/>
                  <a:gd name="T49" fmla="*/ 2128 h 4316"/>
                  <a:gd name="T50" fmla="*/ 849 w 861"/>
                  <a:gd name="T51" fmla="*/ 2278 h 4316"/>
                  <a:gd name="T52" fmla="*/ 843 w 861"/>
                  <a:gd name="T53" fmla="*/ 2428 h 4316"/>
                  <a:gd name="T54" fmla="*/ 831 w 861"/>
                  <a:gd name="T55" fmla="*/ 2572 h 4316"/>
                  <a:gd name="T56" fmla="*/ 819 w 861"/>
                  <a:gd name="T57" fmla="*/ 2721 h 4316"/>
                  <a:gd name="T58" fmla="*/ 796 w 861"/>
                  <a:gd name="T59" fmla="*/ 2865 h 4316"/>
                  <a:gd name="T60" fmla="*/ 766 w 861"/>
                  <a:gd name="T61" fmla="*/ 3015 h 4316"/>
                  <a:gd name="T62" fmla="*/ 724 w 861"/>
                  <a:gd name="T63" fmla="*/ 3159 h 4316"/>
                  <a:gd name="T64" fmla="*/ 682 w 861"/>
                  <a:gd name="T65" fmla="*/ 3303 h 4316"/>
                  <a:gd name="T66" fmla="*/ 586 w 861"/>
                  <a:gd name="T67" fmla="*/ 3567 h 4316"/>
                  <a:gd name="T68" fmla="*/ 473 w 861"/>
                  <a:gd name="T69" fmla="*/ 3824 h 4316"/>
                  <a:gd name="T70" fmla="*/ 335 w 861"/>
                  <a:gd name="T71" fmla="*/ 4076 h 4316"/>
                  <a:gd name="T72" fmla="*/ 180 w 861"/>
                  <a:gd name="T73" fmla="*/ 4316 h 4316"/>
                  <a:gd name="T74" fmla="*/ 192 w 861"/>
                  <a:gd name="T75" fmla="*/ 4316 h 4316"/>
                  <a:gd name="T76" fmla="*/ 347 w 861"/>
                  <a:gd name="T77" fmla="*/ 4076 h 4316"/>
                  <a:gd name="T78" fmla="*/ 485 w 861"/>
                  <a:gd name="T79" fmla="*/ 3824 h 4316"/>
                  <a:gd name="T80" fmla="*/ 598 w 861"/>
                  <a:gd name="T81" fmla="*/ 3573 h 4316"/>
                  <a:gd name="T82" fmla="*/ 694 w 861"/>
                  <a:gd name="T83" fmla="*/ 3309 h 4316"/>
                  <a:gd name="T84" fmla="*/ 736 w 861"/>
                  <a:gd name="T85" fmla="*/ 3165 h 4316"/>
                  <a:gd name="T86" fmla="*/ 778 w 861"/>
                  <a:gd name="T87" fmla="*/ 3021 h 4316"/>
                  <a:gd name="T88" fmla="*/ 808 w 861"/>
                  <a:gd name="T89" fmla="*/ 2871 h 4316"/>
                  <a:gd name="T90" fmla="*/ 831 w 861"/>
                  <a:gd name="T91" fmla="*/ 2727 h 4316"/>
                  <a:gd name="T92" fmla="*/ 843 w 861"/>
                  <a:gd name="T93" fmla="*/ 2578 h 4316"/>
                  <a:gd name="T94" fmla="*/ 855 w 861"/>
                  <a:gd name="T95" fmla="*/ 2428 h 4316"/>
                  <a:gd name="T96" fmla="*/ 861 w 861"/>
                  <a:gd name="T97" fmla="*/ 2278 h 4316"/>
                  <a:gd name="T98" fmla="*/ 855 w 861"/>
                  <a:gd name="T99" fmla="*/ 2128 h 4316"/>
                  <a:gd name="T100" fmla="*/ 855 w 861"/>
                  <a:gd name="T101" fmla="*/ 212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1" h="4316">
                    <a:moveTo>
                      <a:pt x="855" y="2128"/>
                    </a:moveTo>
                    <a:lnTo>
                      <a:pt x="831" y="1834"/>
                    </a:lnTo>
                    <a:lnTo>
                      <a:pt x="808" y="1684"/>
                    </a:lnTo>
                    <a:lnTo>
                      <a:pt x="784" y="1541"/>
                    </a:lnTo>
                    <a:lnTo>
                      <a:pt x="748" y="1397"/>
                    </a:lnTo>
                    <a:lnTo>
                      <a:pt x="712" y="1253"/>
                    </a:lnTo>
                    <a:lnTo>
                      <a:pt x="664" y="1115"/>
                    </a:lnTo>
                    <a:lnTo>
                      <a:pt x="610" y="977"/>
                    </a:lnTo>
                    <a:lnTo>
                      <a:pt x="491" y="719"/>
                    </a:lnTo>
                    <a:lnTo>
                      <a:pt x="353" y="468"/>
                    </a:lnTo>
                    <a:lnTo>
                      <a:pt x="192" y="228"/>
                    </a:lnTo>
                    <a:lnTo>
                      <a:pt x="12" y="0"/>
                    </a:lnTo>
                    <a:lnTo>
                      <a:pt x="0" y="0"/>
                    </a:lnTo>
                    <a:lnTo>
                      <a:pt x="180" y="228"/>
                    </a:lnTo>
                    <a:lnTo>
                      <a:pt x="341" y="468"/>
                    </a:lnTo>
                    <a:lnTo>
                      <a:pt x="479" y="719"/>
                    </a:lnTo>
                    <a:lnTo>
                      <a:pt x="598" y="983"/>
                    </a:lnTo>
                    <a:lnTo>
                      <a:pt x="652" y="1121"/>
                    </a:lnTo>
                    <a:lnTo>
                      <a:pt x="700" y="1259"/>
                    </a:lnTo>
                    <a:lnTo>
                      <a:pt x="736" y="1403"/>
                    </a:lnTo>
                    <a:lnTo>
                      <a:pt x="772" y="1547"/>
                    </a:lnTo>
                    <a:lnTo>
                      <a:pt x="802" y="1690"/>
                    </a:lnTo>
                    <a:lnTo>
                      <a:pt x="819" y="1834"/>
                    </a:lnTo>
                    <a:lnTo>
                      <a:pt x="837" y="1984"/>
                    </a:lnTo>
                    <a:lnTo>
                      <a:pt x="843" y="2128"/>
                    </a:lnTo>
                    <a:lnTo>
                      <a:pt x="849" y="2278"/>
                    </a:lnTo>
                    <a:lnTo>
                      <a:pt x="843" y="2428"/>
                    </a:lnTo>
                    <a:lnTo>
                      <a:pt x="831" y="2572"/>
                    </a:lnTo>
                    <a:lnTo>
                      <a:pt x="819" y="2721"/>
                    </a:lnTo>
                    <a:lnTo>
                      <a:pt x="796" y="2865"/>
                    </a:lnTo>
                    <a:lnTo>
                      <a:pt x="766" y="3015"/>
                    </a:lnTo>
                    <a:lnTo>
                      <a:pt x="724" y="3159"/>
                    </a:lnTo>
                    <a:lnTo>
                      <a:pt x="682" y="3303"/>
                    </a:lnTo>
                    <a:lnTo>
                      <a:pt x="586" y="3567"/>
                    </a:lnTo>
                    <a:lnTo>
                      <a:pt x="473" y="3824"/>
                    </a:lnTo>
                    <a:lnTo>
                      <a:pt x="335" y="4076"/>
                    </a:lnTo>
                    <a:lnTo>
                      <a:pt x="180" y="4316"/>
                    </a:lnTo>
                    <a:lnTo>
                      <a:pt x="192" y="4316"/>
                    </a:lnTo>
                    <a:lnTo>
                      <a:pt x="347" y="4076"/>
                    </a:lnTo>
                    <a:lnTo>
                      <a:pt x="485" y="3824"/>
                    </a:lnTo>
                    <a:lnTo>
                      <a:pt x="598" y="3573"/>
                    </a:lnTo>
                    <a:lnTo>
                      <a:pt x="694" y="3309"/>
                    </a:lnTo>
                    <a:lnTo>
                      <a:pt x="736" y="3165"/>
                    </a:lnTo>
                    <a:lnTo>
                      <a:pt x="778" y="3021"/>
                    </a:lnTo>
                    <a:lnTo>
                      <a:pt x="808" y="2871"/>
                    </a:lnTo>
                    <a:lnTo>
                      <a:pt x="831" y="2727"/>
                    </a:lnTo>
                    <a:lnTo>
                      <a:pt x="843" y="2578"/>
                    </a:lnTo>
                    <a:lnTo>
                      <a:pt x="855" y="2428"/>
                    </a:lnTo>
                    <a:lnTo>
                      <a:pt x="861" y="2278"/>
                    </a:lnTo>
                    <a:lnTo>
                      <a:pt x="855" y="2128"/>
                    </a:lnTo>
                    <a:lnTo>
                      <a:pt x="855" y="212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50" name="Freeform 14"/>
              <p:cNvSpPr>
                <a:spLocks/>
              </p:cNvSpPr>
              <p:nvPr userDrawn="1"/>
            </p:nvSpPr>
            <p:spPr bwMode="hidden">
              <a:xfrm>
                <a:off x="2399" y="0"/>
                <a:ext cx="150" cy="4316"/>
              </a:xfrm>
              <a:custGeom>
                <a:avLst/>
                <a:gdLst>
                  <a:gd name="T0" fmla="*/ 18 w 149"/>
                  <a:gd name="T1" fmla="*/ 1942 h 4316"/>
                  <a:gd name="T2" fmla="*/ 30 w 149"/>
                  <a:gd name="T3" fmla="*/ 1630 h 4316"/>
                  <a:gd name="T4" fmla="*/ 42 w 149"/>
                  <a:gd name="T5" fmla="*/ 1331 h 4316"/>
                  <a:gd name="T6" fmla="*/ 59 w 149"/>
                  <a:gd name="T7" fmla="*/ 1055 h 4316"/>
                  <a:gd name="T8" fmla="*/ 77 w 149"/>
                  <a:gd name="T9" fmla="*/ 791 h 4316"/>
                  <a:gd name="T10" fmla="*/ 83 w 149"/>
                  <a:gd name="T11" fmla="*/ 671 h 4316"/>
                  <a:gd name="T12" fmla="*/ 95 w 149"/>
                  <a:gd name="T13" fmla="*/ 557 h 4316"/>
                  <a:gd name="T14" fmla="*/ 107 w 149"/>
                  <a:gd name="T15" fmla="*/ 444 h 4316"/>
                  <a:gd name="T16" fmla="*/ 113 w 149"/>
                  <a:gd name="T17" fmla="*/ 342 h 4316"/>
                  <a:gd name="T18" fmla="*/ 125 w 149"/>
                  <a:gd name="T19" fmla="*/ 246 h 4316"/>
                  <a:gd name="T20" fmla="*/ 131 w 149"/>
                  <a:gd name="T21" fmla="*/ 156 h 4316"/>
                  <a:gd name="T22" fmla="*/ 143 w 149"/>
                  <a:gd name="T23" fmla="*/ 72 h 4316"/>
                  <a:gd name="T24" fmla="*/ 149 w 149"/>
                  <a:gd name="T25" fmla="*/ 0 h 4316"/>
                  <a:gd name="T26" fmla="*/ 137 w 149"/>
                  <a:gd name="T27" fmla="*/ 0 h 4316"/>
                  <a:gd name="T28" fmla="*/ 131 w 149"/>
                  <a:gd name="T29" fmla="*/ 72 h 4316"/>
                  <a:gd name="T30" fmla="*/ 119 w 149"/>
                  <a:gd name="T31" fmla="*/ 156 h 4316"/>
                  <a:gd name="T32" fmla="*/ 113 w 149"/>
                  <a:gd name="T33" fmla="*/ 246 h 4316"/>
                  <a:gd name="T34" fmla="*/ 101 w 149"/>
                  <a:gd name="T35" fmla="*/ 342 h 4316"/>
                  <a:gd name="T36" fmla="*/ 95 w 149"/>
                  <a:gd name="T37" fmla="*/ 444 h 4316"/>
                  <a:gd name="T38" fmla="*/ 83 w 149"/>
                  <a:gd name="T39" fmla="*/ 557 h 4316"/>
                  <a:gd name="T40" fmla="*/ 71 w 149"/>
                  <a:gd name="T41" fmla="*/ 671 h 4316"/>
                  <a:gd name="T42" fmla="*/ 65 w 149"/>
                  <a:gd name="T43" fmla="*/ 791 h 4316"/>
                  <a:gd name="T44" fmla="*/ 48 w 149"/>
                  <a:gd name="T45" fmla="*/ 1055 h 4316"/>
                  <a:gd name="T46" fmla="*/ 30 w 149"/>
                  <a:gd name="T47" fmla="*/ 1331 h 4316"/>
                  <a:gd name="T48" fmla="*/ 18 w 149"/>
                  <a:gd name="T49" fmla="*/ 1630 h 4316"/>
                  <a:gd name="T50" fmla="*/ 6 w 149"/>
                  <a:gd name="T51" fmla="*/ 1942 h 4316"/>
                  <a:gd name="T52" fmla="*/ 0 w 149"/>
                  <a:gd name="T53" fmla="*/ 2278 h 4316"/>
                  <a:gd name="T54" fmla="*/ 6 w 149"/>
                  <a:gd name="T55" fmla="*/ 2602 h 4316"/>
                  <a:gd name="T56" fmla="*/ 12 w 149"/>
                  <a:gd name="T57" fmla="*/ 2919 h 4316"/>
                  <a:gd name="T58" fmla="*/ 24 w 149"/>
                  <a:gd name="T59" fmla="*/ 3219 h 4316"/>
                  <a:gd name="T60" fmla="*/ 36 w 149"/>
                  <a:gd name="T61" fmla="*/ 3513 h 4316"/>
                  <a:gd name="T62" fmla="*/ 59 w 149"/>
                  <a:gd name="T63" fmla="*/ 3794 h 4316"/>
                  <a:gd name="T64" fmla="*/ 89 w 149"/>
                  <a:gd name="T65" fmla="*/ 4058 h 4316"/>
                  <a:gd name="T66" fmla="*/ 125 w 149"/>
                  <a:gd name="T67" fmla="*/ 4316 h 4316"/>
                  <a:gd name="T68" fmla="*/ 137 w 149"/>
                  <a:gd name="T69" fmla="*/ 4316 h 4316"/>
                  <a:gd name="T70" fmla="*/ 101 w 149"/>
                  <a:gd name="T71" fmla="*/ 4058 h 4316"/>
                  <a:gd name="T72" fmla="*/ 71 w 149"/>
                  <a:gd name="T73" fmla="*/ 3794 h 4316"/>
                  <a:gd name="T74" fmla="*/ 48 w 149"/>
                  <a:gd name="T75" fmla="*/ 3513 h 4316"/>
                  <a:gd name="T76" fmla="*/ 36 w 149"/>
                  <a:gd name="T77" fmla="*/ 3225 h 4316"/>
                  <a:gd name="T78" fmla="*/ 24 w 149"/>
                  <a:gd name="T79" fmla="*/ 2919 h 4316"/>
                  <a:gd name="T80" fmla="*/ 18 w 149"/>
                  <a:gd name="T81" fmla="*/ 2608 h 4316"/>
                  <a:gd name="T82" fmla="*/ 12 w 149"/>
                  <a:gd name="T83" fmla="*/ 2278 h 4316"/>
                  <a:gd name="T84" fmla="*/ 18 w 149"/>
                  <a:gd name="T85" fmla="*/ 1942 h 4316"/>
                  <a:gd name="T86" fmla="*/ 18 w 149"/>
                  <a:gd name="T87" fmla="*/ 1942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 h="4316">
                    <a:moveTo>
                      <a:pt x="18" y="1942"/>
                    </a:moveTo>
                    <a:lnTo>
                      <a:pt x="30" y="1630"/>
                    </a:lnTo>
                    <a:lnTo>
                      <a:pt x="42" y="1331"/>
                    </a:lnTo>
                    <a:lnTo>
                      <a:pt x="59" y="1055"/>
                    </a:lnTo>
                    <a:lnTo>
                      <a:pt x="77" y="791"/>
                    </a:lnTo>
                    <a:lnTo>
                      <a:pt x="83" y="671"/>
                    </a:lnTo>
                    <a:lnTo>
                      <a:pt x="95" y="557"/>
                    </a:lnTo>
                    <a:lnTo>
                      <a:pt x="107" y="444"/>
                    </a:lnTo>
                    <a:lnTo>
                      <a:pt x="113" y="342"/>
                    </a:lnTo>
                    <a:lnTo>
                      <a:pt x="125" y="246"/>
                    </a:lnTo>
                    <a:lnTo>
                      <a:pt x="131" y="156"/>
                    </a:lnTo>
                    <a:lnTo>
                      <a:pt x="143" y="72"/>
                    </a:lnTo>
                    <a:lnTo>
                      <a:pt x="149" y="0"/>
                    </a:lnTo>
                    <a:lnTo>
                      <a:pt x="137" y="0"/>
                    </a:lnTo>
                    <a:lnTo>
                      <a:pt x="131" y="72"/>
                    </a:lnTo>
                    <a:lnTo>
                      <a:pt x="119" y="156"/>
                    </a:lnTo>
                    <a:lnTo>
                      <a:pt x="113" y="246"/>
                    </a:lnTo>
                    <a:lnTo>
                      <a:pt x="101" y="342"/>
                    </a:lnTo>
                    <a:lnTo>
                      <a:pt x="95" y="444"/>
                    </a:lnTo>
                    <a:lnTo>
                      <a:pt x="83" y="557"/>
                    </a:lnTo>
                    <a:lnTo>
                      <a:pt x="71" y="671"/>
                    </a:lnTo>
                    <a:lnTo>
                      <a:pt x="65" y="791"/>
                    </a:lnTo>
                    <a:lnTo>
                      <a:pt x="48" y="1055"/>
                    </a:lnTo>
                    <a:lnTo>
                      <a:pt x="30" y="1331"/>
                    </a:lnTo>
                    <a:lnTo>
                      <a:pt x="18" y="1630"/>
                    </a:lnTo>
                    <a:lnTo>
                      <a:pt x="6" y="1942"/>
                    </a:lnTo>
                    <a:lnTo>
                      <a:pt x="0" y="2278"/>
                    </a:lnTo>
                    <a:lnTo>
                      <a:pt x="6" y="2602"/>
                    </a:lnTo>
                    <a:lnTo>
                      <a:pt x="12" y="2919"/>
                    </a:lnTo>
                    <a:lnTo>
                      <a:pt x="24" y="3219"/>
                    </a:lnTo>
                    <a:lnTo>
                      <a:pt x="36" y="3513"/>
                    </a:lnTo>
                    <a:lnTo>
                      <a:pt x="59" y="3794"/>
                    </a:lnTo>
                    <a:lnTo>
                      <a:pt x="89" y="4058"/>
                    </a:lnTo>
                    <a:lnTo>
                      <a:pt x="125" y="4316"/>
                    </a:lnTo>
                    <a:lnTo>
                      <a:pt x="137" y="4316"/>
                    </a:lnTo>
                    <a:lnTo>
                      <a:pt x="101" y="4058"/>
                    </a:lnTo>
                    <a:lnTo>
                      <a:pt x="71" y="3794"/>
                    </a:lnTo>
                    <a:lnTo>
                      <a:pt x="48" y="3513"/>
                    </a:lnTo>
                    <a:lnTo>
                      <a:pt x="36" y="3225"/>
                    </a:lnTo>
                    <a:lnTo>
                      <a:pt x="24" y="2919"/>
                    </a:lnTo>
                    <a:lnTo>
                      <a:pt x="18" y="2608"/>
                    </a:lnTo>
                    <a:lnTo>
                      <a:pt x="12" y="2278"/>
                    </a:lnTo>
                    <a:lnTo>
                      <a:pt x="18" y="1942"/>
                    </a:lnTo>
                    <a:lnTo>
                      <a:pt x="18" y="1942"/>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51" name="Freeform 15"/>
              <p:cNvSpPr>
                <a:spLocks/>
              </p:cNvSpPr>
              <p:nvPr userDrawn="1"/>
            </p:nvSpPr>
            <p:spPr bwMode="hidden">
              <a:xfrm>
                <a:off x="1967" y="0"/>
                <a:ext cx="300" cy="4316"/>
              </a:xfrm>
              <a:custGeom>
                <a:avLst/>
                <a:gdLst>
                  <a:gd name="T0" fmla="*/ 18 w 299"/>
                  <a:gd name="T1" fmla="*/ 2062 h 4316"/>
                  <a:gd name="T2" fmla="*/ 30 w 299"/>
                  <a:gd name="T3" fmla="*/ 1750 h 4316"/>
                  <a:gd name="T4" fmla="*/ 54 w 299"/>
                  <a:gd name="T5" fmla="*/ 1451 h 4316"/>
                  <a:gd name="T6" fmla="*/ 84 w 299"/>
                  <a:gd name="T7" fmla="*/ 1169 h 4316"/>
                  <a:gd name="T8" fmla="*/ 126 w 299"/>
                  <a:gd name="T9" fmla="*/ 899 h 4316"/>
                  <a:gd name="T10" fmla="*/ 162 w 299"/>
                  <a:gd name="T11" fmla="*/ 641 h 4316"/>
                  <a:gd name="T12" fmla="*/ 209 w 299"/>
                  <a:gd name="T13" fmla="*/ 408 h 4316"/>
                  <a:gd name="T14" fmla="*/ 251 w 299"/>
                  <a:gd name="T15" fmla="*/ 192 h 4316"/>
                  <a:gd name="T16" fmla="*/ 299 w 299"/>
                  <a:gd name="T17" fmla="*/ 0 h 4316"/>
                  <a:gd name="T18" fmla="*/ 287 w 299"/>
                  <a:gd name="T19" fmla="*/ 0 h 4316"/>
                  <a:gd name="T20" fmla="*/ 239 w 299"/>
                  <a:gd name="T21" fmla="*/ 192 h 4316"/>
                  <a:gd name="T22" fmla="*/ 198 w 299"/>
                  <a:gd name="T23" fmla="*/ 408 h 4316"/>
                  <a:gd name="T24" fmla="*/ 156 w 299"/>
                  <a:gd name="T25" fmla="*/ 641 h 4316"/>
                  <a:gd name="T26" fmla="*/ 114 w 299"/>
                  <a:gd name="T27" fmla="*/ 899 h 4316"/>
                  <a:gd name="T28" fmla="*/ 78 w 299"/>
                  <a:gd name="T29" fmla="*/ 1169 h 4316"/>
                  <a:gd name="T30" fmla="*/ 48 w 299"/>
                  <a:gd name="T31" fmla="*/ 1451 h 4316"/>
                  <a:gd name="T32" fmla="*/ 24 w 299"/>
                  <a:gd name="T33" fmla="*/ 1750 h 4316"/>
                  <a:gd name="T34" fmla="*/ 6 w 299"/>
                  <a:gd name="T35" fmla="*/ 2062 h 4316"/>
                  <a:gd name="T36" fmla="*/ 0 w 299"/>
                  <a:gd name="T37" fmla="*/ 2374 h 4316"/>
                  <a:gd name="T38" fmla="*/ 12 w 299"/>
                  <a:gd name="T39" fmla="*/ 2674 h 4316"/>
                  <a:gd name="T40" fmla="*/ 30 w 299"/>
                  <a:gd name="T41" fmla="*/ 2973 h 4316"/>
                  <a:gd name="T42" fmla="*/ 54 w 299"/>
                  <a:gd name="T43" fmla="*/ 3255 h 4316"/>
                  <a:gd name="T44" fmla="*/ 96 w 299"/>
                  <a:gd name="T45" fmla="*/ 3537 h 4316"/>
                  <a:gd name="T46" fmla="*/ 144 w 299"/>
                  <a:gd name="T47" fmla="*/ 3806 h 4316"/>
                  <a:gd name="T48" fmla="*/ 203 w 299"/>
                  <a:gd name="T49" fmla="*/ 4064 h 4316"/>
                  <a:gd name="T50" fmla="*/ 275 w 299"/>
                  <a:gd name="T51" fmla="*/ 4316 h 4316"/>
                  <a:gd name="T52" fmla="*/ 287 w 299"/>
                  <a:gd name="T53" fmla="*/ 4316 h 4316"/>
                  <a:gd name="T54" fmla="*/ 215 w 299"/>
                  <a:gd name="T55" fmla="*/ 4064 h 4316"/>
                  <a:gd name="T56" fmla="*/ 156 w 299"/>
                  <a:gd name="T57" fmla="*/ 3806 h 4316"/>
                  <a:gd name="T58" fmla="*/ 108 w 299"/>
                  <a:gd name="T59" fmla="*/ 3537 h 4316"/>
                  <a:gd name="T60" fmla="*/ 66 w 299"/>
                  <a:gd name="T61" fmla="*/ 3261 h 4316"/>
                  <a:gd name="T62" fmla="*/ 42 w 299"/>
                  <a:gd name="T63" fmla="*/ 2973 h 4316"/>
                  <a:gd name="T64" fmla="*/ 24 w 299"/>
                  <a:gd name="T65" fmla="*/ 2680 h 4316"/>
                  <a:gd name="T66" fmla="*/ 12 w 299"/>
                  <a:gd name="T67" fmla="*/ 2374 h 4316"/>
                  <a:gd name="T68" fmla="*/ 18 w 299"/>
                  <a:gd name="T69" fmla="*/ 2062 h 4316"/>
                  <a:gd name="T70" fmla="*/ 18 w 299"/>
                  <a:gd name="T71" fmla="*/ 2062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9" h="4316">
                    <a:moveTo>
                      <a:pt x="18" y="2062"/>
                    </a:moveTo>
                    <a:lnTo>
                      <a:pt x="30" y="1750"/>
                    </a:lnTo>
                    <a:lnTo>
                      <a:pt x="54" y="1451"/>
                    </a:lnTo>
                    <a:lnTo>
                      <a:pt x="84" y="1169"/>
                    </a:lnTo>
                    <a:lnTo>
                      <a:pt x="126" y="899"/>
                    </a:lnTo>
                    <a:lnTo>
                      <a:pt x="162" y="641"/>
                    </a:lnTo>
                    <a:lnTo>
                      <a:pt x="209" y="408"/>
                    </a:lnTo>
                    <a:lnTo>
                      <a:pt x="251" y="192"/>
                    </a:lnTo>
                    <a:lnTo>
                      <a:pt x="299" y="0"/>
                    </a:lnTo>
                    <a:lnTo>
                      <a:pt x="287" y="0"/>
                    </a:lnTo>
                    <a:lnTo>
                      <a:pt x="239" y="192"/>
                    </a:lnTo>
                    <a:lnTo>
                      <a:pt x="198" y="408"/>
                    </a:lnTo>
                    <a:lnTo>
                      <a:pt x="156" y="641"/>
                    </a:lnTo>
                    <a:lnTo>
                      <a:pt x="114" y="899"/>
                    </a:lnTo>
                    <a:lnTo>
                      <a:pt x="78" y="1169"/>
                    </a:lnTo>
                    <a:lnTo>
                      <a:pt x="48" y="1451"/>
                    </a:lnTo>
                    <a:lnTo>
                      <a:pt x="24" y="1750"/>
                    </a:lnTo>
                    <a:lnTo>
                      <a:pt x="6" y="2062"/>
                    </a:lnTo>
                    <a:lnTo>
                      <a:pt x="0" y="2374"/>
                    </a:lnTo>
                    <a:lnTo>
                      <a:pt x="12" y="2674"/>
                    </a:lnTo>
                    <a:lnTo>
                      <a:pt x="30" y="2973"/>
                    </a:lnTo>
                    <a:lnTo>
                      <a:pt x="54" y="3255"/>
                    </a:lnTo>
                    <a:lnTo>
                      <a:pt x="96" y="3537"/>
                    </a:lnTo>
                    <a:lnTo>
                      <a:pt x="144" y="3806"/>
                    </a:lnTo>
                    <a:lnTo>
                      <a:pt x="203" y="4064"/>
                    </a:lnTo>
                    <a:lnTo>
                      <a:pt x="275" y="4316"/>
                    </a:lnTo>
                    <a:lnTo>
                      <a:pt x="287" y="4316"/>
                    </a:lnTo>
                    <a:lnTo>
                      <a:pt x="215" y="4064"/>
                    </a:lnTo>
                    <a:lnTo>
                      <a:pt x="156" y="3806"/>
                    </a:lnTo>
                    <a:lnTo>
                      <a:pt x="108" y="3537"/>
                    </a:lnTo>
                    <a:lnTo>
                      <a:pt x="66" y="3261"/>
                    </a:lnTo>
                    <a:lnTo>
                      <a:pt x="42" y="2973"/>
                    </a:lnTo>
                    <a:lnTo>
                      <a:pt x="24" y="2680"/>
                    </a:lnTo>
                    <a:lnTo>
                      <a:pt x="12" y="2374"/>
                    </a:lnTo>
                    <a:lnTo>
                      <a:pt x="18" y="2062"/>
                    </a:lnTo>
                    <a:lnTo>
                      <a:pt x="18" y="2062"/>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52" name="Freeform 16"/>
              <p:cNvSpPr>
                <a:spLocks/>
              </p:cNvSpPr>
              <p:nvPr userDrawn="1"/>
            </p:nvSpPr>
            <p:spPr bwMode="hidden">
              <a:xfrm>
                <a:off x="1566" y="0"/>
                <a:ext cx="425" cy="4316"/>
              </a:xfrm>
              <a:custGeom>
                <a:avLst/>
                <a:gdLst>
                  <a:gd name="T0" fmla="*/ 424 w 424"/>
                  <a:gd name="T1" fmla="*/ 0 h 4316"/>
                  <a:gd name="T2" fmla="*/ 412 w 424"/>
                  <a:gd name="T3" fmla="*/ 0 h 4316"/>
                  <a:gd name="T4" fmla="*/ 316 w 424"/>
                  <a:gd name="T5" fmla="*/ 222 h 4316"/>
                  <a:gd name="T6" fmla="*/ 239 w 424"/>
                  <a:gd name="T7" fmla="*/ 462 h 4316"/>
                  <a:gd name="T8" fmla="*/ 167 w 424"/>
                  <a:gd name="T9" fmla="*/ 707 h 4316"/>
                  <a:gd name="T10" fmla="*/ 107 w 424"/>
                  <a:gd name="T11" fmla="*/ 971 h 4316"/>
                  <a:gd name="T12" fmla="*/ 65 w 424"/>
                  <a:gd name="T13" fmla="*/ 1247 h 4316"/>
                  <a:gd name="T14" fmla="*/ 29 w 424"/>
                  <a:gd name="T15" fmla="*/ 1529 h 4316"/>
                  <a:gd name="T16" fmla="*/ 6 w 424"/>
                  <a:gd name="T17" fmla="*/ 1822 h 4316"/>
                  <a:gd name="T18" fmla="*/ 0 w 424"/>
                  <a:gd name="T19" fmla="*/ 2122 h 4316"/>
                  <a:gd name="T20" fmla="*/ 6 w 424"/>
                  <a:gd name="T21" fmla="*/ 2404 h 4316"/>
                  <a:gd name="T22" fmla="*/ 24 w 424"/>
                  <a:gd name="T23" fmla="*/ 2686 h 4316"/>
                  <a:gd name="T24" fmla="*/ 47 w 424"/>
                  <a:gd name="T25" fmla="*/ 2961 h 4316"/>
                  <a:gd name="T26" fmla="*/ 89 w 424"/>
                  <a:gd name="T27" fmla="*/ 3243 h 4316"/>
                  <a:gd name="T28" fmla="*/ 137 w 424"/>
                  <a:gd name="T29" fmla="*/ 3519 h 4316"/>
                  <a:gd name="T30" fmla="*/ 197 w 424"/>
                  <a:gd name="T31" fmla="*/ 3788 h 4316"/>
                  <a:gd name="T32" fmla="*/ 269 w 424"/>
                  <a:gd name="T33" fmla="*/ 4058 h 4316"/>
                  <a:gd name="T34" fmla="*/ 346 w 424"/>
                  <a:gd name="T35" fmla="*/ 4316 h 4316"/>
                  <a:gd name="T36" fmla="*/ 358 w 424"/>
                  <a:gd name="T37" fmla="*/ 4316 h 4316"/>
                  <a:gd name="T38" fmla="*/ 281 w 424"/>
                  <a:gd name="T39" fmla="*/ 4058 h 4316"/>
                  <a:gd name="T40" fmla="*/ 209 w 424"/>
                  <a:gd name="T41" fmla="*/ 3788 h 4316"/>
                  <a:gd name="T42" fmla="*/ 149 w 424"/>
                  <a:gd name="T43" fmla="*/ 3519 h 4316"/>
                  <a:gd name="T44" fmla="*/ 101 w 424"/>
                  <a:gd name="T45" fmla="*/ 3243 h 4316"/>
                  <a:gd name="T46" fmla="*/ 59 w 424"/>
                  <a:gd name="T47" fmla="*/ 2961 h 4316"/>
                  <a:gd name="T48" fmla="*/ 35 w 424"/>
                  <a:gd name="T49" fmla="*/ 2686 h 4316"/>
                  <a:gd name="T50" fmla="*/ 18 w 424"/>
                  <a:gd name="T51" fmla="*/ 2404 h 4316"/>
                  <a:gd name="T52" fmla="*/ 12 w 424"/>
                  <a:gd name="T53" fmla="*/ 2122 h 4316"/>
                  <a:gd name="T54" fmla="*/ 18 w 424"/>
                  <a:gd name="T55" fmla="*/ 1822 h 4316"/>
                  <a:gd name="T56" fmla="*/ 41 w 424"/>
                  <a:gd name="T57" fmla="*/ 1529 h 4316"/>
                  <a:gd name="T58" fmla="*/ 71 w 424"/>
                  <a:gd name="T59" fmla="*/ 1247 h 4316"/>
                  <a:gd name="T60" fmla="*/ 119 w 424"/>
                  <a:gd name="T61" fmla="*/ 971 h 4316"/>
                  <a:gd name="T62" fmla="*/ 179 w 424"/>
                  <a:gd name="T63" fmla="*/ 707 h 4316"/>
                  <a:gd name="T64" fmla="*/ 245 w 424"/>
                  <a:gd name="T65" fmla="*/ 462 h 4316"/>
                  <a:gd name="T66" fmla="*/ 328 w 424"/>
                  <a:gd name="T67" fmla="*/ 222 h 4316"/>
                  <a:gd name="T68" fmla="*/ 424 w 424"/>
                  <a:gd name="T69" fmla="*/ 0 h 4316"/>
                  <a:gd name="T70" fmla="*/ 424 w 424"/>
                  <a:gd name="T71" fmla="*/ 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4" h="4316">
                    <a:moveTo>
                      <a:pt x="424" y="0"/>
                    </a:moveTo>
                    <a:lnTo>
                      <a:pt x="412" y="0"/>
                    </a:lnTo>
                    <a:lnTo>
                      <a:pt x="316" y="222"/>
                    </a:lnTo>
                    <a:lnTo>
                      <a:pt x="239" y="462"/>
                    </a:lnTo>
                    <a:lnTo>
                      <a:pt x="167" y="707"/>
                    </a:lnTo>
                    <a:lnTo>
                      <a:pt x="107" y="971"/>
                    </a:lnTo>
                    <a:lnTo>
                      <a:pt x="65" y="1247"/>
                    </a:lnTo>
                    <a:lnTo>
                      <a:pt x="29" y="1529"/>
                    </a:lnTo>
                    <a:lnTo>
                      <a:pt x="6" y="1822"/>
                    </a:lnTo>
                    <a:lnTo>
                      <a:pt x="0" y="2122"/>
                    </a:lnTo>
                    <a:lnTo>
                      <a:pt x="6" y="2404"/>
                    </a:lnTo>
                    <a:lnTo>
                      <a:pt x="24" y="2686"/>
                    </a:lnTo>
                    <a:lnTo>
                      <a:pt x="47" y="2961"/>
                    </a:lnTo>
                    <a:lnTo>
                      <a:pt x="89" y="3243"/>
                    </a:lnTo>
                    <a:lnTo>
                      <a:pt x="137" y="3519"/>
                    </a:lnTo>
                    <a:lnTo>
                      <a:pt x="197" y="3788"/>
                    </a:lnTo>
                    <a:lnTo>
                      <a:pt x="269" y="4058"/>
                    </a:lnTo>
                    <a:lnTo>
                      <a:pt x="346" y="4316"/>
                    </a:lnTo>
                    <a:lnTo>
                      <a:pt x="358" y="4316"/>
                    </a:lnTo>
                    <a:lnTo>
                      <a:pt x="281" y="4058"/>
                    </a:lnTo>
                    <a:lnTo>
                      <a:pt x="209" y="3788"/>
                    </a:lnTo>
                    <a:lnTo>
                      <a:pt x="149" y="3519"/>
                    </a:lnTo>
                    <a:lnTo>
                      <a:pt x="101" y="3243"/>
                    </a:lnTo>
                    <a:lnTo>
                      <a:pt x="59" y="2961"/>
                    </a:lnTo>
                    <a:lnTo>
                      <a:pt x="35" y="2686"/>
                    </a:lnTo>
                    <a:lnTo>
                      <a:pt x="18" y="2404"/>
                    </a:lnTo>
                    <a:lnTo>
                      <a:pt x="12" y="2122"/>
                    </a:lnTo>
                    <a:lnTo>
                      <a:pt x="18" y="1822"/>
                    </a:lnTo>
                    <a:lnTo>
                      <a:pt x="41" y="1529"/>
                    </a:lnTo>
                    <a:lnTo>
                      <a:pt x="71" y="1247"/>
                    </a:lnTo>
                    <a:lnTo>
                      <a:pt x="119" y="971"/>
                    </a:lnTo>
                    <a:lnTo>
                      <a:pt x="179" y="707"/>
                    </a:lnTo>
                    <a:lnTo>
                      <a:pt x="245" y="462"/>
                    </a:lnTo>
                    <a:lnTo>
                      <a:pt x="328" y="222"/>
                    </a:lnTo>
                    <a:lnTo>
                      <a:pt x="424" y="0"/>
                    </a:lnTo>
                    <a:lnTo>
                      <a:pt x="424"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53" name="Freeform 17"/>
              <p:cNvSpPr>
                <a:spLocks/>
              </p:cNvSpPr>
              <p:nvPr userDrawn="1"/>
            </p:nvSpPr>
            <p:spPr bwMode="hidden">
              <a:xfrm>
                <a:off x="1128" y="0"/>
                <a:ext cx="575" cy="4316"/>
              </a:xfrm>
              <a:custGeom>
                <a:avLst/>
                <a:gdLst>
                  <a:gd name="T0" fmla="*/ 12 w 574"/>
                  <a:gd name="T1" fmla="*/ 2146 h 4316"/>
                  <a:gd name="T2" fmla="*/ 24 w 574"/>
                  <a:gd name="T3" fmla="*/ 1846 h 4316"/>
                  <a:gd name="T4" fmla="*/ 54 w 574"/>
                  <a:gd name="T5" fmla="*/ 1559 h 4316"/>
                  <a:gd name="T6" fmla="*/ 96 w 574"/>
                  <a:gd name="T7" fmla="*/ 1277 h 4316"/>
                  <a:gd name="T8" fmla="*/ 162 w 574"/>
                  <a:gd name="T9" fmla="*/ 1001 h 4316"/>
                  <a:gd name="T10" fmla="*/ 239 w 574"/>
                  <a:gd name="T11" fmla="*/ 731 h 4316"/>
                  <a:gd name="T12" fmla="*/ 335 w 574"/>
                  <a:gd name="T13" fmla="*/ 480 h 4316"/>
                  <a:gd name="T14" fmla="*/ 449 w 574"/>
                  <a:gd name="T15" fmla="*/ 234 h 4316"/>
                  <a:gd name="T16" fmla="*/ 574 w 574"/>
                  <a:gd name="T17" fmla="*/ 0 h 4316"/>
                  <a:gd name="T18" fmla="*/ 562 w 574"/>
                  <a:gd name="T19" fmla="*/ 0 h 4316"/>
                  <a:gd name="T20" fmla="*/ 437 w 574"/>
                  <a:gd name="T21" fmla="*/ 234 h 4316"/>
                  <a:gd name="T22" fmla="*/ 323 w 574"/>
                  <a:gd name="T23" fmla="*/ 480 h 4316"/>
                  <a:gd name="T24" fmla="*/ 227 w 574"/>
                  <a:gd name="T25" fmla="*/ 737 h 4316"/>
                  <a:gd name="T26" fmla="*/ 150 w 574"/>
                  <a:gd name="T27" fmla="*/ 1001 h 4316"/>
                  <a:gd name="T28" fmla="*/ 84 w 574"/>
                  <a:gd name="T29" fmla="*/ 1277 h 4316"/>
                  <a:gd name="T30" fmla="*/ 42 w 574"/>
                  <a:gd name="T31" fmla="*/ 1559 h 4316"/>
                  <a:gd name="T32" fmla="*/ 12 w 574"/>
                  <a:gd name="T33" fmla="*/ 1852 h 4316"/>
                  <a:gd name="T34" fmla="*/ 0 w 574"/>
                  <a:gd name="T35" fmla="*/ 2146 h 4316"/>
                  <a:gd name="T36" fmla="*/ 6 w 574"/>
                  <a:gd name="T37" fmla="*/ 2434 h 4316"/>
                  <a:gd name="T38" fmla="*/ 30 w 574"/>
                  <a:gd name="T39" fmla="*/ 2715 h 4316"/>
                  <a:gd name="T40" fmla="*/ 66 w 574"/>
                  <a:gd name="T41" fmla="*/ 2997 h 4316"/>
                  <a:gd name="T42" fmla="*/ 120 w 574"/>
                  <a:gd name="T43" fmla="*/ 3273 h 4316"/>
                  <a:gd name="T44" fmla="*/ 191 w 574"/>
                  <a:gd name="T45" fmla="*/ 3549 h 4316"/>
                  <a:gd name="T46" fmla="*/ 275 w 574"/>
                  <a:gd name="T47" fmla="*/ 3812 h 4316"/>
                  <a:gd name="T48" fmla="*/ 371 w 574"/>
                  <a:gd name="T49" fmla="*/ 4070 h 4316"/>
                  <a:gd name="T50" fmla="*/ 484 w 574"/>
                  <a:gd name="T51" fmla="*/ 4316 h 4316"/>
                  <a:gd name="T52" fmla="*/ 496 w 574"/>
                  <a:gd name="T53" fmla="*/ 4316 h 4316"/>
                  <a:gd name="T54" fmla="*/ 383 w 574"/>
                  <a:gd name="T55" fmla="*/ 4070 h 4316"/>
                  <a:gd name="T56" fmla="*/ 287 w 574"/>
                  <a:gd name="T57" fmla="*/ 3812 h 4316"/>
                  <a:gd name="T58" fmla="*/ 203 w 574"/>
                  <a:gd name="T59" fmla="*/ 3549 h 4316"/>
                  <a:gd name="T60" fmla="*/ 132 w 574"/>
                  <a:gd name="T61" fmla="*/ 3273 h 4316"/>
                  <a:gd name="T62" fmla="*/ 78 w 574"/>
                  <a:gd name="T63" fmla="*/ 2997 h 4316"/>
                  <a:gd name="T64" fmla="*/ 42 w 574"/>
                  <a:gd name="T65" fmla="*/ 2715 h 4316"/>
                  <a:gd name="T66" fmla="*/ 18 w 574"/>
                  <a:gd name="T67" fmla="*/ 2434 h 4316"/>
                  <a:gd name="T68" fmla="*/ 12 w 574"/>
                  <a:gd name="T69" fmla="*/ 2146 h 4316"/>
                  <a:gd name="T70" fmla="*/ 12 w 574"/>
                  <a:gd name="T71" fmla="*/ 2146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4" h="4316">
                    <a:moveTo>
                      <a:pt x="12" y="2146"/>
                    </a:moveTo>
                    <a:lnTo>
                      <a:pt x="24" y="1846"/>
                    </a:lnTo>
                    <a:lnTo>
                      <a:pt x="54" y="1559"/>
                    </a:lnTo>
                    <a:lnTo>
                      <a:pt x="96" y="1277"/>
                    </a:lnTo>
                    <a:lnTo>
                      <a:pt x="162" y="1001"/>
                    </a:lnTo>
                    <a:lnTo>
                      <a:pt x="239" y="731"/>
                    </a:lnTo>
                    <a:lnTo>
                      <a:pt x="335" y="480"/>
                    </a:lnTo>
                    <a:lnTo>
                      <a:pt x="449" y="234"/>
                    </a:lnTo>
                    <a:lnTo>
                      <a:pt x="574" y="0"/>
                    </a:lnTo>
                    <a:lnTo>
                      <a:pt x="562" y="0"/>
                    </a:lnTo>
                    <a:lnTo>
                      <a:pt x="437" y="234"/>
                    </a:lnTo>
                    <a:lnTo>
                      <a:pt x="323" y="480"/>
                    </a:lnTo>
                    <a:lnTo>
                      <a:pt x="227" y="737"/>
                    </a:lnTo>
                    <a:lnTo>
                      <a:pt x="150" y="1001"/>
                    </a:lnTo>
                    <a:lnTo>
                      <a:pt x="84" y="1277"/>
                    </a:lnTo>
                    <a:lnTo>
                      <a:pt x="42" y="1559"/>
                    </a:lnTo>
                    <a:lnTo>
                      <a:pt x="12" y="1852"/>
                    </a:lnTo>
                    <a:lnTo>
                      <a:pt x="0" y="2146"/>
                    </a:lnTo>
                    <a:lnTo>
                      <a:pt x="6" y="2434"/>
                    </a:lnTo>
                    <a:lnTo>
                      <a:pt x="30" y="2715"/>
                    </a:lnTo>
                    <a:lnTo>
                      <a:pt x="66" y="2997"/>
                    </a:lnTo>
                    <a:lnTo>
                      <a:pt x="120" y="3273"/>
                    </a:lnTo>
                    <a:lnTo>
                      <a:pt x="191" y="3549"/>
                    </a:lnTo>
                    <a:lnTo>
                      <a:pt x="275" y="3812"/>
                    </a:lnTo>
                    <a:lnTo>
                      <a:pt x="371" y="4070"/>
                    </a:lnTo>
                    <a:lnTo>
                      <a:pt x="484" y="4316"/>
                    </a:lnTo>
                    <a:lnTo>
                      <a:pt x="496" y="4316"/>
                    </a:lnTo>
                    <a:lnTo>
                      <a:pt x="383" y="4070"/>
                    </a:lnTo>
                    <a:lnTo>
                      <a:pt x="287" y="3812"/>
                    </a:lnTo>
                    <a:lnTo>
                      <a:pt x="203" y="3549"/>
                    </a:lnTo>
                    <a:lnTo>
                      <a:pt x="132" y="3273"/>
                    </a:lnTo>
                    <a:lnTo>
                      <a:pt x="78" y="2997"/>
                    </a:lnTo>
                    <a:lnTo>
                      <a:pt x="42" y="2715"/>
                    </a:lnTo>
                    <a:lnTo>
                      <a:pt x="18" y="2434"/>
                    </a:lnTo>
                    <a:lnTo>
                      <a:pt x="12" y="2146"/>
                    </a:lnTo>
                    <a:lnTo>
                      <a:pt x="12" y="2146"/>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54" name="Freeform 18"/>
              <p:cNvSpPr>
                <a:spLocks/>
              </p:cNvSpPr>
              <p:nvPr userDrawn="1"/>
            </p:nvSpPr>
            <p:spPr bwMode="hidden">
              <a:xfrm>
                <a:off x="702" y="0"/>
                <a:ext cx="737" cy="4316"/>
              </a:xfrm>
              <a:custGeom>
                <a:avLst/>
                <a:gdLst>
                  <a:gd name="T0" fmla="*/ 12 w 735"/>
                  <a:gd name="T1" fmla="*/ 2098 h 4316"/>
                  <a:gd name="T2" fmla="*/ 29 w 735"/>
                  <a:gd name="T3" fmla="*/ 1798 h 4316"/>
                  <a:gd name="T4" fmla="*/ 71 w 735"/>
                  <a:gd name="T5" fmla="*/ 1505 h 4316"/>
                  <a:gd name="T6" fmla="*/ 131 w 735"/>
                  <a:gd name="T7" fmla="*/ 1223 h 4316"/>
                  <a:gd name="T8" fmla="*/ 215 w 735"/>
                  <a:gd name="T9" fmla="*/ 941 h 4316"/>
                  <a:gd name="T10" fmla="*/ 316 w 735"/>
                  <a:gd name="T11" fmla="*/ 689 h 4316"/>
                  <a:gd name="T12" fmla="*/ 442 w 735"/>
                  <a:gd name="T13" fmla="*/ 444 h 4316"/>
                  <a:gd name="T14" fmla="*/ 580 w 735"/>
                  <a:gd name="T15" fmla="*/ 216 h 4316"/>
                  <a:gd name="T16" fmla="*/ 735 w 735"/>
                  <a:gd name="T17" fmla="*/ 0 h 4316"/>
                  <a:gd name="T18" fmla="*/ 723 w 735"/>
                  <a:gd name="T19" fmla="*/ 0 h 4316"/>
                  <a:gd name="T20" fmla="*/ 568 w 735"/>
                  <a:gd name="T21" fmla="*/ 210 h 4316"/>
                  <a:gd name="T22" fmla="*/ 430 w 735"/>
                  <a:gd name="T23" fmla="*/ 438 h 4316"/>
                  <a:gd name="T24" fmla="*/ 311 w 735"/>
                  <a:gd name="T25" fmla="*/ 683 h 4316"/>
                  <a:gd name="T26" fmla="*/ 209 w 735"/>
                  <a:gd name="T27" fmla="*/ 941 h 4316"/>
                  <a:gd name="T28" fmla="*/ 125 w 735"/>
                  <a:gd name="T29" fmla="*/ 1217 h 4316"/>
                  <a:gd name="T30" fmla="*/ 59 w 735"/>
                  <a:gd name="T31" fmla="*/ 1505 h 4316"/>
                  <a:gd name="T32" fmla="*/ 18 w 735"/>
                  <a:gd name="T33" fmla="*/ 1798 h 4316"/>
                  <a:gd name="T34" fmla="*/ 0 w 735"/>
                  <a:gd name="T35" fmla="*/ 2098 h 4316"/>
                  <a:gd name="T36" fmla="*/ 6 w 735"/>
                  <a:gd name="T37" fmla="*/ 2404 h 4316"/>
                  <a:gd name="T38" fmla="*/ 29 w 735"/>
                  <a:gd name="T39" fmla="*/ 2709 h 4316"/>
                  <a:gd name="T40" fmla="*/ 77 w 735"/>
                  <a:gd name="T41" fmla="*/ 3015 h 4316"/>
                  <a:gd name="T42" fmla="*/ 149 w 735"/>
                  <a:gd name="T43" fmla="*/ 3315 h 4316"/>
                  <a:gd name="T44" fmla="*/ 227 w 735"/>
                  <a:gd name="T45" fmla="*/ 3573 h 4316"/>
                  <a:gd name="T46" fmla="*/ 316 w 735"/>
                  <a:gd name="T47" fmla="*/ 3824 h 4316"/>
                  <a:gd name="T48" fmla="*/ 424 w 735"/>
                  <a:gd name="T49" fmla="*/ 4076 h 4316"/>
                  <a:gd name="T50" fmla="*/ 544 w 735"/>
                  <a:gd name="T51" fmla="*/ 4316 h 4316"/>
                  <a:gd name="T52" fmla="*/ 556 w 735"/>
                  <a:gd name="T53" fmla="*/ 4316 h 4316"/>
                  <a:gd name="T54" fmla="*/ 436 w 735"/>
                  <a:gd name="T55" fmla="*/ 4076 h 4316"/>
                  <a:gd name="T56" fmla="*/ 328 w 735"/>
                  <a:gd name="T57" fmla="*/ 3824 h 4316"/>
                  <a:gd name="T58" fmla="*/ 239 w 735"/>
                  <a:gd name="T59" fmla="*/ 3573 h 4316"/>
                  <a:gd name="T60" fmla="*/ 161 w 735"/>
                  <a:gd name="T61" fmla="*/ 3315 h 4316"/>
                  <a:gd name="T62" fmla="*/ 89 w 735"/>
                  <a:gd name="T63" fmla="*/ 3015 h 4316"/>
                  <a:gd name="T64" fmla="*/ 41 w 735"/>
                  <a:gd name="T65" fmla="*/ 2709 h 4316"/>
                  <a:gd name="T66" fmla="*/ 18 w 735"/>
                  <a:gd name="T67" fmla="*/ 2404 h 4316"/>
                  <a:gd name="T68" fmla="*/ 12 w 735"/>
                  <a:gd name="T69" fmla="*/ 2098 h 4316"/>
                  <a:gd name="T70" fmla="*/ 12 w 735"/>
                  <a:gd name="T71" fmla="*/ 209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35" h="4316">
                    <a:moveTo>
                      <a:pt x="12" y="2098"/>
                    </a:moveTo>
                    <a:lnTo>
                      <a:pt x="29" y="1798"/>
                    </a:lnTo>
                    <a:lnTo>
                      <a:pt x="71" y="1505"/>
                    </a:lnTo>
                    <a:lnTo>
                      <a:pt x="131" y="1223"/>
                    </a:lnTo>
                    <a:lnTo>
                      <a:pt x="215" y="941"/>
                    </a:lnTo>
                    <a:lnTo>
                      <a:pt x="316" y="689"/>
                    </a:lnTo>
                    <a:lnTo>
                      <a:pt x="442" y="444"/>
                    </a:lnTo>
                    <a:lnTo>
                      <a:pt x="580" y="216"/>
                    </a:lnTo>
                    <a:lnTo>
                      <a:pt x="735" y="0"/>
                    </a:lnTo>
                    <a:lnTo>
                      <a:pt x="723" y="0"/>
                    </a:lnTo>
                    <a:lnTo>
                      <a:pt x="568" y="210"/>
                    </a:lnTo>
                    <a:lnTo>
                      <a:pt x="430" y="438"/>
                    </a:lnTo>
                    <a:lnTo>
                      <a:pt x="311" y="683"/>
                    </a:lnTo>
                    <a:lnTo>
                      <a:pt x="209" y="941"/>
                    </a:lnTo>
                    <a:lnTo>
                      <a:pt x="125" y="1217"/>
                    </a:lnTo>
                    <a:lnTo>
                      <a:pt x="59" y="1505"/>
                    </a:lnTo>
                    <a:lnTo>
                      <a:pt x="18" y="1798"/>
                    </a:lnTo>
                    <a:lnTo>
                      <a:pt x="0" y="2098"/>
                    </a:lnTo>
                    <a:lnTo>
                      <a:pt x="6" y="2404"/>
                    </a:lnTo>
                    <a:lnTo>
                      <a:pt x="29" y="2709"/>
                    </a:lnTo>
                    <a:lnTo>
                      <a:pt x="77" y="3015"/>
                    </a:lnTo>
                    <a:lnTo>
                      <a:pt x="149" y="3315"/>
                    </a:lnTo>
                    <a:lnTo>
                      <a:pt x="227" y="3573"/>
                    </a:lnTo>
                    <a:lnTo>
                      <a:pt x="316" y="3824"/>
                    </a:lnTo>
                    <a:lnTo>
                      <a:pt x="424" y="4076"/>
                    </a:lnTo>
                    <a:lnTo>
                      <a:pt x="544" y="4316"/>
                    </a:lnTo>
                    <a:lnTo>
                      <a:pt x="556" y="4316"/>
                    </a:lnTo>
                    <a:lnTo>
                      <a:pt x="436" y="4076"/>
                    </a:lnTo>
                    <a:lnTo>
                      <a:pt x="328" y="3824"/>
                    </a:lnTo>
                    <a:lnTo>
                      <a:pt x="239" y="3573"/>
                    </a:lnTo>
                    <a:lnTo>
                      <a:pt x="161" y="3315"/>
                    </a:lnTo>
                    <a:lnTo>
                      <a:pt x="89" y="3015"/>
                    </a:lnTo>
                    <a:lnTo>
                      <a:pt x="41" y="2709"/>
                    </a:lnTo>
                    <a:lnTo>
                      <a:pt x="18" y="2404"/>
                    </a:lnTo>
                    <a:lnTo>
                      <a:pt x="12" y="2098"/>
                    </a:lnTo>
                    <a:lnTo>
                      <a:pt x="12" y="209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55" name="Freeform 19"/>
              <p:cNvSpPr>
                <a:spLocks/>
              </p:cNvSpPr>
              <p:nvPr userDrawn="1"/>
            </p:nvSpPr>
            <p:spPr bwMode="hidden">
              <a:xfrm>
                <a:off x="288" y="0"/>
                <a:ext cx="840" cy="4316"/>
              </a:xfrm>
              <a:custGeom>
                <a:avLst/>
                <a:gdLst>
                  <a:gd name="T0" fmla="*/ 18 w 837"/>
                  <a:gd name="T1" fmla="*/ 1948 h 4316"/>
                  <a:gd name="T2" fmla="*/ 48 w 837"/>
                  <a:gd name="T3" fmla="*/ 1708 h 4316"/>
                  <a:gd name="T4" fmla="*/ 96 w 837"/>
                  <a:gd name="T5" fmla="*/ 1475 h 4316"/>
                  <a:gd name="T6" fmla="*/ 161 w 837"/>
                  <a:gd name="T7" fmla="*/ 1235 h 4316"/>
                  <a:gd name="T8" fmla="*/ 251 w 837"/>
                  <a:gd name="T9" fmla="*/ 995 h 4316"/>
                  <a:gd name="T10" fmla="*/ 365 w 837"/>
                  <a:gd name="T11" fmla="*/ 755 h 4316"/>
                  <a:gd name="T12" fmla="*/ 496 w 837"/>
                  <a:gd name="T13" fmla="*/ 510 h 4316"/>
                  <a:gd name="T14" fmla="*/ 658 w 837"/>
                  <a:gd name="T15" fmla="*/ 258 h 4316"/>
                  <a:gd name="T16" fmla="*/ 741 w 837"/>
                  <a:gd name="T17" fmla="*/ 132 h 4316"/>
                  <a:gd name="T18" fmla="*/ 837 w 837"/>
                  <a:gd name="T19" fmla="*/ 0 h 4316"/>
                  <a:gd name="T20" fmla="*/ 825 w 837"/>
                  <a:gd name="T21" fmla="*/ 0 h 4316"/>
                  <a:gd name="T22" fmla="*/ 729 w 837"/>
                  <a:gd name="T23" fmla="*/ 132 h 4316"/>
                  <a:gd name="T24" fmla="*/ 640 w 837"/>
                  <a:gd name="T25" fmla="*/ 258 h 4316"/>
                  <a:gd name="T26" fmla="*/ 562 w 837"/>
                  <a:gd name="T27" fmla="*/ 384 h 4316"/>
                  <a:gd name="T28" fmla="*/ 484 w 837"/>
                  <a:gd name="T29" fmla="*/ 510 h 4316"/>
                  <a:gd name="T30" fmla="*/ 353 w 837"/>
                  <a:gd name="T31" fmla="*/ 755 h 4316"/>
                  <a:gd name="T32" fmla="*/ 239 w 837"/>
                  <a:gd name="T33" fmla="*/ 995 h 4316"/>
                  <a:gd name="T34" fmla="*/ 150 w 837"/>
                  <a:gd name="T35" fmla="*/ 1235 h 4316"/>
                  <a:gd name="T36" fmla="*/ 84 w 837"/>
                  <a:gd name="T37" fmla="*/ 1469 h 4316"/>
                  <a:gd name="T38" fmla="*/ 36 w 837"/>
                  <a:gd name="T39" fmla="*/ 1702 h 4316"/>
                  <a:gd name="T40" fmla="*/ 6 w 837"/>
                  <a:gd name="T41" fmla="*/ 1942 h 4316"/>
                  <a:gd name="T42" fmla="*/ 0 w 837"/>
                  <a:gd name="T43" fmla="*/ 2200 h 4316"/>
                  <a:gd name="T44" fmla="*/ 12 w 837"/>
                  <a:gd name="T45" fmla="*/ 2470 h 4316"/>
                  <a:gd name="T46" fmla="*/ 48 w 837"/>
                  <a:gd name="T47" fmla="*/ 2739 h 4316"/>
                  <a:gd name="T48" fmla="*/ 114 w 837"/>
                  <a:gd name="T49" fmla="*/ 3027 h 4316"/>
                  <a:gd name="T50" fmla="*/ 150 w 837"/>
                  <a:gd name="T51" fmla="*/ 3171 h 4316"/>
                  <a:gd name="T52" fmla="*/ 197 w 837"/>
                  <a:gd name="T53" fmla="*/ 3321 h 4316"/>
                  <a:gd name="T54" fmla="*/ 245 w 837"/>
                  <a:gd name="T55" fmla="*/ 3477 h 4316"/>
                  <a:gd name="T56" fmla="*/ 305 w 837"/>
                  <a:gd name="T57" fmla="*/ 3639 h 4316"/>
                  <a:gd name="T58" fmla="*/ 365 w 837"/>
                  <a:gd name="T59" fmla="*/ 3800 h 4316"/>
                  <a:gd name="T60" fmla="*/ 437 w 837"/>
                  <a:gd name="T61" fmla="*/ 3968 h 4316"/>
                  <a:gd name="T62" fmla="*/ 508 w 837"/>
                  <a:gd name="T63" fmla="*/ 4136 h 4316"/>
                  <a:gd name="T64" fmla="*/ 592 w 837"/>
                  <a:gd name="T65" fmla="*/ 4316 h 4316"/>
                  <a:gd name="T66" fmla="*/ 604 w 837"/>
                  <a:gd name="T67" fmla="*/ 4316 h 4316"/>
                  <a:gd name="T68" fmla="*/ 520 w 837"/>
                  <a:gd name="T69" fmla="*/ 4136 h 4316"/>
                  <a:gd name="T70" fmla="*/ 448 w 837"/>
                  <a:gd name="T71" fmla="*/ 3968 h 4316"/>
                  <a:gd name="T72" fmla="*/ 377 w 837"/>
                  <a:gd name="T73" fmla="*/ 3800 h 4316"/>
                  <a:gd name="T74" fmla="*/ 317 w 837"/>
                  <a:gd name="T75" fmla="*/ 3639 h 4316"/>
                  <a:gd name="T76" fmla="*/ 257 w 837"/>
                  <a:gd name="T77" fmla="*/ 3477 h 4316"/>
                  <a:gd name="T78" fmla="*/ 209 w 837"/>
                  <a:gd name="T79" fmla="*/ 3327 h 4316"/>
                  <a:gd name="T80" fmla="*/ 161 w 837"/>
                  <a:gd name="T81" fmla="*/ 3171 h 4316"/>
                  <a:gd name="T82" fmla="*/ 126 w 837"/>
                  <a:gd name="T83" fmla="*/ 3027 h 4316"/>
                  <a:gd name="T84" fmla="*/ 60 w 837"/>
                  <a:gd name="T85" fmla="*/ 2739 h 4316"/>
                  <a:gd name="T86" fmla="*/ 24 w 837"/>
                  <a:gd name="T87" fmla="*/ 2470 h 4316"/>
                  <a:gd name="T88" fmla="*/ 12 w 837"/>
                  <a:gd name="T89" fmla="*/ 2206 h 4316"/>
                  <a:gd name="T90" fmla="*/ 18 w 837"/>
                  <a:gd name="T91" fmla="*/ 1948 h 4316"/>
                  <a:gd name="T92" fmla="*/ 18 w 837"/>
                  <a:gd name="T93" fmla="*/ 194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7" h="4316">
                    <a:moveTo>
                      <a:pt x="18" y="1948"/>
                    </a:moveTo>
                    <a:lnTo>
                      <a:pt x="48" y="1708"/>
                    </a:lnTo>
                    <a:lnTo>
                      <a:pt x="96" y="1475"/>
                    </a:lnTo>
                    <a:lnTo>
                      <a:pt x="161" y="1235"/>
                    </a:lnTo>
                    <a:lnTo>
                      <a:pt x="251" y="995"/>
                    </a:lnTo>
                    <a:lnTo>
                      <a:pt x="365" y="755"/>
                    </a:lnTo>
                    <a:lnTo>
                      <a:pt x="496" y="510"/>
                    </a:lnTo>
                    <a:lnTo>
                      <a:pt x="658" y="258"/>
                    </a:lnTo>
                    <a:lnTo>
                      <a:pt x="741" y="132"/>
                    </a:lnTo>
                    <a:lnTo>
                      <a:pt x="837" y="0"/>
                    </a:lnTo>
                    <a:lnTo>
                      <a:pt x="825" y="0"/>
                    </a:lnTo>
                    <a:lnTo>
                      <a:pt x="729" y="132"/>
                    </a:lnTo>
                    <a:lnTo>
                      <a:pt x="640" y="258"/>
                    </a:lnTo>
                    <a:lnTo>
                      <a:pt x="562" y="384"/>
                    </a:lnTo>
                    <a:lnTo>
                      <a:pt x="484" y="510"/>
                    </a:lnTo>
                    <a:lnTo>
                      <a:pt x="353" y="755"/>
                    </a:lnTo>
                    <a:lnTo>
                      <a:pt x="239" y="995"/>
                    </a:lnTo>
                    <a:lnTo>
                      <a:pt x="150" y="1235"/>
                    </a:lnTo>
                    <a:lnTo>
                      <a:pt x="84" y="1469"/>
                    </a:lnTo>
                    <a:lnTo>
                      <a:pt x="36" y="1702"/>
                    </a:lnTo>
                    <a:lnTo>
                      <a:pt x="6" y="1942"/>
                    </a:lnTo>
                    <a:lnTo>
                      <a:pt x="0" y="2200"/>
                    </a:lnTo>
                    <a:lnTo>
                      <a:pt x="12" y="2470"/>
                    </a:lnTo>
                    <a:lnTo>
                      <a:pt x="48" y="2739"/>
                    </a:lnTo>
                    <a:lnTo>
                      <a:pt x="114" y="3027"/>
                    </a:lnTo>
                    <a:lnTo>
                      <a:pt x="150" y="3171"/>
                    </a:lnTo>
                    <a:lnTo>
                      <a:pt x="197" y="3321"/>
                    </a:lnTo>
                    <a:lnTo>
                      <a:pt x="245" y="3477"/>
                    </a:lnTo>
                    <a:lnTo>
                      <a:pt x="305" y="3639"/>
                    </a:lnTo>
                    <a:lnTo>
                      <a:pt x="365" y="3800"/>
                    </a:lnTo>
                    <a:lnTo>
                      <a:pt x="437" y="3968"/>
                    </a:lnTo>
                    <a:lnTo>
                      <a:pt x="508" y="4136"/>
                    </a:lnTo>
                    <a:lnTo>
                      <a:pt x="592" y="4316"/>
                    </a:lnTo>
                    <a:lnTo>
                      <a:pt x="604" y="4316"/>
                    </a:lnTo>
                    <a:lnTo>
                      <a:pt x="520" y="4136"/>
                    </a:lnTo>
                    <a:lnTo>
                      <a:pt x="448" y="3968"/>
                    </a:lnTo>
                    <a:lnTo>
                      <a:pt x="377" y="3800"/>
                    </a:lnTo>
                    <a:lnTo>
                      <a:pt x="317" y="3639"/>
                    </a:lnTo>
                    <a:lnTo>
                      <a:pt x="257" y="3477"/>
                    </a:lnTo>
                    <a:lnTo>
                      <a:pt x="209" y="3327"/>
                    </a:lnTo>
                    <a:lnTo>
                      <a:pt x="161" y="3171"/>
                    </a:lnTo>
                    <a:lnTo>
                      <a:pt x="126" y="3027"/>
                    </a:lnTo>
                    <a:lnTo>
                      <a:pt x="60" y="2739"/>
                    </a:lnTo>
                    <a:lnTo>
                      <a:pt x="24" y="2470"/>
                    </a:lnTo>
                    <a:lnTo>
                      <a:pt x="12" y="2206"/>
                    </a:lnTo>
                    <a:lnTo>
                      <a:pt x="18" y="1948"/>
                    </a:lnTo>
                    <a:lnTo>
                      <a:pt x="18" y="194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grpSp>
        <p:sp>
          <p:nvSpPr>
            <p:cNvPr id="347156" name="Freeform 20"/>
            <p:cNvSpPr>
              <a:spLocks/>
            </p:cNvSpPr>
            <p:nvPr/>
          </p:nvSpPr>
          <p:spPr bwMode="hidden">
            <a:xfrm>
              <a:off x="6" y="2901"/>
              <a:ext cx="606" cy="1415"/>
            </a:xfrm>
            <a:custGeom>
              <a:avLst/>
              <a:gdLst>
                <a:gd name="T0" fmla="*/ 0 w 604"/>
                <a:gd name="T1" fmla="*/ 54 h 1415"/>
                <a:gd name="T2" fmla="*/ 42 w 604"/>
                <a:gd name="T3" fmla="*/ 228 h 1415"/>
                <a:gd name="T4" fmla="*/ 96 w 604"/>
                <a:gd name="T5" fmla="*/ 402 h 1415"/>
                <a:gd name="T6" fmla="*/ 161 w 604"/>
                <a:gd name="T7" fmla="*/ 576 h 1415"/>
                <a:gd name="T8" fmla="*/ 227 w 604"/>
                <a:gd name="T9" fmla="*/ 744 h 1415"/>
                <a:gd name="T10" fmla="*/ 305 w 604"/>
                <a:gd name="T11" fmla="*/ 917 h 1415"/>
                <a:gd name="T12" fmla="*/ 389 w 604"/>
                <a:gd name="T13" fmla="*/ 1085 h 1415"/>
                <a:gd name="T14" fmla="*/ 484 w 604"/>
                <a:gd name="T15" fmla="*/ 1253 h 1415"/>
                <a:gd name="T16" fmla="*/ 586 w 604"/>
                <a:gd name="T17" fmla="*/ 1415 h 1415"/>
                <a:gd name="T18" fmla="*/ 604 w 604"/>
                <a:gd name="T19" fmla="*/ 1415 h 1415"/>
                <a:gd name="T20" fmla="*/ 496 w 604"/>
                <a:gd name="T21" fmla="*/ 1247 h 1415"/>
                <a:gd name="T22" fmla="*/ 401 w 604"/>
                <a:gd name="T23" fmla="*/ 1073 h 1415"/>
                <a:gd name="T24" fmla="*/ 311 w 604"/>
                <a:gd name="T25" fmla="*/ 899 h 1415"/>
                <a:gd name="T26" fmla="*/ 233 w 604"/>
                <a:gd name="T27" fmla="*/ 720 h 1415"/>
                <a:gd name="T28" fmla="*/ 161 w 604"/>
                <a:gd name="T29" fmla="*/ 546 h 1415"/>
                <a:gd name="T30" fmla="*/ 102 w 604"/>
                <a:gd name="T31" fmla="*/ 366 h 1415"/>
                <a:gd name="T32" fmla="*/ 48 w 604"/>
                <a:gd name="T33" fmla="*/ 180 h 1415"/>
                <a:gd name="T34" fmla="*/ 0 w 604"/>
                <a:gd name="T35" fmla="*/ 0 h 1415"/>
                <a:gd name="T36" fmla="*/ 0 w 604"/>
                <a:gd name="T37" fmla="*/ 54 h 1415"/>
                <a:gd name="T38" fmla="*/ 0 w 604"/>
                <a:gd name="T39" fmla="*/ 54 h 1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4" h="1415">
                  <a:moveTo>
                    <a:pt x="0" y="54"/>
                  </a:moveTo>
                  <a:lnTo>
                    <a:pt x="42" y="228"/>
                  </a:lnTo>
                  <a:lnTo>
                    <a:pt x="96" y="402"/>
                  </a:lnTo>
                  <a:lnTo>
                    <a:pt x="161" y="576"/>
                  </a:lnTo>
                  <a:lnTo>
                    <a:pt x="227" y="744"/>
                  </a:lnTo>
                  <a:lnTo>
                    <a:pt x="305" y="917"/>
                  </a:lnTo>
                  <a:lnTo>
                    <a:pt x="389" y="1085"/>
                  </a:lnTo>
                  <a:lnTo>
                    <a:pt x="484" y="1253"/>
                  </a:lnTo>
                  <a:lnTo>
                    <a:pt x="586" y="1415"/>
                  </a:lnTo>
                  <a:lnTo>
                    <a:pt x="604" y="1415"/>
                  </a:lnTo>
                  <a:lnTo>
                    <a:pt x="496" y="1247"/>
                  </a:lnTo>
                  <a:lnTo>
                    <a:pt x="401" y="1073"/>
                  </a:lnTo>
                  <a:lnTo>
                    <a:pt x="311" y="899"/>
                  </a:lnTo>
                  <a:lnTo>
                    <a:pt x="233" y="720"/>
                  </a:lnTo>
                  <a:lnTo>
                    <a:pt x="161" y="546"/>
                  </a:lnTo>
                  <a:lnTo>
                    <a:pt x="102" y="366"/>
                  </a:lnTo>
                  <a:lnTo>
                    <a:pt x="48" y="180"/>
                  </a:lnTo>
                  <a:lnTo>
                    <a:pt x="0" y="0"/>
                  </a:lnTo>
                  <a:lnTo>
                    <a:pt x="0" y="54"/>
                  </a:lnTo>
                  <a:lnTo>
                    <a:pt x="0" y="54"/>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57" name="Freeform 21"/>
            <p:cNvSpPr>
              <a:spLocks/>
            </p:cNvSpPr>
            <p:nvPr/>
          </p:nvSpPr>
          <p:spPr bwMode="hidden">
            <a:xfrm>
              <a:off x="6" y="3890"/>
              <a:ext cx="228" cy="426"/>
            </a:xfrm>
            <a:custGeom>
              <a:avLst/>
              <a:gdLst>
                <a:gd name="T0" fmla="*/ 0 w 227"/>
                <a:gd name="T1" fmla="*/ 30 h 426"/>
                <a:gd name="T2" fmla="*/ 108 w 227"/>
                <a:gd name="T3" fmla="*/ 240 h 426"/>
                <a:gd name="T4" fmla="*/ 215 w 227"/>
                <a:gd name="T5" fmla="*/ 426 h 426"/>
                <a:gd name="T6" fmla="*/ 227 w 227"/>
                <a:gd name="T7" fmla="*/ 426 h 426"/>
                <a:gd name="T8" fmla="*/ 167 w 227"/>
                <a:gd name="T9" fmla="*/ 330 h 426"/>
                <a:gd name="T10" fmla="*/ 114 w 227"/>
                <a:gd name="T11" fmla="*/ 222 h 426"/>
                <a:gd name="T12" fmla="*/ 0 w 227"/>
                <a:gd name="T13" fmla="*/ 0 h 426"/>
                <a:gd name="T14" fmla="*/ 0 w 227"/>
                <a:gd name="T15" fmla="*/ 30 h 426"/>
                <a:gd name="T16" fmla="*/ 0 w 227"/>
                <a:gd name="T17" fmla="*/ 3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7" h="426">
                  <a:moveTo>
                    <a:pt x="0" y="30"/>
                  </a:moveTo>
                  <a:lnTo>
                    <a:pt x="108" y="240"/>
                  </a:lnTo>
                  <a:lnTo>
                    <a:pt x="215" y="426"/>
                  </a:lnTo>
                  <a:lnTo>
                    <a:pt x="227" y="426"/>
                  </a:lnTo>
                  <a:lnTo>
                    <a:pt x="167" y="330"/>
                  </a:lnTo>
                  <a:lnTo>
                    <a:pt x="114" y="222"/>
                  </a:lnTo>
                  <a:lnTo>
                    <a:pt x="0" y="0"/>
                  </a:lnTo>
                  <a:lnTo>
                    <a:pt x="0" y="30"/>
                  </a:lnTo>
                  <a:lnTo>
                    <a:pt x="0" y="30"/>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58" name="Freeform 22"/>
            <p:cNvSpPr>
              <a:spLocks/>
            </p:cNvSpPr>
            <p:nvPr/>
          </p:nvSpPr>
          <p:spPr bwMode="hidden">
            <a:xfrm>
              <a:off x="4776" y="0"/>
              <a:ext cx="984" cy="1786"/>
            </a:xfrm>
            <a:custGeom>
              <a:avLst/>
              <a:gdLst>
                <a:gd name="T0" fmla="*/ 981 w 981"/>
                <a:gd name="T1" fmla="*/ 1786 h 1786"/>
                <a:gd name="T2" fmla="*/ 981 w 981"/>
                <a:gd name="T3" fmla="*/ 1720 h 1786"/>
                <a:gd name="T4" fmla="*/ 969 w 981"/>
                <a:gd name="T5" fmla="*/ 1666 h 1786"/>
                <a:gd name="T6" fmla="*/ 957 w 981"/>
                <a:gd name="T7" fmla="*/ 1613 h 1786"/>
                <a:gd name="T8" fmla="*/ 921 w 981"/>
                <a:gd name="T9" fmla="*/ 1487 h 1786"/>
                <a:gd name="T10" fmla="*/ 885 w 981"/>
                <a:gd name="T11" fmla="*/ 1361 h 1786"/>
                <a:gd name="T12" fmla="*/ 796 w 981"/>
                <a:gd name="T13" fmla="*/ 1121 h 1786"/>
                <a:gd name="T14" fmla="*/ 682 w 981"/>
                <a:gd name="T15" fmla="*/ 899 h 1786"/>
                <a:gd name="T16" fmla="*/ 562 w 981"/>
                <a:gd name="T17" fmla="*/ 689 h 1786"/>
                <a:gd name="T18" fmla="*/ 431 w 981"/>
                <a:gd name="T19" fmla="*/ 498 h 1786"/>
                <a:gd name="T20" fmla="*/ 293 w 981"/>
                <a:gd name="T21" fmla="*/ 318 h 1786"/>
                <a:gd name="T22" fmla="*/ 150 w 981"/>
                <a:gd name="T23" fmla="*/ 150 h 1786"/>
                <a:gd name="T24" fmla="*/ 12 w 981"/>
                <a:gd name="T25" fmla="*/ 0 h 1786"/>
                <a:gd name="T26" fmla="*/ 0 w 981"/>
                <a:gd name="T27" fmla="*/ 0 h 1786"/>
                <a:gd name="T28" fmla="*/ 138 w 981"/>
                <a:gd name="T29" fmla="*/ 150 h 1786"/>
                <a:gd name="T30" fmla="*/ 275 w 981"/>
                <a:gd name="T31" fmla="*/ 318 h 1786"/>
                <a:gd name="T32" fmla="*/ 413 w 981"/>
                <a:gd name="T33" fmla="*/ 498 h 1786"/>
                <a:gd name="T34" fmla="*/ 545 w 981"/>
                <a:gd name="T35" fmla="*/ 689 h 1786"/>
                <a:gd name="T36" fmla="*/ 670 w 981"/>
                <a:gd name="T37" fmla="*/ 899 h 1786"/>
                <a:gd name="T38" fmla="*/ 778 w 981"/>
                <a:gd name="T39" fmla="*/ 1121 h 1786"/>
                <a:gd name="T40" fmla="*/ 873 w 981"/>
                <a:gd name="T41" fmla="*/ 1361 h 1786"/>
                <a:gd name="T42" fmla="*/ 909 w 981"/>
                <a:gd name="T43" fmla="*/ 1487 h 1786"/>
                <a:gd name="T44" fmla="*/ 945 w 981"/>
                <a:gd name="T45" fmla="*/ 1619 h 1786"/>
                <a:gd name="T46" fmla="*/ 963 w 981"/>
                <a:gd name="T47" fmla="*/ 1702 h 1786"/>
                <a:gd name="T48" fmla="*/ 981 w 981"/>
                <a:gd name="T49" fmla="*/ 1786 h 1786"/>
                <a:gd name="T50" fmla="*/ 981 w 981"/>
                <a:gd name="T51" fmla="*/ 1786 h 1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1" h="1786">
                  <a:moveTo>
                    <a:pt x="981" y="1786"/>
                  </a:moveTo>
                  <a:lnTo>
                    <a:pt x="981" y="1720"/>
                  </a:lnTo>
                  <a:lnTo>
                    <a:pt x="969" y="1666"/>
                  </a:lnTo>
                  <a:lnTo>
                    <a:pt x="957" y="1613"/>
                  </a:lnTo>
                  <a:lnTo>
                    <a:pt x="921" y="1487"/>
                  </a:lnTo>
                  <a:lnTo>
                    <a:pt x="885" y="1361"/>
                  </a:lnTo>
                  <a:lnTo>
                    <a:pt x="796" y="1121"/>
                  </a:lnTo>
                  <a:lnTo>
                    <a:pt x="682" y="899"/>
                  </a:lnTo>
                  <a:lnTo>
                    <a:pt x="562" y="689"/>
                  </a:lnTo>
                  <a:lnTo>
                    <a:pt x="431" y="498"/>
                  </a:lnTo>
                  <a:lnTo>
                    <a:pt x="293" y="318"/>
                  </a:lnTo>
                  <a:lnTo>
                    <a:pt x="150" y="150"/>
                  </a:lnTo>
                  <a:lnTo>
                    <a:pt x="12" y="0"/>
                  </a:lnTo>
                  <a:lnTo>
                    <a:pt x="0" y="0"/>
                  </a:lnTo>
                  <a:lnTo>
                    <a:pt x="138" y="150"/>
                  </a:lnTo>
                  <a:lnTo>
                    <a:pt x="275" y="318"/>
                  </a:lnTo>
                  <a:lnTo>
                    <a:pt x="413" y="498"/>
                  </a:lnTo>
                  <a:lnTo>
                    <a:pt x="545" y="689"/>
                  </a:lnTo>
                  <a:lnTo>
                    <a:pt x="670" y="899"/>
                  </a:lnTo>
                  <a:lnTo>
                    <a:pt x="778" y="1121"/>
                  </a:lnTo>
                  <a:lnTo>
                    <a:pt x="873" y="1361"/>
                  </a:lnTo>
                  <a:lnTo>
                    <a:pt x="909" y="1487"/>
                  </a:lnTo>
                  <a:lnTo>
                    <a:pt x="945" y="1619"/>
                  </a:lnTo>
                  <a:lnTo>
                    <a:pt x="963" y="1702"/>
                  </a:lnTo>
                  <a:lnTo>
                    <a:pt x="981" y="1786"/>
                  </a:lnTo>
                  <a:lnTo>
                    <a:pt x="981" y="1786"/>
                  </a:lnTo>
                  <a:close/>
                </a:path>
              </a:pathLst>
            </a:custGeom>
            <a:gradFill rotWithShape="0">
              <a:gsLst>
                <a:gs pos="0">
                  <a:schemeClr val="bg1"/>
                </a:gs>
                <a:gs pos="100000">
                  <a:schemeClr val="bg1">
                    <a:gamma/>
                    <a:shade val="94118"/>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13327" name="Freeform 23"/>
            <p:cNvSpPr>
              <a:spLocks/>
            </p:cNvSpPr>
            <p:nvPr/>
          </p:nvSpPr>
          <p:spPr bwMode="hidden">
            <a:xfrm>
              <a:off x="5041" y="0"/>
              <a:ext cx="719" cy="845"/>
            </a:xfrm>
            <a:custGeom>
              <a:avLst/>
              <a:gdLst>
                <a:gd name="T0" fmla="*/ 719 w 717"/>
                <a:gd name="T1" fmla="*/ 845 h 845"/>
                <a:gd name="T2" fmla="*/ 719 w 717"/>
                <a:gd name="T3" fmla="*/ 821 h 845"/>
                <a:gd name="T4" fmla="*/ 576 w 717"/>
                <a:gd name="T5" fmla="*/ 605 h 845"/>
                <a:gd name="T6" fmla="*/ 407 w 717"/>
                <a:gd name="T7" fmla="*/ 396 h 845"/>
                <a:gd name="T8" fmla="*/ 222 w 717"/>
                <a:gd name="T9" fmla="*/ 192 h 845"/>
                <a:gd name="T10" fmla="*/ 17 w 717"/>
                <a:gd name="T11" fmla="*/ 0 h 845"/>
                <a:gd name="T12" fmla="*/ 0 w 717"/>
                <a:gd name="T13" fmla="*/ 0 h 845"/>
                <a:gd name="T14" fmla="*/ 210 w 717"/>
                <a:gd name="T15" fmla="*/ 198 h 845"/>
                <a:gd name="T16" fmla="*/ 401 w 717"/>
                <a:gd name="T17" fmla="*/ 408 h 845"/>
                <a:gd name="T18" fmla="*/ 570 w 717"/>
                <a:gd name="T19" fmla="*/ 623 h 845"/>
                <a:gd name="T20" fmla="*/ 719 w 717"/>
                <a:gd name="T21" fmla="*/ 845 h 845"/>
                <a:gd name="T22" fmla="*/ 719 w 717"/>
                <a:gd name="T23" fmla="*/ 845 h 8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17" h="845">
                  <a:moveTo>
                    <a:pt x="717" y="845"/>
                  </a:moveTo>
                  <a:lnTo>
                    <a:pt x="717" y="821"/>
                  </a:lnTo>
                  <a:lnTo>
                    <a:pt x="574" y="605"/>
                  </a:lnTo>
                  <a:lnTo>
                    <a:pt x="406" y="396"/>
                  </a:lnTo>
                  <a:lnTo>
                    <a:pt x="221" y="192"/>
                  </a:lnTo>
                  <a:lnTo>
                    <a:pt x="17" y="0"/>
                  </a:lnTo>
                  <a:lnTo>
                    <a:pt x="0" y="0"/>
                  </a:lnTo>
                  <a:lnTo>
                    <a:pt x="209" y="198"/>
                  </a:lnTo>
                  <a:lnTo>
                    <a:pt x="400" y="408"/>
                  </a:lnTo>
                  <a:lnTo>
                    <a:pt x="568" y="623"/>
                  </a:lnTo>
                  <a:lnTo>
                    <a:pt x="717" y="84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3328" name="Freeform 24"/>
            <p:cNvSpPr>
              <a:spLocks/>
            </p:cNvSpPr>
            <p:nvPr/>
          </p:nvSpPr>
          <p:spPr bwMode="hidden">
            <a:xfrm>
              <a:off x="5352" y="0"/>
              <a:ext cx="408" cy="414"/>
            </a:xfrm>
            <a:custGeom>
              <a:avLst/>
              <a:gdLst>
                <a:gd name="T0" fmla="*/ 408 w 407"/>
                <a:gd name="T1" fmla="*/ 414 h 414"/>
                <a:gd name="T2" fmla="*/ 408 w 407"/>
                <a:gd name="T3" fmla="*/ 396 h 414"/>
                <a:gd name="T4" fmla="*/ 223 w 407"/>
                <a:gd name="T5" fmla="*/ 192 h 414"/>
                <a:gd name="T6" fmla="*/ 12 w 407"/>
                <a:gd name="T7" fmla="*/ 0 h 414"/>
                <a:gd name="T8" fmla="*/ 0 w 407"/>
                <a:gd name="T9" fmla="*/ 0 h 414"/>
                <a:gd name="T10" fmla="*/ 108 w 407"/>
                <a:gd name="T11" fmla="*/ 102 h 414"/>
                <a:gd name="T12" fmla="*/ 217 w 407"/>
                <a:gd name="T13" fmla="*/ 204 h 414"/>
                <a:gd name="T14" fmla="*/ 408 w 407"/>
                <a:gd name="T15" fmla="*/ 414 h 414"/>
                <a:gd name="T16" fmla="*/ 408 w 407"/>
                <a:gd name="T17" fmla="*/ 414 h 4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7" h="414">
                  <a:moveTo>
                    <a:pt x="407" y="414"/>
                  </a:moveTo>
                  <a:lnTo>
                    <a:pt x="407" y="396"/>
                  </a:lnTo>
                  <a:lnTo>
                    <a:pt x="222" y="192"/>
                  </a:lnTo>
                  <a:lnTo>
                    <a:pt x="12" y="0"/>
                  </a:lnTo>
                  <a:lnTo>
                    <a:pt x="0" y="0"/>
                  </a:lnTo>
                  <a:lnTo>
                    <a:pt x="108" y="102"/>
                  </a:lnTo>
                  <a:lnTo>
                    <a:pt x="216" y="204"/>
                  </a:lnTo>
                  <a:lnTo>
                    <a:pt x="407" y="414"/>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47161" name="Freeform 25"/>
            <p:cNvSpPr>
              <a:spLocks/>
            </p:cNvSpPr>
            <p:nvPr/>
          </p:nvSpPr>
          <p:spPr bwMode="hidden">
            <a:xfrm>
              <a:off x="6" y="0"/>
              <a:ext cx="858" cy="1409"/>
            </a:xfrm>
            <a:custGeom>
              <a:avLst/>
              <a:gdLst>
                <a:gd name="T0" fmla="*/ 0 w 855"/>
                <a:gd name="T1" fmla="*/ 1361 h 1409"/>
                <a:gd name="T2" fmla="*/ 0 w 855"/>
                <a:gd name="T3" fmla="*/ 1409 h 1409"/>
                <a:gd name="T4" fmla="*/ 54 w 855"/>
                <a:gd name="T5" fmla="*/ 1211 h 1409"/>
                <a:gd name="T6" fmla="*/ 126 w 855"/>
                <a:gd name="T7" fmla="*/ 1013 h 1409"/>
                <a:gd name="T8" fmla="*/ 215 w 855"/>
                <a:gd name="T9" fmla="*/ 827 h 1409"/>
                <a:gd name="T10" fmla="*/ 311 w 855"/>
                <a:gd name="T11" fmla="*/ 647 h 1409"/>
                <a:gd name="T12" fmla="*/ 431 w 855"/>
                <a:gd name="T13" fmla="*/ 474 h 1409"/>
                <a:gd name="T14" fmla="*/ 556 w 855"/>
                <a:gd name="T15" fmla="*/ 312 h 1409"/>
                <a:gd name="T16" fmla="*/ 700 w 855"/>
                <a:gd name="T17" fmla="*/ 150 h 1409"/>
                <a:gd name="T18" fmla="*/ 855 w 855"/>
                <a:gd name="T19" fmla="*/ 0 h 1409"/>
                <a:gd name="T20" fmla="*/ 837 w 855"/>
                <a:gd name="T21" fmla="*/ 0 h 1409"/>
                <a:gd name="T22" fmla="*/ 688 w 855"/>
                <a:gd name="T23" fmla="*/ 144 h 1409"/>
                <a:gd name="T24" fmla="*/ 550 w 855"/>
                <a:gd name="T25" fmla="*/ 300 h 1409"/>
                <a:gd name="T26" fmla="*/ 425 w 855"/>
                <a:gd name="T27" fmla="*/ 462 h 1409"/>
                <a:gd name="T28" fmla="*/ 311 w 855"/>
                <a:gd name="T29" fmla="*/ 629 h 1409"/>
                <a:gd name="T30" fmla="*/ 215 w 855"/>
                <a:gd name="T31" fmla="*/ 803 h 1409"/>
                <a:gd name="T32" fmla="*/ 132 w 855"/>
                <a:gd name="T33" fmla="*/ 983 h 1409"/>
                <a:gd name="T34" fmla="*/ 60 w 855"/>
                <a:gd name="T35" fmla="*/ 1169 h 1409"/>
                <a:gd name="T36" fmla="*/ 0 w 855"/>
                <a:gd name="T37" fmla="*/ 1361 h 1409"/>
                <a:gd name="T38" fmla="*/ 0 w 855"/>
                <a:gd name="T39" fmla="*/ 1361 h 1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5" h="1409">
                  <a:moveTo>
                    <a:pt x="0" y="1361"/>
                  </a:moveTo>
                  <a:lnTo>
                    <a:pt x="0" y="1409"/>
                  </a:lnTo>
                  <a:lnTo>
                    <a:pt x="54" y="1211"/>
                  </a:lnTo>
                  <a:lnTo>
                    <a:pt x="126" y="1013"/>
                  </a:lnTo>
                  <a:lnTo>
                    <a:pt x="215" y="827"/>
                  </a:lnTo>
                  <a:lnTo>
                    <a:pt x="311" y="647"/>
                  </a:lnTo>
                  <a:lnTo>
                    <a:pt x="431" y="474"/>
                  </a:lnTo>
                  <a:lnTo>
                    <a:pt x="556" y="312"/>
                  </a:lnTo>
                  <a:lnTo>
                    <a:pt x="700" y="150"/>
                  </a:lnTo>
                  <a:lnTo>
                    <a:pt x="855" y="0"/>
                  </a:lnTo>
                  <a:lnTo>
                    <a:pt x="837" y="0"/>
                  </a:lnTo>
                  <a:lnTo>
                    <a:pt x="688" y="144"/>
                  </a:lnTo>
                  <a:lnTo>
                    <a:pt x="550" y="300"/>
                  </a:lnTo>
                  <a:lnTo>
                    <a:pt x="425" y="462"/>
                  </a:lnTo>
                  <a:lnTo>
                    <a:pt x="311" y="629"/>
                  </a:lnTo>
                  <a:lnTo>
                    <a:pt x="215" y="803"/>
                  </a:lnTo>
                  <a:lnTo>
                    <a:pt x="132" y="983"/>
                  </a:lnTo>
                  <a:lnTo>
                    <a:pt x="60" y="1169"/>
                  </a:lnTo>
                  <a:lnTo>
                    <a:pt x="0" y="1361"/>
                  </a:lnTo>
                  <a:lnTo>
                    <a:pt x="0" y="1361"/>
                  </a:lnTo>
                  <a:close/>
                </a:path>
              </a:pathLst>
            </a:custGeom>
            <a:gradFill rotWithShape="0">
              <a:gsLst>
                <a:gs pos="0">
                  <a:schemeClr val="bg1"/>
                </a:gs>
                <a:gs pos="100000">
                  <a:schemeClr val="bg1">
                    <a:gamma/>
                    <a:shade val="94118"/>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13330" name="Freeform 26"/>
            <p:cNvSpPr>
              <a:spLocks/>
            </p:cNvSpPr>
            <p:nvPr/>
          </p:nvSpPr>
          <p:spPr bwMode="hidden">
            <a:xfrm>
              <a:off x="6" y="0"/>
              <a:ext cx="588" cy="599"/>
            </a:xfrm>
            <a:custGeom>
              <a:avLst/>
              <a:gdLst>
                <a:gd name="T0" fmla="*/ 588 w 586"/>
                <a:gd name="T1" fmla="*/ 0 h 599"/>
                <a:gd name="T2" fmla="*/ 570 w 586"/>
                <a:gd name="T3" fmla="*/ 0 h 599"/>
                <a:gd name="T4" fmla="*/ 408 w 586"/>
                <a:gd name="T5" fmla="*/ 132 h 599"/>
                <a:gd name="T6" fmla="*/ 258 w 586"/>
                <a:gd name="T7" fmla="*/ 270 h 599"/>
                <a:gd name="T8" fmla="*/ 120 w 586"/>
                <a:gd name="T9" fmla="*/ 420 h 599"/>
                <a:gd name="T10" fmla="*/ 0 w 586"/>
                <a:gd name="T11" fmla="*/ 575 h 599"/>
                <a:gd name="T12" fmla="*/ 0 w 586"/>
                <a:gd name="T13" fmla="*/ 599 h 599"/>
                <a:gd name="T14" fmla="*/ 120 w 586"/>
                <a:gd name="T15" fmla="*/ 432 h 599"/>
                <a:gd name="T16" fmla="*/ 258 w 586"/>
                <a:gd name="T17" fmla="*/ 282 h 599"/>
                <a:gd name="T18" fmla="*/ 414 w 586"/>
                <a:gd name="T19" fmla="*/ 138 h 599"/>
                <a:gd name="T20" fmla="*/ 588 w 586"/>
                <a:gd name="T21" fmla="*/ 0 h 599"/>
                <a:gd name="T22" fmla="*/ 588 w 586"/>
                <a:gd name="T23" fmla="*/ 0 h 5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86" h="599">
                  <a:moveTo>
                    <a:pt x="586" y="0"/>
                  </a:moveTo>
                  <a:lnTo>
                    <a:pt x="568" y="0"/>
                  </a:lnTo>
                  <a:lnTo>
                    <a:pt x="407" y="132"/>
                  </a:lnTo>
                  <a:lnTo>
                    <a:pt x="257" y="270"/>
                  </a:lnTo>
                  <a:lnTo>
                    <a:pt x="120" y="420"/>
                  </a:lnTo>
                  <a:lnTo>
                    <a:pt x="0" y="575"/>
                  </a:lnTo>
                  <a:lnTo>
                    <a:pt x="0" y="599"/>
                  </a:lnTo>
                  <a:lnTo>
                    <a:pt x="120" y="432"/>
                  </a:lnTo>
                  <a:lnTo>
                    <a:pt x="257" y="282"/>
                  </a:lnTo>
                  <a:lnTo>
                    <a:pt x="413" y="138"/>
                  </a:lnTo>
                  <a:lnTo>
                    <a:pt x="586"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3331" name="Freeform 27"/>
            <p:cNvSpPr>
              <a:spLocks/>
            </p:cNvSpPr>
            <p:nvPr/>
          </p:nvSpPr>
          <p:spPr bwMode="hidden">
            <a:xfrm>
              <a:off x="6" y="0"/>
              <a:ext cx="270" cy="252"/>
            </a:xfrm>
            <a:custGeom>
              <a:avLst/>
              <a:gdLst>
                <a:gd name="T0" fmla="*/ 270 w 269"/>
                <a:gd name="T1" fmla="*/ 0 h 252"/>
                <a:gd name="T2" fmla="*/ 252 w 269"/>
                <a:gd name="T3" fmla="*/ 0 h 252"/>
                <a:gd name="T4" fmla="*/ 120 w 269"/>
                <a:gd name="T5" fmla="*/ 114 h 252"/>
                <a:gd name="T6" fmla="*/ 60 w 269"/>
                <a:gd name="T7" fmla="*/ 174 h 252"/>
                <a:gd name="T8" fmla="*/ 0 w 269"/>
                <a:gd name="T9" fmla="*/ 234 h 252"/>
                <a:gd name="T10" fmla="*/ 0 w 269"/>
                <a:gd name="T11" fmla="*/ 252 h 252"/>
                <a:gd name="T12" fmla="*/ 126 w 269"/>
                <a:gd name="T13" fmla="*/ 120 h 252"/>
                <a:gd name="T14" fmla="*/ 270 w 269"/>
                <a:gd name="T15" fmla="*/ 0 h 252"/>
                <a:gd name="T16" fmla="*/ 270 w 269"/>
                <a:gd name="T17" fmla="*/ 0 h 2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9" h="252">
                  <a:moveTo>
                    <a:pt x="269" y="0"/>
                  </a:moveTo>
                  <a:lnTo>
                    <a:pt x="251" y="0"/>
                  </a:lnTo>
                  <a:lnTo>
                    <a:pt x="120" y="114"/>
                  </a:lnTo>
                  <a:lnTo>
                    <a:pt x="60" y="174"/>
                  </a:lnTo>
                  <a:lnTo>
                    <a:pt x="0" y="234"/>
                  </a:lnTo>
                  <a:lnTo>
                    <a:pt x="0" y="252"/>
                  </a:lnTo>
                  <a:lnTo>
                    <a:pt x="126" y="120"/>
                  </a:lnTo>
                  <a:lnTo>
                    <a:pt x="269"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47164" name="Line 28"/>
            <p:cNvSpPr>
              <a:spLocks noChangeShapeType="1"/>
            </p:cNvSpPr>
            <p:nvPr/>
          </p:nvSpPr>
          <p:spPr bwMode="hidden">
            <a:xfrm>
              <a:off x="1" y="2749"/>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347165" name="Line 29"/>
            <p:cNvSpPr>
              <a:spLocks noChangeShapeType="1"/>
            </p:cNvSpPr>
            <p:nvPr/>
          </p:nvSpPr>
          <p:spPr bwMode="hidden">
            <a:xfrm>
              <a:off x="1" y="2356"/>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347166" name="Line 30"/>
            <p:cNvSpPr>
              <a:spLocks noChangeShapeType="1"/>
            </p:cNvSpPr>
            <p:nvPr/>
          </p:nvSpPr>
          <p:spPr bwMode="hidden">
            <a:xfrm>
              <a:off x="1" y="3142"/>
              <a:ext cx="5758" cy="0"/>
            </a:xfrm>
            <a:prstGeom prst="line">
              <a:avLst/>
            </a:prstGeom>
            <a:noFill/>
            <a:ln w="15875">
              <a:solidFill>
                <a:schemeClr val="bg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grpSp>
          <p:nvGrpSpPr>
            <p:cNvPr id="13335" name="Group 31"/>
            <p:cNvGrpSpPr>
              <a:grpSpLocks/>
            </p:cNvGrpSpPr>
            <p:nvPr/>
          </p:nvGrpSpPr>
          <p:grpSpPr bwMode="auto">
            <a:xfrm>
              <a:off x="1" y="392"/>
              <a:ext cx="5758" cy="1571"/>
              <a:chOff x="1" y="392"/>
              <a:chExt cx="5758" cy="1571"/>
            </a:xfrm>
          </p:grpSpPr>
          <p:sp>
            <p:nvSpPr>
              <p:cNvPr id="347168" name="Line 32"/>
              <p:cNvSpPr>
                <a:spLocks noChangeShapeType="1"/>
              </p:cNvSpPr>
              <p:nvPr userDrawn="1"/>
            </p:nvSpPr>
            <p:spPr bwMode="hidden">
              <a:xfrm>
                <a:off x="1" y="784"/>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347169" name="Line 33"/>
              <p:cNvSpPr>
                <a:spLocks noChangeShapeType="1"/>
              </p:cNvSpPr>
              <p:nvPr userDrawn="1"/>
            </p:nvSpPr>
            <p:spPr bwMode="hidden">
              <a:xfrm>
                <a:off x="1" y="1963"/>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347170" name="Line 34"/>
              <p:cNvSpPr>
                <a:spLocks noChangeShapeType="1"/>
              </p:cNvSpPr>
              <p:nvPr userDrawn="1"/>
            </p:nvSpPr>
            <p:spPr bwMode="hidden">
              <a:xfrm>
                <a:off x="1" y="1570"/>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347171" name="Line 35"/>
              <p:cNvSpPr>
                <a:spLocks noChangeShapeType="1"/>
              </p:cNvSpPr>
              <p:nvPr userDrawn="1"/>
            </p:nvSpPr>
            <p:spPr bwMode="hidden">
              <a:xfrm>
                <a:off x="1" y="1177"/>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347172" name="Line 36"/>
              <p:cNvSpPr>
                <a:spLocks noChangeShapeType="1"/>
              </p:cNvSpPr>
              <p:nvPr userDrawn="1"/>
            </p:nvSpPr>
            <p:spPr bwMode="hidden">
              <a:xfrm>
                <a:off x="1" y="392"/>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grpSp>
        <p:sp>
          <p:nvSpPr>
            <p:cNvPr id="347173" name="Line 37"/>
            <p:cNvSpPr>
              <a:spLocks noChangeShapeType="1"/>
            </p:cNvSpPr>
            <p:nvPr/>
          </p:nvSpPr>
          <p:spPr bwMode="hidden">
            <a:xfrm>
              <a:off x="1" y="3928"/>
              <a:ext cx="5758" cy="0"/>
            </a:xfrm>
            <a:prstGeom prst="line">
              <a:avLst/>
            </a:prstGeom>
            <a:noFill/>
            <a:ln w="15875">
              <a:solidFill>
                <a:schemeClr val="bg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347174" name="Line 38"/>
            <p:cNvSpPr>
              <a:spLocks noChangeShapeType="1"/>
            </p:cNvSpPr>
            <p:nvPr/>
          </p:nvSpPr>
          <p:spPr bwMode="hidden">
            <a:xfrm>
              <a:off x="1" y="3535"/>
              <a:ext cx="5758" cy="0"/>
            </a:xfrm>
            <a:prstGeom prst="line">
              <a:avLst/>
            </a:prstGeom>
            <a:noFill/>
            <a:ln w="15875">
              <a:solidFill>
                <a:schemeClr val="bg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grpSp>
      <p:sp>
        <p:nvSpPr>
          <p:cNvPr id="347175" name="Rectangle 39"/>
          <p:cNvSpPr>
            <a:spLocks noGrp="1" noChangeArrowheads="1"/>
          </p:cNvSpPr>
          <p:nvPr>
            <p:ph type="title"/>
          </p:nvPr>
        </p:nvSpPr>
        <p:spPr bwMode="auto">
          <a:xfrm>
            <a:off x="457200" y="277813"/>
            <a:ext cx="8229600" cy="11398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47176" name="Rectangle 40"/>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1" hangingPunct="1">
              <a:defRPr sz="1000" smtClean="0">
                <a:effectLst>
                  <a:outerShdw blurRad="38100" dist="38100" dir="2700000" algn="tl">
                    <a:srgbClr val="000000"/>
                  </a:outerShdw>
                </a:effectLst>
                <a:latin typeface="+mn-lt"/>
              </a:defRPr>
            </a:lvl1pPr>
          </a:lstStyle>
          <a:p>
            <a:pPr algn="l">
              <a:defRPr/>
            </a:pPr>
            <a:fld id="{F7B05F4E-5929-C14E-97D0-308F9E2D7D25}" type="datetime1">
              <a:rPr lang="en-US" b="0">
                <a:solidFill>
                  <a:srgbClr val="FFFFFF"/>
                </a:solidFill>
                <a:latin typeface="Verdana"/>
              </a:rPr>
              <a:pPr algn="l">
                <a:defRPr/>
              </a:pPr>
              <a:t>2/26/26</a:t>
            </a:fld>
            <a:endParaRPr lang="en-US" b="0">
              <a:solidFill>
                <a:srgbClr val="FFFFFF"/>
              </a:solidFill>
              <a:latin typeface="Verdana"/>
            </a:endParaRPr>
          </a:p>
        </p:txBody>
      </p:sp>
      <p:sp>
        <p:nvSpPr>
          <p:cNvPr id="347177" name="Rectangle 41"/>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1" hangingPunct="1">
              <a:defRPr sz="1000" smtClean="0">
                <a:effectLst>
                  <a:outerShdw blurRad="38100" dist="38100" dir="2700000" algn="tl">
                    <a:srgbClr val="000000"/>
                  </a:outerShdw>
                </a:effectLst>
                <a:latin typeface="+mn-lt"/>
              </a:defRPr>
            </a:lvl1pPr>
          </a:lstStyle>
          <a:p>
            <a:pPr>
              <a:defRPr/>
            </a:pPr>
            <a:endParaRPr lang="en-US" b="0">
              <a:solidFill>
                <a:srgbClr val="FFFFFF"/>
              </a:solidFill>
              <a:latin typeface="Verdana"/>
            </a:endParaRPr>
          </a:p>
        </p:txBody>
      </p:sp>
      <p:sp>
        <p:nvSpPr>
          <p:cNvPr id="347178" name="Rectangle 42"/>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1" hangingPunct="1">
              <a:defRPr sz="1000" smtClean="0">
                <a:effectLst>
                  <a:outerShdw blurRad="38100" dist="38100" dir="2700000" algn="tl">
                    <a:srgbClr val="000000"/>
                  </a:outerShdw>
                </a:effectLst>
                <a:latin typeface="+mn-lt"/>
              </a:defRPr>
            </a:lvl1pPr>
          </a:lstStyle>
          <a:p>
            <a:pPr>
              <a:defRPr/>
            </a:pPr>
            <a:fld id="{39C140D0-679E-FF41-8CC1-913274872772}" type="slidenum">
              <a:rPr lang="en-US" b="0">
                <a:solidFill>
                  <a:srgbClr val="FFFFFF"/>
                </a:solidFill>
                <a:latin typeface="Verdana"/>
              </a:rPr>
              <a:pPr>
                <a:defRPr/>
              </a:pPr>
              <a:t>‹#›</a:t>
            </a:fld>
            <a:endParaRPr lang="en-US" b="0">
              <a:solidFill>
                <a:srgbClr val="FFFFFF"/>
              </a:solidFill>
              <a:latin typeface="Verdana"/>
            </a:endParaRPr>
          </a:p>
        </p:txBody>
      </p:sp>
      <p:sp>
        <p:nvSpPr>
          <p:cNvPr id="347179" name="Rectangle 43"/>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82583235"/>
      </p:ext>
    </p:extLst>
  </p:cSld>
  <p:clrMap bg1="dk2" tx1="lt1" bg2="dk1" tx2="lt2" accent1="accent1" accent2="accent2" accent3="accent3" accent4="accent4" accent5="accent5" accent6="accent6" hlink="hlink" folHlink="folHlink"/>
  <p:sldLayoutIdLst>
    <p:sldLayoutId id="2147486150" r:id="rId1"/>
    <p:sldLayoutId id="2147486151" r:id="rId2"/>
    <p:sldLayoutId id="2147486152" r:id="rId3"/>
    <p:sldLayoutId id="2147486153" r:id="rId4"/>
    <p:sldLayoutId id="2147486154" r:id="rId5"/>
    <p:sldLayoutId id="2147486155" r:id="rId6"/>
    <p:sldLayoutId id="2147486156" r:id="rId7"/>
    <p:sldLayoutId id="2147486157" r:id="rId8"/>
    <p:sldLayoutId id="2147486158" r:id="rId9"/>
    <p:sldLayoutId id="2147486159" r:id="rId10"/>
    <p:sldLayoutId id="2147486160"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60000"/>
        <a:buFont typeface="Wingdings" charset="0"/>
        <a:buChar char="n"/>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60000"/>
        <a:buFont typeface="Wingdings" charset="0"/>
        <a:buChar char="n"/>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tx2"/>
        </a:buClr>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1986" name="Group 2"/>
          <p:cNvGrpSpPr>
            <a:grpSpLocks/>
          </p:cNvGrpSpPr>
          <p:nvPr/>
        </p:nvGrpSpPr>
        <p:grpSpPr bwMode="auto">
          <a:xfrm>
            <a:off x="3175" y="4267200"/>
            <a:ext cx="9140825" cy="2590800"/>
            <a:chOff x="2" y="2688"/>
            <a:chExt cx="5758" cy="1632"/>
          </a:xfrm>
        </p:grpSpPr>
        <p:sp>
          <p:nvSpPr>
            <p:cNvPr id="41992"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grpSp>
          <p:nvGrpSpPr>
            <p:cNvPr id="41993" name="Group 4"/>
            <p:cNvGrpSpPr>
              <a:grpSpLocks/>
            </p:cNvGrpSpPr>
            <p:nvPr/>
          </p:nvGrpSpPr>
          <p:grpSpPr bwMode="auto">
            <a:xfrm>
              <a:off x="1776" y="3024"/>
              <a:ext cx="3929" cy="1290"/>
              <a:chOff x="1776" y="3024"/>
              <a:chExt cx="3929" cy="1290"/>
            </a:xfrm>
          </p:grpSpPr>
          <p:grpSp>
            <p:nvGrpSpPr>
              <p:cNvPr id="41994" name="Group 5"/>
              <p:cNvGrpSpPr>
                <a:grpSpLocks/>
              </p:cNvGrpSpPr>
              <p:nvPr userDrawn="1"/>
            </p:nvGrpSpPr>
            <p:grpSpPr bwMode="auto">
              <a:xfrm>
                <a:off x="2268" y="3934"/>
                <a:ext cx="638" cy="377"/>
                <a:chOff x="2268" y="3934"/>
                <a:chExt cx="638" cy="377"/>
              </a:xfrm>
            </p:grpSpPr>
            <p:sp>
              <p:nvSpPr>
                <p:cNvPr id="35846"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7"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8"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9"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0"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1"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2"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3"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0">
                    <a:solidFill>
                      <a:srgbClr val="FFFFFF"/>
                    </a:solidFill>
                  </a:endParaRPr>
                </a:p>
              </p:txBody>
            </p:sp>
          </p:grpSp>
          <p:sp>
            <p:nvSpPr>
              <p:cNvPr id="35854"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0">
                  <a:solidFill>
                    <a:srgbClr val="FFFFFF"/>
                  </a:solidFill>
                </a:endParaRPr>
              </a:p>
            </p:txBody>
          </p:sp>
          <p:sp>
            <p:nvSpPr>
              <p:cNvPr id="35855"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6"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7"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8"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9"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0"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35861"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2"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0">
                  <a:solidFill>
                    <a:srgbClr val="FFFFFF"/>
                  </a:solidFill>
                </a:endParaRPr>
              </a:p>
            </p:txBody>
          </p:sp>
          <p:sp>
            <p:nvSpPr>
              <p:cNvPr id="35863"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64"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35865"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6"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35867"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68"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2010"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11"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71"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2"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3"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2015"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75"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6"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7"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8"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9"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0"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1"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2"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3"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84"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5"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2027"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28"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29"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0"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1"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2"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3"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93"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nvGrpSpPr>
              <p:cNvPr id="42035" name="Group 54"/>
              <p:cNvGrpSpPr>
                <a:grpSpLocks/>
              </p:cNvGrpSpPr>
              <p:nvPr userDrawn="1"/>
            </p:nvGrpSpPr>
            <p:grpSpPr bwMode="auto">
              <a:xfrm>
                <a:off x="4546" y="3608"/>
                <a:ext cx="518" cy="319"/>
                <a:chOff x="4546" y="3608"/>
                <a:chExt cx="518" cy="319"/>
              </a:xfrm>
            </p:grpSpPr>
            <p:sp>
              <p:nvSpPr>
                <p:cNvPr id="35895"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0">
                    <a:solidFill>
                      <a:srgbClr val="FFFFFF"/>
                    </a:solidFill>
                  </a:endParaRPr>
                </a:p>
              </p:txBody>
            </p:sp>
            <p:sp>
              <p:nvSpPr>
                <p:cNvPr id="35896"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7"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8"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9"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900"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grpSp>
            <p:nvGrpSpPr>
              <p:cNvPr id="42036" name="Group 61"/>
              <p:cNvGrpSpPr>
                <a:grpSpLocks/>
              </p:cNvGrpSpPr>
              <p:nvPr userDrawn="1"/>
            </p:nvGrpSpPr>
            <p:grpSpPr bwMode="auto">
              <a:xfrm>
                <a:off x="5381" y="3085"/>
                <a:ext cx="227" cy="132"/>
                <a:chOff x="5381" y="3085"/>
                <a:chExt cx="227" cy="132"/>
              </a:xfrm>
            </p:grpSpPr>
            <p:sp>
              <p:nvSpPr>
                <p:cNvPr id="42037"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8"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9"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40"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grpSp>
        </p:grpSp>
      </p:grpSp>
      <p:sp>
        <p:nvSpPr>
          <p:cNvPr id="35906" name="Rectangle 66"/>
          <p:cNvSpPr>
            <a:spLocks noGrp="1" noChangeArrowheads="1"/>
          </p:cNvSpPr>
          <p:nvPr>
            <p:ph type="title"/>
          </p:nvPr>
        </p:nvSpPr>
        <p:spPr bwMode="black">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5907" name="Rectangle 67"/>
          <p:cNvSpPr>
            <a:spLocks noGrp="1" noChangeArrowheads="1"/>
          </p:cNvSpPr>
          <p:nvPr>
            <p:ph type="dt" sz="half" idx="2"/>
          </p:nvPr>
        </p:nvSpPr>
        <p:spPr bwMode="black">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smtClean="0">
                <a:effectLst>
                  <a:outerShdw blurRad="38100" dist="38100" dir="2700000" algn="tl">
                    <a:srgbClr val="000000"/>
                  </a:outerShdw>
                </a:effectLst>
              </a:defRPr>
            </a:lvl1pPr>
          </a:lstStyle>
          <a:p>
            <a:pPr algn="l">
              <a:defRPr/>
            </a:pPr>
            <a:endParaRPr lang="en-US" b="0">
              <a:solidFill>
                <a:srgbClr val="FFFFFF"/>
              </a:solidFill>
            </a:endParaRPr>
          </a:p>
        </p:txBody>
      </p:sp>
      <p:sp>
        <p:nvSpPr>
          <p:cNvPr id="35908" name="Rectangle 68"/>
          <p:cNvSpPr>
            <a:spLocks noGrp="1" noChangeArrowheads="1"/>
          </p:cNvSpPr>
          <p:nvPr>
            <p:ph type="ftr" sz="quarter" idx="3"/>
          </p:nvPr>
        </p:nvSpPr>
        <p:spPr bwMode="black">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smtClean="0">
                <a:effectLst>
                  <a:outerShdw blurRad="38100" dist="38100" dir="2700000" algn="tl">
                    <a:srgbClr val="000000"/>
                  </a:outerShdw>
                </a:effectLst>
              </a:defRPr>
            </a:lvl1pPr>
          </a:lstStyle>
          <a:p>
            <a:pPr>
              <a:defRPr/>
            </a:pPr>
            <a:endParaRPr lang="en-US" b="0">
              <a:solidFill>
                <a:srgbClr val="FFFFFF"/>
              </a:solidFill>
            </a:endParaRPr>
          </a:p>
        </p:txBody>
      </p:sp>
      <p:sp>
        <p:nvSpPr>
          <p:cNvPr id="35909" name="Rectangle 69"/>
          <p:cNvSpPr>
            <a:spLocks noGrp="1" noChangeArrowheads="1"/>
          </p:cNvSpPr>
          <p:nvPr>
            <p:ph type="sldNum" sz="quarter" idx="4"/>
          </p:nvPr>
        </p:nvSpPr>
        <p:spPr bwMode="black">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smtClean="0">
                <a:effectLst>
                  <a:outerShdw blurRad="38100" dist="38100" dir="2700000" algn="tl">
                    <a:srgbClr val="000000"/>
                  </a:outerShdw>
                </a:effectLst>
              </a:defRPr>
            </a:lvl1pPr>
          </a:lstStyle>
          <a:p>
            <a:pPr>
              <a:defRPr/>
            </a:pPr>
            <a:fld id="{17D69F4E-9D0F-F54C-B0D5-2A71A249DDDF}" type="slidenum">
              <a:rPr lang="en-US" b="0">
                <a:solidFill>
                  <a:srgbClr val="FFFFFF"/>
                </a:solidFill>
              </a:rPr>
              <a:pPr>
                <a:defRPr/>
              </a:pPr>
              <a:t>‹#›</a:t>
            </a:fld>
            <a:endParaRPr lang="en-US" b="0">
              <a:solidFill>
                <a:srgbClr val="FFFFFF"/>
              </a:solidFill>
            </a:endParaRPr>
          </a:p>
        </p:txBody>
      </p:sp>
      <p:sp>
        <p:nvSpPr>
          <p:cNvPr id="35910" name="Rectangle 70"/>
          <p:cNvSpPr>
            <a:spLocks noGrp="1" noChangeArrowheads="1"/>
          </p:cNvSpPr>
          <p:nvPr>
            <p:ph type="body" idx="1"/>
          </p:nvPr>
        </p:nvSpPr>
        <p:spPr bwMode="black">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37822731"/>
      </p:ext>
    </p:extLst>
  </p:cSld>
  <p:clrMap bg1="dk2" tx1="lt1" bg2="dk1" tx2="lt2" accent1="accent1" accent2="accent2" accent3="accent3" accent4="accent4" accent5="accent5" accent6="accent6" hlink="hlink" folHlink="folHlink"/>
  <p:sldLayoutIdLst>
    <p:sldLayoutId id="2147486162" r:id="rId1"/>
    <p:sldLayoutId id="2147486163" r:id="rId2"/>
    <p:sldLayoutId id="2147486164" r:id="rId3"/>
    <p:sldLayoutId id="2147486165" r:id="rId4"/>
    <p:sldLayoutId id="2147486166" r:id="rId5"/>
    <p:sldLayoutId id="2147486167" r:id="rId6"/>
    <p:sldLayoutId id="2147486168" r:id="rId7"/>
    <p:sldLayoutId id="2147486169" r:id="rId8"/>
    <p:sldLayoutId id="2147486170" r:id="rId9"/>
    <p:sldLayoutId id="2147486171" r:id="rId10"/>
    <p:sldLayoutId id="2147486172" r:id="rId11"/>
    <p:sldLayoutId id="2147486173" r:id="rId12"/>
    <p:sldLayoutId id="2147486174" r:id="rId13"/>
    <p:sldLayoutId id="2147486175" r:id="rId14"/>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Ø"/>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2"/>
        </a:buClr>
        <a:buSzPct val="50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0" charset="-128"/>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ea typeface="ＭＳ Ｐゴシック" pitchFamily="-110" charset="-128"/>
        </a:defRPr>
      </a:lvl3pPr>
      <a:lvl4pPr marL="1600200" indent="-228600" algn="l" rtl="0" eaLnBrk="0" fontAlgn="base" hangingPunct="0">
        <a:spcBef>
          <a:spcPct val="20000"/>
        </a:spcBef>
        <a:spcAft>
          <a:spcPct val="0"/>
        </a:spcAft>
        <a:buClr>
          <a:schemeClr val="folHlink"/>
        </a:buClr>
        <a:buSzPct val="5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0" charset="-128"/>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7346" name="Picture 7" descr="Golden Orchardcontentslide.jpg"/>
          <p:cNvPicPr>
            <a:picLocks noChangeAspect="1"/>
          </p:cNvPicPr>
          <p:nvPr userDrawn="1"/>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7347" name="Title Placeholder 1"/>
          <p:cNvSpPr>
            <a:spLocks noGrp="1"/>
          </p:cNvSpPr>
          <p:nvPr>
            <p:ph type="title"/>
          </p:nvPr>
        </p:nvSpPr>
        <p:spPr bwMode="auto">
          <a:xfrm>
            <a:off x="457200" y="609600"/>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7348" name="Text Placeholder 2"/>
          <p:cNvSpPr>
            <a:spLocks noGrp="1"/>
          </p:cNvSpPr>
          <p:nvPr>
            <p:ph type="body" idx="1"/>
          </p:nvPr>
        </p:nvSpPr>
        <p:spPr bwMode="auto">
          <a:xfrm>
            <a:off x="457200" y="1981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endParaRPr lang="en-US" b="0">
              <a:solidFill>
                <a:srgbClr val="000000"/>
              </a:solidFill>
            </a:endParaRPr>
          </a:p>
        </p:txBody>
      </p:sp>
      <p:sp>
        <p:nvSpPr>
          <p:cNvPr id="6"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endParaRPr lang="en-US" b="0">
              <a:solidFill>
                <a:srgbClr val="000000"/>
              </a:solidFill>
            </a:endParaRPr>
          </a:p>
        </p:txBody>
      </p:sp>
      <p:sp>
        <p:nvSpPr>
          <p:cNvPr id="7"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fld id="{3DBC1BB9-69F7-B640-8CC4-7A389D86E0F7}" type="slidenum">
              <a:rPr lang="en-US" b="0">
                <a:solidFill>
                  <a:srgbClr val="000000"/>
                </a:solidFill>
              </a:rPr>
              <a:pPr algn="l">
                <a:defRPr/>
              </a:pPr>
              <a:t>‹#›</a:t>
            </a:fld>
            <a:endParaRPr lang="en-US" b="0">
              <a:solidFill>
                <a:srgbClr val="000000"/>
              </a:solidFill>
            </a:endParaRPr>
          </a:p>
        </p:txBody>
      </p:sp>
    </p:spTree>
    <p:extLst>
      <p:ext uri="{BB962C8B-B14F-4D97-AF65-F5344CB8AC3E}">
        <p14:creationId xmlns:p14="http://schemas.microsoft.com/office/powerpoint/2010/main" val="3592614278"/>
      </p:ext>
    </p:extLst>
  </p:cSld>
  <p:clrMap bg1="lt1" tx1="dk1" bg2="lt2" tx2="dk2" accent1="accent1" accent2="accent2" accent3="accent3" accent4="accent4" accent5="accent5" accent6="accent6" hlink="hlink" folHlink="folHlink"/>
  <p:sldLayoutIdLst>
    <p:sldLayoutId id="2147486177" r:id="rId1"/>
    <p:sldLayoutId id="2147486178" r:id="rId2"/>
    <p:sldLayoutId id="2147486179" r:id="rId3"/>
    <p:sldLayoutId id="2147486180" r:id="rId4"/>
    <p:sldLayoutId id="2147486181" r:id="rId5"/>
    <p:sldLayoutId id="2147486182" r:id="rId6"/>
    <p:sldLayoutId id="2147486183" r:id="rId7"/>
    <p:sldLayoutId id="2147486184" r:id="rId8"/>
    <p:sldLayoutId id="2147486185" r:id="rId9"/>
    <p:sldLayoutId id="2147486186" r:id="rId10"/>
    <p:sldLayoutId id="2147486187" r:id="rId11"/>
  </p:sldLayoutIdLst>
  <p:transition>
    <p:fade thruBlk="1"/>
  </p:transition>
  <p:txStyles>
    <p:titleStyle>
      <a:lvl1pPr algn="ctr" rtl="0" eaLnBrk="0" fontAlgn="base" hangingPunct="0">
        <a:spcBef>
          <a:spcPct val="0"/>
        </a:spcBef>
        <a:spcAft>
          <a:spcPct val="0"/>
        </a:spcAft>
        <a:defRPr sz="4400">
          <a:solidFill>
            <a:srgbClr val="984807"/>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2pPr>
      <a:lvl3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3pPr>
      <a:lvl4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4pPr>
      <a:lvl5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5pPr>
      <a:lvl6pPr marL="457200" algn="ctr" rtl="0" fontAlgn="base">
        <a:spcBef>
          <a:spcPct val="0"/>
        </a:spcBef>
        <a:spcAft>
          <a:spcPct val="0"/>
        </a:spcAft>
        <a:defRPr sz="4400">
          <a:solidFill>
            <a:srgbClr val="984807"/>
          </a:solidFill>
          <a:latin typeface="Calibri" pitchFamily="-110" charset="0"/>
        </a:defRPr>
      </a:lvl6pPr>
      <a:lvl7pPr marL="914400" algn="ctr" rtl="0" fontAlgn="base">
        <a:spcBef>
          <a:spcPct val="0"/>
        </a:spcBef>
        <a:spcAft>
          <a:spcPct val="0"/>
        </a:spcAft>
        <a:defRPr sz="4400">
          <a:solidFill>
            <a:srgbClr val="984807"/>
          </a:solidFill>
          <a:latin typeface="Calibri" pitchFamily="-110" charset="0"/>
        </a:defRPr>
      </a:lvl7pPr>
      <a:lvl8pPr marL="1371600" algn="ctr" rtl="0" fontAlgn="base">
        <a:spcBef>
          <a:spcPct val="0"/>
        </a:spcBef>
        <a:spcAft>
          <a:spcPct val="0"/>
        </a:spcAft>
        <a:defRPr sz="4400">
          <a:solidFill>
            <a:srgbClr val="984807"/>
          </a:solidFill>
          <a:latin typeface="Calibri" pitchFamily="-110" charset="0"/>
        </a:defRPr>
      </a:lvl8pPr>
      <a:lvl9pPr marL="1828800" algn="ctr" rtl="0" fontAlgn="base">
        <a:spcBef>
          <a:spcPct val="0"/>
        </a:spcBef>
        <a:spcAft>
          <a:spcPct val="0"/>
        </a:spcAft>
        <a:defRPr sz="4400">
          <a:solidFill>
            <a:srgbClr val="984807"/>
          </a:solidFill>
          <a:latin typeface="Calibri" pitchFamily="-110" charset="0"/>
        </a:defRPr>
      </a:lvl9pPr>
    </p:titleStyle>
    <p:bodyStyle>
      <a:lvl1pPr marL="342900" indent="-342900" algn="l" rtl="0" eaLnBrk="0" fontAlgn="base" hangingPunct="0">
        <a:spcBef>
          <a:spcPct val="20000"/>
        </a:spcBef>
        <a:spcAft>
          <a:spcPct val="0"/>
        </a:spcAft>
        <a:buFont typeface="Arial" charset="0"/>
        <a:buChar char="•"/>
        <a:defRPr sz="3200">
          <a:solidFill>
            <a:srgbClr val="984807"/>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a:solidFill>
            <a:srgbClr val="984807"/>
          </a:solidFill>
          <a:latin typeface="+mn-lt"/>
          <a:ea typeface="ＭＳ Ｐゴシック" pitchFamily="-110" charset="-128"/>
        </a:defRPr>
      </a:lvl2pPr>
      <a:lvl3pPr marL="1143000" indent="-228600" algn="l" rtl="0" eaLnBrk="0" fontAlgn="base" hangingPunct="0">
        <a:spcBef>
          <a:spcPct val="20000"/>
        </a:spcBef>
        <a:spcAft>
          <a:spcPct val="0"/>
        </a:spcAft>
        <a:buFont typeface="Arial" charset="0"/>
        <a:buChar char="•"/>
        <a:defRPr sz="2400">
          <a:solidFill>
            <a:srgbClr val="984807"/>
          </a:solidFill>
          <a:latin typeface="+mn-lt"/>
          <a:ea typeface="ＭＳ Ｐゴシック" pitchFamily="-110" charset="-128"/>
        </a:defRPr>
      </a:lvl3pPr>
      <a:lvl4pPr marL="16002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4pPr>
      <a:lvl5pPr marL="20574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5pPr>
      <a:lvl6pPr marL="25146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6pPr>
      <a:lvl7pPr marL="29718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7pPr>
      <a:lvl8pPr marL="34290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8pPr>
      <a:lvl9pPr marL="38862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1986" name="Group 2"/>
          <p:cNvGrpSpPr>
            <a:grpSpLocks/>
          </p:cNvGrpSpPr>
          <p:nvPr/>
        </p:nvGrpSpPr>
        <p:grpSpPr bwMode="auto">
          <a:xfrm>
            <a:off x="3175" y="4267200"/>
            <a:ext cx="9140825" cy="2590800"/>
            <a:chOff x="2" y="2688"/>
            <a:chExt cx="5758" cy="1632"/>
          </a:xfrm>
        </p:grpSpPr>
        <p:sp>
          <p:nvSpPr>
            <p:cNvPr id="41992"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grpSp>
          <p:nvGrpSpPr>
            <p:cNvPr id="41993" name="Group 4"/>
            <p:cNvGrpSpPr>
              <a:grpSpLocks/>
            </p:cNvGrpSpPr>
            <p:nvPr/>
          </p:nvGrpSpPr>
          <p:grpSpPr bwMode="auto">
            <a:xfrm>
              <a:off x="1776" y="3024"/>
              <a:ext cx="3929" cy="1290"/>
              <a:chOff x="1776" y="3024"/>
              <a:chExt cx="3929" cy="1290"/>
            </a:xfrm>
          </p:grpSpPr>
          <p:grpSp>
            <p:nvGrpSpPr>
              <p:cNvPr id="41994" name="Group 5"/>
              <p:cNvGrpSpPr>
                <a:grpSpLocks/>
              </p:cNvGrpSpPr>
              <p:nvPr userDrawn="1"/>
            </p:nvGrpSpPr>
            <p:grpSpPr bwMode="auto">
              <a:xfrm>
                <a:off x="2268" y="3934"/>
                <a:ext cx="638" cy="377"/>
                <a:chOff x="2268" y="3934"/>
                <a:chExt cx="638" cy="377"/>
              </a:xfrm>
            </p:grpSpPr>
            <p:sp>
              <p:nvSpPr>
                <p:cNvPr id="35846"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7"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8"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9"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0"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1"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2"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3"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0">
                    <a:solidFill>
                      <a:srgbClr val="FFFFFF"/>
                    </a:solidFill>
                  </a:endParaRPr>
                </a:p>
              </p:txBody>
            </p:sp>
          </p:grpSp>
          <p:sp>
            <p:nvSpPr>
              <p:cNvPr id="35854"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0">
                  <a:solidFill>
                    <a:srgbClr val="FFFFFF"/>
                  </a:solidFill>
                </a:endParaRPr>
              </a:p>
            </p:txBody>
          </p:sp>
          <p:sp>
            <p:nvSpPr>
              <p:cNvPr id="35855"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6"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7"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8"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9"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0"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35861"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2"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0">
                  <a:solidFill>
                    <a:srgbClr val="FFFFFF"/>
                  </a:solidFill>
                </a:endParaRPr>
              </a:p>
            </p:txBody>
          </p:sp>
          <p:sp>
            <p:nvSpPr>
              <p:cNvPr id="35863"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64"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35865"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6"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35867"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68"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2010"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11"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71"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2"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3"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2015"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75"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6"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7"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8"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9"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0"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1"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2"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3"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84"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5"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2027"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28"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29"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0"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1"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2"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3"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93"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nvGrpSpPr>
              <p:cNvPr id="42035" name="Group 54"/>
              <p:cNvGrpSpPr>
                <a:grpSpLocks/>
              </p:cNvGrpSpPr>
              <p:nvPr userDrawn="1"/>
            </p:nvGrpSpPr>
            <p:grpSpPr bwMode="auto">
              <a:xfrm>
                <a:off x="4546" y="3608"/>
                <a:ext cx="518" cy="319"/>
                <a:chOff x="4546" y="3608"/>
                <a:chExt cx="518" cy="319"/>
              </a:xfrm>
            </p:grpSpPr>
            <p:sp>
              <p:nvSpPr>
                <p:cNvPr id="35895"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0">
                    <a:solidFill>
                      <a:srgbClr val="FFFFFF"/>
                    </a:solidFill>
                  </a:endParaRPr>
                </a:p>
              </p:txBody>
            </p:sp>
            <p:sp>
              <p:nvSpPr>
                <p:cNvPr id="35896"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7"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8"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9"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900"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grpSp>
            <p:nvGrpSpPr>
              <p:cNvPr id="42036" name="Group 61"/>
              <p:cNvGrpSpPr>
                <a:grpSpLocks/>
              </p:cNvGrpSpPr>
              <p:nvPr userDrawn="1"/>
            </p:nvGrpSpPr>
            <p:grpSpPr bwMode="auto">
              <a:xfrm>
                <a:off x="5381" y="3085"/>
                <a:ext cx="227" cy="132"/>
                <a:chOff x="5381" y="3085"/>
                <a:chExt cx="227" cy="132"/>
              </a:xfrm>
            </p:grpSpPr>
            <p:sp>
              <p:nvSpPr>
                <p:cNvPr id="42037"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8"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9"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40"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grpSp>
        </p:grpSp>
      </p:grpSp>
      <p:sp>
        <p:nvSpPr>
          <p:cNvPr id="35906" name="Rectangle 66"/>
          <p:cNvSpPr>
            <a:spLocks noGrp="1" noChangeArrowheads="1"/>
          </p:cNvSpPr>
          <p:nvPr>
            <p:ph type="title"/>
          </p:nvPr>
        </p:nvSpPr>
        <p:spPr bwMode="black">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5907" name="Rectangle 67"/>
          <p:cNvSpPr>
            <a:spLocks noGrp="1" noChangeArrowheads="1"/>
          </p:cNvSpPr>
          <p:nvPr>
            <p:ph type="dt" sz="half" idx="2"/>
          </p:nvPr>
        </p:nvSpPr>
        <p:spPr bwMode="black">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smtClean="0">
                <a:effectLst>
                  <a:outerShdw blurRad="38100" dist="38100" dir="2700000" algn="tl">
                    <a:srgbClr val="000000"/>
                  </a:outerShdw>
                </a:effectLst>
              </a:defRPr>
            </a:lvl1pPr>
          </a:lstStyle>
          <a:p>
            <a:pPr algn="l">
              <a:defRPr/>
            </a:pPr>
            <a:endParaRPr lang="en-US" b="0">
              <a:solidFill>
                <a:srgbClr val="FFFFFF"/>
              </a:solidFill>
            </a:endParaRPr>
          </a:p>
        </p:txBody>
      </p:sp>
      <p:sp>
        <p:nvSpPr>
          <p:cNvPr id="35908" name="Rectangle 68"/>
          <p:cNvSpPr>
            <a:spLocks noGrp="1" noChangeArrowheads="1"/>
          </p:cNvSpPr>
          <p:nvPr>
            <p:ph type="ftr" sz="quarter" idx="3"/>
          </p:nvPr>
        </p:nvSpPr>
        <p:spPr bwMode="black">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smtClean="0">
                <a:effectLst>
                  <a:outerShdw blurRad="38100" dist="38100" dir="2700000" algn="tl">
                    <a:srgbClr val="000000"/>
                  </a:outerShdw>
                </a:effectLst>
              </a:defRPr>
            </a:lvl1pPr>
          </a:lstStyle>
          <a:p>
            <a:pPr>
              <a:defRPr/>
            </a:pPr>
            <a:endParaRPr lang="en-US" b="0">
              <a:solidFill>
                <a:srgbClr val="FFFFFF"/>
              </a:solidFill>
            </a:endParaRPr>
          </a:p>
        </p:txBody>
      </p:sp>
      <p:sp>
        <p:nvSpPr>
          <p:cNvPr id="35909" name="Rectangle 69"/>
          <p:cNvSpPr>
            <a:spLocks noGrp="1" noChangeArrowheads="1"/>
          </p:cNvSpPr>
          <p:nvPr>
            <p:ph type="sldNum" sz="quarter" idx="4"/>
          </p:nvPr>
        </p:nvSpPr>
        <p:spPr bwMode="black">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smtClean="0">
                <a:effectLst>
                  <a:outerShdw blurRad="38100" dist="38100" dir="2700000" algn="tl">
                    <a:srgbClr val="000000"/>
                  </a:outerShdw>
                </a:effectLst>
              </a:defRPr>
            </a:lvl1pPr>
          </a:lstStyle>
          <a:p>
            <a:pPr>
              <a:defRPr/>
            </a:pPr>
            <a:fld id="{17D69F4E-9D0F-F54C-B0D5-2A71A249DDDF}" type="slidenum">
              <a:rPr lang="en-US" b="0">
                <a:solidFill>
                  <a:srgbClr val="FFFFFF"/>
                </a:solidFill>
              </a:rPr>
              <a:pPr>
                <a:defRPr/>
              </a:pPr>
              <a:t>‹#›</a:t>
            </a:fld>
            <a:endParaRPr lang="en-US" b="0">
              <a:solidFill>
                <a:srgbClr val="FFFFFF"/>
              </a:solidFill>
            </a:endParaRPr>
          </a:p>
        </p:txBody>
      </p:sp>
      <p:sp>
        <p:nvSpPr>
          <p:cNvPr id="35910" name="Rectangle 70"/>
          <p:cNvSpPr>
            <a:spLocks noGrp="1" noChangeArrowheads="1"/>
          </p:cNvSpPr>
          <p:nvPr>
            <p:ph type="body" idx="1"/>
          </p:nvPr>
        </p:nvSpPr>
        <p:spPr bwMode="black">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06123701"/>
      </p:ext>
    </p:extLst>
  </p:cSld>
  <p:clrMap bg1="dk2" tx1="lt1" bg2="dk1" tx2="lt2" accent1="accent1" accent2="accent2" accent3="accent3" accent4="accent4" accent5="accent5" accent6="accent6" hlink="hlink" folHlink="folHlink"/>
  <p:sldLayoutIdLst>
    <p:sldLayoutId id="2147486189" r:id="rId1"/>
    <p:sldLayoutId id="2147486190" r:id="rId2"/>
    <p:sldLayoutId id="2147486191" r:id="rId3"/>
    <p:sldLayoutId id="2147486192" r:id="rId4"/>
    <p:sldLayoutId id="2147486193" r:id="rId5"/>
    <p:sldLayoutId id="2147486194" r:id="rId6"/>
    <p:sldLayoutId id="2147486195" r:id="rId7"/>
    <p:sldLayoutId id="2147486196" r:id="rId8"/>
    <p:sldLayoutId id="2147486197" r:id="rId9"/>
    <p:sldLayoutId id="2147486198" r:id="rId10"/>
    <p:sldLayoutId id="2147486199" r:id="rId11"/>
    <p:sldLayoutId id="2147486200" r:id="rId12"/>
    <p:sldLayoutId id="2147486201" r:id="rId13"/>
    <p:sldLayoutId id="2147486202" r:id="rId14"/>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Ø"/>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2"/>
        </a:buClr>
        <a:buSzPct val="50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0" charset="-128"/>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ea typeface="ＭＳ Ｐゴシック" pitchFamily="-110" charset="-128"/>
        </a:defRPr>
      </a:lvl3pPr>
      <a:lvl4pPr marL="1600200" indent="-228600" algn="l" rtl="0" eaLnBrk="0" fontAlgn="base" hangingPunct="0">
        <a:spcBef>
          <a:spcPct val="20000"/>
        </a:spcBef>
        <a:spcAft>
          <a:spcPct val="0"/>
        </a:spcAft>
        <a:buClr>
          <a:schemeClr val="folHlink"/>
        </a:buClr>
        <a:buSzPct val="5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0" charset="-128"/>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7346" name="Picture 7" descr="Golden Orchardcontentslide.jpg"/>
          <p:cNvPicPr>
            <a:picLocks noChangeAspect="1"/>
          </p:cNvPicPr>
          <p:nvPr userDrawn="1"/>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7347" name="Title Placeholder 1"/>
          <p:cNvSpPr>
            <a:spLocks noGrp="1"/>
          </p:cNvSpPr>
          <p:nvPr>
            <p:ph type="title"/>
          </p:nvPr>
        </p:nvSpPr>
        <p:spPr bwMode="auto">
          <a:xfrm>
            <a:off x="457200" y="609600"/>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7348" name="Text Placeholder 2"/>
          <p:cNvSpPr>
            <a:spLocks noGrp="1"/>
          </p:cNvSpPr>
          <p:nvPr>
            <p:ph type="body" idx="1"/>
          </p:nvPr>
        </p:nvSpPr>
        <p:spPr bwMode="auto">
          <a:xfrm>
            <a:off x="457200" y="1981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endParaRPr lang="en-US" b="0">
              <a:solidFill>
                <a:srgbClr val="000000"/>
              </a:solidFill>
            </a:endParaRPr>
          </a:p>
        </p:txBody>
      </p:sp>
      <p:sp>
        <p:nvSpPr>
          <p:cNvPr id="6"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endParaRPr lang="en-US" b="0">
              <a:solidFill>
                <a:srgbClr val="000000"/>
              </a:solidFill>
            </a:endParaRPr>
          </a:p>
        </p:txBody>
      </p:sp>
      <p:sp>
        <p:nvSpPr>
          <p:cNvPr id="7"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fld id="{3DBC1BB9-69F7-B640-8CC4-7A389D86E0F7}" type="slidenum">
              <a:rPr lang="en-US" b="0">
                <a:solidFill>
                  <a:srgbClr val="000000"/>
                </a:solidFill>
              </a:rPr>
              <a:pPr algn="l">
                <a:defRPr/>
              </a:pPr>
              <a:t>‹#›</a:t>
            </a:fld>
            <a:endParaRPr lang="en-US" b="0">
              <a:solidFill>
                <a:srgbClr val="000000"/>
              </a:solidFill>
            </a:endParaRPr>
          </a:p>
        </p:txBody>
      </p:sp>
    </p:spTree>
    <p:extLst>
      <p:ext uri="{BB962C8B-B14F-4D97-AF65-F5344CB8AC3E}">
        <p14:creationId xmlns:p14="http://schemas.microsoft.com/office/powerpoint/2010/main" val="460572529"/>
      </p:ext>
    </p:extLst>
  </p:cSld>
  <p:clrMap bg1="lt1" tx1="dk1" bg2="lt2" tx2="dk2" accent1="accent1" accent2="accent2" accent3="accent3" accent4="accent4" accent5="accent5" accent6="accent6" hlink="hlink" folHlink="folHlink"/>
  <p:sldLayoutIdLst>
    <p:sldLayoutId id="2147486204" r:id="rId1"/>
    <p:sldLayoutId id="2147486205" r:id="rId2"/>
    <p:sldLayoutId id="2147486206" r:id="rId3"/>
    <p:sldLayoutId id="2147486207" r:id="rId4"/>
    <p:sldLayoutId id="2147486208" r:id="rId5"/>
    <p:sldLayoutId id="2147486209" r:id="rId6"/>
    <p:sldLayoutId id="2147486210" r:id="rId7"/>
    <p:sldLayoutId id="2147486211" r:id="rId8"/>
    <p:sldLayoutId id="2147486212" r:id="rId9"/>
    <p:sldLayoutId id="2147486213" r:id="rId10"/>
    <p:sldLayoutId id="2147486214" r:id="rId11"/>
  </p:sldLayoutIdLst>
  <p:transition>
    <p:fade thruBlk="1"/>
  </p:transition>
  <p:txStyles>
    <p:titleStyle>
      <a:lvl1pPr algn="ctr" rtl="0" eaLnBrk="0" fontAlgn="base" hangingPunct="0">
        <a:spcBef>
          <a:spcPct val="0"/>
        </a:spcBef>
        <a:spcAft>
          <a:spcPct val="0"/>
        </a:spcAft>
        <a:defRPr sz="4400">
          <a:solidFill>
            <a:srgbClr val="984807"/>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2pPr>
      <a:lvl3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3pPr>
      <a:lvl4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4pPr>
      <a:lvl5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5pPr>
      <a:lvl6pPr marL="457200" algn="ctr" rtl="0" fontAlgn="base">
        <a:spcBef>
          <a:spcPct val="0"/>
        </a:spcBef>
        <a:spcAft>
          <a:spcPct val="0"/>
        </a:spcAft>
        <a:defRPr sz="4400">
          <a:solidFill>
            <a:srgbClr val="984807"/>
          </a:solidFill>
          <a:latin typeface="Calibri" pitchFamily="-110" charset="0"/>
        </a:defRPr>
      </a:lvl6pPr>
      <a:lvl7pPr marL="914400" algn="ctr" rtl="0" fontAlgn="base">
        <a:spcBef>
          <a:spcPct val="0"/>
        </a:spcBef>
        <a:spcAft>
          <a:spcPct val="0"/>
        </a:spcAft>
        <a:defRPr sz="4400">
          <a:solidFill>
            <a:srgbClr val="984807"/>
          </a:solidFill>
          <a:latin typeface="Calibri" pitchFamily="-110" charset="0"/>
        </a:defRPr>
      </a:lvl7pPr>
      <a:lvl8pPr marL="1371600" algn="ctr" rtl="0" fontAlgn="base">
        <a:spcBef>
          <a:spcPct val="0"/>
        </a:spcBef>
        <a:spcAft>
          <a:spcPct val="0"/>
        </a:spcAft>
        <a:defRPr sz="4400">
          <a:solidFill>
            <a:srgbClr val="984807"/>
          </a:solidFill>
          <a:latin typeface="Calibri" pitchFamily="-110" charset="0"/>
        </a:defRPr>
      </a:lvl8pPr>
      <a:lvl9pPr marL="1828800" algn="ctr" rtl="0" fontAlgn="base">
        <a:spcBef>
          <a:spcPct val="0"/>
        </a:spcBef>
        <a:spcAft>
          <a:spcPct val="0"/>
        </a:spcAft>
        <a:defRPr sz="4400">
          <a:solidFill>
            <a:srgbClr val="984807"/>
          </a:solidFill>
          <a:latin typeface="Calibri" pitchFamily="-110" charset="0"/>
        </a:defRPr>
      </a:lvl9pPr>
    </p:titleStyle>
    <p:bodyStyle>
      <a:lvl1pPr marL="342900" indent="-342900" algn="l" rtl="0" eaLnBrk="0" fontAlgn="base" hangingPunct="0">
        <a:spcBef>
          <a:spcPct val="20000"/>
        </a:spcBef>
        <a:spcAft>
          <a:spcPct val="0"/>
        </a:spcAft>
        <a:buFont typeface="Arial" charset="0"/>
        <a:buChar char="•"/>
        <a:defRPr sz="3200">
          <a:solidFill>
            <a:srgbClr val="984807"/>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a:solidFill>
            <a:srgbClr val="984807"/>
          </a:solidFill>
          <a:latin typeface="+mn-lt"/>
          <a:ea typeface="ＭＳ Ｐゴシック" pitchFamily="-110" charset="-128"/>
        </a:defRPr>
      </a:lvl2pPr>
      <a:lvl3pPr marL="1143000" indent="-228600" algn="l" rtl="0" eaLnBrk="0" fontAlgn="base" hangingPunct="0">
        <a:spcBef>
          <a:spcPct val="20000"/>
        </a:spcBef>
        <a:spcAft>
          <a:spcPct val="0"/>
        </a:spcAft>
        <a:buFont typeface="Arial" charset="0"/>
        <a:buChar char="•"/>
        <a:defRPr sz="2400">
          <a:solidFill>
            <a:srgbClr val="984807"/>
          </a:solidFill>
          <a:latin typeface="+mn-lt"/>
          <a:ea typeface="ＭＳ Ｐゴシック" pitchFamily="-110" charset="-128"/>
        </a:defRPr>
      </a:lvl3pPr>
      <a:lvl4pPr marL="16002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4pPr>
      <a:lvl5pPr marL="20574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5pPr>
      <a:lvl6pPr marL="25146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6pPr>
      <a:lvl7pPr marL="29718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7pPr>
      <a:lvl8pPr marL="34290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8pPr>
      <a:lvl9pPr marL="38862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3970" name="Picture 7" descr="Golden Orchardcontentslide.jpg"/>
          <p:cNvPicPr>
            <a:picLocks noChangeAspect="1"/>
          </p:cNvPicPr>
          <p:nvPr userDrawn="1"/>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3971" name="Title Placeholder 1"/>
          <p:cNvSpPr>
            <a:spLocks noGrp="1"/>
          </p:cNvSpPr>
          <p:nvPr>
            <p:ph type="title"/>
          </p:nvPr>
        </p:nvSpPr>
        <p:spPr bwMode="auto">
          <a:xfrm>
            <a:off x="457200" y="609600"/>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3972" name="Text Placeholder 2"/>
          <p:cNvSpPr>
            <a:spLocks noGrp="1"/>
          </p:cNvSpPr>
          <p:nvPr>
            <p:ph type="body" idx="1"/>
          </p:nvPr>
        </p:nvSpPr>
        <p:spPr bwMode="auto">
          <a:xfrm>
            <a:off x="457200" y="1981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t" anchorCtr="0" compatLnSpc="1">
            <a:prstTxWarp prst="textNoShape">
              <a:avLst/>
            </a:prstTxWarp>
          </a:bodyPr>
          <a:lstStyle>
            <a:lvl1pPr defTabSz="914400" eaLnBrk="1" hangingPunct="1">
              <a:defRPr sz="1800">
                <a:solidFill>
                  <a:srgbClr val="000000"/>
                </a:solidFill>
                <a:latin typeface="Calibri" charset="0"/>
                <a:ea typeface="ＭＳ Ｐゴシック" charset="0"/>
                <a:cs typeface="ＭＳ Ｐゴシック" charset="0"/>
              </a:defRPr>
            </a:lvl1pPr>
          </a:lstStyle>
          <a:p>
            <a:pPr algn="l">
              <a:defRPr/>
            </a:pPr>
            <a:endParaRPr lang="en-US" b="0"/>
          </a:p>
        </p:txBody>
      </p:sp>
      <p:sp>
        <p:nvSpPr>
          <p:cNvPr id="6"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t" anchorCtr="0" compatLnSpc="1">
            <a:prstTxWarp prst="textNoShape">
              <a:avLst/>
            </a:prstTxWarp>
          </a:bodyPr>
          <a:lstStyle>
            <a:lvl1pPr defTabSz="914400" eaLnBrk="1" hangingPunct="1">
              <a:defRPr sz="1800">
                <a:solidFill>
                  <a:srgbClr val="000000"/>
                </a:solidFill>
                <a:latin typeface="Calibri" charset="0"/>
                <a:ea typeface="ＭＳ Ｐゴシック" charset="0"/>
                <a:cs typeface="ＭＳ Ｐゴシック" charset="0"/>
              </a:defRPr>
            </a:lvl1pPr>
          </a:lstStyle>
          <a:p>
            <a:pPr algn="l">
              <a:defRPr/>
            </a:pPr>
            <a:endParaRPr lang="en-US" b="0"/>
          </a:p>
        </p:txBody>
      </p:sp>
      <p:sp>
        <p:nvSpPr>
          <p:cNvPr id="7"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t" anchorCtr="0" compatLnSpc="1">
            <a:prstTxWarp prst="textNoShape">
              <a:avLst/>
            </a:prstTxWarp>
          </a:bodyPr>
          <a:lstStyle>
            <a:lvl1pPr defTabSz="914400" eaLnBrk="1" hangingPunct="1">
              <a:defRPr sz="1800">
                <a:solidFill>
                  <a:srgbClr val="000000"/>
                </a:solidFill>
                <a:latin typeface="Calibri" charset="0"/>
                <a:ea typeface="ＭＳ Ｐゴシック" charset="0"/>
                <a:cs typeface="ＭＳ Ｐゴシック" charset="0"/>
              </a:defRPr>
            </a:lvl1pPr>
          </a:lstStyle>
          <a:p>
            <a:pPr algn="l">
              <a:defRPr/>
            </a:pPr>
            <a:fld id="{E39AEC0D-F890-D943-9908-44325CE6C602}" type="slidenum">
              <a:rPr lang="en-US" b="0"/>
              <a:pPr algn="l">
                <a:defRPr/>
              </a:pPr>
              <a:t>‹#›</a:t>
            </a:fld>
            <a:endParaRPr lang="en-US" b="0"/>
          </a:p>
        </p:txBody>
      </p:sp>
    </p:spTree>
    <p:extLst>
      <p:ext uri="{BB962C8B-B14F-4D97-AF65-F5344CB8AC3E}">
        <p14:creationId xmlns:p14="http://schemas.microsoft.com/office/powerpoint/2010/main" val="2969286786"/>
      </p:ext>
    </p:extLst>
  </p:cSld>
  <p:clrMap bg1="lt1" tx1="dk1" bg2="lt2" tx2="dk2" accent1="accent1" accent2="accent2" accent3="accent3" accent4="accent4" accent5="accent5" accent6="accent6" hlink="hlink" folHlink="folHlink"/>
  <p:sldLayoutIdLst>
    <p:sldLayoutId id="2147486216" r:id="rId1"/>
    <p:sldLayoutId id="2147486217" r:id="rId2"/>
    <p:sldLayoutId id="2147486218" r:id="rId3"/>
    <p:sldLayoutId id="2147486219" r:id="rId4"/>
    <p:sldLayoutId id="2147486220" r:id="rId5"/>
    <p:sldLayoutId id="2147486221" r:id="rId6"/>
    <p:sldLayoutId id="2147486222" r:id="rId7"/>
    <p:sldLayoutId id="2147486223" r:id="rId8"/>
    <p:sldLayoutId id="2147486224" r:id="rId9"/>
    <p:sldLayoutId id="2147486225" r:id="rId10"/>
    <p:sldLayoutId id="2147486226" r:id="rId11"/>
  </p:sldLayoutIdLst>
  <p:transition>
    <p:fade/>
  </p:transition>
  <p:txStyles>
    <p:titleStyle>
      <a:lvl1pPr algn="ctr" rtl="0" eaLnBrk="0" fontAlgn="base" hangingPunct="0">
        <a:spcBef>
          <a:spcPct val="0"/>
        </a:spcBef>
        <a:spcAft>
          <a:spcPct val="0"/>
        </a:spcAft>
        <a:defRPr sz="4400">
          <a:solidFill>
            <a:srgbClr val="984807"/>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2pPr>
      <a:lvl3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3pPr>
      <a:lvl4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4pPr>
      <a:lvl5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5pPr>
      <a:lvl6pPr marL="457200" algn="ctr" rtl="0" fontAlgn="base">
        <a:spcBef>
          <a:spcPct val="0"/>
        </a:spcBef>
        <a:spcAft>
          <a:spcPct val="0"/>
        </a:spcAft>
        <a:defRPr sz="4400">
          <a:solidFill>
            <a:srgbClr val="984807"/>
          </a:solidFill>
          <a:latin typeface="Calibri" pitchFamily="-110" charset="0"/>
        </a:defRPr>
      </a:lvl6pPr>
      <a:lvl7pPr marL="914400" algn="ctr" rtl="0" fontAlgn="base">
        <a:spcBef>
          <a:spcPct val="0"/>
        </a:spcBef>
        <a:spcAft>
          <a:spcPct val="0"/>
        </a:spcAft>
        <a:defRPr sz="4400">
          <a:solidFill>
            <a:srgbClr val="984807"/>
          </a:solidFill>
          <a:latin typeface="Calibri" pitchFamily="-110" charset="0"/>
        </a:defRPr>
      </a:lvl7pPr>
      <a:lvl8pPr marL="1371600" algn="ctr" rtl="0" fontAlgn="base">
        <a:spcBef>
          <a:spcPct val="0"/>
        </a:spcBef>
        <a:spcAft>
          <a:spcPct val="0"/>
        </a:spcAft>
        <a:defRPr sz="4400">
          <a:solidFill>
            <a:srgbClr val="984807"/>
          </a:solidFill>
          <a:latin typeface="Calibri" pitchFamily="-110" charset="0"/>
        </a:defRPr>
      </a:lvl8pPr>
      <a:lvl9pPr marL="1828800" algn="ctr" rtl="0" fontAlgn="base">
        <a:spcBef>
          <a:spcPct val="0"/>
        </a:spcBef>
        <a:spcAft>
          <a:spcPct val="0"/>
        </a:spcAft>
        <a:defRPr sz="4400">
          <a:solidFill>
            <a:srgbClr val="984807"/>
          </a:solidFill>
          <a:latin typeface="Calibri" pitchFamily="-110" charset="0"/>
        </a:defRPr>
      </a:lvl9pPr>
    </p:titleStyle>
    <p:bodyStyle>
      <a:lvl1pPr marL="342900" indent="-342900" algn="l" rtl="0" eaLnBrk="0" fontAlgn="base" hangingPunct="0">
        <a:spcBef>
          <a:spcPct val="20000"/>
        </a:spcBef>
        <a:spcAft>
          <a:spcPct val="0"/>
        </a:spcAft>
        <a:buFont typeface="Arial" charset="0"/>
        <a:buChar char="•"/>
        <a:defRPr sz="3200">
          <a:solidFill>
            <a:srgbClr val="984807"/>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a:solidFill>
            <a:srgbClr val="984807"/>
          </a:solidFill>
          <a:latin typeface="+mn-lt"/>
          <a:ea typeface="ＭＳ Ｐゴシック" pitchFamily="-110" charset="-128"/>
        </a:defRPr>
      </a:lvl2pPr>
      <a:lvl3pPr marL="1143000" indent="-228600" algn="l" rtl="0" eaLnBrk="0" fontAlgn="base" hangingPunct="0">
        <a:spcBef>
          <a:spcPct val="20000"/>
        </a:spcBef>
        <a:spcAft>
          <a:spcPct val="0"/>
        </a:spcAft>
        <a:buFont typeface="Arial" charset="0"/>
        <a:buChar char="•"/>
        <a:defRPr sz="2400">
          <a:solidFill>
            <a:srgbClr val="984807"/>
          </a:solidFill>
          <a:latin typeface="+mn-lt"/>
          <a:ea typeface="ＭＳ Ｐゴシック" pitchFamily="-110" charset="-128"/>
        </a:defRPr>
      </a:lvl3pPr>
      <a:lvl4pPr marL="16002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4pPr>
      <a:lvl5pPr marL="20574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5pPr>
      <a:lvl6pPr marL="25146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6pPr>
      <a:lvl7pPr marL="29718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7pPr>
      <a:lvl8pPr marL="34290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8pPr>
      <a:lvl9pPr marL="38862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1682" name="Group 2"/>
          <p:cNvGrpSpPr>
            <a:grpSpLocks/>
          </p:cNvGrpSpPr>
          <p:nvPr/>
        </p:nvGrpSpPr>
        <p:grpSpPr bwMode="auto">
          <a:xfrm>
            <a:off x="0" y="0"/>
            <a:ext cx="7242175" cy="1981200"/>
            <a:chOff x="0" y="0"/>
            <a:chExt cx="4562" cy="1248"/>
          </a:xfrm>
        </p:grpSpPr>
        <p:sp>
          <p:nvSpPr>
            <p:cNvPr id="14339"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71689"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grpSp>
      <p:sp>
        <p:nvSpPr>
          <p:cNvPr id="71683" name="Rectangle 5"/>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1684" name="Rectangle 6"/>
          <p:cNvSpPr>
            <a:spLocks noGrp="1" noChangeArrowheads="1"/>
          </p:cNvSpPr>
          <p:nvPr>
            <p:ph type="body" idx="1"/>
          </p:nvPr>
        </p:nvSpPr>
        <p:spPr bwMode="auto">
          <a:xfrm>
            <a:off x="457200" y="1600200"/>
            <a:ext cx="82296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343"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smtClean="0">
                <a:effectLst>
                  <a:outerShdw blurRad="38100" dist="38100" dir="2700000" algn="tl">
                    <a:srgbClr val="000000"/>
                  </a:outerShdw>
                </a:effectLst>
                <a:latin typeface="Tahoma" charset="0"/>
              </a:defRPr>
            </a:lvl1pPr>
          </a:lstStyle>
          <a:p>
            <a:pPr algn="l">
              <a:defRPr/>
            </a:pPr>
            <a:endParaRPr lang="en-US" b="0">
              <a:solidFill>
                <a:srgbClr val="FFFFFF"/>
              </a:solidFill>
            </a:endParaRPr>
          </a:p>
        </p:txBody>
      </p:sp>
      <p:sp>
        <p:nvSpPr>
          <p:cNvPr id="14344"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smtClean="0">
                <a:effectLst>
                  <a:outerShdw blurRad="38100" dist="38100" dir="2700000" algn="tl">
                    <a:srgbClr val="000000"/>
                  </a:outerShdw>
                </a:effectLst>
                <a:latin typeface="Tahoma" charset="0"/>
              </a:defRPr>
            </a:lvl1pPr>
          </a:lstStyle>
          <a:p>
            <a:pPr>
              <a:defRPr/>
            </a:pPr>
            <a:endParaRPr lang="en-US" b="0">
              <a:solidFill>
                <a:srgbClr val="FFFFFF"/>
              </a:solidFill>
            </a:endParaRPr>
          </a:p>
        </p:txBody>
      </p:sp>
      <p:sp>
        <p:nvSpPr>
          <p:cNvPr id="14345"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smtClean="0">
                <a:effectLst>
                  <a:outerShdw blurRad="38100" dist="38100" dir="2700000" algn="tl">
                    <a:srgbClr val="000000"/>
                  </a:outerShdw>
                </a:effectLst>
                <a:latin typeface="Tahoma" charset="0"/>
              </a:defRPr>
            </a:lvl1pPr>
          </a:lstStyle>
          <a:p>
            <a:pPr>
              <a:defRPr/>
            </a:pPr>
            <a:fld id="{EB09A375-EF9A-F345-BD07-A138A0444FDD}" type="slidenum">
              <a:rPr lang="en-US" b="0">
                <a:solidFill>
                  <a:srgbClr val="FFFFFF"/>
                </a:solidFill>
              </a:rPr>
              <a:pPr>
                <a:defRPr/>
              </a:pPr>
              <a:t>‹#›</a:t>
            </a:fld>
            <a:endParaRPr lang="en-US" b="0">
              <a:solidFill>
                <a:srgbClr val="FFFFFF"/>
              </a:solidFill>
            </a:endParaRPr>
          </a:p>
        </p:txBody>
      </p:sp>
    </p:spTree>
    <p:extLst>
      <p:ext uri="{BB962C8B-B14F-4D97-AF65-F5344CB8AC3E}">
        <p14:creationId xmlns:p14="http://schemas.microsoft.com/office/powerpoint/2010/main" val="3847623434"/>
      </p:ext>
    </p:extLst>
  </p:cSld>
  <p:clrMap bg1="dk2" tx1="lt1" bg2="dk1" tx2="lt2" accent1="accent1" accent2="accent2" accent3="accent3" accent4="accent4" accent5="accent5" accent6="accent6" hlink="hlink" folHlink="folHlink"/>
  <p:sldLayoutIdLst>
    <p:sldLayoutId id="2147486228" r:id="rId1"/>
    <p:sldLayoutId id="2147486229" r:id="rId2"/>
    <p:sldLayoutId id="2147486230" r:id="rId3"/>
    <p:sldLayoutId id="2147486231" r:id="rId4"/>
    <p:sldLayoutId id="2147486232" r:id="rId5"/>
    <p:sldLayoutId id="2147486233" r:id="rId6"/>
    <p:sldLayoutId id="2147486234" r:id="rId7"/>
    <p:sldLayoutId id="2147486235" r:id="rId8"/>
    <p:sldLayoutId id="2147486236" r:id="rId9"/>
    <p:sldLayoutId id="2147486237" r:id="rId10"/>
    <p:sldLayoutId id="2147486238"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ahoma" pitchFamily="-110"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latin typeface="Tahoma" pitchFamily="-110"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latin typeface="Tahoma" pitchFamily="-110"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latin typeface="Tahoma" pitchFamily="-110" charset="-52"/>
          <a:ea typeface="ＭＳ Ｐゴシック" pitchFamily="-110" charset="-128"/>
          <a:cs typeface="ＭＳ Ｐゴシック" pitchFamily="-110" charset="-128"/>
        </a:defRPr>
      </a:lvl5pPr>
      <a:lvl6pPr marL="457200" algn="ctr" rtl="0" eaLnBrk="0" fontAlgn="base" hangingPunct="0">
        <a:spcBef>
          <a:spcPct val="0"/>
        </a:spcBef>
        <a:spcAft>
          <a:spcPct val="0"/>
        </a:spcAft>
        <a:defRPr sz="4400">
          <a:solidFill>
            <a:schemeClr val="tx2"/>
          </a:solidFill>
          <a:latin typeface="Tahoma" pitchFamily="-110" charset="-52"/>
          <a:ea typeface="ＭＳ Ｐゴシック" pitchFamily="-110" charset="-128"/>
          <a:cs typeface="ＭＳ Ｐゴシック" pitchFamily="-110" charset="-128"/>
        </a:defRPr>
      </a:lvl6pPr>
      <a:lvl7pPr marL="914400" algn="ctr" rtl="0" eaLnBrk="0" fontAlgn="base" hangingPunct="0">
        <a:spcBef>
          <a:spcPct val="0"/>
        </a:spcBef>
        <a:spcAft>
          <a:spcPct val="0"/>
        </a:spcAft>
        <a:defRPr sz="4400">
          <a:solidFill>
            <a:schemeClr val="tx2"/>
          </a:solidFill>
          <a:latin typeface="Tahoma" pitchFamily="-110" charset="-52"/>
          <a:ea typeface="ＭＳ Ｐゴシック" pitchFamily="-110" charset="-128"/>
          <a:cs typeface="ＭＳ Ｐゴシック" pitchFamily="-110" charset="-128"/>
        </a:defRPr>
      </a:lvl7pPr>
      <a:lvl8pPr marL="1371600" algn="ctr" rtl="0" eaLnBrk="0" fontAlgn="base" hangingPunct="0">
        <a:spcBef>
          <a:spcPct val="0"/>
        </a:spcBef>
        <a:spcAft>
          <a:spcPct val="0"/>
        </a:spcAft>
        <a:defRPr sz="4400">
          <a:solidFill>
            <a:schemeClr val="tx2"/>
          </a:solidFill>
          <a:latin typeface="Tahoma" pitchFamily="-110" charset="-52"/>
          <a:ea typeface="ＭＳ Ｐゴシック" pitchFamily="-110" charset="-128"/>
          <a:cs typeface="ＭＳ Ｐゴシック" pitchFamily="-110" charset="-128"/>
        </a:defRPr>
      </a:lvl8pPr>
      <a:lvl9pPr marL="1828800" algn="ctr" rtl="0" eaLnBrk="0" fontAlgn="base" hangingPunct="0">
        <a:spcBef>
          <a:spcPct val="0"/>
        </a:spcBef>
        <a:spcAft>
          <a:spcPct val="0"/>
        </a:spcAft>
        <a:defRPr sz="4400">
          <a:solidFill>
            <a:schemeClr val="tx2"/>
          </a:solidFill>
          <a:latin typeface="Tahoma" pitchFamily="-110" charset="-52"/>
          <a:ea typeface="ＭＳ Ｐゴシック" pitchFamily="-110" charset="-128"/>
          <a:cs typeface="ＭＳ Ｐゴシック" pitchFamily="-110" charset="-128"/>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n-lt"/>
          <a:ea typeface="+mn-ea"/>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latin typeface="+mn-lt"/>
          <a:ea typeface="+mn-ea"/>
        </a:defRPr>
      </a:lvl5pPr>
      <a:lvl6pPr marL="2514600" indent="-228600" algn="l" rtl="0" eaLnBrk="0" fontAlgn="base" hangingPunct="0">
        <a:spcBef>
          <a:spcPct val="20000"/>
        </a:spcBef>
        <a:spcAft>
          <a:spcPct val="0"/>
        </a:spcAft>
        <a:buClr>
          <a:schemeClr val="hlink"/>
        </a:buClr>
        <a:buFont typeface="Wingdings" pitchFamily="-110" charset="2"/>
        <a:buChar char="§"/>
        <a:defRPr sz="2000">
          <a:solidFill>
            <a:schemeClr val="tx1"/>
          </a:solidFill>
          <a:latin typeface="+mn-lt"/>
          <a:ea typeface="+mn-ea"/>
        </a:defRPr>
      </a:lvl6pPr>
      <a:lvl7pPr marL="2971800" indent="-228600" algn="l" rtl="0" eaLnBrk="0" fontAlgn="base" hangingPunct="0">
        <a:spcBef>
          <a:spcPct val="20000"/>
        </a:spcBef>
        <a:spcAft>
          <a:spcPct val="0"/>
        </a:spcAft>
        <a:buClr>
          <a:schemeClr val="hlink"/>
        </a:buClr>
        <a:buFont typeface="Wingdings" pitchFamily="-110" charset="2"/>
        <a:buChar char="§"/>
        <a:defRPr sz="2000">
          <a:solidFill>
            <a:schemeClr val="tx1"/>
          </a:solidFill>
          <a:latin typeface="+mn-lt"/>
          <a:ea typeface="+mn-ea"/>
        </a:defRPr>
      </a:lvl7pPr>
      <a:lvl8pPr marL="3429000" indent="-228600" algn="l" rtl="0" eaLnBrk="0" fontAlgn="base" hangingPunct="0">
        <a:spcBef>
          <a:spcPct val="20000"/>
        </a:spcBef>
        <a:spcAft>
          <a:spcPct val="0"/>
        </a:spcAft>
        <a:buClr>
          <a:schemeClr val="hlink"/>
        </a:buClr>
        <a:buFont typeface="Wingdings" pitchFamily="-110" charset="2"/>
        <a:buChar char="§"/>
        <a:defRPr sz="2000">
          <a:solidFill>
            <a:schemeClr val="tx1"/>
          </a:solidFill>
          <a:latin typeface="+mn-lt"/>
          <a:ea typeface="+mn-ea"/>
        </a:defRPr>
      </a:lvl8pPr>
      <a:lvl9pPr marL="3886200" indent="-228600" algn="l" rtl="0" eaLnBrk="0" fontAlgn="base" hangingPunct="0">
        <a:spcBef>
          <a:spcPct val="20000"/>
        </a:spcBef>
        <a:spcAft>
          <a:spcPct val="0"/>
        </a:spcAft>
        <a:buClr>
          <a:schemeClr val="hlink"/>
        </a:buClr>
        <a:buFont typeface="Wingdings" pitchFamily="-110"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smtClean="0"/>
            </a:lvl1pPr>
          </a:lstStyle>
          <a:p>
            <a:pPr algn="l" eaLnBrk="0" hangingPunct="0">
              <a:defRPr/>
            </a:pPr>
            <a:endParaRPr lang="en-US" b="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smtClean="0"/>
            </a:lvl1pPr>
          </a:lstStyle>
          <a:p>
            <a:pPr eaLnBrk="0" hangingPunct="0">
              <a:defRPr/>
            </a:pPr>
            <a:endParaRPr lang="en-US" b="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smtClean="0"/>
            </a:lvl1pPr>
          </a:lstStyle>
          <a:p>
            <a:pPr eaLnBrk="0" hangingPunct="0">
              <a:defRPr/>
            </a:pPr>
            <a:fld id="{B76732AD-70A6-7E45-A486-BEE1C3E32EC5}" type="slidenum">
              <a:rPr lang="en-US" b="0">
                <a:solidFill>
                  <a:srgbClr val="000000"/>
                </a:solidFill>
              </a:rPr>
              <a:pPr eaLnBrk="0" hangingPunct="0">
                <a:defRPr/>
              </a:pPr>
              <a:t>‹#›</a:t>
            </a:fld>
            <a:endParaRPr lang="en-US" b="0">
              <a:solidFill>
                <a:srgbClr val="000000"/>
              </a:solidFill>
            </a:endParaRPr>
          </a:p>
        </p:txBody>
      </p:sp>
    </p:spTree>
    <p:extLst>
      <p:ext uri="{BB962C8B-B14F-4D97-AF65-F5344CB8AC3E}">
        <p14:creationId xmlns:p14="http://schemas.microsoft.com/office/powerpoint/2010/main" val="3135288814"/>
      </p:ext>
    </p:extLst>
  </p:cSld>
  <p:clrMap bg1="lt1" tx1="dk1" bg2="lt2" tx2="dk2" accent1="accent1" accent2="accent2" accent3="accent3" accent4="accent4" accent5="accent5" accent6="accent6" hlink="hlink" folHlink="folHlink"/>
  <p:sldLayoutIdLst>
    <p:sldLayoutId id="2147486240" r:id="rId1"/>
    <p:sldLayoutId id="2147486241" r:id="rId2"/>
    <p:sldLayoutId id="2147486242" r:id="rId3"/>
    <p:sldLayoutId id="2147486243" r:id="rId4"/>
    <p:sldLayoutId id="2147486244" r:id="rId5"/>
    <p:sldLayoutId id="2147486245" r:id="rId6"/>
    <p:sldLayoutId id="2147486246" r:id="rId7"/>
    <p:sldLayoutId id="2147486247" r:id="rId8"/>
    <p:sldLayoutId id="2147486248" r:id="rId9"/>
    <p:sldLayoutId id="2147486249" r:id="rId10"/>
    <p:sldLayoutId id="2147486250"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6pPr>
      <a:lvl7pPr marL="9144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7pPr>
      <a:lvl8pPr marL="13716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8pPr>
      <a:lvl9pPr marL="18288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336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a:t>Click to edit Master title style</a:t>
            </a:r>
          </a:p>
        </p:txBody>
      </p:sp>
      <p:sp>
        <p:nvSpPr>
          <p:cNvPr id="143363" name="Rectangle 3"/>
          <p:cNvSpPr>
            <a:spLocks noGrp="1" noChangeArrowheads="1"/>
          </p:cNvSpPr>
          <p:nvPr>
            <p:ph type="body" idx="1"/>
          </p:nvPr>
        </p:nvSpPr>
        <p:spPr bwMode="auto">
          <a:xfrm>
            <a:off x="457200" y="1600205"/>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2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l" eaLnBrk="1" hangingPunct="1">
              <a:defRPr sz="1400" b="0">
                <a:solidFill>
                  <a:srgbClr val="000000"/>
                </a:solidFill>
                <a:latin typeface="Arial" charset="0"/>
                <a:ea typeface="ＭＳ Ｐゴシック" charset="-128"/>
                <a:cs typeface="ＭＳ Ｐゴシック" charset="-128"/>
              </a:defRPr>
            </a:lvl1pPr>
          </a:lstStyle>
          <a:p>
            <a:pPr>
              <a:defRPr/>
            </a:pPr>
            <a:endParaRPr lang="en-US"/>
          </a:p>
        </p:txBody>
      </p:sp>
      <p:sp>
        <p:nvSpPr>
          <p:cNvPr id="901125" name="Rectangle 5"/>
          <p:cNvSpPr>
            <a:spLocks noGrp="1" noChangeArrowheads="1"/>
          </p:cNvSpPr>
          <p:nvPr>
            <p:ph type="ftr" sz="quarter" idx="3"/>
          </p:nvPr>
        </p:nvSpPr>
        <p:spPr bwMode="auto">
          <a:xfrm>
            <a:off x="3124201" y="6245225"/>
            <a:ext cx="2895600" cy="47625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ctr" eaLnBrk="1" hangingPunct="1">
              <a:defRPr sz="1400" b="0">
                <a:solidFill>
                  <a:srgbClr val="000000"/>
                </a:solidFill>
                <a:latin typeface="Arial" charset="0"/>
                <a:ea typeface="ＭＳ Ｐゴシック" charset="-128"/>
                <a:cs typeface="ＭＳ Ｐゴシック" charset="-128"/>
              </a:defRPr>
            </a:lvl1pPr>
          </a:lstStyle>
          <a:p>
            <a:pPr>
              <a:defRPr/>
            </a:pPr>
            <a:endParaRPr lang="en-US"/>
          </a:p>
        </p:txBody>
      </p:sp>
      <p:sp>
        <p:nvSpPr>
          <p:cNvPr id="90112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r">
              <a:defRPr sz="1400" b="0">
                <a:solidFill>
                  <a:srgbClr val="000000"/>
                </a:solidFill>
              </a:defRPr>
            </a:lvl1pPr>
          </a:lstStyle>
          <a:p>
            <a:fld id="{797D2CFE-D664-D747-9FA9-7091F31203CF}" type="slidenum">
              <a:rPr lang="en-US"/>
              <a:pPr/>
              <a:t>‹#›</a:t>
            </a:fld>
            <a:endParaRPr lang="en-US"/>
          </a:p>
        </p:txBody>
      </p:sp>
    </p:spTree>
  </p:cSld>
  <p:clrMap bg1="lt1" tx1="dk1" bg2="lt2" tx2="dk2" accent1="accent1" accent2="accent2" accent3="accent3" accent4="accent4" accent5="accent5" accent6="accent6" hlink="hlink" folHlink="folHlink"/>
  <p:sldLayoutIdLst>
    <p:sldLayoutId id="2147485044" r:id="rId1"/>
    <p:sldLayoutId id="2147485045" r:id="rId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082"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6pPr>
      <a:lvl7pPr marL="914165"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7pPr>
      <a:lvl8pPr marL="137125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8pPr>
      <a:lvl9pPr marL="1828332"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9pPr>
    </p:titleStyle>
    <p:bodyStyle>
      <a:lvl1pPr marL="342813" indent="-342813" algn="l" rtl="0" eaLnBrk="0" fontAlgn="base" hangingPunct="0">
        <a:spcBef>
          <a:spcPct val="20000"/>
        </a:spcBef>
        <a:spcAft>
          <a:spcPct val="0"/>
        </a:spcAft>
        <a:buChar char="•"/>
        <a:defRPr sz="3200">
          <a:solidFill>
            <a:schemeClr val="tx1"/>
          </a:solidFill>
          <a:latin typeface="+mn-lt"/>
          <a:ea typeface="+mn-ea"/>
          <a:cs typeface="+mn-cs"/>
        </a:defRPr>
      </a:lvl1pPr>
      <a:lvl2pPr marL="742760" indent="-285677" algn="l" rtl="0" eaLnBrk="0" fontAlgn="base" hangingPunct="0">
        <a:spcBef>
          <a:spcPct val="20000"/>
        </a:spcBef>
        <a:spcAft>
          <a:spcPct val="0"/>
        </a:spcAft>
        <a:buChar char="–"/>
        <a:defRPr sz="2800">
          <a:solidFill>
            <a:schemeClr val="tx1"/>
          </a:solidFill>
          <a:latin typeface="+mn-lt"/>
          <a:ea typeface="+mn-ea"/>
        </a:defRPr>
      </a:lvl2pPr>
      <a:lvl3pPr marL="1142706" indent="-228541" algn="l" rtl="0" eaLnBrk="0" fontAlgn="base" hangingPunct="0">
        <a:spcBef>
          <a:spcPct val="20000"/>
        </a:spcBef>
        <a:spcAft>
          <a:spcPct val="0"/>
        </a:spcAft>
        <a:buChar char="•"/>
        <a:defRPr sz="2400">
          <a:solidFill>
            <a:schemeClr val="tx1"/>
          </a:solidFill>
          <a:latin typeface="+mn-lt"/>
          <a:ea typeface="+mn-ea"/>
        </a:defRPr>
      </a:lvl3pPr>
      <a:lvl4pPr marL="1599790" indent="-228541" algn="l" rtl="0" eaLnBrk="0" fontAlgn="base" hangingPunct="0">
        <a:spcBef>
          <a:spcPct val="20000"/>
        </a:spcBef>
        <a:spcAft>
          <a:spcPct val="0"/>
        </a:spcAft>
        <a:buChar char="–"/>
        <a:defRPr sz="2000">
          <a:solidFill>
            <a:schemeClr val="tx1"/>
          </a:solidFill>
          <a:latin typeface="+mn-lt"/>
          <a:ea typeface="+mn-ea"/>
        </a:defRPr>
      </a:lvl4pPr>
      <a:lvl5pPr marL="2056875" indent="-228541" algn="l" rtl="0" eaLnBrk="0" fontAlgn="base" hangingPunct="0">
        <a:spcBef>
          <a:spcPct val="20000"/>
        </a:spcBef>
        <a:spcAft>
          <a:spcPct val="0"/>
        </a:spcAft>
        <a:buChar char="»"/>
        <a:defRPr sz="2000">
          <a:solidFill>
            <a:schemeClr val="tx1"/>
          </a:solidFill>
          <a:latin typeface="+mn-lt"/>
          <a:ea typeface="+mn-ea"/>
        </a:defRPr>
      </a:lvl5pPr>
      <a:lvl6pPr marL="2513959" indent="-228541" algn="l" rtl="0" eaLnBrk="0" fontAlgn="base" hangingPunct="0">
        <a:spcBef>
          <a:spcPct val="20000"/>
        </a:spcBef>
        <a:spcAft>
          <a:spcPct val="0"/>
        </a:spcAft>
        <a:buChar char="»"/>
        <a:defRPr sz="2000">
          <a:solidFill>
            <a:schemeClr val="tx1"/>
          </a:solidFill>
          <a:latin typeface="+mn-lt"/>
          <a:ea typeface="+mn-ea"/>
        </a:defRPr>
      </a:lvl6pPr>
      <a:lvl7pPr marL="2971040" indent="-228541" algn="l" rtl="0" eaLnBrk="0" fontAlgn="base" hangingPunct="0">
        <a:spcBef>
          <a:spcPct val="20000"/>
        </a:spcBef>
        <a:spcAft>
          <a:spcPct val="0"/>
        </a:spcAft>
        <a:buChar char="»"/>
        <a:defRPr sz="2000">
          <a:solidFill>
            <a:schemeClr val="tx1"/>
          </a:solidFill>
          <a:latin typeface="+mn-lt"/>
          <a:ea typeface="+mn-ea"/>
        </a:defRPr>
      </a:lvl7pPr>
      <a:lvl8pPr marL="3428124" indent="-228541" algn="l" rtl="0" eaLnBrk="0" fontAlgn="base" hangingPunct="0">
        <a:spcBef>
          <a:spcPct val="20000"/>
        </a:spcBef>
        <a:spcAft>
          <a:spcPct val="0"/>
        </a:spcAft>
        <a:buChar char="»"/>
        <a:defRPr sz="2000">
          <a:solidFill>
            <a:schemeClr val="tx1"/>
          </a:solidFill>
          <a:latin typeface="+mn-lt"/>
          <a:ea typeface="+mn-ea"/>
        </a:defRPr>
      </a:lvl8pPr>
      <a:lvl9pPr marL="3885205" indent="-228541"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0418" name="Group 2"/>
          <p:cNvGrpSpPr>
            <a:grpSpLocks/>
          </p:cNvGrpSpPr>
          <p:nvPr/>
        </p:nvGrpSpPr>
        <p:grpSpPr bwMode="auto">
          <a:xfrm>
            <a:off x="0" y="0"/>
            <a:ext cx="9159875" cy="6870700"/>
            <a:chOff x="0" y="0"/>
            <a:chExt cx="5770" cy="4328"/>
          </a:xfrm>
        </p:grpSpPr>
        <p:sp>
          <p:nvSpPr>
            <p:cNvPr id="60424"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kumimoji="1" lang="en-US" sz="1800" b="0">
                <a:solidFill>
                  <a:srgbClr val="2F1311"/>
                </a:solidFill>
              </a:endParaRPr>
            </a:p>
          </p:txBody>
        </p:sp>
        <p:sp>
          <p:nvSpPr>
            <p:cNvPr id="60425"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kumimoji="1" lang="en-US" sz="1800" b="0">
                <a:solidFill>
                  <a:srgbClr val="2F1311"/>
                </a:solidFill>
              </a:endParaRPr>
            </a:p>
          </p:txBody>
        </p:sp>
        <p:sp>
          <p:nvSpPr>
            <p:cNvPr id="244741"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defRPr/>
              </a:pPr>
              <a:endParaRPr kumimoji="1" lang="en-US" sz="1800" b="0">
                <a:solidFill>
                  <a:srgbClr val="2F1311"/>
                </a:solidFill>
              </a:endParaRPr>
            </a:p>
          </p:txBody>
        </p:sp>
        <p:grpSp>
          <p:nvGrpSpPr>
            <p:cNvPr id="60427" name="Group 6"/>
            <p:cNvGrpSpPr>
              <a:grpSpLocks/>
            </p:cNvGrpSpPr>
            <p:nvPr/>
          </p:nvGrpSpPr>
          <p:grpSpPr bwMode="auto">
            <a:xfrm>
              <a:off x="4944" y="1"/>
              <a:ext cx="816" cy="3974"/>
              <a:chOff x="4944" y="1"/>
              <a:chExt cx="816" cy="3974"/>
            </a:xfrm>
          </p:grpSpPr>
          <p:grpSp>
            <p:nvGrpSpPr>
              <p:cNvPr id="60439" name="Group 7"/>
              <p:cNvGrpSpPr>
                <a:grpSpLocks/>
              </p:cNvGrpSpPr>
              <p:nvPr userDrawn="1"/>
            </p:nvGrpSpPr>
            <p:grpSpPr bwMode="auto">
              <a:xfrm>
                <a:off x="5280" y="1"/>
                <a:ext cx="480" cy="1430"/>
                <a:chOff x="5280" y="1"/>
                <a:chExt cx="480" cy="1430"/>
              </a:xfrm>
            </p:grpSpPr>
            <p:grpSp>
              <p:nvGrpSpPr>
                <p:cNvPr id="60460" name="Group 8"/>
                <p:cNvGrpSpPr>
                  <a:grpSpLocks/>
                </p:cNvGrpSpPr>
                <p:nvPr userDrawn="1"/>
              </p:nvGrpSpPr>
              <p:grpSpPr bwMode="auto">
                <a:xfrm rot="-5400000">
                  <a:off x="5484" y="0"/>
                  <a:ext cx="174" cy="176"/>
                  <a:chOff x="1657" y="323"/>
                  <a:chExt cx="1691" cy="2560"/>
                </a:xfrm>
              </p:grpSpPr>
              <p:grpSp>
                <p:nvGrpSpPr>
                  <p:cNvPr id="60469" name="Group 9"/>
                  <p:cNvGrpSpPr>
                    <a:grpSpLocks/>
                  </p:cNvGrpSpPr>
                  <p:nvPr/>
                </p:nvGrpSpPr>
                <p:grpSpPr bwMode="auto">
                  <a:xfrm>
                    <a:off x="1657" y="323"/>
                    <a:ext cx="1691" cy="2560"/>
                    <a:chOff x="1657" y="323"/>
                    <a:chExt cx="1691" cy="2560"/>
                  </a:xfrm>
                </p:grpSpPr>
                <p:sp>
                  <p:nvSpPr>
                    <p:cNvPr id="60476" name="Freeform 10"/>
                    <p:cNvSpPr>
                      <a:spLocks/>
                    </p:cNvSpPr>
                    <p:nvPr/>
                  </p:nvSpPr>
                  <p:spPr bwMode="auto">
                    <a:xfrm>
                      <a:off x="2133" y="323"/>
                      <a:ext cx="1234" cy="2560"/>
                    </a:xfrm>
                    <a:custGeom>
                      <a:avLst/>
                      <a:gdLst>
                        <a:gd name="T0" fmla="*/ 337 w 1231"/>
                        <a:gd name="T1" fmla="*/ 283 h 2560"/>
                        <a:gd name="T2" fmla="*/ 415 w 1231"/>
                        <a:gd name="T3" fmla="*/ 115 h 2560"/>
                        <a:gd name="T4" fmla="*/ 583 w 1231"/>
                        <a:gd name="T5" fmla="*/ 7 h 2560"/>
                        <a:gd name="T6" fmla="*/ 895 w 1231"/>
                        <a:gd name="T7" fmla="*/ 61 h 2560"/>
                        <a:gd name="T8" fmla="*/ 1051 w 1231"/>
                        <a:gd name="T9" fmla="*/ 349 h 2560"/>
                        <a:gd name="T10" fmla="*/ 979 w 1231"/>
                        <a:gd name="T11" fmla="*/ 769 h 2560"/>
                        <a:gd name="T12" fmla="*/ 943 w 1231"/>
                        <a:gd name="T13" fmla="*/ 943 h 2560"/>
                        <a:gd name="T14" fmla="*/ 1105 w 1231"/>
                        <a:gd name="T15" fmla="*/ 1075 h 2560"/>
                        <a:gd name="T16" fmla="*/ 1231 w 1231"/>
                        <a:gd name="T17" fmla="*/ 1525 h 2560"/>
                        <a:gd name="T18" fmla="*/ 1123 w 1231"/>
                        <a:gd name="T19" fmla="*/ 1969 h 2560"/>
                        <a:gd name="T20" fmla="*/ 907 w 1231"/>
                        <a:gd name="T21" fmla="*/ 2077 h 2560"/>
                        <a:gd name="T22" fmla="*/ 721 w 1231"/>
                        <a:gd name="T23" fmla="*/ 2059 h 2560"/>
                        <a:gd name="T24" fmla="*/ 655 w 1231"/>
                        <a:gd name="T25" fmla="*/ 2251 h 2560"/>
                        <a:gd name="T26" fmla="*/ 529 w 1231"/>
                        <a:gd name="T27" fmla="*/ 2527 h 2560"/>
                        <a:gd name="T28" fmla="*/ 211 w 1231"/>
                        <a:gd name="T29" fmla="*/ 2509 h 2560"/>
                        <a:gd name="T30" fmla="*/ 31 w 1231"/>
                        <a:gd name="T31" fmla="*/ 2227 h 2560"/>
                        <a:gd name="T32" fmla="*/ 25 w 1231"/>
                        <a:gd name="T33" fmla="*/ 1969 h 2560"/>
                        <a:gd name="T34" fmla="*/ 145 w 1231"/>
                        <a:gd name="T35" fmla="*/ 1651 h 2560"/>
                        <a:gd name="T36" fmla="*/ 259 w 1231"/>
                        <a:gd name="T37" fmla="*/ 1513 h 2560"/>
                        <a:gd name="T38" fmla="*/ 217 w 1231"/>
                        <a:gd name="T39" fmla="*/ 1729 h 2560"/>
                        <a:gd name="T40" fmla="*/ 73 w 1231"/>
                        <a:gd name="T41" fmla="*/ 2023 h 2560"/>
                        <a:gd name="T42" fmla="*/ 169 w 1231"/>
                        <a:gd name="T43" fmla="*/ 2323 h 2560"/>
                        <a:gd name="T44" fmla="*/ 439 w 1231"/>
                        <a:gd name="T45" fmla="*/ 2431 h 2560"/>
                        <a:gd name="T46" fmla="*/ 595 w 1231"/>
                        <a:gd name="T47" fmla="*/ 2227 h 2560"/>
                        <a:gd name="T48" fmla="*/ 577 w 1231"/>
                        <a:gd name="T49" fmla="*/ 1807 h 2560"/>
                        <a:gd name="T50" fmla="*/ 493 w 1231"/>
                        <a:gd name="T51" fmla="*/ 1531 h 2560"/>
                        <a:gd name="T52" fmla="*/ 535 w 1231"/>
                        <a:gd name="T53" fmla="*/ 1459 h 2560"/>
                        <a:gd name="T54" fmla="*/ 625 w 1231"/>
                        <a:gd name="T55" fmla="*/ 1633 h 2560"/>
                        <a:gd name="T56" fmla="*/ 721 w 1231"/>
                        <a:gd name="T57" fmla="*/ 1933 h 2560"/>
                        <a:gd name="T58" fmla="*/ 967 w 1231"/>
                        <a:gd name="T59" fmla="*/ 1963 h 2560"/>
                        <a:gd name="T60" fmla="*/ 1135 w 1231"/>
                        <a:gd name="T61" fmla="*/ 1687 h 2560"/>
                        <a:gd name="T62" fmla="*/ 1117 w 1231"/>
                        <a:gd name="T63" fmla="*/ 1273 h 2560"/>
                        <a:gd name="T64" fmla="*/ 883 w 1231"/>
                        <a:gd name="T65" fmla="*/ 1057 h 2560"/>
                        <a:gd name="T66" fmla="*/ 679 w 1231"/>
                        <a:gd name="T67" fmla="*/ 1129 h 2560"/>
                        <a:gd name="T68" fmla="*/ 577 w 1231"/>
                        <a:gd name="T69" fmla="*/ 1117 h 2560"/>
                        <a:gd name="T70" fmla="*/ 619 w 1231"/>
                        <a:gd name="T71" fmla="*/ 1033 h 2560"/>
                        <a:gd name="T72" fmla="*/ 811 w 1231"/>
                        <a:gd name="T73" fmla="*/ 937 h 2560"/>
                        <a:gd name="T74" fmla="*/ 949 w 1231"/>
                        <a:gd name="T75" fmla="*/ 613 h 2560"/>
                        <a:gd name="T76" fmla="*/ 883 w 1231"/>
                        <a:gd name="T77" fmla="*/ 175 h 2560"/>
                        <a:gd name="T78" fmla="*/ 619 w 1231"/>
                        <a:gd name="T79" fmla="*/ 103 h 2560"/>
                        <a:gd name="T80" fmla="*/ 391 w 1231"/>
                        <a:gd name="T81" fmla="*/ 355 h 2560"/>
                        <a:gd name="T82" fmla="*/ 403 w 1231"/>
                        <a:gd name="T83" fmla="*/ 763 h 2560"/>
                        <a:gd name="T84" fmla="*/ 343 w 1231"/>
                        <a:gd name="T85" fmla="*/ 949 h 2560"/>
                        <a:gd name="T86" fmla="*/ 289 w 1231"/>
                        <a:gd name="T87" fmla="*/ 685 h 2560"/>
                        <a:gd name="T88" fmla="*/ 307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0">
                        <a:solidFill>
                          <a:srgbClr val="2F1311"/>
                        </a:solidFill>
                      </a:endParaRPr>
                    </a:p>
                  </p:txBody>
                </p:sp>
                <p:sp>
                  <p:nvSpPr>
                    <p:cNvPr id="60477" name="Freeform 11"/>
                    <p:cNvSpPr>
                      <a:spLocks/>
                    </p:cNvSpPr>
                    <p:nvPr/>
                  </p:nvSpPr>
                  <p:spPr bwMode="auto">
                    <a:xfrm>
                      <a:off x="1667" y="367"/>
                      <a:ext cx="865" cy="2065"/>
                    </a:xfrm>
                    <a:custGeom>
                      <a:avLst/>
                      <a:gdLst>
                        <a:gd name="T0" fmla="*/ 785 w 865"/>
                        <a:gd name="T1" fmla="*/ 530 h 2071"/>
                        <a:gd name="T2" fmla="*/ 797 w 865"/>
                        <a:gd name="T3" fmla="*/ 350 h 2071"/>
                        <a:gd name="T4" fmla="*/ 863 w 865"/>
                        <a:gd name="T5" fmla="*/ 206 h 2071"/>
                        <a:gd name="T6" fmla="*/ 809 w 865"/>
                        <a:gd name="T7" fmla="*/ 218 h 2071"/>
                        <a:gd name="T8" fmla="*/ 749 w 865"/>
                        <a:gd name="T9" fmla="*/ 218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6 h 2071"/>
                        <a:gd name="T22" fmla="*/ 119 w 865"/>
                        <a:gd name="T23" fmla="*/ 404 h 2071"/>
                        <a:gd name="T24" fmla="*/ 131 w 865"/>
                        <a:gd name="T25" fmla="*/ 590 h 2071"/>
                        <a:gd name="T26" fmla="*/ 173 w 865"/>
                        <a:gd name="T27" fmla="*/ 782 h 2071"/>
                        <a:gd name="T28" fmla="*/ 197 w 865"/>
                        <a:gd name="T29" fmla="*/ 884 h 2071"/>
                        <a:gd name="T30" fmla="*/ 167 w 865"/>
                        <a:gd name="T31" fmla="*/ 986 h 2071"/>
                        <a:gd name="T32" fmla="*/ 65 w 865"/>
                        <a:gd name="T33" fmla="*/ 1124 h 2071"/>
                        <a:gd name="T34" fmla="*/ 17 w 865"/>
                        <a:gd name="T35" fmla="*/ 1298 h 2071"/>
                        <a:gd name="T36" fmla="*/ 5 w 865"/>
                        <a:gd name="T37" fmla="*/ 1550 h 2071"/>
                        <a:gd name="T38" fmla="*/ 47 w 865"/>
                        <a:gd name="T39" fmla="*/ 1748 h 2071"/>
                        <a:gd name="T40" fmla="*/ 131 w 865"/>
                        <a:gd name="T41" fmla="*/ 1898 h 2071"/>
                        <a:gd name="T42" fmla="*/ 299 w 865"/>
                        <a:gd name="T43" fmla="*/ 1988 h 2071"/>
                        <a:gd name="T44" fmla="*/ 425 w 865"/>
                        <a:gd name="T45" fmla="*/ 1982 h 2071"/>
                        <a:gd name="T46" fmla="*/ 467 w 865"/>
                        <a:gd name="T47" fmla="*/ 1994 h 2071"/>
                        <a:gd name="T48" fmla="*/ 497 w 865"/>
                        <a:gd name="T49" fmla="*/ 2066 h 2071"/>
                        <a:gd name="T50" fmla="*/ 497 w 865"/>
                        <a:gd name="T51" fmla="*/ 1964 h 2071"/>
                        <a:gd name="T52" fmla="*/ 557 w 865"/>
                        <a:gd name="T53" fmla="*/ 1778 h 2071"/>
                        <a:gd name="T54" fmla="*/ 617 w 865"/>
                        <a:gd name="T55" fmla="*/ 1658 h 2071"/>
                        <a:gd name="T56" fmla="*/ 581 w 865"/>
                        <a:gd name="T57" fmla="*/ 1700 h 2071"/>
                        <a:gd name="T58" fmla="*/ 515 w 865"/>
                        <a:gd name="T59" fmla="*/ 1820 h 2071"/>
                        <a:gd name="T60" fmla="*/ 407 w 865"/>
                        <a:gd name="T61" fmla="*/ 1904 h 2071"/>
                        <a:gd name="T62" fmla="*/ 269 w 865"/>
                        <a:gd name="T63" fmla="*/ 1898 h 2071"/>
                        <a:gd name="T64" fmla="*/ 179 w 865"/>
                        <a:gd name="T65" fmla="*/ 1814 h 2071"/>
                        <a:gd name="T66" fmla="*/ 113 w 865"/>
                        <a:gd name="T67" fmla="*/ 1640 h 2071"/>
                        <a:gd name="T68" fmla="*/ 107 w 865"/>
                        <a:gd name="T69" fmla="*/ 1394 h 2071"/>
                        <a:gd name="T70" fmla="*/ 137 w 865"/>
                        <a:gd name="T71" fmla="*/ 1190 h 2071"/>
                        <a:gd name="T72" fmla="*/ 203 w 865"/>
                        <a:gd name="T73" fmla="*/ 1070 h 2071"/>
                        <a:gd name="T74" fmla="*/ 323 w 865"/>
                        <a:gd name="T75" fmla="*/ 1022 h 2071"/>
                        <a:gd name="T76" fmla="*/ 509 w 865"/>
                        <a:gd name="T77" fmla="*/ 1076 h 2071"/>
                        <a:gd name="T78" fmla="*/ 611 w 865"/>
                        <a:gd name="T79" fmla="*/ 1124 h 2071"/>
                        <a:gd name="T80" fmla="*/ 665 w 865"/>
                        <a:gd name="T81" fmla="*/ 1100 h 2071"/>
                        <a:gd name="T82" fmla="*/ 659 w 865"/>
                        <a:gd name="T83" fmla="*/ 1046 h 2071"/>
                        <a:gd name="T84" fmla="*/ 611 w 865"/>
                        <a:gd name="T85" fmla="*/ 1004 h 2071"/>
                        <a:gd name="T86" fmla="*/ 497 w 865"/>
                        <a:gd name="T87" fmla="*/ 980 h 2071"/>
                        <a:gd name="T88" fmla="*/ 323 w 865"/>
                        <a:gd name="T89" fmla="*/ 896 h 2071"/>
                        <a:gd name="T90" fmla="*/ 233 w 865"/>
                        <a:gd name="T91" fmla="*/ 680 h 2071"/>
                        <a:gd name="T92" fmla="*/ 209 w 865"/>
                        <a:gd name="T93" fmla="*/ 416 h 2071"/>
                        <a:gd name="T94" fmla="*/ 317 w 865"/>
                        <a:gd name="T95" fmla="*/ 170 h 2071"/>
                        <a:gd name="T96" fmla="*/ 485 w 865"/>
                        <a:gd name="T97" fmla="*/ 110 h 2071"/>
                        <a:gd name="T98" fmla="*/ 617 w 865"/>
                        <a:gd name="T99" fmla="*/ 164 h 2071"/>
                        <a:gd name="T100" fmla="*/ 707 w 865"/>
                        <a:gd name="T101" fmla="*/ 290 h 2071"/>
                        <a:gd name="T102" fmla="*/ 737 w 865"/>
                        <a:gd name="T103" fmla="*/ 428 h 2071"/>
                        <a:gd name="T104" fmla="*/ 773 w 865"/>
                        <a:gd name="T105" fmla="*/ 602 h 2071"/>
                        <a:gd name="T106" fmla="*/ 809 w 865"/>
                        <a:gd name="T107" fmla="*/ 584 h 2071"/>
                        <a:gd name="T108" fmla="*/ 785 w 865"/>
                        <a:gd name="T109" fmla="*/ 530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0">
                        <a:solidFill>
                          <a:srgbClr val="2F1311"/>
                        </a:solidFill>
                      </a:endParaRPr>
                    </a:p>
                  </p:txBody>
                </p:sp>
              </p:grpSp>
              <p:sp>
                <p:nvSpPr>
                  <p:cNvPr id="60470" name="Oval 12"/>
                  <p:cNvSpPr>
                    <a:spLocks noChangeArrowheads="1"/>
                  </p:cNvSpPr>
                  <p:nvPr/>
                </p:nvSpPr>
                <p:spPr bwMode="auto">
                  <a:xfrm>
                    <a:off x="2396" y="1414"/>
                    <a:ext cx="175" cy="247"/>
                  </a:xfrm>
                  <a:prstGeom prst="ellipse">
                    <a:avLst/>
                  </a:prstGeom>
                  <a:solidFill>
                    <a:srgbClr val="E7D6B7"/>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eaLnBrk="0" hangingPunct="0"/>
                    <a:endParaRPr lang="en-US" b="0">
                      <a:solidFill>
                        <a:srgbClr val="2F1311"/>
                      </a:solidFill>
                    </a:endParaRPr>
                  </a:p>
                </p:txBody>
              </p:sp>
              <p:sp>
                <p:nvSpPr>
                  <p:cNvPr id="60471" name="Freeform 13"/>
                  <p:cNvSpPr>
                    <a:spLocks/>
                  </p:cNvSpPr>
                  <p:nvPr/>
                </p:nvSpPr>
                <p:spPr bwMode="auto">
                  <a:xfrm>
                    <a:off x="2619" y="730"/>
                    <a:ext cx="262" cy="524"/>
                  </a:xfrm>
                  <a:custGeom>
                    <a:avLst/>
                    <a:gdLst>
                      <a:gd name="T0" fmla="*/ 3 w 266"/>
                      <a:gd name="T1" fmla="*/ 483 h 521"/>
                      <a:gd name="T2" fmla="*/ 27 w 266"/>
                      <a:gd name="T3" fmla="*/ 273 h 521"/>
                      <a:gd name="T4" fmla="*/ 111 w 266"/>
                      <a:gd name="T5" fmla="*/ 45 h 521"/>
                      <a:gd name="T6" fmla="*/ 183 w 266"/>
                      <a:gd name="T7" fmla="*/ 3 h 521"/>
                      <a:gd name="T8" fmla="*/ 237 w 266"/>
                      <a:gd name="T9" fmla="*/ 39 h 521"/>
                      <a:gd name="T10" fmla="*/ 261 w 266"/>
                      <a:gd name="T11" fmla="*/ 129 h 521"/>
                      <a:gd name="T12" fmla="*/ 207 w 266"/>
                      <a:gd name="T13" fmla="*/ 273 h 521"/>
                      <a:gd name="T14" fmla="*/ 105 w 266"/>
                      <a:gd name="T15" fmla="*/ 477 h 521"/>
                      <a:gd name="T16" fmla="*/ 45 w 266"/>
                      <a:gd name="T17" fmla="*/ 501 h 521"/>
                      <a:gd name="T18" fmla="*/ 3 w 266"/>
                      <a:gd name="T19" fmla="*/ 483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0">
                      <a:solidFill>
                        <a:srgbClr val="2F1311"/>
                      </a:solidFill>
                    </a:endParaRPr>
                  </a:p>
                </p:txBody>
              </p:sp>
              <p:sp>
                <p:nvSpPr>
                  <p:cNvPr id="60472" name="Freeform 14"/>
                  <p:cNvSpPr>
                    <a:spLocks/>
                  </p:cNvSpPr>
                  <p:nvPr/>
                </p:nvSpPr>
                <p:spPr bwMode="auto">
                  <a:xfrm>
                    <a:off x="2687" y="1588"/>
                    <a:ext cx="398" cy="349"/>
                  </a:xfrm>
                  <a:custGeom>
                    <a:avLst/>
                    <a:gdLst>
                      <a:gd name="T0" fmla="*/ 100 w 392"/>
                      <a:gd name="T1" fmla="*/ 201 h 340"/>
                      <a:gd name="T2" fmla="*/ 16 w 392"/>
                      <a:gd name="T3" fmla="*/ 87 h 340"/>
                      <a:gd name="T4" fmla="*/ 4 w 392"/>
                      <a:gd name="T5" fmla="*/ 45 h 340"/>
                      <a:gd name="T6" fmla="*/ 28 w 392"/>
                      <a:gd name="T7" fmla="*/ 3 h 340"/>
                      <a:gd name="T8" fmla="*/ 130 w 392"/>
                      <a:gd name="T9" fmla="*/ 27 h 340"/>
                      <a:gd name="T10" fmla="*/ 250 w 392"/>
                      <a:gd name="T11" fmla="*/ 75 h 340"/>
                      <a:gd name="T12" fmla="*/ 364 w 392"/>
                      <a:gd name="T13" fmla="*/ 159 h 340"/>
                      <a:gd name="T14" fmla="*/ 388 w 392"/>
                      <a:gd name="T15" fmla="*/ 273 h 340"/>
                      <a:gd name="T16" fmla="*/ 340 w 392"/>
                      <a:gd name="T17" fmla="*/ 333 h 340"/>
                      <a:gd name="T18" fmla="*/ 244 w 392"/>
                      <a:gd name="T19" fmla="*/ 315 h 340"/>
                      <a:gd name="T20" fmla="*/ 100 w 392"/>
                      <a:gd name="T21" fmla="*/ 201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0">
                      <a:solidFill>
                        <a:srgbClr val="2F1311"/>
                      </a:solidFill>
                    </a:endParaRPr>
                  </a:p>
                </p:txBody>
              </p:sp>
              <p:sp>
                <p:nvSpPr>
                  <p:cNvPr id="60473" name="Freeform 15"/>
                  <p:cNvSpPr>
                    <a:spLocks/>
                  </p:cNvSpPr>
                  <p:nvPr/>
                </p:nvSpPr>
                <p:spPr bwMode="auto">
                  <a:xfrm>
                    <a:off x="2425" y="1923"/>
                    <a:ext cx="146" cy="567"/>
                  </a:xfrm>
                  <a:custGeom>
                    <a:avLst/>
                    <a:gdLst>
                      <a:gd name="T0" fmla="*/ 18 w 151"/>
                      <a:gd name="T1" fmla="*/ 165 h 558"/>
                      <a:gd name="T2" fmla="*/ 42 w 151"/>
                      <a:gd name="T3" fmla="*/ 39 h 558"/>
                      <a:gd name="T4" fmla="*/ 66 w 151"/>
                      <a:gd name="T5" fmla="*/ 3 h 558"/>
                      <a:gd name="T6" fmla="*/ 108 w 151"/>
                      <a:gd name="T7" fmla="*/ 27 h 558"/>
                      <a:gd name="T8" fmla="*/ 138 w 151"/>
                      <a:gd name="T9" fmla="*/ 165 h 558"/>
                      <a:gd name="T10" fmla="*/ 144 w 151"/>
                      <a:gd name="T11" fmla="*/ 423 h 558"/>
                      <a:gd name="T12" fmla="*/ 96 w 151"/>
                      <a:gd name="T13" fmla="*/ 543 h 558"/>
                      <a:gd name="T14" fmla="*/ 24 w 151"/>
                      <a:gd name="T15" fmla="*/ 513 h 558"/>
                      <a:gd name="T16" fmla="*/ 0 w 151"/>
                      <a:gd name="T17" fmla="*/ 315 h 558"/>
                      <a:gd name="T18" fmla="*/ 18 w 151"/>
                      <a:gd name="T19" fmla="*/ 165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0">
                      <a:solidFill>
                        <a:srgbClr val="2F1311"/>
                      </a:solidFill>
                    </a:endParaRPr>
                  </a:p>
                </p:txBody>
              </p:sp>
              <p:sp>
                <p:nvSpPr>
                  <p:cNvPr id="60474" name="Freeform 16"/>
                  <p:cNvSpPr>
                    <a:spLocks/>
                  </p:cNvSpPr>
                  <p:nvPr/>
                </p:nvSpPr>
                <p:spPr bwMode="auto">
                  <a:xfrm>
                    <a:off x="1910" y="1588"/>
                    <a:ext cx="389" cy="247"/>
                  </a:xfrm>
                  <a:custGeom>
                    <a:avLst/>
                    <a:gdLst>
                      <a:gd name="T0" fmla="*/ 175 w 392"/>
                      <a:gd name="T1" fmla="*/ 61 h 253"/>
                      <a:gd name="T2" fmla="*/ 307 w 392"/>
                      <a:gd name="T3" fmla="*/ 19 h 253"/>
                      <a:gd name="T4" fmla="*/ 367 w 392"/>
                      <a:gd name="T5" fmla="*/ 7 h 253"/>
                      <a:gd name="T6" fmla="*/ 385 w 392"/>
                      <a:gd name="T7" fmla="*/ 61 h 253"/>
                      <a:gd name="T8" fmla="*/ 325 w 392"/>
                      <a:gd name="T9" fmla="*/ 133 h 253"/>
                      <a:gd name="T10" fmla="*/ 193 w 392"/>
                      <a:gd name="T11" fmla="*/ 223 h 253"/>
                      <a:gd name="T12" fmla="*/ 37 w 392"/>
                      <a:gd name="T13" fmla="*/ 247 h 253"/>
                      <a:gd name="T14" fmla="*/ 1 w 392"/>
                      <a:gd name="T15" fmla="*/ 187 h 253"/>
                      <a:gd name="T16" fmla="*/ 43 w 392"/>
                      <a:gd name="T17" fmla="*/ 115 h 253"/>
                      <a:gd name="T18" fmla="*/ 175 w 392"/>
                      <a:gd name="T19" fmla="*/ 61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0">
                      <a:solidFill>
                        <a:srgbClr val="2F1311"/>
                      </a:solidFill>
                    </a:endParaRPr>
                  </a:p>
                </p:txBody>
              </p:sp>
              <p:sp>
                <p:nvSpPr>
                  <p:cNvPr id="60475" name="Freeform 17"/>
                  <p:cNvSpPr>
                    <a:spLocks/>
                  </p:cNvSpPr>
                  <p:nvPr/>
                </p:nvSpPr>
                <p:spPr bwMode="auto">
                  <a:xfrm>
                    <a:off x="2094" y="919"/>
                    <a:ext cx="233" cy="378"/>
                  </a:xfrm>
                  <a:custGeom>
                    <a:avLst/>
                    <a:gdLst>
                      <a:gd name="T0" fmla="*/ 78 w 238"/>
                      <a:gd name="T1" fmla="*/ 270 h 386"/>
                      <a:gd name="T2" fmla="*/ 24 w 238"/>
                      <a:gd name="T3" fmla="*/ 192 h 386"/>
                      <a:gd name="T4" fmla="*/ 0 w 238"/>
                      <a:gd name="T5" fmla="*/ 96 h 386"/>
                      <a:gd name="T6" fmla="*/ 24 w 238"/>
                      <a:gd name="T7" fmla="*/ 12 h 386"/>
                      <a:gd name="T8" fmla="*/ 120 w 238"/>
                      <a:gd name="T9" fmla="*/ 24 h 386"/>
                      <a:gd name="T10" fmla="*/ 180 w 238"/>
                      <a:gd name="T11" fmla="*/ 132 h 386"/>
                      <a:gd name="T12" fmla="*/ 234 w 238"/>
                      <a:gd name="T13" fmla="*/ 306 h 386"/>
                      <a:gd name="T14" fmla="*/ 204 w 238"/>
                      <a:gd name="T15" fmla="*/ 378 h 386"/>
                      <a:gd name="T16" fmla="*/ 168 w 238"/>
                      <a:gd name="T17" fmla="*/ 354 h 386"/>
                      <a:gd name="T18" fmla="*/ 78 w 238"/>
                      <a:gd name="T19" fmla="*/ 270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0">
                      <a:solidFill>
                        <a:srgbClr val="2F1311"/>
                      </a:solidFill>
                    </a:endParaRPr>
                  </a:p>
                </p:txBody>
              </p:sp>
            </p:grpSp>
            <p:pic>
              <p:nvPicPr>
                <p:cNvPr id="60461" name="Picture 18"/>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62" name="Picture 19"/>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63" name="Picture 20"/>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64" name="Picture 21"/>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65" name="Picture 22"/>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66" name="Picture 23"/>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67" name="Picture 24"/>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68" name="Picture 25"/>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60440" name="Group 26"/>
              <p:cNvGrpSpPr>
                <a:grpSpLocks/>
              </p:cNvGrpSpPr>
              <p:nvPr userDrawn="1"/>
            </p:nvGrpSpPr>
            <p:grpSpPr bwMode="auto">
              <a:xfrm>
                <a:off x="4944" y="1008"/>
                <a:ext cx="522" cy="2967"/>
                <a:chOff x="4944" y="1008"/>
                <a:chExt cx="522" cy="2967"/>
              </a:xfrm>
            </p:grpSpPr>
            <p:pic>
              <p:nvPicPr>
                <p:cNvPr id="60441" name="Picture 27"/>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42" name="Picture 28"/>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43" name="Picture 29"/>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44" name="Picture 30"/>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45" name="Picture 31"/>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46" name="Picture 32"/>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47" name="Picture 33"/>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48" name="Picture 34"/>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49" name="Picture 35"/>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50" name="Picture 36"/>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51" name="Picture 37"/>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52" name="Picture 38"/>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53" name="Picture 39"/>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54" name="Picture 40"/>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55" name="Picture 41"/>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56" name="Picture 42"/>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57" name="Picture 43"/>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58" name="Picture 44"/>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59" name="Picture 45"/>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sp>
          <p:nvSpPr>
            <p:cNvPr id="60428"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0">
                <a:solidFill>
                  <a:srgbClr val="2F1311"/>
                </a:solidFill>
              </a:endParaRPr>
            </a:p>
          </p:txBody>
        </p:sp>
        <p:sp>
          <p:nvSpPr>
            <p:cNvPr id="244783" name="Freeform 47"/>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algn="l" eaLnBrk="0" hangingPunct="0">
                <a:defRPr/>
              </a:pPr>
              <a:endParaRPr lang="en-US" b="0">
                <a:solidFill>
                  <a:srgbClr val="2F1311"/>
                </a:solidFill>
              </a:endParaRPr>
            </a:p>
          </p:txBody>
        </p:sp>
        <p:sp>
          <p:nvSpPr>
            <p:cNvPr id="244784" name="Freeform 48"/>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algn="l" eaLnBrk="0" hangingPunct="0">
                <a:defRPr/>
              </a:pPr>
              <a:endParaRPr lang="en-US" b="0">
                <a:solidFill>
                  <a:srgbClr val="2F1311"/>
                </a:solidFill>
              </a:endParaRPr>
            </a:p>
          </p:txBody>
        </p:sp>
        <p:sp>
          <p:nvSpPr>
            <p:cNvPr id="60431"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13"/>
              <a:srcRect/>
              <a:tile tx="0" ty="0" sx="100000" sy="100000" flip="none" algn="tl"/>
            </a:blipFill>
            <a:ln>
              <a:noFill/>
            </a:ln>
            <a:extLst>
              <a:ext uri="{91240B29-F687-4f45-9708-019B960494DF}">
                <a14:hiddenLine xmlns:a14="http://schemas.microsoft.com/office/drawing/2010/main" xmlns="" w="9525" cap="flat" cmpd="sng">
                  <a:solidFill>
                    <a:srgbClr val="000000"/>
                  </a:solidFill>
                  <a:prstDash val="solid"/>
                  <a:round/>
                  <a:headEnd/>
                  <a:tailEnd/>
                </a14:hiddenLine>
              </a:ext>
            </a:extLst>
          </p:spPr>
          <p:txBody>
            <a:bodyPr wrap="none" anchor="ctr"/>
            <a:lstStyle/>
            <a:p>
              <a:pPr algn="l" eaLnBrk="0" hangingPunct="0"/>
              <a:endParaRPr lang="en-US" b="0">
                <a:solidFill>
                  <a:srgbClr val="2F1311"/>
                </a:solidFill>
              </a:endParaRPr>
            </a:p>
          </p:txBody>
        </p:sp>
        <p:sp>
          <p:nvSpPr>
            <p:cNvPr id="60432"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13"/>
              <a:srcRect/>
              <a:tile tx="0" ty="0" sx="100000" sy="100000" flip="none" algn="tl"/>
            </a:blipFill>
            <a:ln>
              <a:noFill/>
            </a:ln>
            <a:extLst>
              <a:ext uri="{91240B29-F687-4f45-9708-019B960494DF}">
                <a14:hiddenLine xmlns:a14="http://schemas.microsoft.com/office/drawing/2010/main" xmlns="" w="9525" cap="flat" cmpd="sng">
                  <a:solidFill>
                    <a:srgbClr val="000000"/>
                  </a:solidFill>
                  <a:prstDash val="solid"/>
                  <a:round/>
                  <a:headEnd/>
                  <a:tailEnd/>
                </a14:hiddenLine>
              </a:ext>
            </a:extLst>
          </p:spPr>
          <p:txBody>
            <a:bodyPr wrap="none" anchor="ctr"/>
            <a:lstStyle/>
            <a:p>
              <a:pPr algn="l" eaLnBrk="0" hangingPunct="0"/>
              <a:endParaRPr lang="en-US" b="0">
                <a:solidFill>
                  <a:srgbClr val="2F1311"/>
                </a:solidFill>
              </a:endParaRPr>
            </a:p>
          </p:txBody>
        </p:sp>
        <p:sp>
          <p:nvSpPr>
            <p:cNvPr id="60433"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0">
                <a:solidFill>
                  <a:srgbClr val="2F1311"/>
                </a:solidFill>
              </a:endParaRPr>
            </a:p>
          </p:txBody>
        </p:sp>
        <p:sp>
          <p:nvSpPr>
            <p:cNvPr id="60434"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eaLnBrk="0" hangingPunct="0"/>
              <a:endParaRPr lang="en-US" b="0">
                <a:solidFill>
                  <a:srgbClr val="2F1311"/>
                </a:solidFill>
              </a:endParaRPr>
            </a:p>
          </p:txBody>
        </p:sp>
        <p:sp>
          <p:nvSpPr>
            <p:cNvPr id="244789" name="Freeform 53"/>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algn="l" eaLnBrk="0" hangingPunct="0">
                <a:defRPr/>
              </a:pPr>
              <a:endParaRPr lang="en-US" b="0">
                <a:solidFill>
                  <a:srgbClr val="2F1311"/>
                </a:solidFill>
              </a:endParaRPr>
            </a:p>
          </p:txBody>
        </p:sp>
        <p:sp>
          <p:nvSpPr>
            <p:cNvPr id="60436"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kumimoji="1" lang="en-US" sz="1800" b="0">
                <a:solidFill>
                  <a:srgbClr val="2F1311"/>
                </a:solidFill>
              </a:endParaRPr>
            </a:p>
          </p:txBody>
        </p:sp>
        <p:sp>
          <p:nvSpPr>
            <p:cNvPr id="244791" name="Freeform 55"/>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algn="l" eaLnBrk="0" hangingPunct="0">
                <a:defRPr/>
              </a:pPr>
              <a:endParaRPr lang="en-US" b="0">
                <a:solidFill>
                  <a:srgbClr val="2F1311"/>
                </a:solidFill>
              </a:endParaRPr>
            </a:p>
          </p:txBody>
        </p:sp>
        <p:sp>
          <p:nvSpPr>
            <p:cNvPr id="60438" name="AutoShape 56"/>
            <p:cNvSpPr>
              <a:spLocks noChangeArrowheads="1"/>
            </p:cNvSpPr>
            <p:nvPr/>
          </p:nvSpPr>
          <p:spPr bwMode="hidden">
            <a:xfrm rot="5400000">
              <a:off x="2724" y="2089"/>
              <a:ext cx="4320" cy="142"/>
            </a:xfrm>
            <a:custGeom>
              <a:avLst/>
              <a:gdLst>
                <a:gd name="T0" fmla="*/ 4259 w 21600"/>
                <a:gd name="T1" fmla="*/ 71 h 21600"/>
                <a:gd name="T2" fmla="*/ 2160 w 21600"/>
                <a:gd name="T3" fmla="*/ 142 h 21600"/>
                <a:gd name="T4" fmla="*/ 61 w 21600"/>
                <a:gd name="T5" fmla="*/ 71 h 21600"/>
                <a:gd name="T6" fmla="*/ 2160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rot="10800000" vert="eaVert" wrap="none" anchor="ctr"/>
            <a:lstStyle/>
            <a:p>
              <a:pPr algn="l" eaLnBrk="0" hangingPunct="0"/>
              <a:endParaRPr lang="en-US" b="0">
                <a:solidFill>
                  <a:srgbClr val="2F1311"/>
                </a:solidFill>
              </a:endParaRPr>
            </a:p>
          </p:txBody>
        </p:sp>
      </p:grpSp>
      <p:sp>
        <p:nvSpPr>
          <p:cNvPr id="60419" name="Rectangle 57"/>
          <p:cNvSpPr>
            <a:spLocks noGrp="1" noChangeArrowheads="1"/>
          </p:cNvSpPr>
          <p:nvPr>
            <p:ph type="title"/>
          </p:nvPr>
        </p:nvSpPr>
        <p:spPr bwMode="auto">
          <a:xfrm>
            <a:off x="219075" y="227013"/>
            <a:ext cx="747712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0420" name="Rectangle 58"/>
          <p:cNvSpPr>
            <a:spLocks noGrp="1" noChangeArrowheads="1"/>
          </p:cNvSpPr>
          <p:nvPr>
            <p:ph type="body" idx="1"/>
          </p:nvPr>
        </p:nvSpPr>
        <p:spPr bwMode="auto">
          <a:xfrm>
            <a:off x="263525" y="1598613"/>
            <a:ext cx="7386638" cy="44973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4795" name="Rectangle 59"/>
          <p:cNvSpPr>
            <a:spLocks noGrp="1" noChangeArrowheads="1"/>
          </p:cNvSpPr>
          <p:nvPr>
            <p:ph type="dt" sz="half" idx="2"/>
          </p:nvPr>
        </p:nvSpPr>
        <p:spPr bwMode="auto">
          <a:xfrm>
            <a:off x="301625" y="6242050"/>
            <a:ext cx="1782763"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smtClean="0"/>
            </a:lvl1pPr>
          </a:lstStyle>
          <a:p>
            <a:pPr algn="l">
              <a:defRPr/>
            </a:pPr>
            <a:endParaRPr lang="en-US" b="0">
              <a:solidFill>
                <a:srgbClr val="2F1311"/>
              </a:solidFill>
            </a:endParaRPr>
          </a:p>
        </p:txBody>
      </p:sp>
      <p:sp>
        <p:nvSpPr>
          <p:cNvPr id="244796" name="Rectangle 60"/>
          <p:cNvSpPr>
            <a:spLocks noGrp="1" noChangeArrowheads="1"/>
          </p:cNvSpPr>
          <p:nvPr>
            <p:ph type="ftr" sz="quarter" idx="3"/>
          </p:nvPr>
        </p:nvSpPr>
        <p:spPr bwMode="auto">
          <a:xfrm>
            <a:off x="2257425" y="6248400"/>
            <a:ext cx="3455988"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smtClean="0"/>
            </a:lvl1pPr>
          </a:lstStyle>
          <a:p>
            <a:pPr>
              <a:defRPr/>
            </a:pPr>
            <a:endParaRPr lang="en-US" b="0">
              <a:solidFill>
                <a:srgbClr val="2F1311"/>
              </a:solidFill>
            </a:endParaRPr>
          </a:p>
        </p:txBody>
      </p:sp>
      <p:sp>
        <p:nvSpPr>
          <p:cNvPr id="244797" name="Rectangle 61"/>
          <p:cNvSpPr>
            <a:spLocks noGrp="1" noChangeArrowheads="1"/>
          </p:cNvSpPr>
          <p:nvPr>
            <p:ph type="sldNum" sz="quarter" idx="4"/>
          </p:nvPr>
        </p:nvSpPr>
        <p:spPr bwMode="auto">
          <a:xfrm>
            <a:off x="5867400" y="6248400"/>
            <a:ext cx="1755775"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smtClean="0"/>
            </a:lvl1pPr>
          </a:lstStyle>
          <a:p>
            <a:pPr>
              <a:defRPr/>
            </a:pPr>
            <a:fld id="{36F18F49-C851-7B46-83D5-FFF3133C04CA}" type="slidenum">
              <a:rPr lang="en-US" b="0">
                <a:solidFill>
                  <a:srgbClr val="2F1311"/>
                </a:solidFill>
              </a:rPr>
              <a:pPr>
                <a:defRPr/>
              </a:pPr>
              <a:t>‹#›</a:t>
            </a:fld>
            <a:endParaRPr lang="en-US" b="0">
              <a:solidFill>
                <a:srgbClr val="2F1311"/>
              </a:solidFill>
            </a:endParaRPr>
          </a:p>
        </p:txBody>
      </p:sp>
    </p:spTree>
    <p:extLst>
      <p:ext uri="{BB962C8B-B14F-4D97-AF65-F5344CB8AC3E}">
        <p14:creationId xmlns:p14="http://schemas.microsoft.com/office/powerpoint/2010/main" val="3761544821"/>
      </p:ext>
    </p:extLst>
  </p:cSld>
  <p:clrMap bg1="lt1" tx1="dk1" bg2="lt2" tx2="dk2" accent1="accent1" accent2="accent2" accent3="accent3" accent4="accent4" accent5="accent5" accent6="accent6" hlink="hlink" folHlink="folHlink"/>
  <p:sldLayoutIdLst>
    <p:sldLayoutId id="2147486252" r:id="rId1"/>
    <p:sldLayoutId id="2147486253" r:id="rId2"/>
    <p:sldLayoutId id="2147486254" r:id="rId3"/>
    <p:sldLayoutId id="2147486255" r:id="rId4"/>
    <p:sldLayoutId id="2147486256" r:id="rId5"/>
    <p:sldLayoutId id="2147486257" r:id="rId6"/>
    <p:sldLayoutId id="2147486258" r:id="rId7"/>
    <p:sldLayoutId id="2147486259" r:id="rId8"/>
    <p:sldLayoutId id="2147486260" r:id="rId9"/>
    <p:sldLayoutId id="2147486261" r:id="rId10"/>
  </p:sldLayoutIdLst>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Arial" pitchFamily="-110"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Arial" pitchFamily="-110"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Arial" pitchFamily="-110"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Arial" pitchFamily="-110"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Arial" pitchFamily="-110" charset="0"/>
        </a:defRPr>
      </a:lvl6pPr>
      <a:lvl7pPr marL="914400" algn="l" rtl="0" fontAlgn="base">
        <a:spcBef>
          <a:spcPct val="0"/>
        </a:spcBef>
        <a:spcAft>
          <a:spcPct val="0"/>
        </a:spcAft>
        <a:defRPr sz="4000">
          <a:solidFill>
            <a:schemeClr val="tx2"/>
          </a:solidFill>
          <a:latin typeface="Arial" pitchFamily="-110" charset="0"/>
        </a:defRPr>
      </a:lvl7pPr>
      <a:lvl8pPr marL="1371600" algn="l" rtl="0" fontAlgn="base">
        <a:spcBef>
          <a:spcPct val="0"/>
        </a:spcBef>
        <a:spcAft>
          <a:spcPct val="0"/>
        </a:spcAft>
        <a:defRPr sz="4000">
          <a:solidFill>
            <a:schemeClr val="tx2"/>
          </a:solidFill>
          <a:latin typeface="Arial" pitchFamily="-110" charset="0"/>
        </a:defRPr>
      </a:lvl8pPr>
      <a:lvl9pPr marL="1828800" algn="l" rtl="0" fontAlgn="base">
        <a:spcBef>
          <a:spcPct val="0"/>
        </a:spcBef>
        <a:spcAft>
          <a:spcPct val="0"/>
        </a:spcAft>
        <a:defRPr sz="4000">
          <a:solidFill>
            <a:schemeClr val="tx2"/>
          </a:solidFill>
          <a:latin typeface="Arial" pitchFamily="-110" charset="0"/>
        </a:defRPr>
      </a:lvl9pPr>
    </p:titleStyle>
    <p:bodyStyle>
      <a:lvl1pPr marL="342900" indent="-342900" algn="l" rtl="0" eaLnBrk="0" fontAlgn="base" hangingPunct="0">
        <a:spcBef>
          <a:spcPct val="20000"/>
        </a:spcBef>
        <a:spcAft>
          <a:spcPct val="0"/>
        </a:spcAft>
        <a:buBlip>
          <a:blip r:embed="rId14"/>
        </a:buBlip>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SzPct val="80000"/>
        <a:buBlip>
          <a:blip r:embed="rId15"/>
        </a:buBlip>
        <a:defRPr sz="2800">
          <a:solidFill>
            <a:schemeClr val="tx1"/>
          </a:solidFill>
          <a:latin typeface="+mn-lt"/>
          <a:ea typeface="ＭＳ Ｐゴシック" pitchFamily="-110" charset="-128"/>
        </a:defRPr>
      </a:lvl2pPr>
      <a:lvl3pPr marL="1143000" indent="-228600" algn="l" rtl="0" eaLnBrk="0" fontAlgn="base" hangingPunct="0">
        <a:spcBef>
          <a:spcPct val="20000"/>
        </a:spcBef>
        <a:spcAft>
          <a:spcPct val="0"/>
        </a:spcAft>
        <a:buSzPct val="70000"/>
        <a:buBlip>
          <a:blip r:embed="rId16"/>
        </a:buBlip>
        <a:defRPr sz="2400">
          <a:solidFill>
            <a:schemeClr val="tx1"/>
          </a:solidFill>
          <a:latin typeface="+mn-lt"/>
          <a:ea typeface="ＭＳ Ｐゴシック" pitchFamily="-110"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0"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0"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0"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8130"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8131"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smtClean="0">
                <a:solidFill>
                  <a:srgbClr val="898989"/>
                </a:solidFill>
                <a:latin typeface="Calibri" charset="0"/>
              </a:defRPr>
            </a:lvl1pPr>
          </a:lstStyle>
          <a:p>
            <a:pPr algn="l">
              <a:defRPr/>
            </a:pPr>
            <a:endParaRPr lang="en-US" b="0"/>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smtClean="0">
                <a:solidFill>
                  <a:srgbClr val="898989"/>
                </a:solidFill>
                <a:latin typeface="Calibri" charset="0"/>
              </a:defRPr>
            </a:lvl1pPr>
          </a:lstStyle>
          <a:p>
            <a:pPr>
              <a:defRPr/>
            </a:pPr>
            <a:endParaRPr lang="en-US" b="0"/>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smtClean="0">
                <a:solidFill>
                  <a:srgbClr val="898989"/>
                </a:solidFill>
                <a:latin typeface="Calibri" charset="0"/>
              </a:defRPr>
            </a:lvl1pPr>
          </a:lstStyle>
          <a:p>
            <a:pPr>
              <a:defRPr/>
            </a:pPr>
            <a:fld id="{F0B80751-370E-5340-A28B-70319E3BB4A6}" type="slidenum">
              <a:rPr lang="en-US" b="0"/>
              <a:pPr>
                <a:defRPr/>
              </a:pPr>
              <a:t>‹#›</a:t>
            </a:fld>
            <a:endParaRPr lang="en-US" b="0"/>
          </a:p>
        </p:txBody>
      </p:sp>
    </p:spTree>
    <p:extLst>
      <p:ext uri="{BB962C8B-B14F-4D97-AF65-F5344CB8AC3E}">
        <p14:creationId xmlns:p14="http://schemas.microsoft.com/office/powerpoint/2010/main" val="1128857153"/>
      </p:ext>
    </p:extLst>
  </p:cSld>
  <p:clrMap bg1="lt1" tx1="dk1" bg2="lt2" tx2="dk2" accent1="accent1" accent2="accent2" accent3="accent3" accent4="accent4" accent5="accent5" accent6="accent6" hlink="hlink" folHlink="folHlink"/>
  <p:sldLayoutIdLst>
    <p:sldLayoutId id="2147486263" r:id="rId1"/>
    <p:sldLayoutId id="2147486264" r:id="rId2"/>
    <p:sldLayoutId id="2147486265" r:id="rId3"/>
    <p:sldLayoutId id="2147486266" r:id="rId4"/>
    <p:sldLayoutId id="2147486267" r:id="rId5"/>
    <p:sldLayoutId id="2147486268" r:id="rId6"/>
    <p:sldLayoutId id="2147486269" r:id="rId7"/>
    <p:sldLayoutId id="2147486270" r:id="rId8"/>
    <p:sldLayoutId id="2147486271" r:id="rId9"/>
    <p:sldLayoutId id="2147486272" r:id="rId10"/>
    <p:sldLayoutId id="2147486273" r:id="rId11"/>
  </p:sldLayoutIdLst>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5pPr>
      <a:lvl6pPr marL="457200"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6pPr>
      <a:lvl7pPr marL="914400"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7pPr>
      <a:lvl8pPr marL="1371600"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8pPr>
      <a:lvl9pPr marL="1828800"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9pPr>
    </p:titleStyle>
    <p:bodyStyle>
      <a:lvl1pPr marL="342900" indent="-342900" algn="l" rtl="0" eaLnBrk="0" fontAlgn="base" hangingPunct="0">
        <a:spcBef>
          <a:spcPct val="20000"/>
        </a:spcBef>
        <a:spcAft>
          <a:spcPct val="0"/>
        </a:spcAft>
        <a:buFont typeface="Arial"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a:solidFill>
            <a:schemeClr val="tx1"/>
          </a:solidFill>
          <a:latin typeface="+mn-lt"/>
          <a:ea typeface="+mn-ea"/>
        </a:defRPr>
      </a:lvl2pPr>
      <a:lvl3pPr marL="1143000" indent="-228600" algn="l" rtl="0" eaLnBrk="0" fontAlgn="base" hangingPunct="0">
        <a:spcBef>
          <a:spcPct val="20000"/>
        </a:spcBef>
        <a:spcAft>
          <a:spcPct val="0"/>
        </a:spcAft>
        <a:buFont typeface="Arial" charset="0"/>
        <a:buChar char="•"/>
        <a:defRPr sz="2400">
          <a:solidFill>
            <a:schemeClr val="tx1"/>
          </a:solidFill>
          <a:latin typeface="+mn-lt"/>
          <a:ea typeface="+mn-ea"/>
        </a:defRPr>
      </a:lvl3pPr>
      <a:lvl4pPr marL="1600200" indent="-228600" algn="l" rtl="0" eaLnBrk="0" fontAlgn="base" hangingPunct="0">
        <a:spcBef>
          <a:spcPct val="20000"/>
        </a:spcBef>
        <a:spcAft>
          <a:spcPct val="0"/>
        </a:spcAft>
        <a:buFont typeface="Arial" charset="0"/>
        <a:buChar char="–"/>
        <a:defRPr sz="2000">
          <a:solidFill>
            <a:schemeClr val="tx1"/>
          </a:solidFill>
          <a:latin typeface="+mn-lt"/>
          <a:ea typeface="+mn-ea"/>
        </a:defRPr>
      </a:lvl4pPr>
      <a:lvl5pPr marL="2057400" indent="-228600" algn="l" rtl="0" eaLnBrk="0" fontAlgn="base" hangingPunct="0">
        <a:spcBef>
          <a:spcPct val="20000"/>
        </a:spcBef>
        <a:spcAft>
          <a:spcPct val="0"/>
        </a:spcAft>
        <a:buFont typeface="Arial" charset="0"/>
        <a:buChar char="»"/>
        <a:defRPr sz="2000">
          <a:solidFill>
            <a:schemeClr val="tx1"/>
          </a:solidFill>
          <a:latin typeface="+mn-lt"/>
          <a:ea typeface="+mn-ea"/>
        </a:defRPr>
      </a:lvl5pPr>
      <a:lvl6pPr marL="2514600" indent="-228600" algn="l" rtl="0" eaLnBrk="0" fontAlgn="base" hangingPunct="0">
        <a:spcBef>
          <a:spcPct val="20000"/>
        </a:spcBef>
        <a:spcAft>
          <a:spcPct val="0"/>
        </a:spcAft>
        <a:buFont typeface="Arial" pitchFamily="-110" charset="0"/>
        <a:buChar char="»"/>
        <a:defRPr sz="2000">
          <a:solidFill>
            <a:schemeClr val="tx1"/>
          </a:solidFill>
          <a:latin typeface="+mn-lt"/>
          <a:ea typeface="+mn-ea"/>
        </a:defRPr>
      </a:lvl6pPr>
      <a:lvl7pPr marL="2971800" indent="-228600" algn="l" rtl="0" eaLnBrk="0" fontAlgn="base" hangingPunct="0">
        <a:spcBef>
          <a:spcPct val="20000"/>
        </a:spcBef>
        <a:spcAft>
          <a:spcPct val="0"/>
        </a:spcAft>
        <a:buFont typeface="Arial" pitchFamily="-110" charset="0"/>
        <a:buChar char="»"/>
        <a:defRPr sz="2000">
          <a:solidFill>
            <a:schemeClr val="tx1"/>
          </a:solidFill>
          <a:latin typeface="+mn-lt"/>
          <a:ea typeface="+mn-ea"/>
        </a:defRPr>
      </a:lvl7pPr>
      <a:lvl8pPr marL="3429000" indent="-228600" algn="l" rtl="0" eaLnBrk="0" fontAlgn="base" hangingPunct="0">
        <a:spcBef>
          <a:spcPct val="20000"/>
        </a:spcBef>
        <a:spcAft>
          <a:spcPct val="0"/>
        </a:spcAft>
        <a:buFont typeface="Arial" pitchFamily="-110" charset="0"/>
        <a:buChar char="»"/>
        <a:defRPr sz="2000">
          <a:solidFill>
            <a:schemeClr val="tx1"/>
          </a:solidFill>
          <a:latin typeface="+mn-lt"/>
          <a:ea typeface="+mn-ea"/>
        </a:defRPr>
      </a:lvl8pPr>
      <a:lvl9pPr marL="3886200" indent="-228600" algn="l" rtl="0" eaLnBrk="0" fontAlgn="base" hangingPunct="0">
        <a:spcBef>
          <a:spcPct val="20000"/>
        </a:spcBef>
        <a:spcAft>
          <a:spcPct val="0"/>
        </a:spcAft>
        <a:buFont typeface="Arial" pitchFamily="-110" charset="0"/>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5842"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5843"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smtClean="0">
                <a:solidFill>
                  <a:srgbClr val="FFFFFF"/>
                </a:solidFill>
                <a:effectLst>
                  <a:outerShdw blurRad="38100" dist="38100" dir="2700000" algn="tl">
                    <a:srgbClr val="212121"/>
                  </a:outerShdw>
                </a:effectLst>
                <a:latin typeface="Calisto MT" charset="0"/>
              </a:defRPr>
            </a:lvl1pPr>
          </a:lstStyle>
          <a:p>
            <a:pPr>
              <a:defRPr/>
            </a:pPr>
            <a:endParaRPr lang="en-US" b="0"/>
          </a:p>
        </p:txBody>
      </p:sp>
      <p:sp>
        <p:nvSpPr>
          <p:cNvPr id="5"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smtClean="0">
                <a:solidFill>
                  <a:srgbClr val="FFFFFF"/>
                </a:solidFill>
                <a:effectLst>
                  <a:outerShdw blurRad="38100" dist="38100" dir="2700000" algn="tl">
                    <a:srgbClr val="212121"/>
                  </a:outerShdw>
                </a:effectLst>
                <a:latin typeface="Calisto MT" charset="0"/>
              </a:defRPr>
            </a:lvl1pPr>
          </a:lstStyle>
          <a:p>
            <a:pPr algn="l">
              <a:defRPr/>
            </a:pPr>
            <a:endParaRPr lang="en-US" b="0"/>
          </a:p>
        </p:txBody>
      </p:sp>
      <p:sp>
        <p:nvSpPr>
          <p:cNvPr id="6"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smtClean="0">
                <a:solidFill>
                  <a:srgbClr val="FFFFFF"/>
                </a:solidFill>
                <a:effectLst>
                  <a:outerShdw blurRad="38100" dist="38100" dir="2700000" algn="tl">
                    <a:srgbClr val="212121"/>
                  </a:outerShdw>
                </a:effectLst>
                <a:latin typeface="Calisto MT" charset="0"/>
              </a:defRPr>
            </a:lvl1pPr>
          </a:lstStyle>
          <a:p>
            <a:pPr>
              <a:defRPr/>
            </a:pPr>
            <a:fld id="{3BF13F9E-F870-3342-AAEF-9BCC90BCFA22}" type="slidenum">
              <a:rPr lang="en-US" b="0"/>
              <a:pPr>
                <a:defRPr/>
              </a:pPr>
              <a:t>‹#›</a:t>
            </a:fld>
            <a:endParaRPr lang="en-US" b="0"/>
          </a:p>
        </p:txBody>
      </p:sp>
    </p:spTree>
    <p:extLst>
      <p:ext uri="{BB962C8B-B14F-4D97-AF65-F5344CB8AC3E}">
        <p14:creationId xmlns:p14="http://schemas.microsoft.com/office/powerpoint/2010/main" val="2424923133"/>
      </p:ext>
    </p:extLst>
  </p:cSld>
  <p:clrMap bg1="dk2" tx1="lt1" bg2="dk1" tx2="lt2" accent1="accent1" accent2="accent2" accent3="accent3" accent4="accent4" accent5="accent5" accent6="accent6" hlink="hlink" folHlink="folHlink"/>
  <p:sldLayoutIdLst>
    <p:sldLayoutId id="2147486275" r:id="rId1"/>
    <p:sldLayoutId id="2147486276" r:id="rId2"/>
    <p:sldLayoutId id="2147486277" r:id="rId3"/>
    <p:sldLayoutId id="2147486278" r:id="rId4"/>
    <p:sldLayoutId id="2147486279" r:id="rId5"/>
    <p:sldLayoutId id="2147486280" r:id="rId6"/>
    <p:sldLayoutId id="2147486281" r:id="rId7"/>
    <p:sldLayoutId id="2147486282" r:id="rId8"/>
    <p:sldLayoutId id="2147486283" r:id="rId9"/>
    <p:sldLayoutId id="2147486284" r:id="rId10"/>
    <p:sldLayoutId id="2147486285"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800">
          <a:solidFill>
            <a:schemeClr val="tx1"/>
          </a:solidFill>
          <a:latin typeface="Calisto MT"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800">
          <a:solidFill>
            <a:schemeClr val="tx1"/>
          </a:solidFill>
          <a:latin typeface="Calisto MT"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800">
          <a:solidFill>
            <a:schemeClr val="tx1"/>
          </a:solidFill>
          <a:latin typeface="Calisto MT" pitchFamily="-110" charset="0"/>
          <a:ea typeface="ＭＳ Ｐゴシック" pitchFamily="-110" charset="-128"/>
          <a:cs typeface="ＭＳ Ｐゴシック" pitchFamily="-110" charset="-128"/>
        </a:defRPr>
      </a:lvl5pPr>
      <a:lvl6pPr marL="457200" algn="ctr" rtl="0" eaLnBrk="0" fontAlgn="base" hangingPunct="0">
        <a:spcBef>
          <a:spcPct val="0"/>
        </a:spcBef>
        <a:spcAft>
          <a:spcPct val="0"/>
        </a:spcAft>
        <a:defRPr sz="4800">
          <a:solidFill>
            <a:schemeClr val="tx1"/>
          </a:solidFill>
          <a:latin typeface="Calisto MT" pitchFamily="-110" charset="0"/>
          <a:ea typeface="ＭＳ Ｐゴシック" pitchFamily="-110" charset="-128"/>
          <a:cs typeface="ＭＳ Ｐゴシック" pitchFamily="-110" charset="-128"/>
        </a:defRPr>
      </a:lvl6pPr>
      <a:lvl7pPr marL="914400" algn="ctr" rtl="0" eaLnBrk="0" fontAlgn="base" hangingPunct="0">
        <a:spcBef>
          <a:spcPct val="0"/>
        </a:spcBef>
        <a:spcAft>
          <a:spcPct val="0"/>
        </a:spcAft>
        <a:defRPr sz="4800">
          <a:solidFill>
            <a:schemeClr val="tx1"/>
          </a:solidFill>
          <a:latin typeface="Calisto MT" pitchFamily="-110" charset="0"/>
          <a:ea typeface="ＭＳ Ｐゴシック" pitchFamily="-110" charset="-128"/>
          <a:cs typeface="ＭＳ Ｐゴシック" pitchFamily="-110" charset="-128"/>
        </a:defRPr>
      </a:lvl7pPr>
      <a:lvl8pPr marL="1371600" algn="ctr" rtl="0" eaLnBrk="0" fontAlgn="base" hangingPunct="0">
        <a:spcBef>
          <a:spcPct val="0"/>
        </a:spcBef>
        <a:spcAft>
          <a:spcPct val="0"/>
        </a:spcAft>
        <a:defRPr sz="4800">
          <a:solidFill>
            <a:schemeClr val="tx1"/>
          </a:solidFill>
          <a:latin typeface="Calisto MT" pitchFamily="-110" charset="0"/>
          <a:ea typeface="ＭＳ Ｐゴシック" pitchFamily="-110" charset="-128"/>
          <a:cs typeface="ＭＳ Ｐゴシック" pitchFamily="-110" charset="-128"/>
        </a:defRPr>
      </a:lvl8pPr>
      <a:lvl9pPr marL="1828800" algn="ctr" rtl="0" eaLnBrk="0" fontAlgn="base" hangingPunct="0">
        <a:spcBef>
          <a:spcPct val="0"/>
        </a:spcBef>
        <a:spcAft>
          <a:spcPct val="0"/>
        </a:spcAft>
        <a:defRPr sz="4800">
          <a:solidFill>
            <a:schemeClr val="tx1"/>
          </a:solidFill>
          <a:latin typeface="Calisto MT" pitchFamily="-110" charset="0"/>
          <a:ea typeface="ＭＳ Ｐゴシック" pitchFamily="-110" charset="-128"/>
          <a:cs typeface="ＭＳ Ｐゴシック" pitchFamily="-110" charset="-128"/>
        </a:defRPr>
      </a:lvl9pPr>
    </p:titleStyle>
    <p:bodyStyle>
      <a:lvl1pPr marL="342900" indent="-342900" algn="l" rtl="0" eaLnBrk="0" fontAlgn="base" hangingPunct="0">
        <a:spcBef>
          <a:spcPts val="2000"/>
        </a:spcBef>
        <a:spcAft>
          <a:spcPct val="0"/>
        </a:spcAft>
        <a:buBlip>
          <a:blip r:embed="rId14"/>
        </a:buBlip>
        <a:defRPr sz="2200">
          <a:solidFill>
            <a:schemeClr val="tx1"/>
          </a:solidFill>
          <a:latin typeface="+mn-lt"/>
          <a:ea typeface="+mn-ea"/>
          <a:cs typeface="+mn-cs"/>
        </a:defRPr>
      </a:lvl1pPr>
      <a:lvl2pPr marL="685800" indent="-336550" algn="l" rtl="0" eaLnBrk="0" fontAlgn="base" hangingPunct="0">
        <a:spcBef>
          <a:spcPts val="600"/>
        </a:spcBef>
        <a:spcAft>
          <a:spcPct val="0"/>
        </a:spcAft>
        <a:buBlip>
          <a:blip r:embed="rId14"/>
        </a:buBlip>
        <a:defRPr sz="2000">
          <a:solidFill>
            <a:schemeClr val="tx1"/>
          </a:solidFill>
          <a:latin typeface="+mn-lt"/>
          <a:ea typeface="ＭＳ Ｐゴシック" charset="0"/>
        </a:defRPr>
      </a:lvl2pPr>
      <a:lvl3pPr marL="1035050" indent="-349250" algn="l" rtl="0" eaLnBrk="0" fontAlgn="base" hangingPunct="0">
        <a:spcBef>
          <a:spcPts val="600"/>
        </a:spcBef>
        <a:spcAft>
          <a:spcPct val="0"/>
        </a:spcAft>
        <a:buBlip>
          <a:blip r:embed="rId14"/>
        </a:buBlip>
        <a:defRPr>
          <a:solidFill>
            <a:schemeClr val="tx1"/>
          </a:solidFill>
          <a:latin typeface="+mn-lt"/>
          <a:ea typeface="+mn-ea"/>
        </a:defRPr>
      </a:lvl3pPr>
      <a:lvl4pPr marL="1371600" indent="-336550" algn="l" rtl="0" eaLnBrk="0" fontAlgn="base" hangingPunct="0">
        <a:spcBef>
          <a:spcPts val="600"/>
        </a:spcBef>
        <a:spcAft>
          <a:spcPct val="0"/>
        </a:spcAft>
        <a:buBlip>
          <a:blip r:embed="rId14"/>
        </a:buBlip>
        <a:defRPr>
          <a:solidFill>
            <a:schemeClr val="tx1"/>
          </a:solidFill>
          <a:latin typeface="+mn-lt"/>
          <a:ea typeface="+mn-ea"/>
        </a:defRPr>
      </a:lvl4pPr>
      <a:lvl5pPr marL="1720850" indent="-349250" algn="l" rtl="0" eaLnBrk="0" fontAlgn="base" hangingPunct="0">
        <a:spcBef>
          <a:spcPts val="600"/>
        </a:spcBef>
        <a:spcAft>
          <a:spcPct val="0"/>
        </a:spcAft>
        <a:buBlip>
          <a:blip r:embed="rId14"/>
        </a:buBlip>
        <a:defRPr>
          <a:solidFill>
            <a:schemeClr val="tx1"/>
          </a:solidFill>
          <a:latin typeface="+mn-lt"/>
          <a:ea typeface="+mn-ea"/>
        </a:defRPr>
      </a:lvl5pPr>
      <a:lvl6pPr marL="2178050" indent="-349250" algn="l" rtl="0" eaLnBrk="0" fontAlgn="base" hangingPunct="0">
        <a:spcBef>
          <a:spcPts val="600"/>
        </a:spcBef>
        <a:spcAft>
          <a:spcPct val="0"/>
        </a:spcAft>
        <a:buBlip>
          <a:blip r:embed="rId14"/>
        </a:buBlip>
        <a:defRPr>
          <a:solidFill>
            <a:schemeClr val="tx1"/>
          </a:solidFill>
          <a:latin typeface="+mn-lt"/>
          <a:ea typeface="+mn-ea"/>
        </a:defRPr>
      </a:lvl6pPr>
      <a:lvl7pPr marL="2635250" indent="-349250" algn="l" rtl="0" eaLnBrk="0" fontAlgn="base" hangingPunct="0">
        <a:spcBef>
          <a:spcPts val="600"/>
        </a:spcBef>
        <a:spcAft>
          <a:spcPct val="0"/>
        </a:spcAft>
        <a:buBlip>
          <a:blip r:embed="rId14"/>
        </a:buBlip>
        <a:defRPr>
          <a:solidFill>
            <a:schemeClr val="tx1"/>
          </a:solidFill>
          <a:latin typeface="+mn-lt"/>
          <a:ea typeface="+mn-ea"/>
        </a:defRPr>
      </a:lvl7pPr>
      <a:lvl8pPr marL="3092450" indent="-349250" algn="l" rtl="0" eaLnBrk="0" fontAlgn="base" hangingPunct="0">
        <a:spcBef>
          <a:spcPts val="600"/>
        </a:spcBef>
        <a:spcAft>
          <a:spcPct val="0"/>
        </a:spcAft>
        <a:buBlip>
          <a:blip r:embed="rId14"/>
        </a:buBlip>
        <a:defRPr>
          <a:solidFill>
            <a:schemeClr val="tx1"/>
          </a:solidFill>
          <a:latin typeface="+mn-lt"/>
          <a:ea typeface="+mn-ea"/>
        </a:defRPr>
      </a:lvl8pPr>
      <a:lvl9pPr marL="3549650" indent="-349250" algn="l" rtl="0" eaLnBrk="0" fontAlgn="base" hangingPunct="0">
        <a:spcBef>
          <a:spcPts val="600"/>
        </a:spcBef>
        <a:spcAft>
          <a:spcPct val="0"/>
        </a:spcAft>
        <a:buBlip>
          <a:blip r:embed="rId14"/>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blipFill dpi="0" rotWithShape="0">
          <a:blip r:embed="rId12"/>
          <a:srcRect/>
          <a:stretch>
            <a:fillRect/>
          </a:stretch>
        </a:blipFill>
        <a:effectLst/>
      </p:bgPr>
    </p:bg>
    <p:spTree>
      <p:nvGrpSpPr>
        <p:cNvPr id="1" name=""/>
        <p:cNvGrpSpPr/>
        <p:nvPr/>
      </p:nvGrpSpPr>
      <p:grpSpPr>
        <a:xfrm>
          <a:off x="0" y="0"/>
          <a:ext cx="0" cy="0"/>
          <a:chOff x="0" y="0"/>
          <a:chExt cx="0" cy="0"/>
        </a:xfrm>
      </p:grpSpPr>
      <p:sp>
        <p:nvSpPr>
          <p:cNvPr id="269314" name="Rectangle 2"/>
          <p:cNvSpPr>
            <a:spLocks noGrp="1" noChangeArrowheads="1"/>
          </p:cNvSpPr>
          <p:nvPr>
            <p:ph type="title"/>
          </p:nvPr>
        </p:nvSpPr>
        <p:spPr bwMode="auto">
          <a:xfrm>
            <a:off x="685800" y="609600"/>
            <a:ext cx="8077200" cy="1143000"/>
          </a:xfrm>
          <a:prstGeom prst="rect">
            <a:avLst/>
          </a:prstGeom>
          <a:noFill/>
          <a:ln w="9525">
            <a:noFill/>
            <a:miter lim="800000"/>
            <a:headEnd/>
            <a:tailEnd/>
          </a:ln>
          <a:effectLst>
            <a:outerShdw blurRad="88900" algn="ctr" rotWithShape="0">
              <a:srgbClr val="FFFFFF">
                <a:alpha val="75000"/>
              </a:srgb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24579" name="Rectangle 3"/>
          <p:cNvSpPr>
            <a:spLocks noGrp="1" noChangeArrowheads="1"/>
          </p:cNvSpPr>
          <p:nvPr>
            <p:ph type="body" idx="1"/>
          </p:nvPr>
        </p:nvSpPr>
        <p:spPr bwMode="auto">
          <a:xfrm>
            <a:off x="1905000" y="1981200"/>
            <a:ext cx="6858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69316" name="Rectangle 4"/>
          <p:cNvSpPr>
            <a:spLocks noGrp="1" noChangeArrowheads="1"/>
          </p:cNvSpPr>
          <p:nvPr>
            <p:ph type="dt" sz="half" idx="2"/>
          </p:nvPr>
        </p:nvSpPr>
        <p:spPr bwMode="auto">
          <a:xfrm>
            <a:off x="1524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solidFill>
                  <a:srgbClr val="FFFFFF"/>
                </a:solidFill>
                <a:latin typeface="Trebuchet MS" charset="0"/>
              </a:defRPr>
            </a:lvl1pPr>
          </a:lstStyle>
          <a:p>
            <a:pPr algn="l" eaLnBrk="0" hangingPunct="0">
              <a:defRPr/>
            </a:pPr>
            <a:endParaRPr lang="en-US" b="0"/>
          </a:p>
        </p:txBody>
      </p:sp>
      <p:sp>
        <p:nvSpPr>
          <p:cNvPr id="269317" name="Rectangle 5"/>
          <p:cNvSpPr>
            <a:spLocks noGrp="1" noChangeArrowheads="1"/>
          </p:cNvSpPr>
          <p:nvPr>
            <p:ph type="ftr" sz="quarter" idx="3"/>
          </p:nvPr>
        </p:nvSpPr>
        <p:spPr bwMode="auto">
          <a:xfrm>
            <a:off x="3122613"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smtClean="0">
                <a:latin typeface="Trebuchet MS" charset="0"/>
              </a:defRPr>
            </a:lvl1pPr>
          </a:lstStyle>
          <a:p>
            <a:pPr eaLnBrk="0" hangingPunct="0">
              <a:defRPr/>
            </a:pPr>
            <a:endParaRPr lang="en-US" b="0">
              <a:solidFill>
                <a:srgbClr val="000000"/>
              </a:solidFill>
            </a:endParaRPr>
          </a:p>
        </p:txBody>
      </p:sp>
      <p:sp>
        <p:nvSpPr>
          <p:cNvPr id="269318" name="Rectangle 6"/>
          <p:cNvSpPr>
            <a:spLocks noGrp="1" noChangeArrowheads="1"/>
          </p:cNvSpPr>
          <p:nvPr>
            <p:ph type="sldNum" sz="quarter" idx="4"/>
          </p:nvPr>
        </p:nvSpPr>
        <p:spPr bwMode="auto">
          <a:xfrm>
            <a:off x="68580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latin typeface="Trebuchet MS" charset="0"/>
              </a:defRPr>
            </a:lvl1pPr>
          </a:lstStyle>
          <a:p>
            <a:pPr eaLnBrk="0" hangingPunct="0">
              <a:defRPr/>
            </a:pPr>
            <a:fld id="{6D1A4C35-2A1B-A049-BA6B-23CD314A8DBE}" type="slidenum">
              <a:rPr lang="en-US" b="0">
                <a:solidFill>
                  <a:srgbClr val="000000"/>
                </a:solidFill>
              </a:rPr>
              <a:pPr eaLnBrk="0" hangingPunct="0">
                <a:defRPr/>
              </a:pPr>
              <a:t>‹#›</a:t>
            </a:fld>
            <a:endParaRPr lang="en-US" b="0">
              <a:solidFill>
                <a:srgbClr val="000000"/>
              </a:solidFill>
            </a:endParaRPr>
          </a:p>
        </p:txBody>
      </p:sp>
    </p:spTree>
    <p:extLst>
      <p:ext uri="{BB962C8B-B14F-4D97-AF65-F5344CB8AC3E}">
        <p14:creationId xmlns:p14="http://schemas.microsoft.com/office/powerpoint/2010/main" val="3854742753"/>
      </p:ext>
    </p:extLst>
  </p:cSld>
  <p:clrMap bg1="lt1" tx1="dk1" bg2="lt2" tx2="dk2" accent1="accent1" accent2="accent2" accent3="accent3" accent4="accent4" accent5="accent5" accent6="accent6" hlink="hlink" folHlink="folHlink"/>
  <p:sldLayoutIdLst>
    <p:sldLayoutId id="2147486287" r:id="rId1"/>
    <p:sldLayoutId id="2147486288" r:id="rId2"/>
    <p:sldLayoutId id="2147486289" r:id="rId3"/>
    <p:sldLayoutId id="2147486290" r:id="rId4"/>
    <p:sldLayoutId id="2147486291" r:id="rId5"/>
    <p:sldLayoutId id="2147486292" r:id="rId6"/>
    <p:sldLayoutId id="2147486293" r:id="rId7"/>
    <p:sldLayoutId id="2147486294" r:id="rId8"/>
    <p:sldLayoutId id="2147486295" r:id="rId9"/>
    <p:sldLayoutId id="2147486296" r:id="rId10"/>
  </p:sldLayoutIdLst>
  <p:transition>
    <p:random/>
  </p:transition>
  <p:txStyles>
    <p:titleStyle>
      <a:lvl1pPr algn="r" rtl="0" eaLnBrk="0" fontAlgn="base" hangingPunct="0">
        <a:spcBef>
          <a:spcPct val="0"/>
        </a:spcBef>
        <a:spcAft>
          <a:spcPct val="0"/>
        </a:spcAft>
        <a:defRPr sz="4400" i="1">
          <a:solidFill>
            <a:schemeClr val="tx2"/>
          </a:solidFill>
          <a:latin typeface="+mj-lt"/>
          <a:ea typeface="+mj-ea"/>
          <a:cs typeface="+mj-cs"/>
        </a:defRPr>
      </a:lvl1pPr>
      <a:lvl2pPr algn="r" rtl="0" eaLnBrk="0" fontAlgn="base" hangingPunct="0">
        <a:spcBef>
          <a:spcPct val="0"/>
        </a:spcBef>
        <a:spcAft>
          <a:spcPct val="0"/>
        </a:spcAft>
        <a:defRPr sz="4400" i="1">
          <a:solidFill>
            <a:schemeClr val="tx2"/>
          </a:solidFill>
          <a:latin typeface="Trebuchet MS" pitchFamily="-110" charset="0"/>
          <a:ea typeface="ＭＳ Ｐゴシック" pitchFamily="-110" charset="-128"/>
          <a:cs typeface="ＭＳ Ｐゴシック" pitchFamily="-110" charset="-128"/>
        </a:defRPr>
      </a:lvl2pPr>
      <a:lvl3pPr algn="r" rtl="0" eaLnBrk="0" fontAlgn="base" hangingPunct="0">
        <a:spcBef>
          <a:spcPct val="0"/>
        </a:spcBef>
        <a:spcAft>
          <a:spcPct val="0"/>
        </a:spcAft>
        <a:defRPr sz="4400" i="1">
          <a:solidFill>
            <a:schemeClr val="tx2"/>
          </a:solidFill>
          <a:latin typeface="Trebuchet MS" pitchFamily="-110" charset="0"/>
          <a:ea typeface="ＭＳ Ｐゴシック" pitchFamily="-110" charset="-128"/>
          <a:cs typeface="ＭＳ Ｐゴシック" pitchFamily="-110" charset="-128"/>
        </a:defRPr>
      </a:lvl3pPr>
      <a:lvl4pPr algn="r" rtl="0" eaLnBrk="0" fontAlgn="base" hangingPunct="0">
        <a:spcBef>
          <a:spcPct val="0"/>
        </a:spcBef>
        <a:spcAft>
          <a:spcPct val="0"/>
        </a:spcAft>
        <a:defRPr sz="4400" i="1">
          <a:solidFill>
            <a:schemeClr val="tx2"/>
          </a:solidFill>
          <a:latin typeface="Trebuchet MS" pitchFamily="-110" charset="0"/>
          <a:ea typeface="ＭＳ Ｐゴシック" pitchFamily="-110" charset="-128"/>
          <a:cs typeface="ＭＳ Ｐゴシック" pitchFamily="-110" charset="-128"/>
        </a:defRPr>
      </a:lvl4pPr>
      <a:lvl5pPr algn="r" rtl="0" eaLnBrk="0" fontAlgn="base" hangingPunct="0">
        <a:spcBef>
          <a:spcPct val="0"/>
        </a:spcBef>
        <a:spcAft>
          <a:spcPct val="0"/>
        </a:spcAft>
        <a:defRPr sz="4400" i="1">
          <a:solidFill>
            <a:schemeClr val="tx2"/>
          </a:solidFill>
          <a:latin typeface="Trebuchet MS" pitchFamily="-110" charset="0"/>
          <a:ea typeface="ＭＳ Ｐゴシック" pitchFamily="-110" charset="-128"/>
          <a:cs typeface="ＭＳ Ｐゴシック" pitchFamily="-110" charset="-128"/>
        </a:defRPr>
      </a:lvl5pPr>
      <a:lvl6pPr marL="457200" algn="r" rtl="0" fontAlgn="base">
        <a:spcBef>
          <a:spcPct val="0"/>
        </a:spcBef>
        <a:spcAft>
          <a:spcPct val="0"/>
        </a:spcAft>
        <a:defRPr sz="4400" i="1">
          <a:solidFill>
            <a:schemeClr val="tx2"/>
          </a:solidFill>
          <a:latin typeface="Trebuchet MS" pitchFamily="-110" charset="0"/>
          <a:ea typeface="ＭＳ Ｐゴシック" pitchFamily="-110" charset="-128"/>
          <a:cs typeface="ＭＳ Ｐゴシック" pitchFamily="-110" charset="-128"/>
        </a:defRPr>
      </a:lvl6pPr>
      <a:lvl7pPr marL="914400" algn="r" rtl="0" fontAlgn="base">
        <a:spcBef>
          <a:spcPct val="0"/>
        </a:spcBef>
        <a:spcAft>
          <a:spcPct val="0"/>
        </a:spcAft>
        <a:defRPr sz="4400" i="1">
          <a:solidFill>
            <a:schemeClr val="tx2"/>
          </a:solidFill>
          <a:latin typeface="Trebuchet MS" pitchFamily="-110" charset="0"/>
          <a:ea typeface="ＭＳ Ｐゴシック" pitchFamily="-110" charset="-128"/>
          <a:cs typeface="ＭＳ Ｐゴシック" pitchFamily="-110" charset="-128"/>
        </a:defRPr>
      </a:lvl7pPr>
      <a:lvl8pPr marL="1371600" algn="r" rtl="0" fontAlgn="base">
        <a:spcBef>
          <a:spcPct val="0"/>
        </a:spcBef>
        <a:spcAft>
          <a:spcPct val="0"/>
        </a:spcAft>
        <a:defRPr sz="4400" i="1">
          <a:solidFill>
            <a:schemeClr val="tx2"/>
          </a:solidFill>
          <a:latin typeface="Trebuchet MS" pitchFamily="-110" charset="0"/>
          <a:ea typeface="ＭＳ Ｐゴシック" pitchFamily="-110" charset="-128"/>
          <a:cs typeface="ＭＳ Ｐゴシック" pitchFamily="-110" charset="-128"/>
        </a:defRPr>
      </a:lvl8pPr>
      <a:lvl9pPr marL="1828800" algn="r" rtl="0" fontAlgn="base">
        <a:spcBef>
          <a:spcPct val="0"/>
        </a:spcBef>
        <a:spcAft>
          <a:spcPct val="0"/>
        </a:spcAft>
        <a:defRPr sz="4400" i="1">
          <a:solidFill>
            <a:schemeClr val="tx2"/>
          </a:solidFill>
          <a:latin typeface="Trebuchet MS" pitchFamily="-110" charset="0"/>
          <a:ea typeface="ＭＳ Ｐゴシック" pitchFamily="-110" charset="-128"/>
          <a:cs typeface="ＭＳ Ｐゴシック" pitchFamily="-110"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blipFill dpi="0" rotWithShape="0">
          <a:blip r:embed="rId12"/>
          <a:srcRect/>
          <a:stretch>
            <a:fillRect/>
          </a:stretch>
        </a:blipFill>
        <a:effectLst/>
      </p:bgPr>
    </p:bg>
    <p:spTree>
      <p:nvGrpSpPr>
        <p:cNvPr id="1" name=""/>
        <p:cNvGrpSpPr/>
        <p:nvPr/>
      </p:nvGrpSpPr>
      <p:grpSpPr>
        <a:xfrm>
          <a:off x="0" y="0"/>
          <a:ext cx="0" cy="0"/>
          <a:chOff x="0" y="0"/>
          <a:chExt cx="0" cy="0"/>
        </a:xfrm>
      </p:grpSpPr>
      <p:grpSp>
        <p:nvGrpSpPr>
          <p:cNvPr id="13314" name="Group 2"/>
          <p:cNvGrpSpPr>
            <a:grpSpLocks/>
          </p:cNvGrpSpPr>
          <p:nvPr/>
        </p:nvGrpSpPr>
        <p:grpSpPr bwMode="auto">
          <a:xfrm>
            <a:off x="0" y="0"/>
            <a:ext cx="9144000" cy="6856413"/>
            <a:chOff x="0" y="0"/>
            <a:chExt cx="5760" cy="4319"/>
          </a:xfrm>
        </p:grpSpPr>
        <p:sp>
          <p:nvSpPr>
            <p:cNvPr id="328707"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28708"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328709"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13323"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28711"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lgn="l" eaLnBrk="0" hangingPunct="0">
                <a:defRPr/>
              </a:pPr>
              <a:endParaRPr lang="en-US" b="0">
                <a:solidFill>
                  <a:srgbClr val="FFFFFF"/>
                </a:solidFill>
              </a:endParaRPr>
            </a:p>
          </p:txBody>
        </p:sp>
        <p:sp>
          <p:nvSpPr>
            <p:cNvPr id="13325"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3326"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28714"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13328"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28716"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13330"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28718"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13332"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28720"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28721"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328722"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13336"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28724"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13338"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28726"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328727"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lgn="l" eaLnBrk="0" hangingPunct="0">
                <a:defRPr/>
              </a:pPr>
              <a:endParaRPr lang="en-US" b="0">
                <a:solidFill>
                  <a:srgbClr val="FFFFFF"/>
                </a:solidFill>
              </a:endParaRPr>
            </a:p>
          </p:txBody>
        </p:sp>
        <p:sp>
          <p:nvSpPr>
            <p:cNvPr id="328728"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13342"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28730"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28731"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13345"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28733"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13347"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28735"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328736"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28737"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328738"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328739"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28740"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328741"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328742"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lgn="l" eaLnBrk="0" hangingPunct="0">
                <a:defRPr/>
              </a:pPr>
              <a:endParaRPr lang="en-US" b="0">
                <a:solidFill>
                  <a:srgbClr val="FFFFFF"/>
                </a:solidFill>
              </a:endParaRPr>
            </a:p>
          </p:txBody>
        </p:sp>
        <p:grpSp>
          <p:nvGrpSpPr>
            <p:cNvPr id="13356" name="Group 39"/>
            <p:cNvGrpSpPr>
              <a:grpSpLocks/>
            </p:cNvGrpSpPr>
            <p:nvPr userDrawn="1"/>
          </p:nvGrpSpPr>
          <p:grpSpPr bwMode="auto">
            <a:xfrm>
              <a:off x="0" y="1632"/>
              <a:ext cx="5758" cy="1858"/>
              <a:chOff x="0" y="1632"/>
              <a:chExt cx="5758" cy="1858"/>
            </a:xfrm>
          </p:grpSpPr>
          <p:sp>
            <p:nvSpPr>
              <p:cNvPr id="328744"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28745"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grpSp>
      </p:grpSp>
      <p:sp>
        <p:nvSpPr>
          <p:cNvPr id="328746"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28747"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328748"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smtClean="0">
                <a:effectLst>
                  <a:outerShdw blurRad="38100" dist="38100" dir="2700000" algn="tl">
                    <a:srgbClr val="000000"/>
                  </a:outerShdw>
                </a:effectLst>
                <a:ea typeface="宋体" charset="0"/>
                <a:cs typeface="宋体" charset="0"/>
              </a:defRPr>
            </a:lvl1pPr>
          </a:lstStyle>
          <a:p>
            <a:pPr algn="l">
              <a:defRPr/>
            </a:pPr>
            <a:endParaRPr lang="en-US" altLang="zh-CN" b="0">
              <a:solidFill>
                <a:srgbClr val="FFFFFF"/>
              </a:solidFill>
            </a:endParaRPr>
          </a:p>
        </p:txBody>
      </p:sp>
      <p:sp>
        <p:nvSpPr>
          <p:cNvPr id="328749"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smtClean="0">
                <a:effectLst>
                  <a:outerShdw blurRad="38100" dist="38100" dir="2700000" algn="tl">
                    <a:srgbClr val="000000"/>
                  </a:outerShdw>
                </a:effectLst>
                <a:ea typeface="宋体" charset="0"/>
                <a:cs typeface="宋体" charset="0"/>
              </a:defRPr>
            </a:lvl1pPr>
          </a:lstStyle>
          <a:p>
            <a:pPr>
              <a:defRPr/>
            </a:pPr>
            <a:endParaRPr lang="en-US" altLang="zh-CN" b="0">
              <a:solidFill>
                <a:srgbClr val="FFFFFF"/>
              </a:solidFill>
            </a:endParaRPr>
          </a:p>
        </p:txBody>
      </p:sp>
      <p:sp>
        <p:nvSpPr>
          <p:cNvPr id="328750"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smtClean="0">
                <a:effectLst>
                  <a:outerShdw blurRad="38100" dist="38100" dir="2700000" algn="tl">
                    <a:srgbClr val="000000"/>
                  </a:outerShdw>
                </a:effectLst>
                <a:ea typeface="宋体" charset="0"/>
                <a:cs typeface="宋体" charset="0"/>
              </a:defRPr>
            </a:lvl1pPr>
          </a:lstStyle>
          <a:p>
            <a:pPr>
              <a:defRPr/>
            </a:pPr>
            <a:fld id="{598CABF1-8264-F041-8B02-6493178F9A8F}" type="slidenum">
              <a:rPr lang="en-US" altLang="zh-CN" b="0">
                <a:solidFill>
                  <a:srgbClr val="FFFFFF"/>
                </a:solidFill>
              </a:rPr>
              <a:pPr>
                <a:defRPr/>
              </a:pPr>
              <a:t>‹#›</a:t>
            </a:fld>
            <a:endParaRPr lang="en-US" altLang="zh-CN" b="0">
              <a:solidFill>
                <a:srgbClr val="FFFFFF"/>
              </a:solidFill>
            </a:endParaRPr>
          </a:p>
        </p:txBody>
      </p:sp>
    </p:spTree>
    <p:extLst>
      <p:ext uri="{BB962C8B-B14F-4D97-AF65-F5344CB8AC3E}">
        <p14:creationId xmlns:p14="http://schemas.microsoft.com/office/powerpoint/2010/main" val="1164644907"/>
      </p:ext>
    </p:extLst>
  </p:cSld>
  <p:clrMap bg1="dk2" tx1="lt1" bg2="dk1" tx2="lt2" accent1="accent1" accent2="accent2" accent3="accent3" accent4="accent4" accent5="accent5" accent6="accent6" hlink="hlink" folHlink="folHlink"/>
  <p:sldLayoutIdLst>
    <p:sldLayoutId id="2147486298" r:id="rId1"/>
    <p:sldLayoutId id="2147486299" r:id="rId2"/>
    <p:sldLayoutId id="2147486300" r:id="rId3"/>
    <p:sldLayoutId id="2147486301" r:id="rId4"/>
    <p:sldLayoutId id="2147486302" r:id="rId5"/>
    <p:sldLayoutId id="2147486303" r:id="rId6"/>
    <p:sldLayoutId id="2147486304" r:id="rId7"/>
    <p:sldLayoutId id="2147486305" r:id="rId8"/>
    <p:sldLayoutId id="2147486306" r:id="rId9"/>
    <p:sldLayoutId id="2147486307" r:id="rId10"/>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0"/>
          <a:cs typeface="Arial" pitchFamily="-110"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0"/>
          <a:cs typeface="Arial" pitchFamily="-110"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0"/>
          <a:cs typeface="Arial" pitchFamily="-110"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0"/>
          <a:cs typeface="Arial" pitchFamily="-110"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ea typeface="Arial" pitchFamily="-110" charset="0"/>
          <a:cs typeface="Arial" pitchFamily="-110"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ea typeface="Arial" pitchFamily="-110" charset="0"/>
          <a:cs typeface="Arial" pitchFamily="-110"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ea typeface="Arial" pitchFamily="-110" charset="0"/>
          <a:cs typeface="Arial" pitchFamily="-110"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ea typeface="Arial" pitchFamily="-110" charset="0"/>
          <a:cs typeface="Arial" pitchFamily="-110"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a:solidFill>
            <a:schemeClr val="tx1"/>
          </a:solidFill>
          <a:effectLst>
            <a:outerShdw blurRad="38100" dist="38100" dir="2700000" algn="tl">
              <a:srgbClr val="000000"/>
            </a:outerShdw>
          </a:effectLst>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cs typeface="+mn-cs"/>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a:solidFill>
            <a:schemeClr val="tx1"/>
          </a:solidFill>
          <a:effectLst>
            <a:outerShdw blurRad="38100" dist="38100" dir="2700000" algn="tl">
              <a:srgbClr val="000000"/>
            </a:outerShdw>
          </a:effectLst>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cs typeface="+mn-cs"/>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cs typeface="+mn-cs"/>
        </a:defRPr>
      </a:lvl5pPr>
      <a:lvl6pPr marL="2514600" indent="-228600" algn="l" rtl="0" fontAlgn="base">
        <a:spcBef>
          <a:spcPct val="20000"/>
        </a:spcBef>
        <a:spcAft>
          <a:spcPct val="0"/>
        </a:spcAft>
        <a:buClr>
          <a:schemeClr val="folHlink"/>
        </a:buClr>
        <a:buSzPct val="90000"/>
        <a:buFont typeface="Wingdings" pitchFamily="-110" charset="2"/>
        <a:buBlip>
          <a:blip r:embed="rId15"/>
        </a:buBlip>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folHlink"/>
        </a:buClr>
        <a:buSzPct val="90000"/>
        <a:buFont typeface="Wingdings" pitchFamily="-110" charset="2"/>
        <a:buBlip>
          <a:blip r:embed="rId15"/>
        </a:buBlip>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folHlink"/>
        </a:buClr>
        <a:buSzPct val="90000"/>
        <a:buFont typeface="Wingdings" pitchFamily="-110" charset="2"/>
        <a:buBlip>
          <a:blip r:embed="rId15"/>
        </a:buBlip>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folHlink"/>
        </a:buClr>
        <a:buSzPct val="90000"/>
        <a:buFont typeface="Wingdings" pitchFamily="-110" charset="2"/>
        <a:buBlip>
          <a:blip r:embed="rId15"/>
        </a:buBlip>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318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31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747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Arial" pitchFamily="-105" charset="0"/>
                <a:ea typeface="Osaka"/>
                <a:cs typeface="Osaka"/>
              </a:defRPr>
            </a:lvl1pPr>
          </a:lstStyle>
          <a:p>
            <a:pPr algn="l">
              <a:defRPr/>
            </a:pPr>
            <a:endParaRPr lang="en-US" b="0"/>
          </a:p>
        </p:txBody>
      </p:sp>
      <p:sp>
        <p:nvSpPr>
          <p:cNvPr id="61747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Arial" pitchFamily="-105" charset="0"/>
                <a:ea typeface="Osaka"/>
                <a:cs typeface="Osaka"/>
              </a:defRPr>
            </a:lvl1pPr>
          </a:lstStyle>
          <a:p>
            <a:pPr>
              <a:defRPr/>
            </a:pPr>
            <a:endParaRPr lang="en-US" b="0"/>
          </a:p>
        </p:txBody>
      </p:sp>
      <p:sp>
        <p:nvSpPr>
          <p:cNvPr id="61747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Arial" charset="0"/>
                <a:ea typeface="Osaka" charset="0"/>
                <a:cs typeface="Osaka" charset="0"/>
              </a:defRPr>
            </a:lvl1pPr>
          </a:lstStyle>
          <a:p>
            <a:pPr>
              <a:defRPr/>
            </a:pPr>
            <a:fld id="{2A419F11-3D62-C64B-AFE4-6931D49AB351}" type="slidenum">
              <a:rPr lang="en-US" b="0"/>
              <a:pPr>
                <a:defRPr/>
              </a:pPr>
              <a:t>‹#›</a:t>
            </a:fld>
            <a:endParaRPr lang="en-US" b="0"/>
          </a:p>
        </p:txBody>
      </p:sp>
    </p:spTree>
    <p:extLst>
      <p:ext uri="{BB962C8B-B14F-4D97-AF65-F5344CB8AC3E}">
        <p14:creationId xmlns:p14="http://schemas.microsoft.com/office/powerpoint/2010/main" val="3488232872"/>
      </p:ext>
    </p:extLst>
  </p:cSld>
  <p:clrMap bg1="lt1" tx1="dk1" bg2="lt2" tx2="dk2" accent1="accent1" accent2="accent2" accent3="accent3" accent4="accent4" accent5="accent5" accent6="accent6" hlink="hlink" folHlink="folHlink"/>
  <p:sldLayoutIdLst>
    <p:sldLayoutId id="2147486309" r:id="rId1"/>
    <p:sldLayoutId id="2147486310" r:id="rId2"/>
    <p:sldLayoutId id="2147486311" r:id="rId3"/>
    <p:sldLayoutId id="2147486312" r:id="rId4"/>
    <p:sldLayoutId id="2147486313" r:id="rId5"/>
    <p:sldLayoutId id="2147486314" r:id="rId6"/>
    <p:sldLayoutId id="2147486315" r:id="rId7"/>
    <p:sldLayoutId id="2147486316" r:id="rId8"/>
    <p:sldLayoutId id="2147486317" r:id="rId9"/>
    <p:sldLayoutId id="2147486318" r:id="rId10"/>
    <p:sldLayoutId id="2147486319" r:id="rId11"/>
    <p:sldLayoutId id="2147486320" r:id="rId1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sp>
        <p:nvSpPr>
          <p:cNvPr id="202754" name="Freeform 1026"/>
          <p:cNvSpPr>
            <a:spLocks/>
          </p:cNvSpPr>
          <p:nvPr/>
        </p:nvSpPr>
        <p:spPr bwMode="auto">
          <a:xfrm>
            <a:off x="-23813" y="1763713"/>
            <a:ext cx="6899276" cy="171450"/>
          </a:xfrm>
          <a:custGeom>
            <a:avLst/>
            <a:gdLst>
              <a:gd name="T0" fmla="*/ 2147483647 w 4346"/>
              <a:gd name="T1" fmla="*/ 25201563 h 108"/>
              <a:gd name="T2" fmla="*/ 2147483647 w 4346"/>
              <a:gd name="T3" fmla="*/ 42843450 h 108"/>
              <a:gd name="T4" fmla="*/ 2147483647 w 4346"/>
              <a:gd name="T5" fmla="*/ 75604688 h 108"/>
              <a:gd name="T6" fmla="*/ 2147483647 w 4346"/>
              <a:gd name="T7" fmla="*/ 126007813 h 108"/>
              <a:gd name="T8" fmla="*/ 2147483647 w 4346"/>
              <a:gd name="T9" fmla="*/ 183972200 h 108"/>
              <a:gd name="T10" fmla="*/ 2147483647 w 4346"/>
              <a:gd name="T11" fmla="*/ 224294700 h 108"/>
              <a:gd name="T12" fmla="*/ 2147483647 w 4346"/>
              <a:gd name="T13" fmla="*/ 249496263 h 108"/>
              <a:gd name="T14" fmla="*/ 2147483647 w 4346"/>
              <a:gd name="T15" fmla="*/ 249496263 h 108"/>
              <a:gd name="T16" fmla="*/ 2147483647 w 4346"/>
              <a:gd name="T17" fmla="*/ 236894688 h 108"/>
              <a:gd name="T18" fmla="*/ 2147483647 w 4346"/>
              <a:gd name="T19" fmla="*/ 236894688 h 108"/>
              <a:gd name="T20" fmla="*/ 2147483647 w 4346"/>
              <a:gd name="T21" fmla="*/ 246975313 h 108"/>
              <a:gd name="T22" fmla="*/ 1655743690 w 4346"/>
              <a:gd name="T23" fmla="*/ 257055938 h 108"/>
              <a:gd name="T24" fmla="*/ 2520950 w 4346"/>
              <a:gd name="T25" fmla="*/ 234375325 h 108"/>
              <a:gd name="T26" fmla="*/ 0 w 4346"/>
              <a:gd name="T27" fmla="*/ 32762825 h 108"/>
              <a:gd name="T28" fmla="*/ 1655743690 w 4346"/>
              <a:gd name="T29" fmla="*/ 30241875 h 108"/>
              <a:gd name="T30" fmla="*/ 2147483647 w 4346"/>
              <a:gd name="T31" fmla="*/ 17641888 h 108"/>
              <a:gd name="T32" fmla="*/ 2147483647 w 4346"/>
              <a:gd name="T33" fmla="*/ 22682200 h 108"/>
              <a:gd name="T34" fmla="*/ 2147483647 w 4346"/>
              <a:gd name="T35" fmla="*/ 20161250 h 108"/>
              <a:gd name="T36" fmla="*/ 2147483647 w 4346"/>
              <a:gd name="T37" fmla="*/ 25201563 h 10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346" h="108">
                <a:moveTo>
                  <a:pt x="3477" y="10"/>
                </a:moveTo>
                <a:cubicBezTo>
                  <a:pt x="3680" y="12"/>
                  <a:pt x="3921" y="14"/>
                  <a:pt x="4057" y="17"/>
                </a:cubicBezTo>
                <a:cubicBezTo>
                  <a:pt x="4192" y="20"/>
                  <a:pt x="4253" y="24"/>
                  <a:pt x="4293" y="30"/>
                </a:cubicBezTo>
                <a:cubicBezTo>
                  <a:pt x="4333" y="36"/>
                  <a:pt x="4286" y="43"/>
                  <a:pt x="4293" y="50"/>
                </a:cubicBezTo>
                <a:cubicBezTo>
                  <a:pt x="4300" y="57"/>
                  <a:pt x="4328" y="67"/>
                  <a:pt x="4329" y="73"/>
                </a:cubicBezTo>
                <a:cubicBezTo>
                  <a:pt x="4331" y="80"/>
                  <a:pt x="4346" y="85"/>
                  <a:pt x="4305" y="89"/>
                </a:cubicBezTo>
                <a:cubicBezTo>
                  <a:pt x="4263" y="93"/>
                  <a:pt x="4186" y="97"/>
                  <a:pt x="4082" y="99"/>
                </a:cubicBezTo>
                <a:cubicBezTo>
                  <a:pt x="3977" y="100"/>
                  <a:pt x="3834" y="99"/>
                  <a:pt x="3675" y="99"/>
                </a:cubicBezTo>
                <a:cubicBezTo>
                  <a:pt x="3516" y="98"/>
                  <a:pt x="3341" y="95"/>
                  <a:pt x="3129" y="94"/>
                </a:cubicBezTo>
                <a:cubicBezTo>
                  <a:pt x="2918" y="93"/>
                  <a:pt x="2634" y="94"/>
                  <a:pt x="2401" y="94"/>
                </a:cubicBezTo>
                <a:cubicBezTo>
                  <a:pt x="2168" y="95"/>
                  <a:pt x="2024" y="97"/>
                  <a:pt x="1733" y="98"/>
                </a:cubicBezTo>
                <a:cubicBezTo>
                  <a:pt x="1442" y="99"/>
                  <a:pt x="946" y="103"/>
                  <a:pt x="657" y="102"/>
                </a:cubicBezTo>
                <a:cubicBezTo>
                  <a:pt x="368" y="101"/>
                  <a:pt x="110" y="108"/>
                  <a:pt x="1" y="93"/>
                </a:cubicBezTo>
                <a:lnTo>
                  <a:pt x="0" y="13"/>
                </a:lnTo>
                <a:cubicBezTo>
                  <a:pt x="109" y="0"/>
                  <a:pt x="432" y="13"/>
                  <a:pt x="657" y="12"/>
                </a:cubicBezTo>
                <a:cubicBezTo>
                  <a:pt x="882" y="11"/>
                  <a:pt x="1082" y="7"/>
                  <a:pt x="1349" y="7"/>
                </a:cubicBezTo>
                <a:cubicBezTo>
                  <a:pt x="1617" y="6"/>
                  <a:pt x="2017" y="8"/>
                  <a:pt x="2265" y="9"/>
                </a:cubicBezTo>
                <a:cubicBezTo>
                  <a:pt x="2513" y="9"/>
                  <a:pt x="2634" y="9"/>
                  <a:pt x="2834" y="8"/>
                </a:cubicBezTo>
                <a:cubicBezTo>
                  <a:pt x="3034" y="9"/>
                  <a:pt x="3273" y="9"/>
                  <a:pt x="3477" y="10"/>
                </a:cubicBez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eaLnBrk="0" hangingPunct="0"/>
            <a:endParaRPr lang="en-US" b="0">
              <a:solidFill>
                <a:srgbClr val="000000"/>
              </a:solidFill>
            </a:endParaRPr>
          </a:p>
        </p:txBody>
      </p:sp>
      <p:sp>
        <p:nvSpPr>
          <p:cNvPr id="202755" name="Freeform 1027"/>
          <p:cNvSpPr>
            <a:spLocks/>
          </p:cNvSpPr>
          <p:nvPr/>
        </p:nvSpPr>
        <p:spPr bwMode="auto">
          <a:xfrm>
            <a:off x="198438" y="152400"/>
            <a:ext cx="715962" cy="6400800"/>
          </a:xfrm>
          <a:custGeom>
            <a:avLst/>
            <a:gdLst>
              <a:gd name="T0" fmla="*/ 56539916 w 883"/>
              <a:gd name="T1" fmla="*/ 2147483647 h 4115"/>
              <a:gd name="T2" fmla="*/ 51937651 w 883"/>
              <a:gd name="T3" fmla="*/ 2147483647 h 4115"/>
              <a:gd name="T4" fmla="*/ 42076349 w 883"/>
              <a:gd name="T5" fmla="*/ 2147483647 h 4115"/>
              <a:gd name="T6" fmla="*/ 66402029 w 883"/>
              <a:gd name="T7" fmla="*/ 2147483647 h 4115"/>
              <a:gd name="T8" fmla="*/ 51937651 w 883"/>
              <a:gd name="T9" fmla="*/ 2147483647 h 4115"/>
              <a:gd name="T10" fmla="*/ 22352934 w 883"/>
              <a:gd name="T11" fmla="*/ 1575105442 h 4115"/>
              <a:gd name="T12" fmla="*/ 12491631 w 883"/>
              <a:gd name="T13" fmla="*/ 687142601 h 4115"/>
              <a:gd name="T14" fmla="*/ 32215047 w 883"/>
              <a:gd name="T15" fmla="*/ 108878930 h 4115"/>
              <a:gd name="T16" fmla="*/ 80865597 w 883"/>
              <a:gd name="T17" fmla="*/ 36292458 h 4115"/>
              <a:gd name="T18" fmla="*/ 159758447 w 883"/>
              <a:gd name="T19" fmla="*/ 89522538 h 4115"/>
              <a:gd name="T20" fmla="*/ 233392260 w 883"/>
              <a:gd name="T21" fmla="*/ 36292458 h 4115"/>
              <a:gd name="T22" fmla="*/ 336610791 w 883"/>
              <a:gd name="T23" fmla="*/ 16936066 h 4115"/>
              <a:gd name="T24" fmla="*/ 464812585 w 883"/>
              <a:gd name="T25" fmla="*/ 145171388 h 4115"/>
              <a:gd name="T26" fmla="*/ 523982830 w 883"/>
              <a:gd name="T27" fmla="*/ 343571301 h 4115"/>
              <a:gd name="T28" fmla="*/ 518722983 w 883"/>
              <a:gd name="T29" fmla="*/ 776665139 h 4115"/>
              <a:gd name="T30" fmla="*/ 528585096 w 883"/>
              <a:gd name="T31" fmla="*/ 1592043063 h 4115"/>
              <a:gd name="T32" fmla="*/ 558169813 w 883"/>
              <a:gd name="T33" fmla="*/ 2147483647 h 4115"/>
              <a:gd name="T34" fmla="*/ 548307700 w 883"/>
              <a:gd name="T35" fmla="*/ 2147483647 h 4115"/>
              <a:gd name="T36" fmla="*/ 533844133 w 883"/>
              <a:gd name="T37" fmla="*/ 2147483647 h 4115"/>
              <a:gd name="T38" fmla="*/ 577893228 w 883"/>
              <a:gd name="T39" fmla="*/ 2147483647 h 4115"/>
              <a:gd name="T40" fmla="*/ 548307700 w 883"/>
              <a:gd name="T41" fmla="*/ 2147483647 h 4115"/>
              <a:gd name="T42" fmla="*/ 553567548 w 883"/>
              <a:gd name="T43" fmla="*/ 2147483647 h 4115"/>
              <a:gd name="T44" fmla="*/ 523982830 w 883"/>
              <a:gd name="T45" fmla="*/ 2147483647 h 4115"/>
              <a:gd name="T46" fmla="*/ 410902187 w 883"/>
              <a:gd name="T47" fmla="*/ 2147483647 h 4115"/>
              <a:gd name="T48" fmla="*/ 282700393 w 883"/>
              <a:gd name="T49" fmla="*/ 2147483647 h 4115"/>
              <a:gd name="T50" fmla="*/ 165018295 w 883"/>
              <a:gd name="T51" fmla="*/ 2147483647 h 4115"/>
              <a:gd name="T52" fmla="*/ 80865597 w 883"/>
              <a:gd name="T53" fmla="*/ 2147483647 h 4115"/>
              <a:gd name="T54" fmla="*/ 12491631 w 883"/>
              <a:gd name="T55" fmla="*/ 2147483647 h 4115"/>
              <a:gd name="T56" fmla="*/ 7231784 w 883"/>
              <a:gd name="T57" fmla="*/ 2147483647 h 4115"/>
              <a:gd name="T58" fmla="*/ 42076349 w 883"/>
              <a:gd name="T59" fmla="*/ 2147483647 h 4115"/>
              <a:gd name="T60" fmla="*/ 56539916 w 883"/>
              <a:gd name="T61" fmla="*/ 2147483647 h 411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883" h="4115">
                <a:moveTo>
                  <a:pt x="86" y="3201"/>
                </a:moveTo>
                <a:cubicBezTo>
                  <a:pt x="89" y="3056"/>
                  <a:pt x="83" y="2912"/>
                  <a:pt x="79" y="2730"/>
                </a:cubicBezTo>
                <a:cubicBezTo>
                  <a:pt x="75" y="2548"/>
                  <a:pt x="60" y="2270"/>
                  <a:pt x="64" y="2109"/>
                </a:cubicBezTo>
                <a:cubicBezTo>
                  <a:pt x="68" y="1948"/>
                  <a:pt x="99" y="1927"/>
                  <a:pt x="101" y="1765"/>
                </a:cubicBezTo>
                <a:cubicBezTo>
                  <a:pt x="103" y="1603"/>
                  <a:pt x="90" y="1323"/>
                  <a:pt x="79" y="1137"/>
                </a:cubicBezTo>
                <a:cubicBezTo>
                  <a:pt x="68" y="951"/>
                  <a:pt x="44" y="793"/>
                  <a:pt x="34" y="651"/>
                </a:cubicBezTo>
                <a:cubicBezTo>
                  <a:pt x="24" y="509"/>
                  <a:pt x="17" y="385"/>
                  <a:pt x="19" y="284"/>
                </a:cubicBezTo>
                <a:cubicBezTo>
                  <a:pt x="21" y="183"/>
                  <a:pt x="32" y="90"/>
                  <a:pt x="49" y="45"/>
                </a:cubicBezTo>
                <a:cubicBezTo>
                  <a:pt x="66" y="0"/>
                  <a:pt x="91" y="16"/>
                  <a:pt x="123" y="15"/>
                </a:cubicBezTo>
                <a:cubicBezTo>
                  <a:pt x="155" y="14"/>
                  <a:pt x="204" y="37"/>
                  <a:pt x="243" y="37"/>
                </a:cubicBezTo>
                <a:cubicBezTo>
                  <a:pt x="282" y="37"/>
                  <a:pt x="310" y="20"/>
                  <a:pt x="355" y="15"/>
                </a:cubicBezTo>
                <a:cubicBezTo>
                  <a:pt x="400" y="10"/>
                  <a:pt x="453" y="0"/>
                  <a:pt x="512" y="7"/>
                </a:cubicBezTo>
                <a:cubicBezTo>
                  <a:pt x="571" y="14"/>
                  <a:pt x="659" y="37"/>
                  <a:pt x="707" y="60"/>
                </a:cubicBezTo>
                <a:cubicBezTo>
                  <a:pt x="755" y="83"/>
                  <a:pt x="783" y="99"/>
                  <a:pt x="797" y="142"/>
                </a:cubicBezTo>
                <a:cubicBezTo>
                  <a:pt x="811" y="185"/>
                  <a:pt x="788" y="235"/>
                  <a:pt x="789" y="321"/>
                </a:cubicBezTo>
                <a:cubicBezTo>
                  <a:pt x="790" y="407"/>
                  <a:pt x="794" y="537"/>
                  <a:pt x="804" y="658"/>
                </a:cubicBezTo>
                <a:cubicBezTo>
                  <a:pt x="814" y="779"/>
                  <a:pt x="844" y="892"/>
                  <a:pt x="849" y="1047"/>
                </a:cubicBezTo>
                <a:cubicBezTo>
                  <a:pt x="854" y="1202"/>
                  <a:pt x="840" y="1394"/>
                  <a:pt x="834" y="1586"/>
                </a:cubicBezTo>
                <a:cubicBezTo>
                  <a:pt x="828" y="1778"/>
                  <a:pt x="805" y="1995"/>
                  <a:pt x="812" y="2199"/>
                </a:cubicBezTo>
                <a:cubicBezTo>
                  <a:pt x="819" y="2403"/>
                  <a:pt x="875" y="2624"/>
                  <a:pt x="879" y="2812"/>
                </a:cubicBezTo>
                <a:cubicBezTo>
                  <a:pt x="883" y="3000"/>
                  <a:pt x="840" y="3138"/>
                  <a:pt x="834" y="3329"/>
                </a:cubicBezTo>
                <a:cubicBezTo>
                  <a:pt x="828" y="3520"/>
                  <a:pt x="848" y="3836"/>
                  <a:pt x="842" y="3957"/>
                </a:cubicBezTo>
                <a:cubicBezTo>
                  <a:pt x="836" y="4078"/>
                  <a:pt x="833" y="4033"/>
                  <a:pt x="797" y="4054"/>
                </a:cubicBezTo>
                <a:cubicBezTo>
                  <a:pt x="761" y="4075"/>
                  <a:pt x="686" y="4086"/>
                  <a:pt x="625" y="4084"/>
                </a:cubicBezTo>
                <a:cubicBezTo>
                  <a:pt x="564" y="4082"/>
                  <a:pt x="492" y="4041"/>
                  <a:pt x="430" y="4039"/>
                </a:cubicBezTo>
                <a:cubicBezTo>
                  <a:pt x="368" y="4037"/>
                  <a:pt x="302" y="4057"/>
                  <a:pt x="251" y="4069"/>
                </a:cubicBezTo>
                <a:cubicBezTo>
                  <a:pt x="200" y="4081"/>
                  <a:pt x="162" y="4115"/>
                  <a:pt x="123" y="4114"/>
                </a:cubicBezTo>
                <a:cubicBezTo>
                  <a:pt x="84" y="4113"/>
                  <a:pt x="38" y="4102"/>
                  <a:pt x="19" y="4062"/>
                </a:cubicBezTo>
                <a:cubicBezTo>
                  <a:pt x="0" y="4022"/>
                  <a:pt x="3" y="3952"/>
                  <a:pt x="11" y="3875"/>
                </a:cubicBezTo>
                <a:cubicBezTo>
                  <a:pt x="19" y="3798"/>
                  <a:pt x="51" y="3710"/>
                  <a:pt x="64" y="3598"/>
                </a:cubicBezTo>
                <a:cubicBezTo>
                  <a:pt x="77" y="3486"/>
                  <a:pt x="83" y="3346"/>
                  <a:pt x="86" y="3201"/>
                </a:cubicBezTo>
                <a:close/>
              </a:path>
            </a:pathLst>
          </a:custGeom>
          <a:solidFill>
            <a:schemeClr val="hlink">
              <a:alpha val="50195"/>
            </a:schemeClr>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0">
              <a:solidFill>
                <a:srgbClr val="000000"/>
              </a:solidFill>
            </a:endParaRPr>
          </a:p>
        </p:txBody>
      </p:sp>
      <p:sp>
        <p:nvSpPr>
          <p:cNvPr id="202756" name="Freeform 1028"/>
          <p:cNvSpPr>
            <a:spLocks/>
          </p:cNvSpPr>
          <p:nvPr/>
        </p:nvSpPr>
        <p:spPr bwMode="invGray">
          <a:xfrm>
            <a:off x="323850" y="1157288"/>
            <a:ext cx="152400" cy="914400"/>
          </a:xfrm>
          <a:custGeom>
            <a:avLst/>
            <a:gdLst>
              <a:gd name="T0" fmla="*/ 176592807 w 110"/>
              <a:gd name="T1" fmla="*/ 0 h 842"/>
              <a:gd name="T2" fmla="*/ 155478480 w 110"/>
              <a:gd name="T3" fmla="*/ 200492517 h 842"/>
              <a:gd name="T4" fmla="*/ 97893447 w 110"/>
              <a:gd name="T5" fmla="*/ 426930319 h 842"/>
              <a:gd name="T6" fmla="*/ 142042342 w 110"/>
              <a:gd name="T7" fmla="*/ 635677414 h 842"/>
              <a:gd name="T8" fmla="*/ 168914618 w 110"/>
              <a:gd name="T9" fmla="*/ 836169931 h 842"/>
              <a:gd name="T10" fmla="*/ 211143273 w 110"/>
              <a:gd name="T11" fmla="*/ 993025368 h 842"/>
              <a:gd name="T12" fmla="*/ 155478480 w 110"/>
              <a:gd name="T13" fmla="*/ 905752295 h 842"/>
              <a:gd name="T14" fmla="*/ 113249825 w 110"/>
              <a:gd name="T15" fmla="*/ 844425594 h 842"/>
              <a:gd name="T16" fmla="*/ 55664793 w 110"/>
              <a:gd name="T17" fmla="*/ 705259779 h 842"/>
              <a:gd name="T18" fmla="*/ 0 w 110"/>
              <a:gd name="T19" fmla="*/ 488257020 h 842"/>
              <a:gd name="T20" fmla="*/ 42228655 w 110"/>
              <a:gd name="T21" fmla="*/ 296020167 h 842"/>
              <a:gd name="T22" fmla="*/ 97893447 w 110"/>
              <a:gd name="T23" fmla="*/ 95528736 h 842"/>
              <a:gd name="T24" fmla="*/ 176592807 w 110"/>
              <a:gd name="T25" fmla="*/ 0 h 8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10" h="842">
                <a:moveTo>
                  <a:pt x="92" y="0"/>
                </a:moveTo>
                <a:lnTo>
                  <a:pt x="81" y="170"/>
                </a:lnTo>
                <a:lnTo>
                  <a:pt x="51" y="362"/>
                </a:lnTo>
                <a:lnTo>
                  <a:pt x="74" y="539"/>
                </a:lnTo>
                <a:lnTo>
                  <a:pt x="88" y="709"/>
                </a:lnTo>
                <a:lnTo>
                  <a:pt x="110" y="842"/>
                </a:lnTo>
                <a:lnTo>
                  <a:pt x="81" y="768"/>
                </a:lnTo>
                <a:lnTo>
                  <a:pt x="59" y="716"/>
                </a:lnTo>
                <a:lnTo>
                  <a:pt x="29" y="598"/>
                </a:lnTo>
                <a:lnTo>
                  <a:pt x="0" y="414"/>
                </a:lnTo>
                <a:lnTo>
                  <a:pt x="22" y="251"/>
                </a:lnTo>
                <a:lnTo>
                  <a:pt x="51" y="81"/>
                </a:lnTo>
                <a:lnTo>
                  <a:pt x="92" y="0"/>
                </a:ln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eaLnBrk="0" hangingPunct="0"/>
            <a:endParaRPr lang="en-US" b="0">
              <a:solidFill>
                <a:srgbClr val="000000"/>
              </a:solidFill>
            </a:endParaRPr>
          </a:p>
        </p:txBody>
      </p:sp>
      <p:sp>
        <p:nvSpPr>
          <p:cNvPr id="202757" name="Rectangle 1029"/>
          <p:cNvSpPr>
            <a:spLocks noGrp="1" noChangeArrowheads="1"/>
          </p:cNvSpPr>
          <p:nvPr>
            <p:ph type="title"/>
          </p:nvPr>
        </p:nvSpPr>
        <p:spPr bwMode="auto">
          <a:xfrm>
            <a:off x="519113" y="547688"/>
            <a:ext cx="8594725" cy="747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spAutoFit/>
          </a:bodyPr>
          <a:lstStyle/>
          <a:p>
            <a:pPr lvl="0"/>
            <a:r>
              <a:rPr lang="en-US"/>
              <a:t>Click to edit Master title style</a:t>
            </a:r>
          </a:p>
        </p:txBody>
      </p:sp>
      <p:sp>
        <p:nvSpPr>
          <p:cNvPr id="202758" name="Rectangle 1030"/>
          <p:cNvSpPr>
            <a:spLocks noGrp="1" noChangeArrowheads="1"/>
          </p:cNvSpPr>
          <p:nvPr>
            <p:ph type="body" idx="1"/>
          </p:nvPr>
        </p:nvSpPr>
        <p:spPr bwMode="auto">
          <a:xfrm>
            <a:off x="1066800" y="20574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0711" name="Rectangle 1031"/>
          <p:cNvSpPr>
            <a:spLocks noGrp="1" noChangeArrowheads="1"/>
          </p:cNvSpPr>
          <p:nvPr>
            <p:ph type="dt" sz="half" idx="2"/>
          </p:nvPr>
        </p:nvSpPr>
        <p:spPr bwMode="auto">
          <a:xfrm>
            <a:off x="1066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solidFill>
                  <a:srgbClr val="000000"/>
                </a:solidFill>
                <a:latin typeface="Comic Sans MS" charset="0"/>
                <a:ea typeface="Osaka" charset="0"/>
                <a:cs typeface="Osaka" charset="0"/>
              </a:defRPr>
            </a:lvl1pPr>
          </a:lstStyle>
          <a:p>
            <a:pPr algn="l">
              <a:defRPr/>
            </a:pPr>
            <a:fld id="{A7419BC6-233E-3B41-85BF-258F3E48644B}" type="datetime1">
              <a:rPr lang="en-US" b="0"/>
              <a:pPr algn="l">
                <a:defRPr/>
              </a:pPr>
              <a:t>2/26/26</a:t>
            </a:fld>
            <a:endParaRPr lang="en-US" b="0"/>
          </a:p>
        </p:txBody>
      </p:sp>
      <p:sp>
        <p:nvSpPr>
          <p:cNvPr id="200712" name="Rectangle 1032"/>
          <p:cNvSpPr>
            <a:spLocks noGrp="1" noChangeArrowheads="1"/>
          </p:cNvSpPr>
          <p:nvPr>
            <p:ph type="ftr" sz="quarter" idx="3"/>
          </p:nvPr>
        </p:nvSpPr>
        <p:spPr bwMode="auto">
          <a:xfrm>
            <a:off x="3505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solidFill>
                  <a:srgbClr val="000000"/>
                </a:solidFill>
                <a:latin typeface="Comic Sans MS" charset="0"/>
                <a:ea typeface="Osaka" charset="0"/>
                <a:cs typeface="Osaka" charset="0"/>
              </a:defRPr>
            </a:lvl1pPr>
          </a:lstStyle>
          <a:p>
            <a:pPr>
              <a:defRPr/>
            </a:pPr>
            <a:endParaRPr lang="en-US" b="0"/>
          </a:p>
        </p:txBody>
      </p:sp>
      <p:sp>
        <p:nvSpPr>
          <p:cNvPr id="200713" name="Rectangle 1033"/>
          <p:cNvSpPr>
            <a:spLocks noGrp="1" noChangeArrowheads="1"/>
          </p:cNvSpPr>
          <p:nvPr>
            <p:ph type="sldNum" sz="quarter" idx="4"/>
          </p:nvPr>
        </p:nvSpPr>
        <p:spPr bwMode="auto">
          <a:xfrm>
            <a:off x="6934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solidFill>
                  <a:srgbClr val="000000"/>
                </a:solidFill>
                <a:latin typeface="Comic Sans MS" charset="0"/>
                <a:ea typeface="Osaka" charset="0"/>
                <a:cs typeface="Osaka" charset="0"/>
              </a:defRPr>
            </a:lvl1pPr>
          </a:lstStyle>
          <a:p>
            <a:pPr>
              <a:defRPr/>
            </a:pPr>
            <a:fld id="{F84AB2D4-2212-4B42-A435-BAE7C91B04EA}" type="slidenum">
              <a:rPr lang="en-US" b="0"/>
              <a:pPr>
                <a:defRPr/>
              </a:pPr>
              <a:t>‹#›</a:t>
            </a:fld>
            <a:endParaRPr lang="en-US" b="0"/>
          </a:p>
        </p:txBody>
      </p:sp>
    </p:spTree>
    <p:extLst>
      <p:ext uri="{BB962C8B-B14F-4D97-AF65-F5344CB8AC3E}">
        <p14:creationId xmlns:p14="http://schemas.microsoft.com/office/powerpoint/2010/main" val="940972611"/>
      </p:ext>
    </p:extLst>
  </p:cSld>
  <p:clrMap bg1="lt1" tx1="dk1" bg2="lt2" tx2="dk2" accent1="accent1" accent2="accent2" accent3="accent3" accent4="accent4" accent5="accent5" accent6="accent6" hlink="hlink" folHlink="folHlink"/>
  <p:sldLayoutIdLst>
    <p:sldLayoutId id="2147486322" r:id="rId1"/>
    <p:sldLayoutId id="2147486323" r:id="rId2"/>
    <p:sldLayoutId id="2147486324" r:id="rId3"/>
    <p:sldLayoutId id="2147486325" r:id="rId4"/>
    <p:sldLayoutId id="2147486326" r:id="rId5"/>
    <p:sldLayoutId id="2147486327" r:id="rId6"/>
    <p:sldLayoutId id="2147486328" r:id="rId7"/>
    <p:sldLayoutId id="2147486329" r:id="rId8"/>
    <p:sldLayoutId id="2147486330" r:id="rId9"/>
    <p:sldLayoutId id="2147486331" r:id="rId10"/>
    <p:sldLayoutId id="2147486332" r:id="rId11"/>
  </p:sldLayoutIdLst>
  <p:transition>
    <p:fade thruBlk="1"/>
  </p:transition>
  <p:txStyles>
    <p:titleStyle>
      <a:lvl1pPr algn="l" rtl="0" eaLnBrk="0" fontAlgn="base" hangingPunct="0">
        <a:spcBef>
          <a:spcPct val="0"/>
        </a:spcBef>
        <a:spcAft>
          <a:spcPct val="0"/>
        </a:spcAft>
        <a:defRPr sz="4300">
          <a:solidFill>
            <a:schemeClr val="tx2"/>
          </a:solidFill>
          <a:latin typeface="+mj-lt"/>
          <a:ea typeface="ＭＳ Ｐゴシック" pitchFamily="-128" charset="-128"/>
          <a:cs typeface="ＭＳ Ｐゴシック" charset="0"/>
        </a:defRPr>
      </a:lvl1pPr>
      <a:lvl2pPr algn="l" rtl="0" eaLnBrk="0" fontAlgn="base" hangingPunct="0">
        <a:spcBef>
          <a:spcPct val="0"/>
        </a:spcBef>
        <a:spcAft>
          <a:spcPct val="0"/>
        </a:spcAft>
        <a:defRPr sz="4300">
          <a:solidFill>
            <a:schemeClr val="tx2"/>
          </a:solidFill>
          <a:latin typeface="Comic Sans MS" pitchFamily="-110" charset="0"/>
          <a:ea typeface="ＭＳ Ｐゴシック" pitchFamily="-128" charset="-128"/>
          <a:cs typeface="ＭＳ Ｐゴシック" charset="0"/>
        </a:defRPr>
      </a:lvl2pPr>
      <a:lvl3pPr algn="l" rtl="0" eaLnBrk="0" fontAlgn="base" hangingPunct="0">
        <a:spcBef>
          <a:spcPct val="0"/>
        </a:spcBef>
        <a:spcAft>
          <a:spcPct val="0"/>
        </a:spcAft>
        <a:defRPr sz="4300">
          <a:solidFill>
            <a:schemeClr val="tx2"/>
          </a:solidFill>
          <a:latin typeface="Comic Sans MS" pitchFamily="-110" charset="0"/>
          <a:ea typeface="ＭＳ Ｐゴシック" pitchFamily="-128" charset="-128"/>
          <a:cs typeface="ＭＳ Ｐゴシック" charset="0"/>
        </a:defRPr>
      </a:lvl3pPr>
      <a:lvl4pPr algn="l" rtl="0" eaLnBrk="0" fontAlgn="base" hangingPunct="0">
        <a:spcBef>
          <a:spcPct val="0"/>
        </a:spcBef>
        <a:spcAft>
          <a:spcPct val="0"/>
        </a:spcAft>
        <a:defRPr sz="4300">
          <a:solidFill>
            <a:schemeClr val="tx2"/>
          </a:solidFill>
          <a:latin typeface="Comic Sans MS" pitchFamily="-110" charset="0"/>
          <a:ea typeface="ＭＳ Ｐゴシック" pitchFamily="-128" charset="-128"/>
          <a:cs typeface="ＭＳ Ｐゴシック" charset="0"/>
        </a:defRPr>
      </a:lvl4pPr>
      <a:lvl5pPr algn="l" rtl="0" eaLnBrk="0" fontAlgn="base" hangingPunct="0">
        <a:spcBef>
          <a:spcPct val="0"/>
        </a:spcBef>
        <a:spcAft>
          <a:spcPct val="0"/>
        </a:spcAft>
        <a:defRPr sz="4300">
          <a:solidFill>
            <a:schemeClr val="tx2"/>
          </a:solidFill>
          <a:latin typeface="Comic Sans MS" pitchFamily="-110" charset="0"/>
          <a:ea typeface="ＭＳ Ｐゴシック" pitchFamily="-128" charset="-128"/>
          <a:cs typeface="ＭＳ Ｐゴシック" charset="0"/>
        </a:defRPr>
      </a:lvl5pPr>
      <a:lvl6pPr marL="457200" algn="l" rtl="0" fontAlgn="base">
        <a:spcBef>
          <a:spcPct val="0"/>
        </a:spcBef>
        <a:spcAft>
          <a:spcPct val="0"/>
        </a:spcAft>
        <a:defRPr sz="4300">
          <a:solidFill>
            <a:schemeClr val="tx2"/>
          </a:solidFill>
          <a:latin typeface="Comic Sans MS" pitchFamily="-110" charset="0"/>
        </a:defRPr>
      </a:lvl6pPr>
      <a:lvl7pPr marL="914400" algn="l" rtl="0" fontAlgn="base">
        <a:spcBef>
          <a:spcPct val="0"/>
        </a:spcBef>
        <a:spcAft>
          <a:spcPct val="0"/>
        </a:spcAft>
        <a:defRPr sz="4300">
          <a:solidFill>
            <a:schemeClr val="tx2"/>
          </a:solidFill>
          <a:latin typeface="Comic Sans MS" pitchFamily="-110" charset="0"/>
        </a:defRPr>
      </a:lvl7pPr>
      <a:lvl8pPr marL="1371600" algn="l" rtl="0" fontAlgn="base">
        <a:spcBef>
          <a:spcPct val="0"/>
        </a:spcBef>
        <a:spcAft>
          <a:spcPct val="0"/>
        </a:spcAft>
        <a:defRPr sz="4300">
          <a:solidFill>
            <a:schemeClr val="tx2"/>
          </a:solidFill>
          <a:latin typeface="Comic Sans MS" pitchFamily="-110" charset="0"/>
        </a:defRPr>
      </a:lvl8pPr>
      <a:lvl9pPr marL="1828800" algn="l" rtl="0" fontAlgn="base">
        <a:spcBef>
          <a:spcPct val="0"/>
        </a:spcBef>
        <a:spcAft>
          <a:spcPct val="0"/>
        </a:spcAft>
        <a:defRPr sz="4300">
          <a:solidFill>
            <a:schemeClr val="tx2"/>
          </a:solidFill>
          <a:latin typeface="Comic Sans MS" pitchFamily="-110" charset="0"/>
        </a:defRPr>
      </a:lvl9pPr>
    </p:titleStyle>
    <p:bodyStyle>
      <a:lvl1pPr marL="342900" indent="-342900" algn="l" rtl="0" eaLnBrk="0" fontAlgn="base" hangingPunct="0">
        <a:spcBef>
          <a:spcPct val="20000"/>
        </a:spcBef>
        <a:spcAft>
          <a:spcPct val="0"/>
        </a:spcAft>
        <a:buBlip>
          <a:blip r:embed="rId14"/>
        </a:buBlip>
        <a:defRPr sz="3200">
          <a:solidFill>
            <a:schemeClr val="tx1"/>
          </a:solidFill>
          <a:latin typeface="+mn-lt"/>
          <a:ea typeface="ＭＳ Ｐゴシック" pitchFamily="-128" charset="-128"/>
          <a:cs typeface="ＭＳ Ｐゴシック" charset="0"/>
        </a:defRPr>
      </a:lvl1pPr>
      <a:lvl2pPr marL="742950" indent="-285750" algn="l" rtl="0" eaLnBrk="0" fontAlgn="base" hangingPunct="0">
        <a:spcBef>
          <a:spcPct val="20000"/>
        </a:spcBef>
        <a:spcAft>
          <a:spcPct val="0"/>
        </a:spcAft>
        <a:buSzPct val="80000"/>
        <a:buBlip>
          <a:blip r:embed="rId15"/>
        </a:buBlip>
        <a:defRPr sz="2800">
          <a:solidFill>
            <a:schemeClr val="tx1"/>
          </a:solidFill>
          <a:latin typeface="+mn-lt"/>
          <a:ea typeface="ＭＳ Ｐゴシック" pitchFamily="-110" charset="-128"/>
        </a:defRPr>
      </a:lvl2pPr>
      <a:lvl3pPr marL="1143000" indent="-228600" algn="l" rtl="0" eaLnBrk="0" fontAlgn="base" hangingPunct="0">
        <a:spcBef>
          <a:spcPct val="20000"/>
        </a:spcBef>
        <a:spcAft>
          <a:spcPct val="0"/>
        </a:spcAft>
        <a:buSzPct val="80000"/>
        <a:buBlip>
          <a:blip r:embed="rId16"/>
        </a:buBlip>
        <a:defRPr sz="2400">
          <a:solidFill>
            <a:schemeClr val="tx1"/>
          </a:solidFill>
          <a:latin typeface="+mn-lt"/>
          <a:ea typeface="ＭＳ Ｐゴシック" pitchFamily="-110" charset="-128"/>
        </a:defRPr>
      </a:lvl3pPr>
      <a:lvl4pPr marL="1600200" indent="-228600" algn="l" rtl="0" eaLnBrk="0" fontAlgn="base" hangingPunct="0">
        <a:spcBef>
          <a:spcPct val="20000"/>
        </a:spcBef>
        <a:spcAft>
          <a:spcPct val="0"/>
        </a:spcAft>
        <a:buBlip>
          <a:blip r:embed="rId14"/>
        </a:buBlip>
        <a:defRPr sz="2000">
          <a:solidFill>
            <a:schemeClr val="tx1"/>
          </a:solidFill>
          <a:latin typeface="+mn-lt"/>
          <a:ea typeface="ＭＳ Ｐゴシック" pitchFamily="-110" charset="-128"/>
        </a:defRPr>
      </a:lvl4pPr>
      <a:lvl5pPr marL="2057400" indent="-228600" algn="l" rtl="0" eaLnBrk="0" fontAlgn="base" hangingPunct="0">
        <a:spcBef>
          <a:spcPct val="20000"/>
        </a:spcBef>
        <a:spcAft>
          <a:spcPct val="0"/>
        </a:spcAft>
        <a:buSzPct val="60000"/>
        <a:buBlip>
          <a:blip r:embed="rId15"/>
        </a:buBlip>
        <a:defRPr sz="2000">
          <a:solidFill>
            <a:schemeClr val="tx1"/>
          </a:solidFill>
          <a:latin typeface="+mn-lt"/>
          <a:ea typeface="ＭＳ Ｐゴシック" pitchFamily="-110" charset="-128"/>
        </a:defRPr>
      </a:lvl5pPr>
      <a:lvl6pPr marL="2514600" indent="-228600" algn="l" rtl="0" fontAlgn="base">
        <a:spcBef>
          <a:spcPct val="20000"/>
        </a:spcBef>
        <a:spcAft>
          <a:spcPct val="0"/>
        </a:spcAft>
        <a:buSzPct val="60000"/>
        <a:buBlip>
          <a:blip r:embed="rId15"/>
        </a:buBlip>
        <a:defRPr sz="2000">
          <a:solidFill>
            <a:schemeClr val="tx1"/>
          </a:solidFill>
          <a:latin typeface="+mn-lt"/>
          <a:ea typeface="ＭＳ Ｐゴシック" pitchFamily="-110" charset="-128"/>
        </a:defRPr>
      </a:lvl6pPr>
      <a:lvl7pPr marL="2971800" indent="-228600" algn="l" rtl="0" fontAlgn="base">
        <a:spcBef>
          <a:spcPct val="20000"/>
        </a:spcBef>
        <a:spcAft>
          <a:spcPct val="0"/>
        </a:spcAft>
        <a:buSzPct val="60000"/>
        <a:buBlip>
          <a:blip r:embed="rId15"/>
        </a:buBlip>
        <a:defRPr sz="2000">
          <a:solidFill>
            <a:schemeClr val="tx1"/>
          </a:solidFill>
          <a:latin typeface="+mn-lt"/>
          <a:ea typeface="ＭＳ Ｐゴシック" pitchFamily="-110" charset="-128"/>
        </a:defRPr>
      </a:lvl7pPr>
      <a:lvl8pPr marL="3429000" indent="-228600" algn="l" rtl="0" fontAlgn="base">
        <a:spcBef>
          <a:spcPct val="20000"/>
        </a:spcBef>
        <a:spcAft>
          <a:spcPct val="0"/>
        </a:spcAft>
        <a:buSzPct val="60000"/>
        <a:buBlip>
          <a:blip r:embed="rId15"/>
        </a:buBlip>
        <a:defRPr sz="2000">
          <a:solidFill>
            <a:schemeClr val="tx1"/>
          </a:solidFill>
          <a:latin typeface="+mn-lt"/>
          <a:ea typeface="ＭＳ Ｐゴシック" pitchFamily="-110" charset="-128"/>
        </a:defRPr>
      </a:lvl8pPr>
      <a:lvl9pPr marL="3886200" indent="-228600" algn="l" rtl="0" fontAlgn="base">
        <a:spcBef>
          <a:spcPct val="20000"/>
        </a:spcBef>
        <a:spcAft>
          <a:spcPct val="0"/>
        </a:spcAft>
        <a:buSzPct val="60000"/>
        <a:buBlip>
          <a:blip r:embed="rId15"/>
        </a:buBlip>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pic>
        <p:nvPicPr>
          <p:cNvPr id="106498" name="Picture 2" descr="Expbanna"/>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6499"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619524"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eaLnBrk="1" hangingPunct="1">
              <a:defRPr sz="1400">
                <a:solidFill>
                  <a:srgbClr val="482400"/>
                </a:solidFill>
                <a:latin typeface="Arial" pitchFamily="-105" charset="0"/>
                <a:ea typeface="+mn-ea"/>
                <a:cs typeface="+mn-cs"/>
              </a:defRPr>
            </a:lvl1pPr>
          </a:lstStyle>
          <a:p>
            <a:pPr algn="l">
              <a:defRPr/>
            </a:pPr>
            <a:endParaRPr lang="en-US" b="0"/>
          </a:p>
        </p:txBody>
      </p:sp>
      <p:sp>
        <p:nvSpPr>
          <p:cNvPr id="619525"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eaLnBrk="1" hangingPunct="1">
              <a:defRPr sz="1400">
                <a:solidFill>
                  <a:srgbClr val="482400"/>
                </a:solidFill>
                <a:latin typeface="Arial" pitchFamily="-105" charset="0"/>
                <a:ea typeface="+mn-ea"/>
                <a:cs typeface="+mn-cs"/>
              </a:defRPr>
            </a:lvl1pPr>
          </a:lstStyle>
          <a:p>
            <a:pPr>
              <a:defRPr/>
            </a:pPr>
            <a:endParaRPr lang="en-US" b="0"/>
          </a:p>
        </p:txBody>
      </p:sp>
      <p:sp>
        <p:nvSpPr>
          <p:cNvPr id="619526"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eaLnBrk="1" hangingPunct="1">
              <a:defRPr sz="1400">
                <a:solidFill>
                  <a:srgbClr val="482400"/>
                </a:solidFill>
                <a:latin typeface="Arial" charset="0"/>
                <a:ea typeface="Osaka" charset="0"/>
                <a:cs typeface="Osaka" charset="0"/>
              </a:defRPr>
            </a:lvl1pPr>
          </a:lstStyle>
          <a:p>
            <a:pPr>
              <a:defRPr/>
            </a:pPr>
            <a:fld id="{AFD1A53E-E01C-564C-9072-5808AD2902AD}" type="slidenum">
              <a:rPr lang="en-US" b="0"/>
              <a:pPr>
                <a:defRPr/>
              </a:pPr>
              <a:t>‹#›</a:t>
            </a:fld>
            <a:endParaRPr lang="en-US" b="0"/>
          </a:p>
        </p:txBody>
      </p:sp>
      <p:pic>
        <p:nvPicPr>
          <p:cNvPr id="106503" name="Picture 7" descr="EXPHORS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6504"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07214024"/>
      </p:ext>
    </p:extLst>
  </p:cSld>
  <p:clrMap bg1="lt1" tx1="dk1" bg2="lt2" tx2="dk2" accent1="accent1" accent2="accent2" accent3="accent3" accent4="accent4" accent5="accent5" accent6="accent6" hlink="hlink" folHlink="folHlink"/>
  <p:sldLayoutIdLst>
    <p:sldLayoutId id="2147486334" r:id="rId1"/>
    <p:sldLayoutId id="2147486335" r:id="rId2"/>
    <p:sldLayoutId id="2147486336" r:id="rId3"/>
    <p:sldLayoutId id="2147486337" r:id="rId4"/>
    <p:sldLayoutId id="2147486338" r:id="rId5"/>
    <p:sldLayoutId id="2147486339" r:id="rId6"/>
    <p:sldLayoutId id="2147486340" r:id="rId7"/>
    <p:sldLayoutId id="2147486341" r:id="rId8"/>
    <p:sldLayoutId id="2147486342" r:id="rId9"/>
    <p:sldLayoutId id="2147486343" r:id="rId10"/>
    <p:sldLayoutId id="2147486344"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latin typeface="Times New Roman" pitchFamily="-112" charset="0"/>
        </a:defRPr>
      </a:lvl6pPr>
      <a:lvl7pPr marL="914400" algn="l" rtl="0" fontAlgn="base">
        <a:spcBef>
          <a:spcPct val="0"/>
        </a:spcBef>
        <a:spcAft>
          <a:spcPct val="0"/>
        </a:spcAft>
        <a:defRPr sz="4400">
          <a:solidFill>
            <a:schemeClr val="tx2"/>
          </a:solidFill>
          <a:latin typeface="Times New Roman" pitchFamily="-112" charset="0"/>
        </a:defRPr>
      </a:lvl7pPr>
      <a:lvl8pPr marL="1371600" algn="l" rtl="0" fontAlgn="base">
        <a:spcBef>
          <a:spcPct val="0"/>
        </a:spcBef>
        <a:spcAft>
          <a:spcPct val="0"/>
        </a:spcAft>
        <a:defRPr sz="4400">
          <a:solidFill>
            <a:schemeClr val="tx2"/>
          </a:solidFill>
          <a:latin typeface="Times New Roman" pitchFamily="-112" charset="0"/>
        </a:defRPr>
      </a:lvl8pPr>
      <a:lvl9pPr marL="1828800" algn="l"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Blip>
          <a:blip r:embed="rId16"/>
        </a:buBlip>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accent2"/>
        </a:buClr>
        <a:buFont typeface="Wingdings" charset="0"/>
        <a:buBlip>
          <a:blip r:embed="rId17"/>
        </a:buBlip>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pitchFamily="-112" charset="-128"/>
        </a:defRPr>
      </a:lvl5pPr>
      <a:lvl6pPr marL="2514600" indent="-228600" algn="l" rtl="0" fontAlgn="base">
        <a:spcBef>
          <a:spcPct val="20000"/>
        </a:spcBef>
        <a:spcAft>
          <a:spcPct val="0"/>
        </a:spcAft>
        <a:buClr>
          <a:schemeClr val="tx2"/>
        </a:buClr>
        <a:buFont typeface="Wingdings" pitchFamily="-112" charset="2"/>
        <a:buChar char="s"/>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tx2"/>
        </a:buClr>
        <a:buFont typeface="Wingdings" pitchFamily="-112" charset="2"/>
        <a:buChar char="s"/>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tx2"/>
        </a:buClr>
        <a:buFont typeface="Wingdings" pitchFamily="-112" charset="2"/>
        <a:buChar char="s"/>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tx2"/>
        </a:buClr>
        <a:buFont typeface="Wingdings" pitchFamily="-112" charset="2"/>
        <a:buChar char="s"/>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636930" name="Rectangle 1026"/>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36931"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36932"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eaLnBrk="0" hangingPunct="0">
              <a:defRPr sz="1400">
                <a:solidFill>
                  <a:srgbClr val="FFFF66"/>
                </a:solidFill>
                <a:latin typeface="Trebuchet MS" pitchFamily="-105" charset="0"/>
                <a:ea typeface="Osaka"/>
                <a:cs typeface="Osaka"/>
              </a:defRPr>
            </a:lvl1pPr>
          </a:lstStyle>
          <a:p>
            <a:pPr algn="l">
              <a:defRPr/>
            </a:pPr>
            <a:endParaRPr lang="en-US" b="0"/>
          </a:p>
        </p:txBody>
      </p:sp>
      <p:sp>
        <p:nvSpPr>
          <p:cNvPr id="636933"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eaLnBrk="0" hangingPunct="0">
              <a:defRPr sz="1400">
                <a:solidFill>
                  <a:srgbClr val="FFFF66"/>
                </a:solidFill>
                <a:latin typeface="Trebuchet MS" pitchFamily="-105" charset="0"/>
                <a:ea typeface="Osaka"/>
                <a:cs typeface="Osaka"/>
              </a:defRPr>
            </a:lvl1pPr>
          </a:lstStyle>
          <a:p>
            <a:pPr>
              <a:defRPr/>
            </a:pPr>
            <a:endParaRPr lang="en-US" b="0"/>
          </a:p>
        </p:txBody>
      </p:sp>
      <p:sp>
        <p:nvSpPr>
          <p:cNvPr id="636934"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eaLnBrk="0" hangingPunct="0">
              <a:defRPr sz="1400">
                <a:solidFill>
                  <a:srgbClr val="FFFF66"/>
                </a:solidFill>
                <a:latin typeface="Trebuchet MS" charset="0"/>
                <a:ea typeface="Osaka" charset="0"/>
                <a:cs typeface="Osaka" charset="0"/>
              </a:defRPr>
            </a:lvl1pPr>
          </a:lstStyle>
          <a:p>
            <a:pPr>
              <a:defRPr/>
            </a:pPr>
            <a:fld id="{27809A0A-08D4-4A4D-9995-8AC89E4CF2B7}" type="slidenum">
              <a:rPr lang="en-US" b="0"/>
              <a:pPr>
                <a:defRPr/>
              </a:pPr>
              <a:t>‹#›</a:t>
            </a:fld>
            <a:endParaRPr lang="en-US" b="0"/>
          </a:p>
        </p:txBody>
      </p:sp>
    </p:spTree>
    <p:extLst>
      <p:ext uri="{BB962C8B-B14F-4D97-AF65-F5344CB8AC3E}">
        <p14:creationId xmlns:p14="http://schemas.microsoft.com/office/powerpoint/2010/main" val="1837356468"/>
      </p:ext>
    </p:extLst>
  </p:cSld>
  <p:clrMap bg1="dk2" tx1="lt1" bg2="dk1" tx2="lt2" accent1="accent1" accent2="accent2" accent3="accent3" accent4="accent4" accent5="accent5" accent6="accent6" hlink="hlink" folHlink="folHlink"/>
  <p:sldLayoutIdLst>
    <p:sldLayoutId id="2147486346" r:id="rId1"/>
    <p:sldLayoutId id="2147486347" r:id="rId2"/>
    <p:sldLayoutId id="2147486348" r:id="rId3"/>
    <p:sldLayoutId id="2147486349" r:id="rId4"/>
    <p:sldLayoutId id="2147486350" r:id="rId5"/>
    <p:sldLayoutId id="2147486351" r:id="rId6"/>
    <p:sldLayoutId id="2147486352" r:id="rId7"/>
    <p:sldLayoutId id="2147486353" r:id="rId8"/>
    <p:sldLayoutId id="2147486354" r:id="rId9"/>
    <p:sldLayoutId id="2147486355" r:id="rId10"/>
    <p:sldLayoutId id="2147486356" r:id="rId11"/>
  </p:sldLayoutIdLst>
  <p:hf sldNum="0" hdr="0"/>
  <p:txStyles>
    <p:titleStyle>
      <a:lvl1pPr algn="ctr" rtl="0" eaLnBrk="0" fontAlgn="base" hangingPunct="0">
        <a:spcBef>
          <a:spcPct val="0"/>
        </a:spcBef>
        <a:spcAft>
          <a:spcPct val="0"/>
        </a:spcAft>
        <a:defRPr sz="4400" b="1">
          <a:solidFill>
            <a:schemeClr val="tx2"/>
          </a:solidFill>
          <a:latin typeface="+mj-lt"/>
          <a:ea typeface="+mj-ea"/>
          <a:cs typeface="+mj-cs"/>
        </a:defRPr>
      </a:lvl1pPr>
      <a:lvl2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2pPr>
      <a:lvl3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3pPr>
      <a:lvl4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4pPr>
      <a:lvl5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5pPr>
      <a:lvl6pPr marL="4572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Font typeface="Time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Times" charset="0"/>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Times" charset="0"/>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841463245"/>
      </p:ext>
    </p:extLst>
  </p:cSld>
  <p:clrMap bg1="lt1" tx1="dk1" bg2="lt2" tx2="dk2" accent1="accent1" accent2="accent2" accent3="accent3" accent4="accent4" accent5="accent5" accent6="accent6" hlink="hlink" folHlink="folHlink"/>
  <p:sldLayoutIdLst>
    <p:sldLayoutId id="2147486382" r:id="rId1"/>
    <p:sldLayoutId id="2147486383" r:id="rId2"/>
    <p:sldLayoutId id="2147486384" r:id="rId3"/>
    <p:sldLayoutId id="2147486385" r:id="rId4"/>
    <p:sldLayoutId id="2147486386" r:id="rId5"/>
    <p:sldLayoutId id="2147486387" r:id="rId6"/>
    <p:sldLayoutId id="2147486388" r:id="rId7"/>
    <p:sldLayoutId id="2147486389" r:id="rId8"/>
    <p:sldLayoutId id="2147486390" r:id="rId9"/>
    <p:sldLayoutId id="2147486391" r:id="rId10"/>
    <p:sldLayoutId id="2147486392" r:id="rId11"/>
    <p:sldLayoutId id="2147486393" r:id="rId12"/>
    <p:sldLayoutId id="2147486394"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146434" name="Picture 2" descr="Expbann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6435"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b" anchorCtr="0" compatLnSpc="1">
            <a:prstTxWarp prst="textNoShape">
              <a:avLst/>
            </a:prstTxWarp>
          </a:bodyPr>
          <a:lstStyle/>
          <a:p>
            <a:pPr lvl="0"/>
            <a:r>
              <a:rPr lang="en-US" dirty="0"/>
              <a:t>Click to edit Master title style</a:t>
            </a:r>
          </a:p>
        </p:txBody>
      </p:sp>
      <p:sp>
        <p:nvSpPr>
          <p:cNvPr id="25190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l" eaLnBrk="1" hangingPunct="1">
              <a:defRPr sz="1400" b="0">
                <a:solidFill>
                  <a:srgbClr val="482400"/>
                </a:solidFill>
                <a:latin typeface="Arial" charset="0"/>
                <a:ea typeface="ＭＳ Ｐゴシック" charset="-128"/>
                <a:cs typeface="ＭＳ Ｐゴシック" charset="-128"/>
              </a:defRPr>
            </a:lvl1pPr>
          </a:lstStyle>
          <a:p>
            <a:pPr>
              <a:defRPr/>
            </a:pPr>
            <a:endParaRPr lang="en-US"/>
          </a:p>
        </p:txBody>
      </p:sp>
      <p:sp>
        <p:nvSpPr>
          <p:cNvPr id="25190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ctr" eaLnBrk="1" hangingPunct="1">
              <a:defRPr sz="1400" b="0">
                <a:solidFill>
                  <a:srgbClr val="482400"/>
                </a:solidFill>
                <a:latin typeface="Arial" charset="0"/>
                <a:ea typeface="ＭＳ Ｐゴシック" charset="-128"/>
                <a:cs typeface="ＭＳ Ｐゴシック" charset="-128"/>
              </a:defRPr>
            </a:lvl1pPr>
          </a:lstStyle>
          <a:p>
            <a:pPr>
              <a:defRPr/>
            </a:pPr>
            <a:endParaRPr lang="en-US"/>
          </a:p>
        </p:txBody>
      </p:sp>
      <p:sp>
        <p:nvSpPr>
          <p:cNvPr id="25191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r">
              <a:defRPr sz="1400" b="0">
                <a:solidFill>
                  <a:srgbClr val="482400"/>
                </a:solidFill>
              </a:defRPr>
            </a:lvl1pPr>
          </a:lstStyle>
          <a:p>
            <a:fld id="{AECBF5AE-CC8B-8948-A7C9-35366EA8B138}" type="slidenum">
              <a:rPr lang="en-US"/>
              <a:pPr/>
              <a:t>‹#›</a:t>
            </a:fld>
            <a:endParaRPr lang="en-US"/>
          </a:p>
        </p:txBody>
      </p:sp>
      <p:pic>
        <p:nvPicPr>
          <p:cNvPr id="146439" name="Picture 7" descr="EXPHORSA"/>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6440" name="Rectangle 8"/>
          <p:cNvSpPr>
            <a:spLocks noGrp="1" noChangeArrowheads="1"/>
          </p:cNvSpPr>
          <p:nvPr>
            <p:ph type="body" idx="1"/>
          </p:nvPr>
        </p:nvSpPr>
        <p:spPr bwMode="auto">
          <a:xfrm>
            <a:off x="1062039" y="1766888"/>
            <a:ext cx="7769225" cy="4113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lt1" tx1="dk1" bg2="lt2" tx2="dk2" accent1="accent1" accent2="accent2" accent3="accent3" accent4="accent4" accent5="accent5" accent6="accent6" hlink="hlink" folHlink="folHlink"/>
  <p:sldLayoutIdLst>
    <p:sldLayoutId id="2147485046" r:id="rId1"/>
  </p:sldLayoutIdLst>
  <p:txStyles>
    <p:titleStyle>
      <a:lvl1pPr algn="l"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l"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082" algn="l" rtl="0" fontAlgn="base">
        <a:spcBef>
          <a:spcPct val="0"/>
        </a:spcBef>
        <a:spcAft>
          <a:spcPct val="0"/>
        </a:spcAft>
        <a:defRPr sz="4400">
          <a:solidFill>
            <a:schemeClr val="tx2"/>
          </a:solidFill>
          <a:latin typeface="Times New Roman" pitchFamily="-108" charset="0"/>
        </a:defRPr>
      </a:lvl6pPr>
      <a:lvl7pPr marL="914165" algn="l" rtl="0" fontAlgn="base">
        <a:spcBef>
          <a:spcPct val="0"/>
        </a:spcBef>
        <a:spcAft>
          <a:spcPct val="0"/>
        </a:spcAft>
        <a:defRPr sz="4400">
          <a:solidFill>
            <a:schemeClr val="tx2"/>
          </a:solidFill>
          <a:latin typeface="Times New Roman" pitchFamily="-108" charset="0"/>
        </a:defRPr>
      </a:lvl7pPr>
      <a:lvl8pPr marL="1371250" algn="l" rtl="0" fontAlgn="base">
        <a:spcBef>
          <a:spcPct val="0"/>
        </a:spcBef>
        <a:spcAft>
          <a:spcPct val="0"/>
        </a:spcAft>
        <a:defRPr sz="4400">
          <a:solidFill>
            <a:schemeClr val="tx2"/>
          </a:solidFill>
          <a:latin typeface="Times New Roman" pitchFamily="-108" charset="0"/>
        </a:defRPr>
      </a:lvl8pPr>
      <a:lvl9pPr marL="1828332" algn="l" rtl="0" fontAlgn="base">
        <a:spcBef>
          <a:spcPct val="0"/>
        </a:spcBef>
        <a:spcAft>
          <a:spcPct val="0"/>
        </a:spcAft>
        <a:defRPr sz="4400">
          <a:solidFill>
            <a:schemeClr val="tx2"/>
          </a:solidFill>
          <a:latin typeface="Times New Roman" pitchFamily="-108" charset="0"/>
        </a:defRPr>
      </a:lvl9pPr>
    </p:titleStyle>
    <p:bodyStyle>
      <a:lvl1pPr marL="342813" indent="-342813" algn="l" rtl="0" eaLnBrk="0" fontAlgn="base" hangingPunct="0">
        <a:spcBef>
          <a:spcPct val="20000"/>
        </a:spcBef>
        <a:spcAft>
          <a:spcPct val="0"/>
        </a:spcAft>
        <a:buBlip>
          <a:blip r:embed="rId6"/>
        </a:buBlip>
        <a:defRPr sz="3200">
          <a:solidFill>
            <a:schemeClr val="tx1"/>
          </a:solidFill>
          <a:latin typeface="Arial"/>
          <a:ea typeface="ＭＳ Ｐゴシック" pitchFamily="-111" charset="-128"/>
          <a:cs typeface="Arial"/>
        </a:defRPr>
      </a:lvl1pPr>
      <a:lvl2pPr marL="742760" indent="-285677" algn="l" rtl="0" eaLnBrk="0" fontAlgn="base" hangingPunct="0">
        <a:spcBef>
          <a:spcPct val="20000"/>
        </a:spcBef>
        <a:spcAft>
          <a:spcPct val="0"/>
        </a:spcAft>
        <a:buClr>
          <a:schemeClr val="accent2"/>
        </a:buClr>
        <a:buFont typeface="Wingdings" charset="0"/>
        <a:buBlip>
          <a:blip r:embed="rId7"/>
        </a:buBlip>
        <a:defRPr sz="2800">
          <a:solidFill>
            <a:schemeClr val="tx1"/>
          </a:solidFill>
          <a:latin typeface="Arial"/>
          <a:ea typeface="ＭＳ Ｐゴシック" pitchFamily="-108" charset="-128"/>
          <a:cs typeface="Arial"/>
        </a:defRPr>
      </a:lvl2pPr>
      <a:lvl3pPr marL="1142706" indent="-228541"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599790" indent="-228541"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08" charset="-128"/>
          <a:cs typeface="Arial"/>
        </a:defRPr>
      </a:lvl4pPr>
      <a:lvl5pPr marL="2056875" indent="-228541"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08" charset="-128"/>
          <a:cs typeface="Arial"/>
        </a:defRPr>
      </a:lvl5pPr>
      <a:lvl6pPr marL="2513959" indent="-228541" algn="l" rtl="0" fontAlgn="base">
        <a:spcBef>
          <a:spcPct val="20000"/>
        </a:spcBef>
        <a:spcAft>
          <a:spcPct val="0"/>
        </a:spcAft>
        <a:buClr>
          <a:schemeClr val="tx2"/>
        </a:buClr>
        <a:buFont typeface="Wingdings" pitchFamily="-108" charset="2"/>
        <a:buChar char="s"/>
        <a:defRPr sz="2000">
          <a:solidFill>
            <a:schemeClr val="tx1"/>
          </a:solidFill>
          <a:latin typeface="+mn-lt"/>
          <a:ea typeface="ＭＳ Ｐゴシック" pitchFamily="-108" charset="-128"/>
        </a:defRPr>
      </a:lvl6pPr>
      <a:lvl7pPr marL="2971040" indent="-228541" algn="l" rtl="0" fontAlgn="base">
        <a:spcBef>
          <a:spcPct val="20000"/>
        </a:spcBef>
        <a:spcAft>
          <a:spcPct val="0"/>
        </a:spcAft>
        <a:buClr>
          <a:schemeClr val="tx2"/>
        </a:buClr>
        <a:buFont typeface="Wingdings" pitchFamily="-108" charset="2"/>
        <a:buChar char="s"/>
        <a:defRPr sz="2000">
          <a:solidFill>
            <a:schemeClr val="tx1"/>
          </a:solidFill>
          <a:latin typeface="+mn-lt"/>
          <a:ea typeface="ＭＳ Ｐゴシック" pitchFamily="-108" charset="-128"/>
        </a:defRPr>
      </a:lvl7pPr>
      <a:lvl8pPr marL="3428124" indent="-228541" algn="l" rtl="0" fontAlgn="base">
        <a:spcBef>
          <a:spcPct val="20000"/>
        </a:spcBef>
        <a:spcAft>
          <a:spcPct val="0"/>
        </a:spcAft>
        <a:buClr>
          <a:schemeClr val="tx2"/>
        </a:buClr>
        <a:buFont typeface="Wingdings" pitchFamily="-108" charset="2"/>
        <a:buChar char="s"/>
        <a:defRPr sz="2000">
          <a:solidFill>
            <a:schemeClr val="tx1"/>
          </a:solidFill>
          <a:latin typeface="+mn-lt"/>
          <a:ea typeface="ＭＳ Ｐゴシック" pitchFamily="-108" charset="-128"/>
        </a:defRPr>
      </a:lvl8pPr>
      <a:lvl9pPr marL="3885205" indent="-228541" algn="l" rtl="0" fontAlgn="base">
        <a:spcBef>
          <a:spcPct val="20000"/>
        </a:spcBef>
        <a:spcAft>
          <a:spcPct val="0"/>
        </a:spcAft>
        <a:buClr>
          <a:schemeClr val="tx2"/>
        </a:buClr>
        <a:buFont typeface="Wingdings" pitchFamily="-108" charset="2"/>
        <a:buChar char="s"/>
        <a:defRPr sz="2000">
          <a:solidFill>
            <a:schemeClr val="tx1"/>
          </a:solidFill>
          <a:latin typeface="+mn-lt"/>
          <a:ea typeface="ＭＳ Ｐゴシック" pitchFamily="-108" charset="-128"/>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23813" y="-141288"/>
            <a:ext cx="9167813" cy="6999288"/>
            <a:chOff x="-15" y="-89"/>
            <a:chExt cx="5775" cy="4409"/>
          </a:xfrm>
        </p:grpSpPr>
        <p:sp>
          <p:nvSpPr>
            <p:cNvPr id="171011" name="Rectangle 3"/>
            <p:cNvSpPr>
              <a:spLocks noChangeArrowheads="1"/>
            </p:cNvSpPr>
            <p:nvPr userDrawn="1"/>
          </p:nvSpPr>
          <p:spPr bwMode="ltGray">
            <a:xfrm>
              <a:off x="0" y="301"/>
              <a:ext cx="5760" cy="727"/>
            </a:xfrm>
            <a:prstGeom prst="rect">
              <a:avLst/>
            </a:prstGeom>
            <a:solidFill>
              <a:schemeClr val="accent2"/>
            </a:solidFill>
            <a:ln w="9525">
              <a:noFill/>
              <a:miter lim="800000"/>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71012" name="Rectangle 4" descr="Cacback"/>
            <p:cNvSpPr>
              <a:spLocks noChangeArrowheads="1"/>
            </p:cNvSpPr>
            <p:nvPr userDrawn="1"/>
          </p:nvSpPr>
          <p:spPr bwMode="ltGray">
            <a:xfrm>
              <a:off x="0" y="0"/>
              <a:ext cx="1119" cy="4320"/>
            </a:xfrm>
            <a:prstGeom prst="rect">
              <a:avLst/>
            </a:prstGeom>
            <a:blipFill dpi="0" rotWithShape="0">
              <a:blip r:embed="rId16"/>
              <a:srcRect/>
              <a:tile tx="0" ty="0" sx="100000" sy="100000" flip="none" algn="tl"/>
            </a:blipFill>
            <a:ln w="9525">
              <a:noFill/>
              <a:miter lim="800000"/>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grpSp>
          <p:nvGrpSpPr>
            <p:cNvPr id="1034" name="Group 5"/>
            <p:cNvGrpSpPr>
              <a:grpSpLocks/>
            </p:cNvGrpSpPr>
            <p:nvPr userDrawn="1"/>
          </p:nvGrpSpPr>
          <p:grpSpPr bwMode="auto">
            <a:xfrm>
              <a:off x="-15" y="-89"/>
              <a:ext cx="5295" cy="785"/>
              <a:chOff x="20" y="-89"/>
              <a:chExt cx="5295" cy="785"/>
            </a:xfrm>
          </p:grpSpPr>
          <p:sp>
            <p:nvSpPr>
              <p:cNvPr id="171014" name="Freeform 6"/>
              <p:cNvSpPr>
                <a:spLocks/>
              </p:cNvSpPr>
              <p:nvPr userDrawn="1"/>
            </p:nvSpPr>
            <p:spPr bwMode="auto">
              <a:xfrm rot="-507431">
                <a:off x="20" y="524"/>
                <a:ext cx="1059" cy="172"/>
              </a:xfrm>
              <a:custGeom>
                <a:avLst/>
                <a:gdLst/>
                <a:ahLst/>
                <a:cxnLst>
                  <a:cxn ang="0">
                    <a:pos x="1059" y="0"/>
                  </a:cxn>
                  <a:cxn ang="0">
                    <a:pos x="147" y="144"/>
                  </a:cxn>
                  <a:cxn ang="0">
                    <a:pos x="177" y="171"/>
                  </a:cxn>
                  <a:cxn ang="0">
                    <a:pos x="1059" y="24"/>
                  </a:cxn>
                  <a:cxn ang="0">
                    <a:pos x="1059" y="0"/>
                  </a:cxn>
                </a:cxnLst>
                <a:rect l="0" t="0" r="r" b="b"/>
                <a:pathLst>
                  <a:path w="1059" h="172">
                    <a:moveTo>
                      <a:pt x="1059" y="0"/>
                    </a:moveTo>
                    <a:cubicBezTo>
                      <a:pt x="543" y="45"/>
                      <a:pt x="291" y="112"/>
                      <a:pt x="147" y="144"/>
                    </a:cubicBezTo>
                    <a:cubicBezTo>
                      <a:pt x="0" y="172"/>
                      <a:pt x="153" y="147"/>
                      <a:pt x="177" y="171"/>
                    </a:cubicBezTo>
                    <a:cubicBezTo>
                      <a:pt x="329" y="151"/>
                      <a:pt x="339" y="99"/>
                      <a:pt x="1059" y="24"/>
                    </a:cubicBezTo>
                    <a:cubicBezTo>
                      <a:pt x="1059" y="24"/>
                      <a:pt x="1059" y="0"/>
                      <a:pt x="1059" y="0"/>
                    </a:cubicBezTo>
                    <a:close/>
                  </a:path>
                </a:pathLst>
              </a:custGeom>
              <a:gradFill rotWithShape="0">
                <a:gsLst>
                  <a:gs pos="0">
                    <a:schemeClr val="accent1"/>
                  </a:gs>
                  <a:gs pos="100000">
                    <a:schemeClr val="bg2"/>
                  </a:gs>
                </a:gsLst>
                <a:lin ang="0" scaled="1"/>
              </a:gradFill>
              <a:ln w="9525" cap="flat" cmpd="sng">
                <a:noFill/>
                <a:prstDash val="solid"/>
                <a:round/>
                <a:headEnd type="none" w="med" len="med"/>
                <a:tailEnd type="none" w="med" len="me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71015" name="Freeform 7"/>
              <p:cNvSpPr>
                <a:spLocks/>
              </p:cNvSpPr>
              <p:nvPr userDrawn="1"/>
            </p:nvSpPr>
            <p:spPr bwMode="auto">
              <a:xfrm rot="-507431">
                <a:off x="1193" y="-89"/>
                <a:ext cx="4122" cy="630"/>
              </a:xfrm>
              <a:custGeom>
                <a:avLst/>
                <a:gdLst/>
                <a:ahLst/>
                <a:cxnLst>
                  <a:cxn ang="0">
                    <a:pos x="0" y="204"/>
                  </a:cxn>
                  <a:cxn ang="0">
                    <a:pos x="3544" y="348"/>
                  </a:cxn>
                  <a:cxn ang="0">
                    <a:pos x="3680" y="630"/>
                  </a:cxn>
                  <a:cxn ang="0">
                    <a:pos x="3616" y="624"/>
                  </a:cxn>
                  <a:cxn ang="0">
                    <a:pos x="3534" y="368"/>
                  </a:cxn>
                  <a:cxn ang="0">
                    <a:pos x="17" y="231"/>
                  </a:cxn>
                  <a:cxn ang="0">
                    <a:pos x="0" y="204"/>
                  </a:cxn>
                </a:cxnLst>
                <a:rect l="0" t="0" r="r" b="b"/>
                <a:pathLst>
                  <a:path w="4122" h="630">
                    <a:moveTo>
                      <a:pt x="0" y="204"/>
                    </a:moveTo>
                    <a:cubicBezTo>
                      <a:pt x="255" y="198"/>
                      <a:pt x="1686" y="0"/>
                      <a:pt x="3544" y="348"/>
                    </a:cubicBezTo>
                    <a:cubicBezTo>
                      <a:pt x="4122" y="464"/>
                      <a:pt x="3754" y="614"/>
                      <a:pt x="3680" y="630"/>
                    </a:cubicBezTo>
                    <a:cubicBezTo>
                      <a:pt x="3680" y="630"/>
                      <a:pt x="3642" y="626"/>
                      <a:pt x="3616" y="624"/>
                    </a:cubicBezTo>
                    <a:cubicBezTo>
                      <a:pt x="3678" y="612"/>
                      <a:pt x="4118" y="488"/>
                      <a:pt x="3534" y="368"/>
                    </a:cubicBezTo>
                    <a:cubicBezTo>
                      <a:pt x="2029" y="98"/>
                      <a:pt x="696" y="156"/>
                      <a:pt x="17" y="231"/>
                    </a:cubicBezTo>
                    <a:cubicBezTo>
                      <a:pt x="17" y="231"/>
                      <a:pt x="0" y="204"/>
                      <a:pt x="0" y="204"/>
                    </a:cubicBezTo>
                    <a:close/>
                  </a:path>
                </a:pathLst>
              </a:custGeom>
              <a:solidFill>
                <a:schemeClr val="bg2"/>
              </a:soli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grpSp>
            <p:nvGrpSpPr>
              <p:cNvPr id="1038" name="Group 8"/>
              <p:cNvGrpSpPr>
                <a:grpSpLocks/>
              </p:cNvGrpSpPr>
              <p:nvPr userDrawn="1"/>
            </p:nvGrpSpPr>
            <p:grpSpPr bwMode="auto">
              <a:xfrm>
                <a:off x="1033" y="326"/>
                <a:ext cx="192" cy="192"/>
                <a:chOff x="1033" y="326"/>
                <a:chExt cx="192" cy="192"/>
              </a:xfrm>
            </p:grpSpPr>
            <p:sp>
              <p:nvSpPr>
                <p:cNvPr id="171017" name="Oval 9"/>
                <p:cNvSpPr>
                  <a:spLocks noChangeArrowheads="1"/>
                </p:cNvSpPr>
                <p:nvPr/>
              </p:nvSpPr>
              <p:spPr bwMode="auto">
                <a:xfrm>
                  <a:off x="1033" y="326"/>
                  <a:ext cx="192" cy="192"/>
                </a:xfrm>
                <a:prstGeom prst="ellipse">
                  <a:avLst/>
                </a:prstGeom>
                <a:gradFill rotWithShape="0">
                  <a:gsLst>
                    <a:gs pos="0">
                      <a:schemeClr val="bg2"/>
                    </a:gs>
                    <a:gs pos="100000">
                      <a:srgbClr val="000000"/>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71018" name="Oval 10"/>
                <p:cNvSpPr>
                  <a:spLocks noChangeArrowheads="1"/>
                </p:cNvSpPr>
                <p:nvPr/>
              </p:nvSpPr>
              <p:spPr bwMode="auto">
                <a:xfrm>
                  <a:off x="1129" y="377"/>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71019" name="Oval 11"/>
                <p:cNvSpPr>
                  <a:spLocks noChangeArrowheads="1"/>
                </p:cNvSpPr>
                <p:nvPr/>
              </p:nvSpPr>
              <p:spPr bwMode="auto">
                <a:xfrm>
                  <a:off x="1063" y="350"/>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71020" name="Oval 12"/>
                <p:cNvSpPr>
                  <a:spLocks noChangeArrowheads="1"/>
                </p:cNvSpPr>
                <p:nvPr/>
              </p:nvSpPr>
              <p:spPr bwMode="auto">
                <a:xfrm>
                  <a:off x="1063" y="404"/>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71021" name="Oval 13"/>
                <p:cNvSpPr>
                  <a:spLocks noChangeArrowheads="1"/>
                </p:cNvSpPr>
                <p:nvPr/>
              </p:nvSpPr>
              <p:spPr bwMode="auto">
                <a:xfrm>
                  <a:off x="1108" y="422"/>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71022" name="Oval 14"/>
                <p:cNvSpPr>
                  <a:spLocks noChangeArrowheads="1"/>
                </p:cNvSpPr>
                <p:nvPr/>
              </p:nvSpPr>
              <p:spPr bwMode="auto">
                <a:xfrm>
                  <a:off x="1168" y="416"/>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71023" name="Oval 15"/>
                <p:cNvSpPr>
                  <a:spLocks noChangeArrowheads="1"/>
                </p:cNvSpPr>
                <p:nvPr/>
              </p:nvSpPr>
              <p:spPr bwMode="auto">
                <a:xfrm>
                  <a:off x="1120" y="461"/>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71024" name="Oval 16"/>
                <p:cNvSpPr>
                  <a:spLocks noChangeArrowheads="1"/>
                </p:cNvSpPr>
                <p:nvPr/>
              </p:nvSpPr>
              <p:spPr bwMode="auto">
                <a:xfrm>
                  <a:off x="1063" y="452"/>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71025" name="Oval 17"/>
                <p:cNvSpPr>
                  <a:spLocks noChangeArrowheads="1"/>
                </p:cNvSpPr>
                <p:nvPr/>
              </p:nvSpPr>
              <p:spPr bwMode="auto">
                <a:xfrm>
                  <a:off x="1117" y="329"/>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grpSp>
        </p:grpSp>
        <p:sp>
          <p:nvSpPr>
            <p:cNvPr id="171026" name="Rectangle 18"/>
            <p:cNvSpPr>
              <a:spLocks noChangeArrowheads="1"/>
            </p:cNvSpPr>
            <p:nvPr userDrawn="1"/>
          </p:nvSpPr>
          <p:spPr bwMode="white">
            <a:xfrm>
              <a:off x="426" y="1185"/>
              <a:ext cx="701" cy="3135"/>
            </a:xfrm>
            <a:prstGeom prst="rect">
              <a:avLst/>
            </a:prstGeom>
            <a:solidFill>
              <a:schemeClr val="bg1">
                <a:alpha val="50000"/>
              </a:schemeClr>
            </a:solidFill>
            <a:ln w="9525">
              <a:noFill/>
              <a:miter lim="800000"/>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grpSp>
      <p:sp>
        <p:nvSpPr>
          <p:cNvPr id="1027" name="Rectangle 19"/>
          <p:cNvSpPr>
            <a:spLocks noGrp="1" noChangeArrowheads="1"/>
          </p:cNvSpPr>
          <p:nvPr>
            <p:ph type="title"/>
          </p:nvPr>
        </p:nvSpPr>
        <p:spPr bwMode="auto">
          <a:xfrm>
            <a:off x="1154113"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8" name="Rectangle 20"/>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1029" name="Rectangle 21"/>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0">
                <a:solidFill>
                  <a:schemeClr val="tx1"/>
                </a:solidFill>
                <a:effectLst/>
                <a:latin typeface="Arial Narrow" pitchFamily="34" charset="0"/>
                <a:ea typeface="+mn-ea"/>
                <a:cs typeface="+mn-cs"/>
              </a:defRPr>
            </a:lvl1pPr>
          </a:lstStyle>
          <a:p>
            <a:pPr>
              <a:defRPr/>
            </a:pPr>
            <a:endParaRPr lang="en-US"/>
          </a:p>
        </p:txBody>
      </p:sp>
      <p:sp>
        <p:nvSpPr>
          <p:cNvPr id="171030" name="Rectangle 22"/>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0">
                <a:solidFill>
                  <a:schemeClr val="tx1"/>
                </a:solidFill>
                <a:effectLst/>
                <a:latin typeface="Arial Narrow" pitchFamily="34" charset="0"/>
                <a:ea typeface="+mn-ea"/>
                <a:cs typeface="+mn-cs"/>
              </a:defRPr>
            </a:lvl1pPr>
          </a:lstStyle>
          <a:p>
            <a:pPr>
              <a:defRPr/>
            </a:pPr>
            <a:endParaRPr lang="en-US"/>
          </a:p>
        </p:txBody>
      </p:sp>
      <p:sp>
        <p:nvSpPr>
          <p:cNvPr id="171031" name="Rectangle 23"/>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chemeClr val="tx1"/>
                </a:solidFill>
                <a:latin typeface="Arial Narrow" charset="0"/>
              </a:defRPr>
            </a:lvl1pPr>
          </a:lstStyle>
          <a:p>
            <a:pPr>
              <a:defRPr/>
            </a:pPr>
            <a:fld id="{D20E9540-3ACA-1B41-8C7C-CD1E94E32178}" type="slidenum">
              <a:rPr lang="en-US"/>
              <a:pPr>
                <a:defRPr/>
              </a:pPr>
              <a:t>‹#›</a:t>
            </a:fld>
            <a:endParaRPr lang="en-US"/>
          </a:p>
        </p:txBody>
      </p:sp>
    </p:spTree>
    <p:extLst>
      <p:ext uri="{BB962C8B-B14F-4D97-AF65-F5344CB8AC3E}">
        <p14:creationId xmlns:p14="http://schemas.microsoft.com/office/powerpoint/2010/main" val="1587012633"/>
      </p:ext>
    </p:extLst>
  </p:cSld>
  <p:clrMap bg1="lt1" tx1="dk1" bg2="lt2" tx2="dk2" accent1="accent1" accent2="accent2" accent3="accent3" accent4="accent4" accent5="accent5" accent6="accent6" hlink="hlink" folHlink="folHlink"/>
  <p:sldLayoutIdLst>
    <p:sldLayoutId id="2147486396" r:id="rId1"/>
    <p:sldLayoutId id="2147486397" r:id="rId2"/>
    <p:sldLayoutId id="2147486398" r:id="rId3"/>
    <p:sldLayoutId id="2147486399" r:id="rId4"/>
    <p:sldLayoutId id="2147486400" r:id="rId5"/>
    <p:sldLayoutId id="2147486401" r:id="rId6"/>
    <p:sldLayoutId id="2147486402" r:id="rId7"/>
    <p:sldLayoutId id="2147486403" r:id="rId8"/>
    <p:sldLayoutId id="2147486404" r:id="rId9"/>
    <p:sldLayoutId id="2147486405" r:id="rId10"/>
    <p:sldLayoutId id="2147486406" r:id="rId11"/>
    <p:sldLayoutId id="2147486407" r:id="rId12"/>
    <p:sldLayoutId id="2147486408" r:id="rId13"/>
    <p:sldLayoutId id="2147486409" r:id="rId14"/>
  </p:sldLayoutIdLst>
  <p:txStyles>
    <p:titleStyle>
      <a:lvl1pPr algn="ctr" rtl="0" eaLnBrk="0" fontAlgn="base" hangingPunct="0">
        <a:spcBef>
          <a:spcPct val="0"/>
        </a:spcBef>
        <a:spcAft>
          <a:spcPct val="0"/>
        </a:spcAft>
        <a:defRPr sz="4400">
          <a:solidFill>
            <a:schemeClr val="bg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2pPr>
      <a:lvl3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3pPr>
      <a:lvl4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4pPr>
      <a:lvl5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5pPr>
      <a:lvl6pPr marL="457200" algn="ctr" rtl="0" fontAlgn="base">
        <a:spcBef>
          <a:spcPct val="0"/>
        </a:spcBef>
        <a:spcAft>
          <a:spcPct val="0"/>
        </a:spcAft>
        <a:defRPr sz="4400">
          <a:solidFill>
            <a:schemeClr val="bg2"/>
          </a:solidFill>
          <a:latin typeface="Engravers MT" charset="0"/>
        </a:defRPr>
      </a:lvl6pPr>
      <a:lvl7pPr marL="914400" algn="ctr" rtl="0" fontAlgn="base">
        <a:spcBef>
          <a:spcPct val="0"/>
        </a:spcBef>
        <a:spcAft>
          <a:spcPct val="0"/>
        </a:spcAft>
        <a:defRPr sz="4400">
          <a:solidFill>
            <a:schemeClr val="bg2"/>
          </a:solidFill>
          <a:latin typeface="Engravers MT" charset="0"/>
        </a:defRPr>
      </a:lvl7pPr>
      <a:lvl8pPr marL="1371600" algn="ctr" rtl="0" fontAlgn="base">
        <a:spcBef>
          <a:spcPct val="0"/>
        </a:spcBef>
        <a:spcAft>
          <a:spcPct val="0"/>
        </a:spcAft>
        <a:defRPr sz="4400">
          <a:solidFill>
            <a:schemeClr val="bg2"/>
          </a:solidFill>
          <a:latin typeface="Engravers MT" charset="0"/>
        </a:defRPr>
      </a:lvl8pPr>
      <a:lvl9pPr marL="1828800" algn="ctr" rtl="0" fontAlgn="base">
        <a:spcBef>
          <a:spcPct val="0"/>
        </a:spcBef>
        <a:spcAft>
          <a:spcPct val="0"/>
        </a:spcAft>
        <a:defRPr sz="4400">
          <a:solidFill>
            <a:schemeClr val="bg2"/>
          </a:solidFill>
          <a:latin typeface="Engravers MT" charset="0"/>
        </a:defRPr>
      </a:lvl9pPr>
    </p:titleStyle>
    <p:bodyStyle>
      <a:lvl1pPr marL="342900" indent="-342900" algn="l" rtl="0" eaLnBrk="0" fontAlgn="base" hangingPunct="0">
        <a:spcBef>
          <a:spcPct val="20000"/>
        </a:spcBef>
        <a:spcAft>
          <a:spcPct val="0"/>
        </a:spcAft>
        <a:buBlip>
          <a:blip r:embed="rId17"/>
        </a:buBlip>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4514"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4515"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b="0">
                <a:solidFill>
                  <a:prstClr val="black">
                    <a:tint val="75000"/>
                  </a:prstClr>
                </a:solidFill>
                <a:latin typeface="Calibri"/>
                <a:ea typeface="+mn-ea"/>
                <a:cs typeface="+mn-cs"/>
              </a:defRPr>
            </a:lvl1pPr>
          </a:lstStyle>
          <a:p>
            <a:pPr>
              <a:defRPr/>
            </a:pPr>
            <a:fld id="{524085BD-75F7-0D40-868F-5B9E5C37E2B0}" type="datetimeFigureOut">
              <a:rPr lang="en-SG"/>
              <a:pPr>
                <a:defRPr/>
              </a:pPr>
              <a:t>26/2/26</a:t>
            </a:fld>
            <a:endParaRPr lang="en-SG"/>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b="0">
                <a:solidFill>
                  <a:prstClr val="black">
                    <a:tint val="75000"/>
                  </a:prstClr>
                </a:solidFill>
                <a:latin typeface="Calibri"/>
                <a:ea typeface="+mn-ea"/>
                <a:cs typeface="+mn-cs"/>
              </a:defRPr>
            </a:lvl1pPr>
          </a:lstStyle>
          <a:p>
            <a:pPr>
              <a:defRPr/>
            </a:pPr>
            <a:endParaRPr lang="en-SG"/>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fontAlgn="auto">
              <a:spcBef>
                <a:spcPts val="0"/>
              </a:spcBef>
              <a:spcAft>
                <a:spcPts val="0"/>
              </a:spcAft>
              <a:defRPr sz="1200" b="0">
                <a:solidFill>
                  <a:prstClr val="black">
                    <a:tint val="75000"/>
                  </a:prstClr>
                </a:solidFill>
                <a:latin typeface="Calibri"/>
                <a:ea typeface="+mn-ea"/>
                <a:cs typeface="+mn-cs"/>
              </a:defRPr>
            </a:lvl1pPr>
          </a:lstStyle>
          <a:p>
            <a:pPr>
              <a:defRPr/>
            </a:pPr>
            <a:fld id="{FA6E8C11-5E5E-7D43-9B74-34B625F440D9}" type="slidenum">
              <a:rPr lang="en-SG"/>
              <a:pPr>
                <a:defRPr/>
              </a:pPr>
              <a:t>‹#›</a:t>
            </a:fld>
            <a:endParaRPr lang="en-SG"/>
          </a:p>
        </p:txBody>
      </p:sp>
    </p:spTree>
    <p:extLst>
      <p:ext uri="{BB962C8B-B14F-4D97-AF65-F5344CB8AC3E}">
        <p14:creationId xmlns:p14="http://schemas.microsoft.com/office/powerpoint/2010/main" val="601930601"/>
      </p:ext>
    </p:extLst>
  </p:cSld>
  <p:clrMap bg1="lt1" tx1="dk1" bg2="lt2" tx2="dk2" accent1="accent1" accent2="accent2" accent3="accent3" accent4="accent4" accent5="accent5" accent6="accent6" hlink="hlink" folHlink="folHlink"/>
  <p:sldLayoutIdLst>
    <p:sldLayoutId id="2147486411" r:id="rId1"/>
    <p:sldLayoutId id="2147486412" r:id="rId2"/>
    <p:sldLayoutId id="2147486413" r:id="rId3"/>
    <p:sldLayoutId id="2147486414" r:id="rId4"/>
    <p:sldLayoutId id="2147486415" r:id="rId5"/>
    <p:sldLayoutId id="2147486416" r:id="rId6"/>
    <p:sldLayoutId id="2147486417" r:id="rId7"/>
    <p:sldLayoutId id="2147486418" r:id="rId8"/>
    <p:sldLayoutId id="2147486419" r:id="rId9"/>
    <p:sldLayoutId id="2147486420" r:id="rId10"/>
    <p:sldLayoutId id="2147486421"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8674" name="Group 2"/>
          <p:cNvGrpSpPr>
            <a:grpSpLocks/>
          </p:cNvGrpSpPr>
          <p:nvPr/>
        </p:nvGrpSpPr>
        <p:grpSpPr bwMode="auto">
          <a:xfrm>
            <a:off x="3175" y="4267200"/>
            <a:ext cx="9140825" cy="2590800"/>
            <a:chOff x="2" y="2688"/>
            <a:chExt cx="5758" cy="1632"/>
          </a:xfrm>
        </p:grpSpPr>
        <p:sp>
          <p:nvSpPr>
            <p:cNvPr id="220163" name="Freeform 3"/>
            <p:cNvSpPr>
              <a:spLocks/>
            </p:cNvSpPr>
            <p:nvPr/>
          </p:nvSpPr>
          <p:spPr bwMode="hidden">
            <a:xfrm>
              <a:off x="2" y="2688"/>
              <a:ext cx="5758" cy="1632"/>
            </a:xfrm>
            <a:custGeom>
              <a:avLst/>
              <a:gdLst/>
              <a:ahLst/>
              <a:cxnLst>
                <a:cxn ang="0">
                  <a:pos x="5740" y="4316"/>
                </a:cxn>
                <a:cxn ang="0">
                  <a:pos x="0" y="4316"/>
                </a:cxn>
                <a:cxn ang="0">
                  <a:pos x="0" y="0"/>
                </a:cxn>
                <a:cxn ang="0">
                  <a:pos x="5740" y="0"/>
                </a:cxn>
                <a:cxn ang="0">
                  <a:pos x="5740" y="4316"/>
                </a:cxn>
                <a:cxn ang="0">
                  <a:pos x="5740" y="4316"/>
                </a:cxn>
              </a:cxnLst>
              <a:rect l="0" t="0" r="r" b="b"/>
              <a:pathLst>
                <a:path w="5740" h="4316">
                  <a:moveTo>
                    <a:pt x="5740" y="4316"/>
                  </a:moveTo>
                  <a:lnTo>
                    <a:pt x="0" y="4316"/>
                  </a:lnTo>
                  <a:lnTo>
                    <a:pt x="0" y="0"/>
                  </a:lnTo>
                  <a:lnTo>
                    <a:pt x="5740" y="0"/>
                  </a:lnTo>
                  <a:lnTo>
                    <a:pt x="5740" y="4316"/>
                  </a:lnTo>
                  <a:lnTo>
                    <a:pt x="5740" y="4316"/>
                  </a:lnTo>
                  <a:close/>
                </a:path>
              </a:pathLst>
            </a:custGeom>
            <a:gradFill rotWithShape="0">
              <a:gsLst>
                <a:gs pos="0">
                  <a:schemeClr val="bg1"/>
                </a:gs>
                <a:gs pos="100000">
                  <a:schemeClr val="accent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grpSp>
          <p:nvGrpSpPr>
            <p:cNvPr id="28681" name="Group 4"/>
            <p:cNvGrpSpPr>
              <a:grpSpLocks/>
            </p:cNvGrpSpPr>
            <p:nvPr/>
          </p:nvGrpSpPr>
          <p:grpSpPr bwMode="auto">
            <a:xfrm>
              <a:off x="1776" y="3024"/>
              <a:ext cx="3929" cy="1290"/>
              <a:chOff x="1776" y="3024"/>
              <a:chExt cx="3929" cy="1290"/>
            </a:xfrm>
          </p:grpSpPr>
          <p:grpSp>
            <p:nvGrpSpPr>
              <p:cNvPr id="28682" name="Group 5"/>
              <p:cNvGrpSpPr>
                <a:grpSpLocks/>
              </p:cNvGrpSpPr>
              <p:nvPr userDrawn="1"/>
            </p:nvGrpSpPr>
            <p:grpSpPr bwMode="auto">
              <a:xfrm>
                <a:off x="2268" y="3934"/>
                <a:ext cx="638" cy="377"/>
                <a:chOff x="2268" y="3934"/>
                <a:chExt cx="638" cy="377"/>
              </a:xfrm>
            </p:grpSpPr>
            <p:sp>
              <p:nvSpPr>
                <p:cNvPr id="220166"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67"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68"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69"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70"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71"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72"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73"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grpSp>
          <p:sp>
            <p:nvSpPr>
              <p:cNvPr id="220174"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75"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76"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77"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78"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79"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80"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81"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82"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83"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84"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85"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86"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87"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88"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89" name="Freeform 29"/>
              <p:cNvSpPr>
                <a:spLocks/>
              </p:cNvSpPr>
              <p:nvPr/>
            </p:nvSpPr>
            <p:spPr bwMode="hidden">
              <a:xfrm>
                <a:off x="2068" y="3685"/>
                <a:ext cx="835" cy="150"/>
              </a:xfrm>
              <a:custGeom>
                <a:avLst/>
                <a:gdLst/>
                <a:ahLst/>
                <a:cxnLst>
                  <a:cxn ang="0">
                    <a:pos x="518" y="18"/>
                  </a:cxn>
                  <a:cxn ang="0">
                    <a:pos x="597" y="24"/>
                  </a:cxn>
                  <a:cxn ang="0">
                    <a:pos x="682" y="30"/>
                  </a:cxn>
                  <a:cxn ang="0">
                    <a:pos x="755" y="42"/>
                  </a:cxn>
                  <a:cxn ang="0">
                    <a:pos x="828" y="60"/>
                  </a:cxn>
                  <a:cxn ang="0">
                    <a:pos x="835" y="42"/>
                  </a:cxn>
                  <a:cxn ang="0">
                    <a:pos x="761" y="24"/>
                  </a:cxn>
                  <a:cxn ang="0">
                    <a:pos x="688" y="12"/>
                  </a:cxn>
                  <a:cxn ang="0">
                    <a:pos x="603" y="6"/>
                  </a:cxn>
                  <a:cxn ang="0">
                    <a:pos x="518" y="0"/>
                  </a:cxn>
                  <a:cxn ang="0">
                    <a:pos x="372" y="12"/>
                  </a:cxn>
                  <a:cxn ang="0">
                    <a:pos x="232" y="36"/>
                  </a:cxn>
                  <a:cxn ang="0">
                    <a:pos x="110" y="78"/>
                  </a:cxn>
                  <a:cxn ang="0">
                    <a:pos x="0" y="132"/>
                  </a:cxn>
                  <a:cxn ang="0">
                    <a:pos x="19" y="150"/>
                  </a:cxn>
                  <a:cxn ang="0">
                    <a:pos x="122" y="96"/>
                  </a:cxn>
                  <a:cxn ang="0">
                    <a:pos x="244" y="54"/>
                  </a:cxn>
                  <a:cxn ang="0">
                    <a:pos x="378" y="30"/>
                  </a:cxn>
                  <a:cxn ang="0">
                    <a:pos x="518" y="18"/>
                  </a:cxn>
                  <a:cxn ang="0">
                    <a:pos x="518" y="18"/>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lnTo>
                      <a:pt x="518" y="18"/>
                    </a:lnTo>
                    <a:close/>
                  </a:path>
                </a:pathLst>
              </a:custGeom>
              <a:solidFill>
                <a:schemeClr val="accent1"/>
              </a:soli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90" name="Freeform 30"/>
              <p:cNvSpPr>
                <a:spLocks/>
              </p:cNvSpPr>
              <p:nvPr/>
            </p:nvSpPr>
            <p:spPr bwMode="hidden">
              <a:xfrm>
                <a:off x="1867" y="3853"/>
                <a:ext cx="171" cy="461"/>
              </a:xfrm>
              <a:custGeom>
                <a:avLst/>
                <a:gdLst/>
                <a:ahLst/>
                <a:cxnLst>
                  <a:cxn ang="0">
                    <a:pos x="31" y="263"/>
                  </a:cxn>
                  <a:cxn ang="0">
                    <a:pos x="43" y="191"/>
                  </a:cxn>
                  <a:cxn ang="0">
                    <a:pos x="67" y="131"/>
                  </a:cxn>
                  <a:cxn ang="0">
                    <a:pos x="116" y="72"/>
                  </a:cxn>
                  <a:cxn ang="0">
                    <a:pos x="171" y="18"/>
                  </a:cxn>
                  <a:cxn ang="0">
                    <a:pos x="153" y="0"/>
                  </a:cxn>
                  <a:cxn ang="0">
                    <a:pos x="86" y="60"/>
                  </a:cxn>
                  <a:cxn ang="0">
                    <a:pos x="43" y="120"/>
                  </a:cxn>
                  <a:cxn ang="0">
                    <a:pos x="13" y="191"/>
                  </a:cxn>
                  <a:cxn ang="0">
                    <a:pos x="0" y="263"/>
                  </a:cxn>
                  <a:cxn ang="0">
                    <a:pos x="6" y="317"/>
                  </a:cxn>
                  <a:cxn ang="0">
                    <a:pos x="25" y="365"/>
                  </a:cxn>
                  <a:cxn ang="0">
                    <a:pos x="49" y="413"/>
                  </a:cxn>
                  <a:cxn ang="0">
                    <a:pos x="86" y="461"/>
                  </a:cxn>
                  <a:cxn ang="0">
                    <a:pos x="122" y="461"/>
                  </a:cxn>
                  <a:cxn ang="0">
                    <a:pos x="86" y="413"/>
                  </a:cxn>
                  <a:cxn ang="0">
                    <a:pos x="55" y="365"/>
                  </a:cxn>
                  <a:cxn ang="0">
                    <a:pos x="37" y="317"/>
                  </a:cxn>
                  <a:cxn ang="0">
                    <a:pos x="31" y="263"/>
                  </a:cxn>
                  <a:cxn ang="0">
                    <a:pos x="31" y="263"/>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lnTo>
                      <a:pt x="31" y="263"/>
                    </a:lnTo>
                    <a:close/>
                  </a:path>
                </a:pathLst>
              </a:custGeom>
              <a:solidFill>
                <a:schemeClr val="accent1"/>
              </a:soli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91"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92"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93"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94" name="Freeform 34"/>
              <p:cNvSpPr>
                <a:spLocks/>
              </p:cNvSpPr>
              <p:nvPr/>
            </p:nvSpPr>
            <p:spPr bwMode="hidden">
              <a:xfrm>
                <a:off x="1776" y="3673"/>
                <a:ext cx="481" cy="641"/>
              </a:xfrm>
              <a:custGeom>
                <a:avLst/>
                <a:gdLst/>
                <a:ahLst/>
                <a:cxnLst>
                  <a:cxn ang="0">
                    <a:pos x="18" y="443"/>
                  </a:cxn>
                  <a:cxn ang="0">
                    <a:pos x="24" y="371"/>
                  </a:cxn>
                  <a:cxn ang="0">
                    <a:pos x="55" y="305"/>
                  </a:cxn>
                  <a:cxn ang="0">
                    <a:pos x="91" y="246"/>
                  </a:cxn>
                  <a:cxn ang="0">
                    <a:pos x="146" y="186"/>
                  </a:cxn>
                  <a:cxn ang="0">
                    <a:pos x="213" y="132"/>
                  </a:cxn>
                  <a:cxn ang="0">
                    <a:pos x="292" y="84"/>
                  </a:cxn>
                  <a:cxn ang="0">
                    <a:pos x="384" y="48"/>
                  </a:cxn>
                  <a:cxn ang="0">
                    <a:pos x="481" y="12"/>
                  </a:cxn>
                  <a:cxn ang="0">
                    <a:pos x="457" y="0"/>
                  </a:cxn>
                  <a:cxn ang="0">
                    <a:pos x="359" y="36"/>
                  </a:cxn>
                  <a:cxn ang="0">
                    <a:pos x="274" y="78"/>
                  </a:cxn>
                  <a:cxn ang="0">
                    <a:pos x="195" y="126"/>
                  </a:cxn>
                  <a:cxn ang="0">
                    <a:pos x="128" y="180"/>
                  </a:cxn>
                  <a:cxn ang="0">
                    <a:pos x="73" y="240"/>
                  </a:cxn>
                  <a:cxn ang="0">
                    <a:pos x="37" y="305"/>
                  </a:cxn>
                  <a:cxn ang="0">
                    <a:pos x="6" y="371"/>
                  </a:cxn>
                  <a:cxn ang="0">
                    <a:pos x="0" y="443"/>
                  </a:cxn>
                  <a:cxn ang="0">
                    <a:pos x="6" y="497"/>
                  </a:cxn>
                  <a:cxn ang="0">
                    <a:pos x="18" y="545"/>
                  </a:cxn>
                  <a:cxn ang="0">
                    <a:pos x="43" y="593"/>
                  </a:cxn>
                  <a:cxn ang="0">
                    <a:pos x="73" y="641"/>
                  </a:cxn>
                  <a:cxn ang="0">
                    <a:pos x="97" y="641"/>
                  </a:cxn>
                  <a:cxn ang="0">
                    <a:pos x="67" y="593"/>
                  </a:cxn>
                  <a:cxn ang="0">
                    <a:pos x="43" y="545"/>
                  </a:cxn>
                  <a:cxn ang="0">
                    <a:pos x="24" y="497"/>
                  </a:cxn>
                  <a:cxn ang="0">
                    <a:pos x="18" y="443"/>
                  </a:cxn>
                  <a:cxn ang="0">
                    <a:pos x="18" y="443"/>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lnTo>
                      <a:pt x="18" y="443"/>
                    </a:lnTo>
                    <a:close/>
                  </a:path>
                </a:pathLst>
              </a:custGeom>
              <a:solidFill>
                <a:schemeClr val="accent1"/>
              </a:soli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95"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96"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97"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98"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99"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00"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01"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02"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03"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04"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05"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06" name="Freeform 46"/>
              <p:cNvSpPr>
                <a:spLocks/>
              </p:cNvSpPr>
              <p:nvPr/>
            </p:nvSpPr>
            <p:spPr bwMode="hidden">
              <a:xfrm>
                <a:off x="5280" y="3186"/>
                <a:ext cx="383" cy="96"/>
              </a:xfrm>
              <a:custGeom>
                <a:avLst/>
                <a:gdLst/>
                <a:ahLst/>
                <a:cxnLst>
                  <a:cxn ang="0">
                    <a:pos x="209" y="96"/>
                  </a:cxn>
                  <a:cxn ang="0">
                    <a:pos x="143" y="90"/>
                  </a:cxn>
                  <a:cxn ang="0">
                    <a:pos x="83" y="66"/>
                  </a:cxn>
                  <a:cxn ang="0">
                    <a:pos x="35" y="36"/>
                  </a:cxn>
                  <a:cxn ang="0">
                    <a:pos x="6" y="0"/>
                  </a:cxn>
                  <a:cxn ang="0">
                    <a:pos x="0" y="6"/>
                  </a:cxn>
                  <a:cxn ang="0">
                    <a:pos x="29" y="42"/>
                  </a:cxn>
                  <a:cxn ang="0">
                    <a:pos x="77" y="72"/>
                  </a:cxn>
                  <a:cxn ang="0">
                    <a:pos x="137" y="90"/>
                  </a:cxn>
                  <a:cxn ang="0">
                    <a:pos x="209" y="96"/>
                  </a:cxn>
                  <a:cxn ang="0">
                    <a:pos x="263" y="90"/>
                  </a:cxn>
                  <a:cxn ang="0">
                    <a:pos x="311" y="84"/>
                  </a:cxn>
                  <a:cxn ang="0">
                    <a:pos x="352" y="66"/>
                  </a:cxn>
                  <a:cxn ang="0">
                    <a:pos x="382" y="42"/>
                  </a:cxn>
                  <a:cxn ang="0">
                    <a:pos x="376" y="42"/>
                  </a:cxn>
                  <a:cxn ang="0">
                    <a:pos x="346" y="66"/>
                  </a:cxn>
                  <a:cxn ang="0">
                    <a:pos x="305" y="78"/>
                  </a:cxn>
                  <a:cxn ang="0">
                    <a:pos x="263" y="90"/>
                  </a:cxn>
                  <a:cxn ang="0">
                    <a:pos x="209" y="96"/>
                  </a:cxn>
                  <a:cxn ang="0">
                    <a:pos x="209" y="96"/>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lnTo>
                      <a:pt x="209" y="96"/>
                    </a:lnTo>
                    <a:close/>
                  </a:path>
                </a:pathLst>
              </a:custGeom>
              <a:gradFill rotWithShape="0">
                <a:gsLst>
                  <a:gs pos="0">
                    <a:schemeClr val="accent1"/>
                  </a:gs>
                  <a:gs pos="100000">
                    <a:schemeClr val="bg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07" name="Freeform 47"/>
              <p:cNvSpPr>
                <a:spLocks/>
              </p:cNvSpPr>
              <p:nvPr/>
            </p:nvSpPr>
            <p:spPr bwMode="hidden">
              <a:xfrm>
                <a:off x="5315" y="3024"/>
                <a:ext cx="258" cy="54"/>
              </a:xfrm>
              <a:custGeom>
                <a:avLst/>
                <a:gdLst/>
                <a:ahLst/>
                <a:cxnLst>
                  <a:cxn ang="0">
                    <a:pos x="174" y="0"/>
                  </a:cxn>
                  <a:cxn ang="0">
                    <a:pos x="216" y="6"/>
                  </a:cxn>
                  <a:cxn ang="0">
                    <a:pos x="258" y="12"/>
                  </a:cxn>
                  <a:cxn ang="0">
                    <a:pos x="252" y="6"/>
                  </a:cxn>
                  <a:cxn ang="0">
                    <a:pos x="216" y="0"/>
                  </a:cxn>
                  <a:cxn ang="0">
                    <a:pos x="174" y="0"/>
                  </a:cxn>
                  <a:cxn ang="0">
                    <a:pos x="120" y="6"/>
                  </a:cxn>
                  <a:cxn ang="0">
                    <a:pos x="78" y="12"/>
                  </a:cxn>
                  <a:cxn ang="0">
                    <a:pos x="36" y="30"/>
                  </a:cxn>
                  <a:cxn ang="0">
                    <a:pos x="0" y="48"/>
                  </a:cxn>
                  <a:cxn ang="0">
                    <a:pos x="6" y="54"/>
                  </a:cxn>
                  <a:cxn ang="0">
                    <a:pos x="36" y="36"/>
                  </a:cxn>
                  <a:cxn ang="0">
                    <a:pos x="78" y="18"/>
                  </a:cxn>
                  <a:cxn ang="0">
                    <a:pos x="120" y="6"/>
                  </a:cxn>
                  <a:cxn ang="0">
                    <a:pos x="174" y="0"/>
                  </a:cxn>
                  <a:cxn ang="0">
                    <a:pos x="174" y="0"/>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lnTo>
                      <a:pt x="174" y="0"/>
                    </a:lnTo>
                    <a:close/>
                  </a:path>
                </a:pathLst>
              </a:custGeom>
              <a:gradFill rotWithShape="0">
                <a:gsLst>
                  <a:gs pos="0">
                    <a:schemeClr val="accent1"/>
                  </a:gs>
                  <a:gs pos="100000">
                    <a:schemeClr val="bg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08" name="Freeform 48"/>
              <p:cNvSpPr>
                <a:spLocks/>
              </p:cNvSpPr>
              <p:nvPr/>
            </p:nvSpPr>
            <p:spPr bwMode="hidden">
              <a:xfrm>
                <a:off x="5645" y="3066"/>
                <a:ext cx="60" cy="156"/>
              </a:xfrm>
              <a:custGeom>
                <a:avLst/>
                <a:gdLst/>
                <a:ahLst/>
                <a:cxnLst>
                  <a:cxn ang="0">
                    <a:pos x="54" y="90"/>
                  </a:cxn>
                  <a:cxn ang="0">
                    <a:pos x="48" y="126"/>
                  </a:cxn>
                  <a:cxn ang="0">
                    <a:pos x="24" y="156"/>
                  </a:cxn>
                  <a:cxn ang="0">
                    <a:pos x="30" y="156"/>
                  </a:cxn>
                  <a:cxn ang="0">
                    <a:pos x="54" y="126"/>
                  </a:cxn>
                  <a:cxn ang="0">
                    <a:pos x="60" y="90"/>
                  </a:cxn>
                  <a:cxn ang="0">
                    <a:pos x="54" y="66"/>
                  </a:cxn>
                  <a:cxn ang="0">
                    <a:pos x="48" y="42"/>
                  </a:cxn>
                  <a:cxn ang="0">
                    <a:pos x="30" y="18"/>
                  </a:cxn>
                  <a:cxn ang="0">
                    <a:pos x="6" y="0"/>
                  </a:cxn>
                  <a:cxn ang="0">
                    <a:pos x="0" y="6"/>
                  </a:cxn>
                  <a:cxn ang="0">
                    <a:pos x="24" y="24"/>
                  </a:cxn>
                  <a:cxn ang="0">
                    <a:pos x="42" y="42"/>
                  </a:cxn>
                  <a:cxn ang="0">
                    <a:pos x="48" y="66"/>
                  </a:cxn>
                  <a:cxn ang="0">
                    <a:pos x="54" y="90"/>
                  </a:cxn>
                  <a:cxn ang="0">
                    <a:pos x="54" y="90"/>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lnTo>
                      <a:pt x="54" y="90"/>
                    </a:lnTo>
                    <a:close/>
                  </a:path>
                </a:pathLst>
              </a:custGeom>
              <a:gradFill rotWithShape="0">
                <a:gsLst>
                  <a:gs pos="0">
                    <a:schemeClr val="accent1"/>
                  </a:gs>
                  <a:gs pos="100000">
                    <a:schemeClr val="bg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09" name="Freeform 49"/>
              <p:cNvSpPr>
                <a:spLocks/>
              </p:cNvSpPr>
              <p:nvPr/>
            </p:nvSpPr>
            <p:spPr bwMode="hidden">
              <a:xfrm>
                <a:off x="5375" y="3246"/>
                <a:ext cx="192" cy="18"/>
              </a:xfrm>
              <a:custGeom>
                <a:avLst/>
                <a:gdLst/>
                <a:ahLst/>
                <a:cxnLst>
                  <a:cxn ang="0">
                    <a:pos x="114" y="12"/>
                  </a:cxn>
                  <a:cxn ang="0">
                    <a:pos x="72" y="6"/>
                  </a:cxn>
                  <a:cxn ang="0">
                    <a:pos x="30" y="0"/>
                  </a:cxn>
                  <a:cxn ang="0">
                    <a:pos x="0" y="0"/>
                  </a:cxn>
                  <a:cxn ang="0">
                    <a:pos x="54" y="12"/>
                  </a:cxn>
                  <a:cxn ang="0">
                    <a:pos x="114" y="18"/>
                  </a:cxn>
                  <a:cxn ang="0">
                    <a:pos x="156" y="18"/>
                  </a:cxn>
                  <a:cxn ang="0">
                    <a:pos x="192" y="12"/>
                  </a:cxn>
                  <a:cxn ang="0">
                    <a:pos x="186" y="0"/>
                  </a:cxn>
                  <a:cxn ang="0">
                    <a:pos x="150" y="6"/>
                  </a:cxn>
                  <a:cxn ang="0">
                    <a:pos x="114" y="12"/>
                  </a:cxn>
                  <a:cxn ang="0">
                    <a:pos x="114" y="12"/>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lnTo>
                      <a:pt x="114" y="12"/>
                    </a:lnTo>
                    <a:close/>
                  </a:path>
                </a:pathLst>
              </a:custGeom>
              <a:gradFill rotWithShape="0">
                <a:gsLst>
                  <a:gs pos="0">
                    <a:schemeClr val="accent1"/>
                  </a:gs>
                  <a:gs pos="100000">
                    <a:schemeClr val="bg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10" name="Freeform 50"/>
              <p:cNvSpPr>
                <a:spLocks/>
              </p:cNvSpPr>
              <p:nvPr/>
            </p:nvSpPr>
            <p:spPr bwMode="hidden">
              <a:xfrm>
                <a:off x="5304" y="3042"/>
                <a:ext cx="161" cy="186"/>
              </a:xfrm>
              <a:custGeom>
                <a:avLst/>
                <a:gdLst/>
                <a:ahLst/>
                <a:cxnLst>
                  <a:cxn ang="0">
                    <a:pos x="11" y="114"/>
                  </a:cxn>
                  <a:cxn ang="0">
                    <a:pos x="17" y="96"/>
                  </a:cxn>
                  <a:cxn ang="0">
                    <a:pos x="23" y="78"/>
                  </a:cxn>
                  <a:cxn ang="0">
                    <a:pos x="53" y="42"/>
                  </a:cxn>
                  <a:cxn ang="0">
                    <a:pos x="101" y="18"/>
                  </a:cxn>
                  <a:cxn ang="0">
                    <a:pos x="155" y="6"/>
                  </a:cxn>
                  <a:cxn ang="0">
                    <a:pos x="161" y="0"/>
                  </a:cxn>
                  <a:cxn ang="0">
                    <a:pos x="95" y="12"/>
                  </a:cxn>
                  <a:cxn ang="0">
                    <a:pos x="47" y="36"/>
                  </a:cxn>
                  <a:cxn ang="0">
                    <a:pos x="11" y="72"/>
                  </a:cxn>
                  <a:cxn ang="0">
                    <a:pos x="5" y="90"/>
                  </a:cxn>
                  <a:cxn ang="0">
                    <a:pos x="0" y="114"/>
                  </a:cxn>
                  <a:cxn ang="0">
                    <a:pos x="11" y="150"/>
                  </a:cxn>
                  <a:cxn ang="0">
                    <a:pos x="23" y="168"/>
                  </a:cxn>
                  <a:cxn ang="0">
                    <a:pos x="41" y="186"/>
                  </a:cxn>
                  <a:cxn ang="0">
                    <a:pos x="65" y="186"/>
                  </a:cxn>
                  <a:cxn ang="0">
                    <a:pos x="41" y="168"/>
                  </a:cxn>
                  <a:cxn ang="0">
                    <a:pos x="23" y="150"/>
                  </a:cxn>
                  <a:cxn ang="0">
                    <a:pos x="17" y="132"/>
                  </a:cxn>
                  <a:cxn ang="0">
                    <a:pos x="11" y="114"/>
                  </a:cxn>
                  <a:cxn ang="0">
                    <a:pos x="11" y="114"/>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lnTo>
                      <a:pt x="11" y="114"/>
                    </a:lnTo>
                    <a:close/>
                  </a:path>
                </a:pathLst>
              </a:custGeom>
              <a:gradFill rotWithShape="0">
                <a:gsLst>
                  <a:gs pos="0">
                    <a:schemeClr val="bg1"/>
                  </a:gs>
                  <a:gs pos="100000">
                    <a:schemeClr val="accent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11" name="Freeform 51"/>
              <p:cNvSpPr>
                <a:spLocks/>
              </p:cNvSpPr>
              <p:nvPr/>
            </p:nvSpPr>
            <p:spPr bwMode="hidden">
              <a:xfrm>
                <a:off x="5489" y="3042"/>
                <a:ext cx="186" cy="210"/>
              </a:xfrm>
              <a:custGeom>
                <a:avLst/>
                <a:gdLst/>
                <a:ahLst/>
                <a:cxnLst>
                  <a:cxn ang="0">
                    <a:pos x="0" y="6"/>
                  </a:cxn>
                  <a:cxn ang="0">
                    <a:pos x="66" y="12"/>
                  </a:cxn>
                  <a:cxn ang="0">
                    <a:pos x="119" y="36"/>
                  </a:cxn>
                  <a:cxn ang="0">
                    <a:pos x="155" y="72"/>
                  </a:cxn>
                  <a:cxn ang="0">
                    <a:pos x="161" y="90"/>
                  </a:cxn>
                  <a:cxn ang="0">
                    <a:pos x="167" y="114"/>
                  </a:cxn>
                  <a:cxn ang="0">
                    <a:pos x="161" y="138"/>
                  </a:cxn>
                  <a:cxn ang="0">
                    <a:pos x="149" y="162"/>
                  </a:cxn>
                  <a:cxn ang="0">
                    <a:pos x="119" y="180"/>
                  </a:cxn>
                  <a:cxn ang="0">
                    <a:pos x="90" y="198"/>
                  </a:cxn>
                  <a:cxn ang="0">
                    <a:pos x="96" y="210"/>
                  </a:cxn>
                  <a:cxn ang="0">
                    <a:pos x="131" y="192"/>
                  </a:cxn>
                  <a:cxn ang="0">
                    <a:pos x="161" y="168"/>
                  </a:cxn>
                  <a:cxn ang="0">
                    <a:pos x="179" y="144"/>
                  </a:cxn>
                  <a:cxn ang="0">
                    <a:pos x="185" y="114"/>
                  </a:cxn>
                  <a:cxn ang="0">
                    <a:pos x="179" y="90"/>
                  </a:cxn>
                  <a:cxn ang="0">
                    <a:pos x="173" y="66"/>
                  </a:cxn>
                  <a:cxn ang="0">
                    <a:pos x="155" y="48"/>
                  </a:cxn>
                  <a:cxn ang="0">
                    <a:pos x="131" y="30"/>
                  </a:cxn>
                  <a:cxn ang="0">
                    <a:pos x="72" y="6"/>
                  </a:cxn>
                  <a:cxn ang="0">
                    <a:pos x="0" y="0"/>
                  </a:cxn>
                  <a:cxn ang="0">
                    <a:pos x="0" y="6"/>
                  </a:cxn>
                  <a:cxn ang="0">
                    <a:pos x="0" y="6"/>
                  </a:cxn>
                  <a:cxn ang="0">
                    <a:pos x="0" y="6"/>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lnTo>
                      <a:pt x="0" y="6"/>
                    </a:lnTo>
                    <a:lnTo>
                      <a:pt x="0" y="6"/>
                    </a:lnTo>
                    <a:close/>
                  </a:path>
                </a:pathLst>
              </a:custGeom>
              <a:gradFill rotWithShape="0">
                <a:gsLst>
                  <a:gs pos="0">
                    <a:schemeClr val="bg1"/>
                  </a:gs>
                  <a:gs pos="100000">
                    <a:schemeClr val="accent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12" name="Freeform 52"/>
              <p:cNvSpPr>
                <a:spLocks noEditPoints="1"/>
              </p:cNvSpPr>
              <p:nvPr/>
            </p:nvSpPr>
            <p:spPr bwMode="hidden">
              <a:xfrm>
                <a:off x="5345" y="3058"/>
                <a:ext cx="299" cy="186"/>
              </a:xfrm>
              <a:custGeom>
                <a:avLst/>
                <a:gdLst/>
                <a:ahLst/>
                <a:cxnLst>
                  <a:cxn ang="0">
                    <a:pos x="150" y="0"/>
                  </a:cxn>
                  <a:cxn ang="0">
                    <a:pos x="90" y="6"/>
                  </a:cxn>
                  <a:cxn ang="0">
                    <a:pos x="42" y="30"/>
                  </a:cxn>
                  <a:cxn ang="0">
                    <a:pos x="12" y="54"/>
                  </a:cxn>
                  <a:cxn ang="0">
                    <a:pos x="6" y="72"/>
                  </a:cxn>
                  <a:cxn ang="0">
                    <a:pos x="0" y="90"/>
                  </a:cxn>
                  <a:cxn ang="0">
                    <a:pos x="6" y="108"/>
                  </a:cxn>
                  <a:cxn ang="0">
                    <a:pos x="12" y="126"/>
                  </a:cxn>
                  <a:cxn ang="0">
                    <a:pos x="42" y="156"/>
                  </a:cxn>
                  <a:cxn ang="0">
                    <a:pos x="90" y="180"/>
                  </a:cxn>
                  <a:cxn ang="0">
                    <a:pos x="150" y="186"/>
                  </a:cxn>
                  <a:cxn ang="0">
                    <a:pos x="209" y="180"/>
                  </a:cxn>
                  <a:cxn ang="0">
                    <a:pos x="257" y="156"/>
                  </a:cxn>
                  <a:cxn ang="0">
                    <a:pos x="287" y="126"/>
                  </a:cxn>
                  <a:cxn ang="0">
                    <a:pos x="299" y="108"/>
                  </a:cxn>
                  <a:cxn ang="0">
                    <a:pos x="299" y="90"/>
                  </a:cxn>
                  <a:cxn ang="0">
                    <a:pos x="299" y="72"/>
                  </a:cxn>
                  <a:cxn ang="0">
                    <a:pos x="287" y="54"/>
                  </a:cxn>
                  <a:cxn ang="0">
                    <a:pos x="257" y="30"/>
                  </a:cxn>
                  <a:cxn ang="0">
                    <a:pos x="209" y="6"/>
                  </a:cxn>
                  <a:cxn ang="0">
                    <a:pos x="150" y="0"/>
                  </a:cxn>
                  <a:cxn ang="0">
                    <a:pos x="150" y="0"/>
                  </a:cxn>
                  <a:cxn ang="0">
                    <a:pos x="150" y="180"/>
                  </a:cxn>
                  <a:cxn ang="0">
                    <a:pos x="96" y="174"/>
                  </a:cxn>
                  <a:cxn ang="0">
                    <a:pos x="48" y="156"/>
                  </a:cxn>
                  <a:cxn ang="0">
                    <a:pos x="18" y="126"/>
                  </a:cxn>
                  <a:cxn ang="0">
                    <a:pos x="12" y="108"/>
                  </a:cxn>
                  <a:cxn ang="0">
                    <a:pos x="6" y="90"/>
                  </a:cxn>
                  <a:cxn ang="0">
                    <a:pos x="12" y="72"/>
                  </a:cxn>
                  <a:cxn ang="0">
                    <a:pos x="18" y="54"/>
                  </a:cxn>
                  <a:cxn ang="0">
                    <a:pos x="48" y="30"/>
                  </a:cxn>
                  <a:cxn ang="0">
                    <a:pos x="96" y="12"/>
                  </a:cxn>
                  <a:cxn ang="0">
                    <a:pos x="150" y="6"/>
                  </a:cxn>
                  <a:cxn ang="0">
                    <a:pos x="203" y="12"/>
                  </a:cxn>
                  <a:cxn ang="0">
                    <a:pos x="251" y="30"/>
                  </a:cxn>
                  <a:cxn ang="0">
                    <a:pos x="281" y="54"/>
                  </a:cxn>
                  <a:cxn ang="0">
                    <a:pos x="293" y="72"/>
                  </a:cxn>
                  <a:cxn ang="0">
                    <a:pos x="293" y="90"/>
                  </a:cxn>
                  <a:cxn ang="0">
                    <a:pos x="293" y="108"/>
                  </a:cxn>
                  <a:cxn ang="0">
                    <a:pos x="281" y="126"/>
                  </a:cxn>
                  <a:cxn ang="0">
                    <a:pos x="251" y="156"/>
                  </a:cxn>
                  <a:cxn ang="0">
                    <a:pos x="203" y="174"/>
                  </a:cxn>
                  <a:cxn ang="0">
                    <a:pos x="150" y="180"/>
                  </a:cxn>
                  <a:cxn ang="0">
                    <a:pos x="150" y="180"/>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lnTo>
                      <a:pt x="150" y="180"/>
                    </a:lnTo>
                    <a:close/>
                  </a:path>
                </a:pathLst>
              </a:custGeom>
              <a:gradFill rotWithShape="0">
                <a:gsLst>
                  <a:gs pos="0">
                    <a:schemeClr val="accent1"/>
                  </a:gs>
                  <a:gs pos="100000">
                    <a:schemeClr val="bg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13"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grpSp>
            <p:nvGrpSpPr>
              <p:cNvPr id="28723" name="Group 54"/>
              <p:cNvGrpSpPr>
                <a:grpSpLocks/>
              </p:cNvGrpSpPr>
              <p:nvPr userDrawn="1"/>
            </p:nvGrpSpPr>
            <p:grpSpPr bwMode="auto">
              <a:xfrm>
                <a:off x="4546" y="3608"/>
                <a:ext cx="518" cy="319"/>
                <a:chOff x="4546" y="3608"/>
                <a:chExt cx="518" cy="319"/>
              </a:xfrm>
            </p:grpSpPr>
            <p:sp>
              <p:nvSpPr>
                <p:cNvPr id="220215"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16"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17"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18"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19"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20"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grpSp>
          <p:grpSp>
            <p:nvGrpSpPr>
              <p:cNvPr id="28724" name="Group 61"/>
              <p:cNvGrpSpPr>
                <a:grpSpLocks/>
              </p:cNvGrpSpPr>
              <p:nvPr userDrawn="1"/>
            </p:nvGrpSpPr>
            <p:grpSpPr bwMode="auto">
              <a:xfrm>
                <a:off x="5381" y="3085"/>
                <a:ext cx="227" cy="132"/>
                <a:chOff x="5381" y="3085"/>
                <a:chExt cx="227" cy="132"/>
              </a:xfrm>
            </p:grpSpPr>
            <p:sp>
              <p:nvSpPr>
                <p:cNvPr id="220222"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23"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24"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25"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grpSp>
        </p:grpSp>
      </p:grpSp>
      <p:sp>
        <p:nvSpPr>
          <p:cNvPr id="220226" name="Rectangle 66"/>
          <p:cNvSpPr>
            <a:spLocks noGrp="1" noChangeArrowheads="1"/>
          </p:cNvSpPr>
          <p:nvPr>
            <p:ph type="title"/>
          </p:nvPr>
        </p:nvSpPr>
        <p:spPr bwMode="black">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220227" name="Rectangle 67"/>
          <p:cNvSpPr>
            <a:spLocks noGrp="1" noChangeArrowheads="1"/>
          </p:cNvSpPr>
          <p:nvPr>
            <p:ph type="dt" sz="half" idx="2"/>
          </p:nvPr>
        </p:nvSpPr>
        <p:spPr bwMode="black">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0">
                <a:solidFill>
                  <a:schemeClr val="tx1"/>
                </a:solidFill>
                <a:effectLst>
                  <a:outerShdw blurRad="38100" dist="38100" dir="2700000" algn="tl">
                    <a:srgbClr val="000000"/>
                  </a:outerShdw>
                </a:effectLst>
                <a:latin typeface="+mn-lt"/>
                <a:ea typeface="+mn-ea"/>
                <a:cs typeface="+mn-cs"/>
              </a:defRPr>
            </a:lvl1pPr>
          </a:lstStyle>
          <a:p>
            <a:pPr>
              <a:defRPr/>
            </a:pPr>
            <a:endParaRPr lang="en-US"/>
          </a:p>
        </p:txBody>
      </p:sp>
      <p:sp>
        <p:nvSpPr>
          <p:cNvPr id="220228" name="Rectangle 68"/>
          <p:cNvSpPr>
            <a:spLocks noGrp="1" noChangeArrowheads="1"/>
          </p:cNvSpPr>
          <p:nvPr>
            <p:ph type="ftr" sz="quarter" idx="3"/>
          </p:nvPr>
        </p:nvSpPr>
        <p:spPr bwMode="black">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0">
                <a:solidFill>
                  <a:schemeClr val="tx1"/>
                </a:solidFill>
                <a:effectLst>
                  <a:outerShdw blurRad="38100" dist="38100" dir="2700000" algn="tl">
                    <a:srgbClr val="000000"/>
                  </a:outerShdw>
                </a:effectLst>
                <a:latin typeface="+mn-lt"/>
                <a:ea typeface="+mn-ea"/>
                <a:cs typeface="+mn-cs"/>
              </a:defRPr>
            </a:lvl1pPr>
          </a:lstStyle>
          <a:p>
            <a:pPr>
              <a:defRPr/>
            </a:pPr>
            <a:endParaRPr lang="en-US"/>
          </a:p>
        </p:txBody>
      </p:sp>
      <p:sp>
        <p:nvSpPr>
          <p:cNvPr id="220229" name="Rectangle 69"/>
          <p:cNvSpPr>
            <a:spLocks noGrp="1" noChangeArrowheads="1"/>
          </p:cNvSpPr>
          <p:nvPr>
            <p:ph type="sldNum" sz="quarter" idx="4"/>
          </p:nvPr>
        </p:nvSpPr>
        <p:spPr bwMode="black">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0">
                <a:solidFill>
                  <a:schemeClr val="tx1"/>
                </a:solidFill>
                <a:effectLst>
                  <a:outerShdw blurRad="38100" dist="38100" dir="2700000" algn="tl">
                    <a:srgbClr val="000000"/>
                  </a:outerShdw>
                </a:effectLst>
                <a:latin typeface="Arial" charset="0"/>
              </a:defRPr>
            </a:lvl1pPr>
          </a:lstStyle>
          <a:p>
            <a:pPr>
              <a:defRPr/>
            </a:pPr>
            <a:fld id="{F755D6FC-4DB3-C742-9B53-79BAF4920C48}" type="slidenum">
              <a:rPr lang="en-US"/>
              <a:pPr>
                <a:defRPr/>
              </a:pPr>
              <a:t>‹#›</a:t>
            </a:fld>
            <a:endParaRPr lang="en-US"/>
          </a:p>
        </p:txBody>
      </p:sp>
      <p:sp>
        <p:nvSpPr>
          <p:cNvPr id="220230" name="Rectangle 70"/>
          <p:cNvSpPr>
            <a:spLocks noGrp="1" noChangeArrowheads="1"/>
          </p:cNvSpPr>
          <p:nvPr>
            <p:ph type="body" idx="1"/>
          </p:nvPr>
        </p:nvSpPr>
        <p:spPr bwMode="black">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52856041"/>
      </p:ext>
    </p:extLst>
  </p:cSld>
  <p:clrMap bg1="dk2" tx1="lt1" bg2="dk1" tx2="lt2" accent1="accent1" accent2="accent2" accent3="accent3" accent4="accent4" accent5="accent5" accent6="accent6" hlink="hlink" folHlink="folHlink"/>
  <p:sldLayoutIdLst>
    <p:sldLayoutId id="2147486423" r:id="rId1"/>
    <p:sldLayoutId id="2147486424" r:id="rId2"/>
    <p:sldLayoutId id="2147486425" r:id="rId3"/>
    <p:sldLayoutId id="2147486426" r:id="rId4"/>
    <p:sldLayoutId id="2147486427" r:id="rId5"/>
    <p:sldLayoutId id="2147486428" r:id="rId6"/>
    <p:sldLayoutId id="2147486429" r:id="rId7"/>
    <p:sldLayoutId id="2147486430" r:id="rId8"/>
    <p:sldLayoutId id="2147486431" r:id="rId9"/>
    <p:sldLayoutId id="2147486432" r:id="rId10"/>
    <p:sldLayoutId id="2147486433"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Ø"/>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2"/>
        </a:buClr>
        <a:buSzPct val="50000"/>
        <a:buFont typeface="Wingdings" charset="0"/>
        <a:buChar char="l"/>
        <a:defRPr sz="2800">
          <a:solidFill>
            <a:schemeClr val="tx1"/>
          </a:solidFill>
          <a:effectLst>
            <a:outerShdw blurRad="38100" dist="38100" dir="2700000" algn="tl">
              <a:srgbClr val="000000"/>
            </a:outerShdw>
          </a:effectLst>
          <a:latin typeface="+mn-lt"/>
          <a:ea typeface="ＭＳ Ｐゴシック" charset="-128"/>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ea typeface="ＭＳ Ｐゴシック" charset="-128"/>
        </a:defRPr>
      </a:lvl3pPr>
      <a:lvl4pPr marL="1600200" indent="-228600" algn="l" rtl="0" eaLnBrk="0" fontAlgn="base" hangingPunct="0">
        <a:spcBef>
          <a:spcPct val="20000"/>
        </a:spcBef>
        <a:spcAft>
          <a:spcPct val="0"/>
        </a:spcAft>
        <a:buClr>
          <a:schemeClr val="folHlink"/>
        </a:buClr>
        <a:buSzPct val="50000"/>
        <a:buFont typeface="Wingdings" charset="0"/>
        <a:buChar char="l"/>
        <a:defRPr sz="2000">
          <a:solidFill>
            <a:schemeClr val="tx1"/>
          </a:solidFill>
          <a:effectLst>
            <a:outerShdw blurRad="38100" dist="38100" dir="2700000" algn="tl">
              <a:srgbClr val="000000"/>
            </a:outerShdw>
          </a:effectLst>
          <a:latin typeface="+mn-lt"/>
          <a:ea typeface="ＭＳ Ｐゴシック" charset="-128"/>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charset="-128"/>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charset="-128"/>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charset="-128"/>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charset="-128"/>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b" anchorCtr="0" compatLnSpc="1">
            <a:prstTxWarp prst="textNoShape">
              <a:avLst/>
            </a:prstTxWarp>
          </a:bodyPr>
          <a:lstStyle/>
          <a:p>
            <a:pPr lvl="0"/>
            <a:r>
              <a:rPr lang="en-US" dirty="0"/>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l">
              <a:defRPr sz="1400" b="0">
                <a:solidFill>
                  <a:schemeClr val="tx2"/>
                </a:solidFill>
                <a:latin typeface="Arial" charset="0"/>
                <a:ea typeface="+mn-ea"/>
                <a:cs typeface="+mn-cs"/>
              </a:defRPr>
            </a:lvl1pPr>
          </a:lstStyle>
          <a:p>
            <a:pPr>
              <a:defRPr/>
            </a:pPr>
            <a:endParaRPr lang="en-US">
              <a:solidFill>
                <a:srgbClr val="482400"/>
              </a:solidFill>
            </a:endParaRPr>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defRPr sz="1400" b="0">
                <a:solidFill>
                  <a:schemeClr val="tx2"/>
                </a:solidFill>
                <a:latin typeface="Arial" charset="0"/>
                <a:ea typeface="+mn-ea"/>
                <a:cs typeface="+mn-cs"/>
              </a:defRPr>
            </a:lvl1pPr>
          </a:lstStyle>
          <a:p>
            <a:pPr algn="ctr">
              <a:defRPr/>
            </a:pPr>
            <a:endParaRPr lang="en-US">
              <a:solidFill>
                <a:srgbClr val="482400"/>
              </a:solidFill>
            </a:endParaRPr>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r">
              <a:defRPr sz="1400" b="0">
                <a:solidFill>
                  <a:schemeClr val="tx2"/>
                </a:solidFill>
              </a:defRPr>
            </a:lvl1pPr>
          </a:lstStyle>
          <a:p>
            <a:fld id="{AAC681F6-BBD6-CD45-A878-559124AAC9C8}" type="slidenum">
              <a:rPr lang="en-US">
                <a:solidFill>
                  <a:srgbClr val="482400"/>
                </a:solidFill>
                <a:latin typeface="Arial" charset="0"/>
              </a:rPr>
              <a:pPr/>
              <a:t>‹#›</a:t>
            </a:fld>
            <a:endParaRPr lang="en-US">
              <a:solidFill>
                <a:srgbClr val="482400"/>
              </a:solidFill>
              <a:latin typeface="Arial" charset="0"/>
            </a:endParaRPr>
          </a:p>
        </p:txBody>
      </p:sp>
      <p:pic>
        <p:nvPicPr>
          <p:cNvPr id="1031" name="Picture 7" descr="EXPHORS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1062039" y="1766888"/>
            <a:ext cx="7769225" cy="4113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37540184"/>
      </p:ext>
    </p:extLst>
  </p:cSld>
  <p:clrMap bg1="lt1" tx1="dk1" bg2="lt2" tx2="dk2" accent1="accent1" accent2="accent2" accent3="accent3" accent4="accent4" accent5="accent5" accent6="accent6" hlink="hlink" folHlink="folHlink"/>
  <p:sldLayoutIdLst>
    <p:sldLayoutId id="2147486435" r:id="rId1"/>
    <p:sldLayoutId id="2147486436" r:id="rId2"/>
    <p:sldLayoutId id="2147486437" r:id="rId3"/>
    <p:sldLayoutId id="2147486438" r:id="rId4"/>
    <p:sldLayoutId id="2147486439" r:id="rId5"/>
    <p:sldLayoutId id="2147486440" r:id="rId6"/>
    <p:sldLayoutId id="2147486441" r:id="rId7"/>
    <p:sldLayoutId id="2147486442" r:id="rId8"/>
    <p:sldLayoutId id="2147486443" r:id="rId9"/>
    <p:sldLayoutId id="2147486444" r:id="rId10"/>
    <p:sldLayoutId id="2147486445" r:id="rId11"/>
  </p:sldLayoutIdLst>
  <p:txStyles>
    <p:titleStyle>
      <a:lvl1pPr algn="l"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5pPr>
      <a:lvl6pPr marL="457082" algn="l" rtl="0" fontAlgn="base">
        <a:spcBef>
          <a:spcPct val="0"/>
        </a:spcBef>
        <a:spcAft>
          <a:spcPct val="0"/>
        </a:spcAft>
        <a:defRPr sz="4400">
          <a:solidFill>
            <a:schemeClr val="tx2"/>
          </a:solidFill>
          <a:latin typeface="Times New Roman" pitchFamily="-111" charset="0"/>
        </a:defRPr>
      </a:lvl6pPr>
      <a:lvl7pPr marL="914165" algn="l" rtl="0" fontAlgn="base">
        <a:spcBef>
          <a:spcPct val="0"/>
        </a:spcBef>
        <a:spcAft>
          <a:spcPct val="0"/>
        </a:spcAft>
        <a:defRPr sz="4400">
          <a:solidFill>
            <a:schemeClr val="tx2"/>
          </a:solidFill>
          <a:latin typeface="Times New Roman" pitchFamily="-111" charset="0"/>
        </a:defRPr>
      </a:lvl7pPr>
      <a:lvl8pPr marL="1371250" algn="l" rtl="0" fontAlgn="base">
        <a:spcBef>
          <a:spcPct val="0"/>
        </a:spcBef>
        <a:spcAft>
          <a:spcPct val="0"/>
        </a:spcAft>
        <a:defRPr sz="4400">
          <a:solidFill>
            <a:schemeClr val="tx2"/>
          </a:solidFill>
          <a:latin typeface="Times New Roman" pitchFamily="-111" charset="0"/>
        </a:defRPr>
      </a:lvl8pPr>
      <a:lvl9pPr marL="1828332" algn="l" rtl="0" fontAlgn="base">
        <a:spcBef>
          <a:spcPct val="0"/>
        </a:spcBef>
        <a:spcAft>
          <a:spcPct val="0"/>
        </a:spcAft>
        <a:defRPr sz="4400">
          <a:solidFill>
            <a:schemeClr val="tx2"/>
          </a:solidFill>
          <a:latin typeface="Times New Roman" pitchFamily="-111" charset="0"/>
        </a:defRPr>
      </a:lvl9pPr>
    </p:titleStyle>
    <p:bodyStyle>
      <a:lvl1pPr marL="342813" indent="-342813" algn="l" rtl="0" eaLnBrk="0" fontAlgn="base" hangingPunct="0">
        <a:spcBef>
          <a:spcPct val="20000"/>
        </a:spcBef>
        <a:spcAft>
          <a:spcPct val="0"/>
        </a:spcAft>
        <a:buBlip>
          <a:blip r:embed="rId16"/>
        </a:buBlip>
        <a:defRPr sz="3200">
          <a:solidFill>
            <a:schemeClr val="tx1"/>
          </a:solidFill>
          <a:latin typeface="Arial"/>
          <a:ea typeface="ＭＳ Ｐゴシック" pitchFamily="-111" charset="-128"/>
          <a:cs typeface="Arial"/>
        </a:defRPr>
      </a:lvl1pPr>
      <a:lvl2pPr marL="742760" indent="-285677" algn="l" rtl="0" eaLnBrk="0" fontAlgn="base" hangingPunct="0">
        <a:spcBef>
          <a:spcPct val="20000"/>
        </a:spcBef>
        <a:spcAft>
          <a:spcPct val="0"/>
        </a:spcAft>
        <a:buClr>
          <a:schemeClr val="accent2"/>
        </a:buClr>
        <a:buFont typeface="Wingdings" charset="0"/>
        <a:buBlip>
          <a:blip r:embed="rId17"/>
        </a:buBlip>
        <a:defRPr sz="2800">
          <a:solidFill>
            <a:schemeClr val="tx1"/>
          </a:solidFill>
          <a:latin typeface="Arial"/>
          <a:ea typeface="ＭＳ Ｐゴシック" pitchFamily="-111" charset="-128"/>
          <a:cs typeface="Arial"/>
        </a:defRPr>
      </a:lvl2pPr>
      <a:lvl3pPr marL="1142706" indent="-228541"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599790" indent="-228541"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4pPr>
      <a:lvl5pPr marL="2056875" indent="-228541"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5pPr>
      <a:lvl6pPr marL="2513959" indent="-228541"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6pPr>
      <a:lvl7pPr marL="2971040" indent="-228541"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7pPr>
      <a:lvl8pPr marL="3428124" indent="-228541"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8pPr>
      <a:lvl9pPr marL="3885205" indent="-228541"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8370" name="Group 2"/>
          <p:cNvGrpSpPr>
            <a:grpSpLocks/>
          </p:cNvGrpSpPr>
          <p:nvPr/>
        </p:nvGrpSpPr>
        <p:grpSpPr bwMode="auto">
          <a:xfrm>
            <a:off x="3175" y="4267200"/>
            <a:ext cx="9140825" cy="2590800"/>
            <a:chOff x="2" y="2688"/>
            <a:chExt cx="5758" cy="1632"/>
          </a:xfrm>
        </p:grpSpPr>
        <p:sp>
          <p:nvSpPr>
            <p:cNvPr id="58376" name="Freeform 3"/>
            <p:cNvSpPr>
              <a:spLocks/>
            </p:cNvSpPr>
            <p:nvPr/>
          </p:nvSpPr>
          <p:spPr bwMode="hidden">
            <a:xfrm>
              <a:off x="2" y="2688"/>
              <a:ext cx="5758" cy="1632"/>
            </a:xfrm>
            <a:custGeom>
              <a:avLst/>
              <a:gdLst>
                <a:gd name="T0" fmla="*/ 5940 w 5740"/>
                <a:gd name="T1" fmla="*/ 0 h 4316"/>
                <a:gd name="T2" fmla="*/ 0 w 5740"/>
                <a:gd name="T3" fmla="*/ 0 h 4316"/>
                <a:gd name="T4" fmla="*/ 0 w 5740"/>
                <a:gd name="T5" fmla="*/ 0 h 4316"/>
                <a:gd name="T6" fmla="*/ 5940 w 5740"/>
                <a:gd name="T7" fmla="*/ 0 h 4316"/>
                <a:gd name="T8" fmla="*/ 5940 w 5740"/>
                <a:gd name="T9" fmla="*/ 0 h 4316"/>
                <a:gd name="T10" fmla="*/ 5940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nvGrpSpPr>
            <p:cNvPr id="58377" name="Group 4"/>
            <p:cNvGrpSpPr>
              <a:grpSpLocks/>
            </p:cNvGrpSpPr>
            <p:nvPr/>
          </p:nvGrpSpPr>
          <p:grpSpPr bwMode="auto">
            <a:xfrm>
              <a:off x="1776" y="3024"/>
              <a:ext cx="3929" cy="1290"/>
              <a:chOff x="1776" y="3024"/>
              <a:chExt cx="3929" cy="1290"/>
            </a:xfrm>
          </p:grpSpPr>
          <p:grpSp>
            <p:nvGrpSpPr>
              <p:cNvPr id="58378" name="Group 5"/>
              <p:cNvGrpSpPr>
                <a:grpSpLocks/>
              </p:cNvGrpSpPr>
              <p:nvPr userDrawn="1"/>
            </p:nvGrpSpPr>
            <p:grpSpPr bwMode="auto">
              <a:xfrm>
                <a:off x="2268" y="3934"/>
                <a:ext cx="638" cy="377"/>
                <a:chOff x="2268" y="3934"/>
                <a:chExt cx="638" cy="377"/>
              </a:xfrm>
            </p:grpSpPr>
            <p:sp>
              <p:nvSpPr>
                <p:cNvPr id="35846"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47"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48"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49"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50"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51"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52"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53"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grpSp>
          <p:sp>
            <p:nvSpPr>
              <p:cNvPr id="35854"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55"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56"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57"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58"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59"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60"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61"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62"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63"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64"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65"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66"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67"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68"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58394"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58395"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5871"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72"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73"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58399"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5875"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76"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77"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78"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79"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80"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81"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82"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83"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84"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85"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58411" name="Freeform 46"/>
              <p:cNvSpPr>
                <a:spLocks/>
              </p:cNvSpPr>
              <p:nvPr/>
            </p:nvSpPr>
            <p:spPr bwMode="hidden">
              <a:xfrm>
                <a:off x="5280" y="3186"/>
                <a:ext cx="383" cy="96"/>
              </a:xfrm>
              <a:custGeom>
                <a:avLst/>
                <a:gdLst>
                  <a:gd name="T0" fmla="*/ 220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20 w 382"/>
                  <a:gd name="T19" fmla="*/ 96 h 96"/>
                  <a:gd name="T20" fmla="*/ 274 w 382"/>
                  <a:gd name="T21" fmla="*/ 90 h 96"/>
                  <a:gd name="T22" fmla="*/ 322 w 382"/>
                  <a:gd name="T23" fmla="*/ 84 h 96"/>
                  <a:gd name="T24" fmla="*/ 363 w 382"/>
                  <a:gd name="T25" fmla="*/ 66 h 96"/>
                  <a:gd name="T26" fmla="*/ 393 w 382"/>
                  <a:gd name="T27" fmla="*/ 42 h 96"/>
                  <a:gd name="T28" fmla="*/ 387 w 382"/>
                  <a:gd name="T29" fmla="*/ 42 h 96"/>
                  <a:gd name="T30" fmla="*/ 357 w 382"/>
                  <a:gd name="T31" fmla="*/ 66 h 96"/>
                  <a:gd name="T32" fmla="*/ 316 w 382"/>
                  <a:gd name="T33" fmla="*/ 78 h 96"/>
                  <a:gd name="T34" fmla="*/ 274 w 382"/>
                  <a:gd name="T35" fmla="*/ 90 h 96"/>
                  <a:gd name="T36" fmla="*/ 220 w 382"/>
                  <a:gd name="T37" fmla="*/ 96 h 96"/>
                  <a:gd name="T38" fmla="*/ 220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58412"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58413"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58414"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58415"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58416" name="Freeform 51"/>
              <p:cNvSpPr>
                <a:spLocks/>
              </p:cNvSpPr>
              <p:nvPr/>
            </p:nvSpPr>
            <p:spPr bwMode="hidden">
              <a:xfrm>
                <a:off x="5489" y="3042"/>
                <a:ext cx="186" cy="210"/>
              </a:xfrm>
              <a:custGeom>
                <a:avLst/>
                <a:gdLst>
                  <a:gd name="T0" fmla="*/ 0 w 185"/>
                  <a:gd name="T1" fmla="*/ 6 h 210"/>
                  <a:gd name="T2" fmla="*/ 66 w 185"/>
                  <a:gd name="T3" fmla="*/ 12 h 210"/>
                  <a:gd name="T4" fmla="*/ 130 w 185"/>
                  <a:gd name="T5" fmla="*/ 36 h 210"/>
                  <a:gd name="T6" fmla="*/ 166 w 185"/>
                  <a:gd name="T7" fmla="*/ 72 h 210"/>
                  <a:gd name="T8" fmla="*/ 172 w 185"/>
                  <a:gd name="T9" fmla="*/ 90 h 210"/>
                  <a:gd name="T10" fmla="*/ 178 w 185"/>
                  <a:gd name="T11" fmla="*/ 114 h 210"/>
                  <a:gd name="T12" fmla="*/ 172 w 185"/>
                  <a:gd name="T13" fmla="*/ 138 h 210"/>
                  <a:gd name="T14" fmla="*/ 160 w 185"/>
                  <a:gd name="T15" fmla="*/ 162 h 210"/>
                  <a:gd name="T16" fmla="*/ 130 w 185"/>
                  <a:gd name="T17" fmla="*/ 180 h 210"/>
                  <a:gd name="T18" fmla="*/ 90 w 185"/>
                  <a:gd name="T19" fmla="*/ 198 h 210"/>
                  <a:gd name="T20" fmla="*/ 107 w 185"/>
                  <a:gd name="T21" fmla="*/ 210 h 210"/>
                  <a:gd name="T22" fmla="*/ 142 w 185"/>
                  <a:gd name="T23" fmla="*/ 192 h 210"/>
                  <a:gd name="T24" fmla="*/ 172 w 185"/>
                  <a:gd name="T25" fmla="*/ 168 h 210"/>
                  <a:gd name="T26" fmla="*/ 190 w 185"/>
                  <a:gd name="T27" fmla="*/ 144 h 210"/>
                  <a:gd name="T28" fmla="*/ 196 w 185"/>
                  <a:gd name="T29" fmla="*/ 114 h 210"/>
                  <a:gd name="T30" fmla="*/ 190 w 185"/>
                  <a:gd name="T31" fmla="*/ 90 h 210"/>
                  <a:gd name="T32" fmla="*/ 184 w 185"/>
                  <a:gd name="T33" fmla="*/ 66 h 210"/>
                  <a:gd name="T34" fmla="*/ 166 w 185"/>
                  <a:gd name="T35" fmla="*/ 48 h 210"/>
                  <a:gd name="T36" fmla="*/ 142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58417"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5893"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grpSp>
            <p:nvGrpSpPr>
              <p:cNvPr id="58419" name="Group 54"/>
              <p:cNvGrpSpPr>
                <a:grpSpLocks/>
              </p:cNvGrpSpPr>
              <p:nvPr userDrawn="1"/>
            </p:nvGrpSpPr>
            <p:grpSpPr bwMode="auto">
              <a:xfrm>
                <a:off x="4546" y="3608"/>
                <a:ext cx="518" cy="319"/>
                <a:chOff x="4546" y="3608"/>
                <a:chExt cx="518" cy="319"/>
              </a:xfrm>
            </p:grpSpPr>
            <p:sp>
              <p:nvSpPr>
                <p:cNvPr id="35895"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96"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97"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98"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99"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900"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grpSp>
          <p:grpSp>
            <p:nvGrpSpPr>
              <p:cNvPr id="58420" name="Group 61"/>
              <p:cNvGrpSpPr>
                <a:grpSpLocks/>
              </p:cNvGrpSpPr>
              <p:nvPr userDrawn="1"/>
            </p:nvGrpSpPr>
            <p:grpSpPr bwMode="auto">
              <a:xfrm>
                <a:off x="5381" y="3085"/>
                <a:ext cx="227" cy="132"/>
                <a:chOff x="5381" y="3085"/>
                <a:chExt cx="227" cy="132"/>
              </a:xfrm>
            </p:grpSpPr>
            <p:sp>
              <p:nvSpPr>
                <p:cNvPr id="58421"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sz="2400" b="0">
                    <a:solidFill>
                      <a:srgbClr val="FFFFFF"/>
                    </a:solidFill>
                    <a:latin typeface="Arial" charset="0"/>
                  </a:endParaRPr>
                </a:p>
              </p:txBody>
            </p:sp>
            <p:sp>
              <p:nvSpPr>
                <p:cNvPr id="58422"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sz="2400" b="0">
                    <a:solidFill>
                      <a:srgbClr val="FFFFFF"/>
                    </a:solidFill>
                    <a:latin typeface="Arial" charset="0"/>
                  </a:endParaRPr>
                </a:p>
              </p:txBody>
            </p:sp>
            <p:sp>
              <p:nvSpPr>
                <p:cNvPr id="58423"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sz="2400" b="0">
                    <a:solidFill>
                      <a:srgbClr val="FFFFFF"/>
                    </a:solidFill>
                    <a:latin typeface="Arial" charset="0"/>
                  </a:endParaRPr>
                </a:p>
              </p:txBody>
            </p:sp>
            <p:sp>
              <p:nvSpPr>
                <p:cNvPr id="58424"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endParaRPr lang="en-US" sz="2400" b="0">
                    <a:solidFill>
                      <a:srgbClr val="FFFFFF"/>
                    </a:solidFill>
                    <a:latin typeface="Arial" charset="0"/>
                  </a:endParaRPr>
                </a:p>
              </p:txBody>
            </p:sp>
          </p:grpSp>
        </p:grpSp>
      </p:grpSp>
      <p:sp>
        <p:nvSpPr>
          <p:cNvPr id="35906" name="Rectangle 66"/>
          <p:cNvSpPr>
            <a:spLocks noGrp="1" noChangeArrowheads="1"/>
          </p:cNvSpPr>
          <p:nvPr>
            <p:ph type="title"/>
          </p:nvPr>
        </p:nvSpPr>
        <p:spPr bwMode="black">
          <a:xfrm>
            <a:off x="457200" y="277813"/>
            <a:ext cx="8229600" cy="1139825"/>
          </a:xfrm>
          <a:prstGeom prst="rect">
            <a:avLst/>
          </a:prstGeom>
          <a:noFill/>
          <a:ln w="9525">
            <a:noFill/>
            <a:miter lim="800000"/>
            <a:headEnd/>
            <a:tailEnd/>
          </a:ln>
          <a:effectLst/>
        </p:spPr>
        <p:txBody>
          <a:bodyPr vert="horz" wrap="square" lIns="91430" tIns="45716" rIns="91430" bIns="45716" numCol="1" anchor="ctr" anchorCtr="1" compatLnSpc="1">
            <a:prstTxWarp prst="textNoShape">
              <a:avLst/>
            </a:prstTxWarp>
          </a:bodyPr>
          <a:lstStyle/>
          <a:p>
            <a:pPr lvl="0"/>
            <a:r>
              <a:rPr lang="en-US"/>
              <a:t>Click to edit Master title style</a:t>
            </a:r>
          </a:p>
        </p:txBody>
      </p:sp>
      <p:sp>
        <p:nvSpPr>
          <p:cNvPr id="35907" name="Rectangle 67"/>
          <p:cNvSpPr>
            <a:spLocks noGrp="1" noChangeArrowheads="1"/>
          </p:cNvSpPr>
          <p:nvPr>
            <p:ph type="dt" sz="half" idx="2"/>
          </p:nvPr>
        </p:nvSpPr>
        <p:spPr bwMode="black">
          <a:xfrm>
            <a:off x="457200" y="6248400"/>
            <a:ext cx="2133600" cy="457200"/>
          </a:xfrm>
          <a:prstGeom prst="rect">
            <a:avLst/>
          </a:prstGeom>
          <a:noFill/>
          <a:ln w="9525">
            <a:noFill/>
            <a:miter lim="800000"/>
            <a:headEnd/>
            <a:tailEnd/>
          </a:ln>
          <a:effectLst/>
        </p:spPr>
        <p:txBody>
          <a:bodyPr vert="horz" wrap="square" lIns="91430" tIns="45716" rIns="91430" bIns="45716" numCol="1" anchor="t" anchorCtr="0" compatLnSpc="1">
            <a:prstTxWarp prst="textNoShape">
              <a:avLst/>
            </a:prstTxWarp>
          </a:bodyPr>
          <a:lstStyle>
            <a:lvl1pPr algn="l" eaLnBrk="1" hangingPunct="1">
              <a:defRPr sz="1000" b="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p>
        </p:txBody>
      </p:sp>
      <p:sp>
        <p:nvSpPr>
          <p:cNvPr id="35908" name="Rectangle 68"/>
          <p:cNvSpPr>
            <a:spLocks noGrp="1" noChangeArrowheads="1"/>
          </p:cNvSpPr>
          <p:nvPr>
            <p:ph type="ftr" sz="quarter" idx="3"/>
          </p:nvPr>
        </p:nvSpPr>
        <p:spPr bwMode="black">
          <a:xfrm>
            <a:off x="3124200" y="6248400"/>
            <a:ext cx="2895600" cy="457200"/>
          </a:xfrm>
          <a:prstGeom prst="rect">
            <a:avLst/>
          </a:prstGeom>
          <a:noFill/>
          <a:ln w="9525">
            <a:noFill/>
            <a:miter lim="800000"/>
            <a:headEnd/>
            <a:tailEnd/>
          </a:ln>
          <a:effectLst/>
        </p:spPr>
        <p:txBody>
          <a:bodyPr vert="horz" wrap="square" lIns="91430" tIns="45716" rIns="91430" bIns="45716" numCol="1" anchor="t" anchorCtr="0" compatLnSpc="1">
            <a:prstTxWarp prst="textNoShape">
              <a:avLst/>
            </a:prstTxWarp>
          </a:bodyPr>
          <a:lstStyle>
            <a:lvl1pPr algn="ctr" eaLnBrk="1" hangingPunct="1">
              <a:defRPr sz="1000" b="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p>
        </p:txBody>
      </p:sp>
      <p:sp>
        <p:nvSpPr>
          <p:cNvPr id="35909" name="Rectangle 69"/>
          <p:cNvSpPr>
            <a:spLocks noGrp="1" noChangeArrowheads="1"/>
          </p:cNvSpPr>
          <p:nvPr>
            <p:ph type="sldNum" sz="quarter" idx="4"/>
          </p:nvPr>
        </p:nvSpPr>
        <p:spPr bwMode="black">
          <a:xfrm>
            <a:off x="6553200" y="6248400"/>
            <a:ext cx="2133600" cy="457200"/>
          </a:xfrm>
          <a:prstGeom prst="rect">
            <a:avLst/>
          </a:prstGeom>
          <a:noFill/>
          <a:ln w="9525">
            <a:noFill/>
            <a:miter lim="800000"/>
            <a:headEnd/>
            <a:tailEnd/>
          </a:ln>
          <a:effectLst/>
        </p:spPr>
        <p:txBody>
          <a:bodyPr vert="horz" wrap="square" lIns="91430" tIns="45716" rIns="91430" bIns="45716" numCol="1" anchor="t" anchorCtr="0" compatLnSpc="1">
            <a:prstTxWarp prst="textNoShape">
              <a:avLst/>
            </a:prstTxWarp>
          </a:bodyPr>
          <a:lstStyle>
            <a:lvl1pPr algn="r">
              <a:defRPr sz="1000" b="0">
                <a:solidFill>
                  <a:srgbClr val="FFFFFF"/>
                </a:solidFill>
                <a:effectLst>
                  <a:outerShdw blurRad="38100" dist="38100" dir="2700000" algn="tl">
                    <a:srgbClr val="000000"/>
                  </a:outerShdw>
                </a:effectLst>
                <a:latin typeface="Arial" charset="0"/>
              </a:defRPr>
            </a:lvl1pPr>
          </a:lstStyle>
          <a:p>
            <a:pPr>
              <a:defRPr/>
            </a:pPr>
            <a:fld id="{307A381D-DE8E-AF49-BD0D-9B1FF1F0B169}" type="slidenum">
              <a:rPr lang="en-US"/>
              <a:pPr>
                <a:defRPr/>
              </a:pPr>
              <a:t>‹#›</a:t>
            </a:fld>
            <a:endParaRPr lang="en-US"/>
          </a:p>
        </p:txBody>
      </p:sp>
      <p:sp>
        <p:nvSpPr>
          <p:cNvPr id="35910" name="Rectangle 70"/>
          <p:cNvSpPr>
            <a:spLocks noGrp="1" noChangeArrowheads="1"/>
          </p:cNvSpPr>
          <p:nvPr>
            <p:ph type="body" idx="1"/>
          </p:nvPr>
        </p:nvSpPr>
        <p:spPr bwMode="black">
          <a:xfrm>
            <a:off x="457200" y="1600200"/>
            <a:ext cx="8229600" cy="4530725"/>
          </a:xfrm>
          <a:prstGeom prst="rect">
            <a:avLst/>
          </a:prstGeom>
          <a:noFill/>
          <a:ln w="9525">
            <a:noFill/>
            <a:miter lim="800000"/>
            <a:headEnd/>
            <a:tailEnd/>
          </a:ln>
          <a:effectLst/>
        </p:spPr>
        <p:txBody>
          <a:bodyPr vert="horz" wrap="square" lIns="91430" tIns="45716" rIns="91430" bIns="45716"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06762603"/>
      </p:ext>
    </p:extLst>
  </p:cSld>
  <p:clrMap bg1="dk2" tx1="lt1" bg2="dk1" tx2="lt2" accent1="accent1" accent2="accent2" accent3="accent3" accent4="accent4" accent5="accent5" accent6="accent6" hlink="hlink" folHlink="folHlink"/>
  <p:sldLayoutIdLst>
    <p:sldLayoutId id="2147486447" r:id="rId1"/>
    <p:sldLayoutId id="2147486448" r:id="rId2"/>
    <p:sldLayoutId id="2147486449" r:id="rId3"/>
    <p:sldLayoutId id="2147486450" r:id="rId4"/>
    <p:sldLayoutId id="2147486451" r:id="rId5"/>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5pPr>
      <a:lvl6pPr marL="457154"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6pPr>
      <a:lvl7pPr marL="914306"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7pPr>
      <a:lvl8pPr marL="137146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8pPr>
      <a:lvl9pPr marL="1828613"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9pPr>
    </p:titleStyle>
    <p:bodyStyle>
      <a:lvl1pPr marL="341313" indent="-341313" algn="l" rtl="0" eaLnBrk="0" fontAlgn="base" hangingPunct="0">
        <a:spcBef>
          <a:spcPct val="20000"/>
        </a:spcBef>
        <a:spcAft>
          <a:spcPct val="0"/>
        </a:spcAft>
        <a:buClr>
          <a:schemeClr val="hlink"/>
        </a:buClr>
        <a:buSzPct val="80000"/>
        <a:buFont typeface="Wingdings" charset="0"/>
        <a:buChar char="Ø"/>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1363" indent="-284163" algn="l" rtl="0" eaLnBrk="0" fontAlgn="base" hangingPunct="0">
        <a:spcBef>
          <a:spcPct val="20000"/>
        </a:spcBef>
        <a:spcAft>
          <a:spcPct val="0"/>
        </a:spcAft>
        <a:buClr>
          <a:schemeClr val="tx2"/>
        </a:buClr>
        <a:buSzPct val="50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0" charset="-128"/>
        </a:defRPr>
      </a:lvl2pPr>
      <a:lvl3pPr marL="1141413" indent="-227013"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ea typeface="ＭＳ Ｐゴシック" pitchFamily="-110" charset="-128"/>
        </a:defRPr>
      </a:lvl3pPr>
      <a:lvl4pPr marL="1598613" indent="-227013" algn="l" rtl="0" eaLnBrk="0" fontAlgn="base" hangingPunct="0">
        <a:spcBef>
          <a:spcPct val="20000"/>
        </a:spcBef>
        <a:spcAft>
          <a:spcPct val="0"/>
        </a:spcAft>
        <a:buClr>
          <a:schemeClr val="folHlink"/>
        </a:buClr>
        <a:buSzPct val="5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0" charset="-128"/>
        </a:defRPr>
      </a:lvl4pPr>
      <a:lvl5pPr marL="2055813" indent="-227013"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5pPr>
      <a:lvl6pPr marL="2514343" indent="-228576"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71496" indent="-228576"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8650" indent="-228576"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5802" indent="-228576"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154" rtl="0" eaLnBrk="1" latinLnBrk="0" hangingPunct="1">
        <a:defRPr sz="1800" kern="1200">
          <a:solidFill>
            <a:schemeClr val="tx1"/>
          </a:solidFill>
          <a:latin typeface="+mn-lt"/>
          <a:ea typeface="+mn-ea"/>
          <a:cs typeface="+mn-cs"/>
        </a:defRPr>
      </a:lvl1pPr>
      <a:lvl2pPr marL="457154" algn="l" defTabSz="457154" rtl="0" eaLnBrk="1" latinLnBrk="0" hangingPunct="1">
        <a:defRPr sz="1800" kern="1200">
          <a:solidFill>
            <a:schemeClr val="tx1"/>
          </a:solidFill>
          <a:latin typeface="+mn-lt"/>
          <a:ea typeface="+mn-ea"/>
          <a:cs typeface="+mn-cs"/>
        </a:defRPr>
      </a:lvl2pPr>
      <a:lvl3pPr marL="914306" algn="l" defTabSz="457154" rtl="0" eaLnBrk="1" latinLnBrk="0" hangingPunct="1">
        <a:defRPr sz="1800" kern="1200">
          <a:solidFill>
            <a:schemeClr val="tx1"/>
          </a:solidFill>
          <a:latin typeface="+mn-lt"/>
          <a:ea typeface="+mn-ea"/>
          <a:cs typeface="+mn-cs"/>
        </a:defRPr>
      </a:lvl3pPr>
      <a:lvl4pPr marL="1371460" algn="l" defTabSz="457154" rtl="0" eaLnBrk="1" latinLnBrk="0" hangingPunct="1">
        <a:defRPr sz="1800" kern="1200">
          <a:solidFill>
            <a:schemeClr val="tx1"/>
          </a:solidFill>
          <a:latin typeface="+mn-lt"/>
          <a:ea typeface="+mn-ea"/>
          <a:cs typeface="+mn-cs"/>
        </a:defRPr>
      </a:lvl4pPr>
      <a:lvl5pPr marL="1828613" algn="l" defTabSz="457154" rtl="0" eaLnBrk="1" latinLnBrk="0" hangingPunct="1">
        <a:defRPr sz="1800" kern="1200">
          <a:solidFill>
            <a:schemeClr val="tx1"/>
          </a:solidFill>
          <a:latin typeface="+mn-lt"/>
          <a:ea typeface="+mn-ea"/>
          <a:cs typeface="+mn-cs"/>
        </a:defRPr>
      </a:lvl5pPr>
      <a:lvl6pPr marL="2285766" algn="l" defTabSz="457154" rtl="0" eaLnBrk="1" latinLnBrk="0" hangingPunct="1">
        <a:defRPr sz="1800" kern="1200">
          <a:solidFill>
            <a:schemeClr val="tx1"/>
          </a:solidFill>
          <a:latin typeface="+mn-lt"/>
          <a:ea typeface="+mn-ea"/>
          <a:cs typeface="+mn-cs"/>
        </a:defRPr>
      </a:lvl6pPr>
      <a:lvl7pPr marL="2742920" algn="l" defTabSz="457154" rtl="0" eaLnBrk="1" latinLnBrk="0" hangingPunct="1">
        <a:defRPr sz="1800" kern="1200">
          <a:solidFill>
            <a:schemeClr val="tx1"/>
          </a:solidFill>
          <a:latin typeface="+mn-lt"/>
          <a:ea typeface="+mn-ea"/>
          <a:cs typeface="+mn-cs"/>
        </a:defRPr>
      </a:lvl7pPr>
      <a:lvl8pPr marL="3200072" algn="l" defTabSz="457154" rtl="0" eaLnBrk="1" latinLnBrk="0" hangingPunct="1">
        <a:defRPr sz="1800" kern="1200">
          <a:solidFill>
            <a:schemeClr val="tx1"/>
          </a:solidFill>
          <a:latin typeface="+mn-lt"/>
          <a:ea typeface="+mn-ea"/>
          <a:cs typeface="+mn-cs"/>
        </a:defRPr>
      </a:lvl8pPr>
      <a:lvl9pPr marL="3657226" algn="l" defTabSz="457154"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290489126"/>
      </p:ext>
    </p:extLst>
  </p:cSld>
  <p:clrMap bg1="lt1" tx1="dk1" bg2="lt2" tx2="dk2" accent1="accent1" accent2="accent2" accent3="accent3" accent4="accent4" accent5="accent5" accent6="accent6" hlink="hlink" folHlink="folHlink"/>
  <p:sldLayoutIdLst>
    <p:sldLayoutId id="2147486453" r:id="rId1"/>
    <p:sldLayoutId id="2147486454" r:id="rId2"/>
    <p:sldLayoutId id="2147486455" r:id="rId3"/>
    <p:sldLayoutId id="2147486456" r:id="rId4"/>
    <p:sldLayoutId id="2147486457" r:id="rId5"/>
    <p:sldLayoutId id="2147486458" r:id="rId6"/>
    <p:sldLayoutId id="2147486459" r:id="rId7"/>
    <p:sldLayoutId id="2147486460" r:id="rId8"/>
    <p:sldLayoutId id="2147486461" r:id="rId9"/>
    <p:sldLayoutId id="2147486462" r:id="rId10"/>
    <p:sldLayoutId id="2147486463"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a:defRPr/>
            </a:pPr>
            <a:fld id="{4D60DE23-C63A-C94F-A540-BD2BDC26D7BE}" type="slidenum">
              <a:rPr lang="en-US"/>
              <a:pPr>
                <a:defRPr/>
              </a:pPr>
              <a:t>‹#›</a:t>
            </a:fld>
            <a:endParaRPr lang="en-US"/>
          </a:p>
        </p:txBody>
      </p:sp>
    </p:spTree>
    <p:extLst>
      <p:ext uri="{BB962C8B-B14F-4D97-AF65-F5344CB8AC3E}">
        <p14:creationId xmlns:p14="http://schemas.microsoft.com/office/powerpoint/2010/main" val="2853079451"/>
      </p:ext>
    </p:extLst>
  </p:cSld>
  <p:clrMap bg1="lt1" tx1="dk1" bg2="lt2" tx2="dk2" accent1="accent1" accent2="accent2" accent3="accent3" accent4="accent4" accent5="accent5" accent6="accent6" hlink="hlink" folHlink="folHlink"/>
  <p:sldLayoutIdLst>
    <p:sldLayoutId id="2147486465" r:id="rId1"/>
    <p:sldLayoutId id="2147486466" r:id="rId2"/>
    <p:sldLayoutId id="2147486467" r:id="rId3"/>
    <p:sldLayoutId id="2147486468" r:id="rId4"/>
    <p:sldLayoutId id="2147486469" r:id="rId5"/>
    <p:sldLayoutId id="2147486470" r:id="rId6"/>
    <p:sldLayoutId id="2147486471" r:id="rId7"/>
    <p:sldLayoutId id="2147486472" r:id="rId8"/>
    <p:sldLayoutId id="2147486473" r:id="rId9"/>
    <p:sldLayoutId id="2147486474" r:id="rId10"/>
    <p:sldLayoutId id="2147486475" r:id="rId11"/>
  </p:sldLayoutIdLst>
  <p:txStyles>
    <p:title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ヒラギノ角ゴ Pro W3"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mn-ea"/>
          <a:cs typeface="ヒラギノ角ゴ Pro W3"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mn-ea"/>
          <a:cs typeface="ヒラギノ角ゴ Pro W3"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mn-ea"/>
          <a:cs typeface="ヒラギノ角ゴ Pro W3"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mn-ea"/>
          <a:cs typeface="ヒラギノ角ゴ Pro W3" pitchFamily="-111"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90980"/>
                <a:invGamma/>
              </a:schemeClr>
            </a:gs>
          </a:gsLst>
          <a:lin ang="5400000" scaled="1"/>
        </a:gradFill>
        <a:effectLst/>
      </p:bgPr>
    </p:bg>
    <p:spTree>
      <p:nvGrpSpPr>
        <p:cNvPr id="1" name=""/>
        <p:cNvGrpSpPr/>
        <p:nvPr/>
      </p:nvGrpSpPr>
      <p:grpSpPr>
        <a:xfrm>
          <a:off x="0" y="0"/>
          <a:ext cx="0" cy="0"/>
          <a:chOff x="0" y="0"/>
          <a:chExt cx="0" cy="0"/>
        </a:xfrm>
      </p:grpSpPr>
      <p:grpSp>
        <p:nvGrpSpPr>
          <p:cNvPr id="20482" name="Group 2"/>
          <p:cNvGrpSpPr>
            <a:grpSpLocks/>
          </p:cNvGrpSpPr>
          <p:nvPr/>
        </p:nvGrpSpPr>
        <p:grpSpPr bwMode="auto">
          <a:xfrm>
            <a:off x="0" y="1422400"/>
            <a:ext cx="9147175" cy="5435600"/>
            <a:chOff x="0" y="896"/>
            <a:chExt cx="5762" cy="3424"/>
          </a:xfrm>
        </p:grpSpPr>
        <p:grpSp>
          <p:nvGrpSpPr>
            <p:cNvPr id="20488" name="Group 3"/>
            <p:cNvGrpSpPr>
              <a:grpSpLocks/>
            </p:cNvGrpSpPr>
            <p:nvPr userDrawn="1"/>
          </p:nvGrpSpPr>
          <p:grpSpPr bwMode="auto">
            <a:xfrm>
              <a:off x="20" y="896"/>
              <a:ext cx="5742" cy="3424"/>
              <a:chOff x="20" y="896"/>
              <a:chExt cx="5742" cy="3424"/>
            </a:xfrm>
          </p:grpSpPr>
          <p:sp>
            <p:nvSpPr>
              <p:cNvPr id="20625"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0626"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0627"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0628"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0629"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0630"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0631"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0632"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0633"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0634"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0635"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0636"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20637"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grpSp>
        <p:grpSp>
          <p:nvGrpSpPr>
            <p:cNvPr id="20489" name="Group 17"/>
            <p:cNvGrpSpPr>
              <a:grpSpLocks/>
            </p:cNvGrpSpPr>
            <p:nvPr userDrawn="1"/>
          </p:nvGrpSpPr>
          <p:grpSpPr bwMode="auto">
            <a:xfrm>
              <a:off x="0" y="2291"/>
              <a:ext cx="1385" cy="1702"/>
              <a:chOff x="0" y="2291"/>
              <a:chExt cx="1385" cy="1702"/>
            </a:xfrm>
          </p:grpSpPr>
          <p:sp>
            <p:nvSpPr>
              <p:cNvPr id="20490"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491"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492"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493"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494"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495"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496"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497"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498"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499"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00"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01"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02"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03"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04"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05"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06"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07"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08"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09"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10"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11"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12"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13"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14"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15"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16"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17"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18"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19"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20"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21"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22"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23"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24"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25"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26"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27"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28"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29"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30"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31"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32"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33"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34"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35"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36"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37"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38"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39"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40"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41"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42"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43"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44"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45"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46"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47"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48"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49"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50"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51"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52"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53"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54"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55"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56"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57"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58"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59"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60"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61"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62"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63"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64"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65"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66"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67"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68"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69"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70"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71"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72"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73"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74"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75"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76"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77"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78"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79"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80"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81"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82"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83"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84"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85"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86"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87"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88"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89"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90"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91"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92"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93"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94"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95"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96"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97"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98"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599"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600"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601"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602"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603"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604"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605"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606"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607"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608"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609"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610"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11"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12"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13"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14"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15"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16"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17"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18"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19"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620"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621"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22" name="Freeform 150"/>
              <p:cNvSpPr>
                <a:spLocks/>
              </p:cNvSpPr>
              <p:nvPr userDrawn="1"/>
            </p:nvSpPr>
            <p:spPr bwMode="ltGray">
              <a:xfrm rot="-2857037">
                <a:off x="619" y="3550"/>
                <a:ext cx="68" cy="69"/>
              </a:xfrm>
              <a:custGeom>
                <a:avLst/>
                <a:gdLst>
                  <a:gd name="T0" fmla="*/ 0 w 144"/>
                  <a:gd name="T1" fmla="*/ 21 h 154"/>
                  <a:gd name="T2" fmla="*/ 13 w 144"/>
                  <a:gd name="T3" fmla="*/ 31 h 154"/>
                  <a:gd name="T4" fmla="*/ 26 w 144"/>
                  <a:gd name="T5" fmla="*/ 24 h 154"/>
                  <a:gd name="T6" fmla="*/ 14 w 144"/>
                  <a:gd name="T7" fmla="*/ 11 h 154"/>
                  <a:gd name="T8" fmla="*/ 23 w 144"/>
                  <a:gd name="T9" fmla="*/ 7 h 154"/>
                  <a:gd name="T10" fmla="*/ 26 w 144"/>
                  <a:gd name="T11" fmla="*/ 11 h 154"/>
                  <a:gd name="T12" fmla="*/ 32 w 144"/>
                  <a:gd name="T13" fmla="*/ 9 h 154"/>
                  <a:gd name="T14" fmla="*/ 22 w 144"/>
                  <a:gd name="T15" fmla="*/ 0 h 154"/>
                  <a:gd name="T16" fmla="*/ 8 w 144"/>
                  <a:gd name="T17" fmla="*/ 7 h 154"/>
                  <a:gd name="T18" fmla="*/ 20 w 144"/>
                  <a:gd name="T19" fmla="*/ 22 h 154"/>
                  <a:gd name="T20" fmla="*/ 6 w 144"/>
                  <a:gd name="T21" fmla="*/ 20 h 154"/>
                  <a:gd name="T22" fmla="*/ 0 w 144"/>
                  <a:gd name="T23" fmla="*/ 21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1415"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a:defRPr/>
                </a:pPr>
                <a:endParaRPr lang="en-US"/>
              </a:p>
            </p:txBody>
          </p:sp>
          <p:sp>
            <p:nvSpPr>
              <p:cNvPr id="11416"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a:defRPr/>
                </a:pPr>
                <a:endParaRPr lang="en-US"/>
              </a:p>
            </p:txBody>
          </p:sp>
        </p:grpSp>
      </p:grpSp>
      <p:sp>
        <p:nvSpPr>
          <p:cNvPr id="11417" name="Rectangle 153"/>
          <p:cNvSpPr>
            <a:spLocks noGrp="1" noRot="1" noChangeArrowheads="1"/>
          </p:cNvSpPr>
          <p:nvPr>
            <p:ph type="title"/>
          </p:nvPr>
        </p:nvSpPr>
        <p:spPr bwMode="auto">
          <a:xfrm>
            <a:off x="301625" y="228600"/>
            <a:ext cx="854075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418" name="Rectangle 154"/>
          <p:cNvSpPr>
            <a:spLocks noGrp="1" noChangeArrowheads="1"/>
          </p:cNvSpPr>
          <p:nvPr>
            <p:ph type="dt" sz="half" idx="2"/>
          </p:nvPr>
        </p:nvSpPr>
        <p:spPr bwMode="auto">
          <a:xfrm>
            <a:off x="301625"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lvl1pPr>
          </a:lstStyle>
          <a:p>
            <a:pPr>
              <a:defRPr/>
            </a:pPr>
            <a:endParaRPr lang="en-US"/>
          </a:p>
        </p:txBody>
      </p:sp>
      <p:sp>
        <p:nvSpPr>
          <p:cNvPr id="11419" name="Rectangle 15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lvl1pPr>
          </a:lstStyle>
          <a:p>
            <a:pPr>
              <a:defRPr/>
            </a:pPr>
            <a:endParaRPr lang="en-US"/>
          </a:p>
        </p:txBody>
      </p:sp>
      <p:sp>
        <p:nvSpPr>
          <p:cNvPr id="11420" name="Rectangle 156"/>
          <p:cNvSpPr>
            <a:spLocks noGrp="1" noChangeArrowheads="1"/>
          </p:cNvSpPr>
          <p:nvPr>
            <p:ph type="sldNum" sz="quarter" idx="4"/>
          </p:nvPr>
        </p:nvSpPr>
        <p:spPr bwMode="auto">
          <a:xfrm>
            <a:off x="6553200"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a:lvl1pPr>
          </a:lstStyle>
          <a:p>
            <a:pPr>
              <a:defRPr/>
            </a:pPr>
            <a:fld id="{E1E740A1-9A2F-154C-BC5E-63A77EC45A38}" type="slidenum">
              <a:rPr lang="en-US"/>
              <a:pPr>
                <a:defRPr/>
              </a:pPr>
              <a:t>‹#›</a:t>
            </a:fld>
            <a:endParaRPr lang="en-US"/>
          </a:p>
        </p:txBody>
      </p:sp>
      <p:sp>
        <p:nvSpPr>
          <p:cNvPr id="11421" name="Rectangle 157"/>
          <p:cNvSpPr>
            <a:spLocks noGrp="1" noRot="1" noChangeArrowheads="1"/>
          </p:cNvSpPr>
          <p:nvPr>
            <p:ph type="body" idx="1"/>
          </p:nvPr>
        </p:nvSpPr>
        <p:spPr bwMode="auto">
          <a:xfrm>
            <a:off x="301625" y="1600200"/>
            <a:ext cx="8540750" cy="44989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92669294"/>
      </p:ext>
    </p:extLst>
  </p:cSld>
  <p:clrMap bg1="dk2" tx1="lt1" bg2="dk1" tx2="lt2" accent1="accent1" accent2="accent2" accent3="accent3" accent4="accent4" accent5="accent5" accent6="accent6" hlink="hlink" folHlink="folHlink"/>
  <p:sldLayoutIdLst>
    <p:sldLayoutId id="2147486479" r:id="rId1"/>
    <p:sldLayoutId id="2147486480" r:id="rId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p:titleStyle>
    <p:bodyStyle>
      <a:lvl1pPr marL="342900" indent="-342900" algn="l" rtl="0" eaLnBrk="0" fontAlgn="base" hangingPunct="0">
        <a:spcBef>
          <a:spcPct val="20000"/>
        </a:spcBef>
        <a:spcAft>
          <a:spcPct val="0"/>
        </a:spcAft>
        <a:buClr>
          <a:schemeClr val="hlink"/>
        </a:buClr>
        <a:buSzPct val="80000"/>
        <a:buFont typeface="Arial"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folHlink"/>
        </a:buClr>
        <a:buFont typeface="Wingdings" charset="0"/>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hlink"/>
        </a:buClr>
        <a:buSzPct val="80000"/>
        <a:buFont typeface="Arial" charset="0"/>
        <a:buChar char="►"/>
        <a:defRPr sz="2400">
          <a:solidFill>
            <a:schemeClr val="tx1"/>
          </a:solidFill>
          <a:effectLst>
            <a:outerShdw blurRad="38100" dist="38100" dir="2700000" algn="tl">
              <a:srgbClr val="000000"/>
            </a:outerShdw>
          </a:effectLst>
          <a:latin typeface="+mn-lt"/>
          <a:ea typeface="ＭＳ Ｐゴシック" pitchFamily="-111" charset="-128"/>
        </a:defRPr>
      </a:lvl3pPr>
      <a:lvl4pPr marL="1600200" indent="-228600" algn="l" rtl="0" eaLnBrk="0" fontAlgn="base" hangingPunct="0">
        <a:spcBef>
          <a:spcPct val="20000"/>
        </a:spcBef>
        <a:spcAft>
          <a:spcPct val="0"/>
        </a:spcAft>
        <a:buClr>
          <a:schemeClr val="fo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111" charset="-128"/>
        </a:defRPr>
      </a:lvl4pPr>
      <a:lvl5pPr marL="2057400" indent="-228600" algn="l" rtl="0" eaLnBrk="0" fontAlgn="base" hangingPunct="0">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ＭＳ Ｐゴシック" pitchFamily="-111" charset="-128"/>
        </a:defRPr>
      </a:lvl5pPr>
      <a:lvl6pPr marL="2514600" indent="-228600" algn="l" rtl="0" fontAlgn="base">
        <a:spcBef>
          <a:spcPct val="20000"/>
        </a:spcBef>
        <a:spcAft>
          <a:spcPct val="0"/>
        </a:spcAft>
        <a:buClr>
          <a:schemeClr val="hlink"/>
        </a:buClr>
        <a:buSzPct val="80000"/>
        <a:buFont typeface="Arial" pitchFamily="-111" charset="0"/>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hlink"/>
        </a:buClr>
        <a:buSzPct val="80000"/>
        <a:buFont typeface="Arial" pitchFamily="-111" charset="0"/>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hlink"/>
        </a:buClr>
        <a:buSzPct val="80000"/>
        <a:buFont typeface="Arial" pitchFamily="-111" charset="0"/>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hlink"/>
        </a:buClr>
        <a:buSzPct val="80000"/>
        <a:buFont typeface="Arial" pitchFamily="-111" charset="0"/>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a:defRPr/>
            </a:pPr>
            <a:fld id="{E1466DEE-4876-5441-A724-1FC581A6FB8F}" type="slidenum">
              <a:rPr lang="en-US"/>
              <a:pPr>
                <a:defRPr/>
              </a:pPr>
              <a:t>‹#›</a:t>
            </a:fld>
            <a:endParaRPr lang="en-US"/>
          </a:p>
        </p:txBody>
      </p:sp>
    </p:spTree>
    <p:extLst>
      <p:ext uri="{BB962C8B-B14F-4D97-AF65-F5344CB8AC3E}">
        <p14:creationId xmlns:p14="http://schemas.microsoft.com/office/powerpoint/2010/main" val="183305952"/>
      </p:ext>
    </p:extLst>
  </p:cSld>
  <p:clrMap bg1="lt1" tx1="dk1" bg2="lt2" tx2="dk2" accent1="accent1" accent2="accent2" accent3="accent3" accent4="accent4" accent5="accent5" accent6="accent6" hlink="hlink" folHlink="folHlink"/>
  <p:sldLayoutIdLst>
    <p:sldLayoutId id="2147486482" r:id="rId1"/>
  </p:sldLayoutIdLst>
  <p:txStyles>
    <p:title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ヒラギノ角ゴ Pro W3"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mn-ea"/>
          <a:cs typeface="ヒラギノ角ゴ Pro W3"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mn-ea"/>
          <a:cs typeface="ヒラギノ角ゴ Pro W3"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mn-ea"/>
          <a:cs typeface="ヒラギノ角ゴ Pro W3"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mn-ea"/>
          <a:cs typeface="ヒラギノ角ゴ Pro W3" pitchFamily="-111"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5602" name="Group 2"/>
          <p:cNvGrpSpPr>
            <a:grpSpLocks/>
          </p:cNvGrpSpPr>
          <p:nvPr/>
        </p:nvGrpSpPr>
        <p:grpSpPr bwMode="auto">
          <a:xfrm>
            <a:off x="0" y="0"/>
            <a:ext cx="7242175" cy="1981200"/>
            <a:chOff x="0" y="0"/>
            <a:chExt cx="4562" cy="1248"/>
          </a:xfrm>
        </p:grpSpPr>
        <p:sp>
          <p:nvSpPr>
            <p:cNvPr id="100355"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Tahoma" pitchFamily="22" charset="-52"/>
                <a:ea typeface="ＭＳ Ｐゴシック" charset="0"/>
                <a:cs typeface="ＭＳ Ｐゴシック" charset="0"/>
              </a:endParaRPr>
            </a:p>
          </p:txBody>
        </p:sp>
        <p:sp>
          <p:nvSpPr>
            <p:cNvPr id="25609"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10035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035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latin typeface="Tahoma" pitchFamily="22" charset="-52"/>
                <a:ea typeface="+mn-ea"/>
                <a:cs typeface="+mn-cs"/>
              </a:defRPr>
            </a:lvl1pPr>
          </a:lstStyle>
          <a:p>
            <a:pPr>
              <a:defRPr/>
            </a:pPr>
            <a:endParaRPr lang="en-US"/>
          </a:p>
        </p:txBody>
      </p:sp>
      <p:sp>
        <p:nvSpPr>
          <p:cNvPr id="100360"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latin typeface="Tahoma" pitchFamily="22" charset="-52"/>
                <a:ea typeface="+mn-ea"/>
                <a:cs typeface="+mn-cs"/>
              </a:defRPr>
            </a:lvl1pPr>
          </a:lstStyle>
          <a:p>
            <a:pPr>
              <a:defRPr/>
            </a:pPr>
            <a:endParaRPr lang="en-US"/>
          </a:p>
        </p:txBody>
      </p:sp>
      <p:sp>
        <p:nvSpPr>
          <p:cNvPr id="10036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latin typeface="Tahoma" charset="0"/>
                <a:ea typeface="ＭＳ Ｐゴシック" charset="0"/>
                <a:cs typeface="ＭＳ Ｐゴシック" charset="0"/>
              </a:defRPr>
            </a:lvl1pPr>
          </a:lstStyle>
          <a:p>
            <a:pPr>
              <a:defRPr/>
            </a:pPr>
            <a:fld id="{578E7FE5-6CF7-FB48-A5BE-85E9901BD34D}" type="slidenum">
              <a:rPr lang="en-US"/>
              <a:pPr>
                <a:defRPr/>
              </a:pPr>
              <a:t>‹#›</a:t>
            </a:fld>
            <a:endParaRPr lang="en-US"/>
          </a:p>
        </p:txBody>
      </p:sp>
    </p:spTree>
    <p:extLst>
      <p:ext uri="{BB962C8B-B14F-4D97-AF65-F5344CB8AC3E}">
        <p14:creationId xmlns:p14="http://schemas.microsoft.com/office/powerpoint/2010/main" val="1263345911"/>
      </p:ext>
    </p:extLst>
  </p:cSld>
  <p:clrMap bg1="dk2" tx1="lt1" bg2="dk1" tx2="lt2" accent1="accent1" accent2="accent2" accent3="accent3" accent4="accent4" accent5="accent5" accent6="accent6" hlink="hlink" folHlink="folHlink"/>
  <p:sldLayoutIdLst>
    <p:sldLayoutId id="2147486484" r:id="rId1"/>
    <p:sldLayoutId id="2147486485" r:id="rId2"/>
    <p:sldLayoutId id="2147486486" r:id="rId3"/>
    <p:sldLayoutId id="2147486487" r:id="rId4"/>
    <p:sldLayoutId id="2147486488" r:id="rId5"/>
    <p:sldLayoutId id="2147486489" r:id="rId6"/>
    <p:sldLayoutId id="2147486490" r:id="rId7"/>
    <p:sldLayoutId id="2147486491" r:id="rId8"/>
    <p:sldLayoutId id="2147486492" r:id="rId9"/>
    <p:sldLayoutId id="2147486493" r:id="rId10"/>
    <p:sldLayoutId id="2147486494" r:id="rId11"/>
    <p:sldLayoutId id="2147486495" r:id="rId12"/>
    <p:sldLayoutId id="2147486496"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22" charset="-52"/>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22" charset="-52"/>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22" charset="-52"/>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22" charset="-52"/>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22" charset="-128"/>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0"/>
        </a:defRPr>
      </a:lvl5pPr>
      <a:lvl6pPr marL="2514600" indent="-228600" algn="l" rtl="0" fontAlgn="base">
        <a:spcBef>
          <a:spcPct val="20000"/>
        </a:spcBef>
        <a:spcAft>
          <a:spcPct val="0"/>
        </a:spcAft>
        <a:buClr>
          <a:schemeClr val="hlink"/>
        </a:buClr>
        <a:buFont typeface="Wingdings" pitchFamily="22" charset="2"/>
        <a:buChar char="§"/>
        <a:defRPr sz="2000">
          <a:solidFill>
            <a:schemeClr val="tx1"/>
          </a:solidFill>
          <a:effectLst>
            <a:outerShdw blurRad="38100" dist="38100" dir="2700000" algn="tl">
              <a:srgbClr val="000000"/>
            </a:outerShdw>
          </a:effectLst>
          <a:latin typeface="+mn-lt"/>
          <a:ea typeface="ＭＳ Ｐゴシック" pitchFamily="22" charset="-128"/>
        </a:defRPr>
      </a:lvl6pPr>
      <a:lvl7pPr marL="2971800" indent="-228600" algn="l" rtl="0" fontAlgn="base">
        <a:spcBef>
          <a:spcPct val="20000"/>
        </a:spcBef>
        <a:spcAft>
          <a:spcPct val="0"/>
        </a:spcAft>
        <a:buClr>
          <a:schemeClr val="hlink"/>
        </a:buClr>
        <a:buFont typeface="Wingdings" pitchFamily="22" charset="2"/>
        <a:buChar char="§"/>
        <a:defRPr sz="2000">
          <a:solidFill>
            <a:schemeClr val="tx1"/>
          </a:solidFill>
          <a:effectLst>
            <a:outerShdw blurRad="38100" dist="38100" dir="2700000" algn="tl">
              <a:srgbClr val="000000"/>
            </a:outerShdw>
          </a:effectLst>
          <a:latin typeface="+mn-lt"/>
          <a:ea typeface="ＭＳ Ｐゴシック" pitchFamily="22" charset="-128"/>
        </a:defRPr>
      </a:lvl7pPr>
      <a:lvl8pPr marL="3429000" indent="-228600" algn="l" rtl="0" fontAlgn="base">
        <a:spcBef>
          <a:spcPct val="20000"/>
        </a:spcBef>
        <a:spcAft>
          <a:spcPct val="0"/>
        </a:spcAft>
        <a:buClr>
          <a:schemeClr val="hlink"/>
        </a:buClr>
        <a:buFont typeface="Wingdings" pitchFamily="22" charset="2"/>
        <a:buChar char="§"/>
        <a:defRPr sz="2000">
          <a:solidFill>
            <a:schemeClr val="tx1"/>
          </a:solidFill>
          <a:effectLst>
            <a:outerShdw blurRad="38100" dist="38100" dir="2700000" algn="tl">
              <a:srgbClr val="000000"/>
            </a:outerShdw>
          </a:effectLst>
          <a:latin typeface="+mn-lt"/>
          <a:ea typeface="ＭＳ Ｐゴシック" pitchFamily="22" charset="-128"/>
        </a:defRPr>
      </a:lvl8pPr>
      <a:lvl9pPr marL="3886200" indent="-228600" algn="l" rtl="0" fontAlgn="base">
        <a:spcBef>
          <a:spcPct val="20000"/>
        </a:spcBef>
        <a:spcAft>
          <a:spcPct val="0"/>
        </a:spcAft>
        <a:buClr>
          <a:schemeClr val="hlink"/>
        </a:buClr>
        <a:buFont typeface="Wingdings" pitchFamily="22" charset="2"/>
        <a:buChar char="§"/>
        <a:defRPr sz="2000">
          <a:solidFill>
            <a:schemeClr val="tx1"/>
          </a:solidFill>
          <a:effectLst>
            <a:outerShdw blurRad="38100" dist="38100" dir="2700000" algn="tl">
              <a:srgbClr val="000000"/>
            </a:outerShdw>
          </a:effectLst>
          <a:latin typeface="+mn-lt"/>
          <a:ea typeface="ＭＳ Ｐゴシック" pitchFamily="2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48482" name="Group 2"/>
          <p:cNvGrpSpPr>
            <a:grpSpLocks/>
          </p:cNvGrpSpPr>
          <p:nvPr/>
        </p:nvGrpSpPr>
        <p:grpSpPr bwMode="auto">
          <a:xfrm>
            <a:off x="0" y="0"/>
            <a:ext cx="8839200" cy="6858000"/>
            <a:chOff x="0" y="0"/>
            <a:chExt cx="5568" cy="4320"/>
          </a:xfrm>
        </p:grpSpPr>
        <p:grpSp>
          <p:nvGrpSpPr>
            <p:cNvPr id="148488" name="Group 3"/>
            <p:cNvGrpSpPr>
              <a:grpSpLocks/>
            </p:cNvGrpSpPr>
            <p:nvPr userDrawn="1"/>
          </p:nvGrpSpPr>
          <p:grpSpPr bwMode="auto">
            <a:xfrm>
              <a:off x="0" y="0"/>
              <a:ext cx="3216" cy="3072"/>
              <a:chOff x="0" y="0"/>
              <a:chExt cx="2928" cy="2784"/>
            </a:xfrm>
          </p:grpSpPr>
          <p:sp>
            <p:nvSpPr>
              <p:cNvPr id="190468" name="Oval 4"/>
              <p:cNvSpPr>
                <a:spLocks noChangeArrowheads="1"/>
              </p:cNvSpPr>
              <p:nvPr userDrawn="1"/>
            </p:nvSpPr>
            <p:spPr bwMode="auto">
              <a:xfrm>
                <a:off x="0" y="0"/>
                <a:ext cx="2928" cy="2784"/>
              </a:xfrm>
              <a:prstGeom prst="ellipse">
                <a:avLst/>
              </a:prstGeom>
              <a:noFill/>
              <a:ln w="9525">
                <a:solidFill>
                  <a:schemeClr val="accent1"/>
                </a:solidFill>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sp>
            <p:nvSpPr>
              <p:cNvPr id="190469" name="Oval 5"/>
              <p:cNvSpPr>
                <a:spLocks noChangeArrowheads="1"/>
              </p:cNvSpPr>
              <p:nvPr userDrawn="1"/>
            </p:nvSpPr>
            <p:spPr bwMode="auto">
              <a:xfrm>
                <a:off x="240" y="240"/>
                <a:ext cx="2445" cy="2304"/>
              </a:xfrm>
              <a:prstGeom prst="ellipse">
                <a:avLst/>
              </a:prstGeom>
              <a:noFill/>
              <a:ln w="9525">
                <a:solidFill>
                  <a:schemeClr val="accent1"/>
                </a:solidFill>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sp>
            <p:nvSpPr>
              <p:cNvPr id="190470" name="Oval 6"/>
              <p:cNvSpPr>
                <a:spLocks noChangeArrowheads="1"/>
              </p:cNvSpPr>
              <p:nvPr userDrawn="1"/>
            </p:nvSpPr>
            <p:spPr bwMode="auto">
              <a:xfrm>
                <a:off x="480" y="480"/>
                <a:ext cx="1968" cy="1822"/>
              </a:xfrm>
              <a:prstGeom prst="ellipse">
                <a:avLst/>
              </a:prstGeom>
              <a:noFill/>
              <a:ln w="9525">
                <a:solidFill>
                  <a:schemeClr val="accent1"/>
                </a:solidFill>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sp>
            <p:nvSpPr>
              <p:cNvPr id="190471" name="Oval 7"/>
              <p:cNvSpPr>
                <a:spLocks noChangeArrowheads="1"/>
              </p:cNvSpPr>
              <p:nvPr userDrawn="1"/>
            </p:nvSpPr>
            <p:spPr bwMode="auto">
              <a:xfrm>
                <a:off x="720" y="720"/>
                <a:ext cx="1488" cy="1349"/>
              </a:xfrm>
              <a:prstGeom prst="ellipse">
                <a:avLst/>
              </a:prstGeom>
              <a:noFill/>
              <a:ln w="9525">
                <a:solidFill>
                  <a:schemeClr val="accent1"/>
                </a:solidFill>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sp>
            <p:nvSpPr>
              <p:cNvPr id="190472"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grpSp>
        <p:grpSp>
          <p:nvGrpSpPr>
            <p:cNvPr id="148489" name="Group 9"/>
            <p:cNvGrpSpPr>
              <a:grpSpLocks/>
            </p:cNvGrpSpPr>
            <p:nvPr userDrawn="1"/>
          </p:nvGrpSpPr>
          <p:grpSpPr bwMode="auto">
            <a:xfrm>
              <a:off x="2016" y="2016"/>
              <a:ext cx="2448" cy="2304"/>
              <a:chOff x="0" y="0"/>
              <a:chExt cx="2928" cy="2784"/>
            </a:xfrm>
          </p:grpSpPr>
          <p:sp>
            <p:nvSpPr>
              <p:cNvPr id="190474" name="Oval 10"/>
              <p:cNvSpPr>
                <a:spLocks noChangeArrowheads="1"/>
              </p:cNvSpPr>
              <p:nvPr userDrawn="1"/>
            </p:nvSpPr>
            <p:spPr bwMode="auto">
              <a:xfrm>
                <a:off x="0" y="0"/>
                <a:ext cx="2928" cy="2784"/>
              </a:xfrm>
              <a:prstGeom prst="ellipse">
                <a:avLst/>
              </a:prstGeom>
              <a:noFill/>
              <a:ln w="9525">
                <a:solidFill>
                  <a:schemeClr val="accent1"/>
                </a:solidFill>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sp>
            <p:nvSpPr>
              <p:cNvPr id="190475"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sp>
            <p:nvSpPr>
              <p:cNvPr id="190476"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sp>
            <p:nvSpPr>
              <p:cNvPr id="190477"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sp>
            <p:nvSpPr>
              <p:cNvPr id="190478"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grpSp>
        <p:grpSp>
          <p:nvGrpSpPr>
            <p:cNvPr id="148490" name="Group 15"/>
            <p:cNvGrpSpPr>
              <a:grpSpLocks/>
            </p:cNvGrpSpPr>
            <p:nvPr userDrawn="1"/>
          </p:nvGrpSpPr>
          <p:grpSpPr bwMode="auto">
            <a:xfrm>
              <a:off x="2832" y="96"/>
              <a:ext cx="2736" cy="2592"/>
              <a:chOff x="0" y="0"/>
              <a:chExt cx="2928" cy="2784"/>
            </a:xfrm>
          </p:grpSpPr>
          <p:sp>
            <p:nvSpPr>
              <p:cNvPr id="190480" name="Oval 16"/>
              <p:cNvSpPr>
                <a:spLocks noChangeArrowheads="1"/>
              </p:cNvSpPr>
              <p:nvPr userDrawn="1"/>
            </p:nvSpPr>
            <p:spPr bwMode="auto">
              <a:xfrm>
                <a:off x="0" y="0"/>
                <a:ext cx="2928" cy="2784"/>
              </a:xfrm>
              <a:prstGeom prst="ellipse">
                <a:avLst/>
              </a:prstGeom>
              <a:noFill/>
              <a:ln w="9525">
                <a:solidFill>
                  <a:schemeClr val="accent1"/>
                </a:solidFill>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sp>
            <p:nvSpPr>
              <p:cNvPr id="190481"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sp>
            <p:nvSpPr>
              <p:cNvPr id="190482"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sp>
            <p:nvSpPr>
              <p:cNvPr id="190483"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sp>
            <p:nvSpPr>
              <p:cNvPr id="190484"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grpSp>
      </p:grpSp>
      <p:sp>
        <p:nvSpPr>
          <p:cNvPr id="148483"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a:t>Click to edit Master title style</a:t>
            </a:r>
          </a:p>
        </p:txBody>
      </p:sp>
      <p:sp>
        <p:nvSpPr>
          <p:cNvPr id="148484"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0487"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l" eaLnBrk="1" hangingPunct="1">
              <a:defRPr sz="1400" b="1">
                <a:solidFill>
                  <a:srgbClr val="EAEAEA"/>
                </a:solidFill>
                <a:latin typeface="Times New Roman" charset="0"/>
                <a:ea typeface="ＭＳ Ｐゴシック" charset="-128"/>
                <a:cs typeface="ＭＳ Ｐゴシック" charset="-128"/>
              </a:defRPr>
            </a:lvl1pPr>
          </a:lstStyle>
          <a:p>
            <a:pPr>
              <a:defRPr/>
            </a:pPr>
            <a:endParaRPr lang="en-US"/>
          </a:p>
        </p:txBody>
      </p:sp>
      <p:sp>
        <p:nvSpPr>
          <p:cNvPr id="190488" name="Rectangle 24"/>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ctr" eaLnBrk="1" hangingPunct="1">
              <a:defRPr sz="1400" b="1">
                <a:solidFill>
                  <a:srgbClr val="EAEAEA"/>
                </a:solidFill>
                <a:latin typeface="Times New Roman" charset="0"/>
                <a:ea typeface="ＭＳ Ｐゴシック" charset="-128"/>
                <a:cs typeface="ＭＳ Ｐゴシック" charset="-128"/>
              </a:defRPr>
            </a:lvl1pPr>
          </a:lstStyle>
          <a:p>
            <a:pPr>
              <a:defRPr/>
            </a:pPr>
            <a:endParaRPr lang="en-US"/>
          </a:p>
        </p:txBody>
      </p:sp>
      <p:sp>
        <p:nvSpPr>
          <p:cNvPr id="190489"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r">
              <a:defRPr sz="1400">
                <a:solidFill>
                  <a:srgbClr val="EAEAEA"/>
                </a:solidFill>
                <a:latin typeface="Times New Roman" charset="0"/>
              </a:defRPr>
            </a:lvl1pPr>
          </a:lstStyle>
          <a:p>
            <a:fld id="{DA57535A-EAC4-DE4E-8681-ED1096459864}" type="slidenum">
              <a:rPr lang="en-US"/>
              <a:pPr/>
              <a:t>‹#›</a:t>
            </a:fld>
            <a:endParaRPr lang="en-US"/>
          </a:p>
        </p:txBody>
      </p:sp>
    </p:spTree>
  </p:cSld>
  <p:clrMap bg1="dk2" tx1="lt1" bg2="dk1" tx2="lt2" accent1="accent1" accent2="accent2" accent3="accent3" accent4="accent4" accent5="accent5" accent6="accent6" hlink="hlink" folHlink="folHlink"/>
  <p:sldLayoutIdLst>
    <p:sldLayoutId id="2147485047"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082" algn="ctr" rtl="0" fontAlgn="base">
        <a:spcBef>
          <a:spcPct val="0"/>
        </a:spcBef>
        <a:spcAft>
          <a:spcPct val="0"/>
        </a:spcAft>
        <a:defRPr sz="4400">
          <a:solidFill>
            <a:schemeClr val="tx2"/>
          </a:solidFill>
          <a:latin typeface="Times New Roman" pitchFamily="-108" charset="0"/>
        </a:defRPr>
      </a:lvl6pPr>
      <a:lvl7pPr marL="914165" algn="ctr" rtl="0" fontAlgn="base">
        <a:spcBef>
          <a:spcPct val="0"/>
        </a:spcBef>
        <a:spcAft>
          <a:spcPct val="0"/>
        </a:spcAft>
        <a:defRPr sz="4400">
          <a:solidFill>
            <a:schemeClr val="tx2"/>
          </a:solidFill>
          <a:latin typeface="Times New Roman" pitchFamily="-108" charset="0"/>
        </a:defRPr>
      </a:lvl7pPr>
      <a:lvl8pPr marL="1371250" algn="ctr" rtl="0" fontAlgn="base">
        <a:spcBef>
          <a:spcPct val="0"/>
        </a:spcBef>
        <a:spcAft>
          <a:spcPct val="0"/>
        </a:spcAft>
        <a:defRPr sz="4400">
          <a:solidFill>
            <a:schemeClr val="tx2"/>
          </a:solidFill>
          <a:latin typeface="Times New Roman" pitchFamily="-108" charset="0"/>
        </a:defRPr>
      </a:lvl8pPr>
      <a:lvl9pPr marL="1828332" algn="ctr" rtl="0" fontAlgn="base">
        <a:spcBef>
          <a:spcPct val="0"/>
        </a:spcBef>
        <a:spcAft>
          <a:spcPct val="0"/>
        </a:spcAft>
        <a:defRPr sz="4400">
          <a:solidFill>
            <a:schemeClr val="tx2"/>
          </a:solidFill>
          <a:latin typeface="Times New Roman" pitchFamily="-108" charset="0"/>
        </a:defRPr>
      </a:lvl9pPr>
    </p:titleStyle>
    <p:bodyStyle>
      <a:lvl1pPr marL="342813" indent="-342813" algn="l" rtl="0" eaLnBrk="0" fontAlgn="base" hangingPunct="0">
        <a:spcBef>
          <a:spcPct val="20000"/>
        </a:spcBef>
        <a:spcAft>
          <a:spcPct val="0"/>
        </a:spcAft>
        <a:buClr>
          <a:schemeClr val="accent2"/>
        </a:buClr>
        <a:buSzPct val="110000"/>
        <a:buChar char="•"/>
        <a:defRPr sz="3200">
          <a:solidFill>
            <a:schemeClr val="tx1"/>
          </a:solidFill>
          <a:latin typeface="+mn-lt"/>
          <a:ea typeface="ＭＳ Ｐゴシック" pitchFamily="-111" charset="-128"/>
          <a:cs typeface="ＭＳ Ｐゴシック" pitchFamily="-111" charset="-128"/>
        </a:defRPr>
      </a:lvl1pPr>
      <a:lvl2pPr marL="742760" indent="-285677" algn="l" rtl="0" eaLnBrk="0" fontAlgn="base" hangingPunct="0">
        <a:spcBef>
          <a:spcPct val="20000"/>
        </a:spcBef>
        <a:spcAft>
          <a:spcPct val="0"/>
        </a:spcAft>
        <a:buClr>
          <a:schemeClr val="hlink"/>
        </a:buClr>
        <a:buSzPct val="110000"/>
        <a:buChar char="•"/>
        <a:defRPr sz="2800">
          <a:solidFill>
            <a:schemeClr val="tx1"/>
          </a:solidFill>
          <a:latin typeface="+mn-lt"/>
          <a:ea typeface="ＭＳ Ｐゴシック" pitchFamily="-108" charset="-128"/>
        </a:defRPr>
      </a:lvl2pPr>
      <a:lvl3pPr marL="1142706" indent="-228541" algn="l" rtl="0" eaLnBrk="0" fontAlgn="base" hangingPunct="0">
        <a:spcBef>
          <a:spcPct val="20000"/>
        </a:spcBef>
        <a:spcAft>
          <a:spcPct val="0"/>
        </a:spcAft>
        <a:buClr>
          <a:schemeClr val="folHlink"/>
        </a:buClr>
        <a:buSzPct val="110000"/>
        <a:buChar char="•"/>
        <a:defRPr sz="2400">
          <a:solidFill>
            <a:schemeClr val="tx1"/>
          </a:solidFill>
          <a:latin typeface="+mn-lt"/>
          <a:ea typeface="ＭＳ Ｐゴシック" pitchFamily="-108" charset="-128"/>
        </a:defRPr>
      </a:lvl3pPr>
      <a:lvl4pPr marL="1599790" indent="-228541"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875" indent="-228541" algn="l" rtl="0" eaLnBrk="0" fontAlgn="base" hangingPunct="0">
        <a:spcBef>
          <a:spcPct val="20000"/>
        </a:spcBef>
        <a:spcAft>
          <a:spcPct val="0"/>
        </a:spcAft>
        <a:buClr>
          <a:schemeClr val="tx1"/>
        </a:buClr>
        <a:buChar char="•"/>
        <a:defRPr sz="2000">
          <a:solidFill>
            <a:schemeClr val="tx1"/>
          </a:solidFill>
          <a:latin typeface="+mn-lt"/>
          <a:ea typeface="ＭＳ Ｐゴシック" pitchFamily="-108" charset="-128"/>
        </a:defRPr>
      </a:lvl5pPr>
      <a:lvl6pPr marL="2513959" indent="-228541"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6pPr>
      <a:lvl7pPr marL="2971040" indent="-228541"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7pPr>
      <a:lvl8pPr marL="3428124" indent="-228541"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8pPr>
      <a:lvl9pPr marL="3885205" indent="-228541"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a:defRPr/>
            </a:pPr>
            <a:fld id="{CC385DC9-05F0-1F4E-A4A4-30B2429CDB75}" type="slidenum">
              <a:rPr lang="en-US"/>
              <a:pPr>
                <a:defRPr/>
              </a:pPr>
              <a:t>‹#›</a:t>
            </a:fld>
            <a:endParaRPr lang="en-US"/>
          </a:p>
        </p:txBody>
      </p:sp>
    </p:spTree>
    <p:extLst>
      <p:ext uri="{BB962C8B-B14F-4D97-AF65-F5344CB8AC3E}">
        <p14:creationId xmlns:p14="http://schemas.microsoft.com/office/powerpoint/2010/main" val="1956099714"/>
      </p:ext>
    </p:extLst>
  </p:cSld>
  <p:clrMap bg1="lt1" tx1="dk1" bg2="lt2" tx2="dk2" accent1="accent1" accent2="accent2" accent3="accent3" accent4="accent4" accent5="accent5" accent6="accent6" hlink="hlink" folHlink="folHlink"/>
  <p:sldLayoutIdLst>
    <p:sldLayoutId id="2147486498" r:id="rId1"/>
    <p:sldLayoutId id="2147486499" r:id="rId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5pPr>
      <a:lvl6pPr marL="457200"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6pPr>
      <a:lvl7pPr marL="914400"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7pPr>
      <a:lvl8pPr marL="1371600"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8pPr>
      <a:lvl9pPr marL="1828800"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3554" name="Group 2"/>
          <p:cNvGrpSpPr>
            <a:grpSpLocks/>
          </p:cNvGrpSpPr>
          <p:nvPr/>
        </p:nvGrpSpPr>
        <p:grpSpPr bwMode="auto">
          <a:xfrm>
            <a:off x="0" y="0"/>
            <a:ext cx="7242175" cy="1981200"/>
            <a:chOff x="0" y="0"/>
            <a:chExt cx="4562" cy="1248"/>
          </a:xfrm>
        </p:grpSpPr>
        <p:sp>
          <p:nvSpPr>
            <p:cNvPr id="100355"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a:p>
          </p:txBody>
        </p:sp>
        <p:sp>
          <p:nvSpPr>
            <p:cNvPr id="23561"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10035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035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defRPr>
            </a:lvl1pPr>
          </a:lstStyle>
          <a:p>
            <a:pPr>
              <a:defRPr/>
            </a:pPr>
            <a:endParaRPr lang="en-US"/>
          </a:p>
        </p:txBody>
      </p:sp>
      <p:sp>
        <p:nvSpPr>
          <p:cNvPr id="100360"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defRPr>
            </a:lvl1pPr>
          </a:lstStyle>
          <a:p>
            <a:pPr>
              <a:defRPr/>
            </a:pPr>
            <a:endParaRPr lang="en-US"/>
          </a:p>
        </p:txBody>
      </p:sp>
      <p:sp>
        <p:nvSpPr>
          <p:cNvPr id="10036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defRPr>
            </a:lvl1pPr>
          </a:lstStyle>
          <a:p>
            <a:pPr>
              <a:defRPr/>
            </a:pPr>
            <a:fld id="{D297CCCF-9933-2A47-8A75-4202EB732F38}" type="slidenum">
              <a:rPr lang="en-US"/>
              <a:pPr>
                <a:defRPr/>
              </a:pPr>
              <a:t>‹#›</a:t>
            </a:fld>
            <a:endParaRPr lang="en-US"/>
          </a:p>
        </p:txBody>
      </p:sp>
    </p:spTree>
    <p:extLst>
      <p:ext uri="{BB962C8B-B14F-4D97-AF65-F5344CB8AC3E}">
        <p14:creationId xmlns:p14="http://schemas.microsoft.com/office/powerpoint/2010/main" val="3823499759"/>
      </p:ext>
    </p:extLst>
  </p:cSld>
  <p:clrMap bg1="dk2" tx1="lt1" bg2="dk1" tx2="lt2" accent1="accent1" accent2="accent2" accent3="accent3" accent4="accent4" accent5="accent5" accent6="accent6" hlink="hlink" folHlink="folHlink"/>
  <p:sldLayoutIdLst>
    <p:sldLayoutId id="2147486501"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1" charset="-128"/>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111" charset="-128"/>
        </a:defRPr>
      </a:lvl5pPr>
      <a:lvl6pPr marL="25146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086466" name="Rectangle 2"/>
          <p:cNvSpPr>
            <a:spLocks noGrp="1" noChangeArrowheads="1"/>
          </p:cNvSpPr>
          <p:nvPr>
            <p:ph type="body" idx="1"/>
          </p:nvPr>
        </p:nvSpPr>
        <p:spPr bwMode="auto">
          <a:xfrm>
            <a:off x="1157288" y="1981200"/>
            <a:ext cx="7791450" cy="4114800"/>
          </a:xfrm>
          <a:prstGeom prst="rect">
            <a:avLst/>
          </a:prstGeom>
          <a:noFill/>
          <a:ln w="12700">
            <a:noFill/>
            <a:miter lim="800000"/>
            <a:headEnd/>
            <a:tailEnd/>
          </a:ln>
          <a:effec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86467" name="Rectangle 3"/>
          <p:cNvSpPr>
            <a:spLocks noGrp="1" noChangeArrowheads="1"/>
          </p:cNvSpPr>
          <p:nvPr>
            <p:ph type="title"/>
          </p:nvPr>
        </p:nvSpPr>
        <p:spPr bwMode="auto">
          <a:xfrm>
            <a:off x="1181100" y="609600"/>
            <a:ext cx="7715250"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a:t>Click to edit Master title style</a:t>
            </a:r>
          </a:p>
        </p:txBody>
      </p:sp>
      <p:grpSp>
        <p:nvGrpSpPr>
          <p:cNvPr id="55300" name="Group 4"/>
          <p:cNvGrpSpPr>
            <a:grpSpLocks/>
          </p:cNvGrpSpPr>
          <p:nvPr/>
        </p:nvGrpSpPr>
        <p:grpSpPr bwMode="auto">
          <a:xfrm>
            <a:off x="0" y="0"/>
            <a:ext cx="1085850" cy="6845300"/>
            <a:chOff x="0" y="0"/>
            <a:chExt cx="684" cy="4312"/>
          </a:xfrm>
        </p:grpSpPr>
        <p:sp>
          <p:nvSpPr>
            <p:cNvPr id="55301"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grpSp>
          <p:nvGrpSpPr>
            <p:cNvPr id="55302" name="Group 6"/>
            <p:cNvGrpSpPr>
              <a:grpSpLocks/>
            </p:cNvGrpSpPr>
            <p:nvPr/>
          </p:nvGrpSpPr>
          <p:grpSpPr bwMode="auto">
            <a:xfrm>
              <a:off x="48" y="102"/>
              <a:ext cx="96" cy="4122"/>
              <a:chOff x="48" y="102"/>
              <a:chExt cx="96" cy="4122"/>
            </a:xfrm>
          </p:grpSpPr>
          <p:sp>
            <p:nvSpPr>
              <p:cNvPr id="55303"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04"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05"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06"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07"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08"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09"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10"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11"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12"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13"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14"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15"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16"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17"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18"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19"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20"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21"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22"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23"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24"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25"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26"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27"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28"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29"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30"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31"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grpSp>
      </p:grpSp>
    </p:spTree>
    <p:extLst>
      <p:ext uri="{BB962C8B-B14F-4D97-AF65-F5344CB8AC3E}">
        <p14:creationId xmlns:p14="http://schemas.microsoft.com/office/powerpoint/2010/main" val="2233363745"/>
      </p:ext>
    </p:extLst>
  </p:cSld>
  <p:clrMap bg1="dk2" tx1="lt1" bg2="dk1" tx2="lt2" accent1="accent1" accent2="accent2" accent3="accent3" accent4="accent4" accent5="accent5" accent6="accent6" hlink="hlink" folHlink="folHlink"/>
  <p:sldLayoutIdLst>
    <p:sldLayoutId id="2147486503" r:id="rId1"/>
    <p:sldLayoutId id="2147486504" r:id="rId2"/>
    <p:sldLayoutId id="2147486505" r:id="rId3"/>
    <p:sldLayoutId id="2147486506" r:id="rId4"/>
    <p:sldLayoutId id="2147486507" r:id="rId5"/>
    <p:sldLayoutId id="2147486508" r:id="rId6"/>
    <p:sldLayoutId id="2147486509" r:id="rId7"/>
    <p:sldLayoutId id="2147486510" r:id="rId8"/>
    <p:sldLayoutId id="2147486511" r:id="rId9"/>
    <p:sldLayoutId id="2147486512" r:id="rId10"/>
    <p:sldLayoutId id="2147486513"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sz="4400">
          <a:solidFill>
            <a:schemeClr val="tx2"/>
          </a:solidFill>
          <a:latin typeface="Times" pitchFamily="-105" charset="0"/>
        </a:defRPr>
      </a:lvl6pPr>
      <a:lvl7pPr marL="914400" algn="l" rtl="0" eaLnBrk="0" fontAlgn="base" hangingPunct="0">
        <a:spcBef>
          <a:spcPct val="0"/>
        </a:spcBef>
        <a:spcAft>
          <a:spcPct val="0"/>
        </a:spcAft>
        <a:defRPr sz="4400">
          <a:solidFill>
            <a:schemeClr val="tx2"/>
          </a:solidFill>
          <a:latin typeface="Times" pitchFamily="-105" charset="0"/>
        </a:defRPr>
      </a:lvl7pPr>
      <a:lvl8pPr marL="1371600" algn="l" rtl="0" eaLnBrk="0" fontAlgn="base" hangingPunct="0">
        <a:spcBef>
          <a:spcPct val="0"/>
        </a:spcBef>
        <a:spcAft>
          <a:spcPct val="0"/>
        </a:spcAft>
        <a:defRPr sz="4400">
          <a:solidFill>
            <a:schemeClr val="tx2"/>
          </a:solidFill>
          <a:latin typeface="Times" pitchFamily="-105" charset="0"/>
        </a:defRPr>
      </a:lvl8pPr>
      <a:lvl9pPr marL="1828800" algn="l" rtl="0" eaLnBrk="0" fontAlgn="base" hangingPunct="0">
        <a:spcBef>
          <a:spcPct val="0"/>
        </a:spcBef>
        <a:spcAft>
          <a:spcPct val="0"/>
        </a:spcAft>
        <a:defRPr sz="4400">
          <a:solidFill>
            <a:schemeClr val="tx2"/>
          </a:solidFill>
          <a:latin typeface="Times" pitchFamily="-105"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mn-lt"/>
          <a:ea typeface="ＭＳ Ｐゴシック" pitchFamily="-105" charset="-128"/>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06699"/>
            </a:gs>
            <a:gs pos="100000">
              <a:srgbClr val="001017"/>
            </a:gs>
          </a:gsLst>
          <a:path path="rect">
            <a:fillToRect r="100000" b="100000"/>
          </a:path>
        </a:gra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9A58B589-D2B9-CBDC-20FA-6FE1A9FA8326}"/>
              </a:ext>
            </a:extLst>
          </p:cNvPr>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a:extLst>
              <a:ext uri="{FF2B5EF4-FFF2-40B4-BE49-F238E27FC236}">
                <a16:creationId xmlns:a16="http://schemas.microsoft.com/office/drawing/2014/main" id="{10BA93E6-5E3E-201A-41B8-2AD0B2DECC24}"/>
              </a:ext>
            </a:extLst>
          </p:cNvPr>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a:extLst>
              <a:ext uri="{FF2B5EF4-FFF2-40B4-BE49-F238E27FC236}">
                <a16:creationId xmlns:a16="http://schemas.microsoft.com/office/drawing/2014/main" id="{C66DE62C-A369-1CF8-A3E3-CBFAAA12727B}"/>
              </a:ext>
            </a:extLst>
          </p:cNvPr>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a:defRPr sz="1400">
                <a:solidFill>
                  <a:schemeClr val="tx1"/>
                </a:solidFill>
                <a:latin typeface="Times New Roman"/>
                <a:ea typeface="ＭＳ Ｐゴシック" charset="0"/>
                <a:cs typeface="+mn-cs"/>
              </a:defRPr>
            </a:lvl1pPr>
          </a:lstStyle>
          <a:p>
            <a:pPr>
              <a:defRPr/>
            </a:pPr>
            <a:endParaRPr lang="en-US"/>
          </a:p>
        </p:txBody>
      </p:sp>
      <p:sp>
        <p:nvSpPr>
          <p:cNvPr id="1029" name="Rectangle 5">
            <a:extLst>
              <a:ext uri="{FF2B5EF4-FFF2-40B4-BE49-F238E27FC236}">
                <a16:creationId xmlns:a16="http://schemas.microsoft.com/office/drawing/2014/main" id="{4344C949-F617-A54A-8149-47302391534E}"/>
              </a:ext>
            </a:extLst>
          </p:cNvPr>
          <p:cNvSpPr>
            <a:spLocks noGrp="1" noChangeArrowheads="1"/>
          </p:cNvSpPr>
          <p:nvPr>
            <p:ph type="ftr" sz="quarter" idx="3"/>
          </p:nvPr>
        </p:nvSpPr>
        <p:spPr bwMode="auto">
          <a:xfrm>
            <a:off x="3124200" y="6245225"/>
            <a:ext cx="57150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defRPr sz="1400">
                <a:solidFill>
                  <a:schemeClr val="tx1"/>
                </a:solidFill>
                <a:latin typeface="Times New Roman"/>
                <a:ea typeface="ＭＳ Ｐゴシック" charset="0"/>
                <a:cs typeface="+mn-cs"/>
              </a:defRPr>
            </a:lvl1pPr>
          </a:lstStyle>
          <a:p>
            <a:pPr algn="r">
              <a:defRPr/>
            </a:pPr>
            <a:r>
              <a:rPr lang="en-US" dirty="0"/>
              <a:t>Stephen J. Bramer, DTS</a:t>
            </a:r>
          </a:p>
        </p:txBody>
      </p:sp>
    </p:spTree>
    <p:extLst>
      <p:ext uri="{BB962C8B-B14F-4D97-AF65-F5344CB8AC3E}">
        <p14:creationId xmlns:p14="http://schemas.microsoft.com/office/powerpoint/2010/main" val="3812611939"/>
      </p:ext>
    </p:extLst>
  </p:cSld>
  <p:clrMap bg1="dk2" tx1="lt1" bg2="dk1" tx2="lt2" accent1="accent1" accent2="accent2" accent3="accent3" accent4="accent4" accent5="accent5" accent6="accent6" hlink="hlink" folHlink="folHlink"/>
  <p:sldLayoutIdLst>
    <p:sldLayoutId id="2147486515" r:id="rId1"/>
    <p:sldLayoutId id="2147486516" r:id="rId2"/>
    <p:sldLayoutId id="2147486517" r:id="rId3"/>
    <p:sldLayoutId id="2147486518" r:id="rId4"/>
    <p:sldLayoutId id="2147486519" r:id="rId5"/>
    <p:sldLayoutId id="2147486520" r:id="rId6"/>
    <p:sldLayoutId id="2147486521" r:id="rId7"/>
    <p:sldLayoutId id="2147486522" r:id="rId8"/>
    <p:sldLayoutId id="2147486523" r:id="rId9"/>
    <p:sldLayoutId id="2147486524" r:id="rId10"/>
    <p:sldLayoutId id="2147486525" r:id="rId11"/>
  </p:sldLayoutIdLst>
  <p:transition spd="med">
    <p:fade/>
  </p:transition>
  <p:txStyles>
    <p:titleStyle>
      <a:lvl1pPr algn="ctr" rtl="0" eaLnBrk="0" fontAlgn="base" hangingPunct="0">
        <a:spcBef>
          <a:spcPct val="0"/>
        </a:spcBef>
        <a:spcAft>
          <a:spcPct val="0"/>
        </a:spcAft>
        <a:defRPr sz="4400">
          <a:solidFill>
            <a:schemeClr val="tx2"/>
          </a:solidFill>
          <a:latin typeface="Times New Roman"/>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Times New Roman"/>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Times New Roman"/>
          <a:ea typeface="+mn-ea"/>
        </a:defRPr>
      </a:lvl2pPr>
      <a:lvl3pPr marL="1143000" indent="-228600" algn="l" rtl="0" eaLnBrk="0" fontAlgn="base" hangingPunct="0">
        <a:spcBef>
          <a:spcPct val="20000"/>
        </a:spcBef>
        <a:spcAft>
          <a:spcPct val="0"/>
        </a:spcAft>
        <a:buChar char="•"/>
        <a:defRPr sz="2400">
          <a:solidFill>
            <a:schemeClr val="tx1"/>
          </a:solidFill>
          <a:latin typeface="Times New Roman"/>
          <a:ea typeface="+mn-ea"/>
        </a:defRPr>
      </a:lvl3pPr>
      <a:lvl4pPr marL="1600200" indent="-228600" algn="l" rtl="0" eaLnBrk="0" fontAlgn="base" hangingPunct="0">
        <a:spcBef>
          <a:spcPct val="20000"/>
        </a:spcBef>
        <a:spcAft>
          <a:spcPct val="0"/>
        </a:spcAft>
        <a:buChar char="–"/>
        <a:defRPr sz="2000">
          <a:solidFill>
            <a:schemeClr val="tx1"/>
          </a:solidFill>
          <a:latin typeface="Times New Roman"/>
          <a:ea typeface="+mn-ea"/>
        </a:defRPr>
      </a:lvl4pPr>
      <a:lvl5pPr marL="2057400" indent="-228600" algn="l" rtl="0" eaLnBrk="0" fontAlgn="base" hangingPunct="0">
        <a:spcBef>
          <a:spcPct val="20000"/>
        </a:spcBef>
        <a:spcAft>
          <a:spcPct val="0"/>
        </a:spcAft>
        <a:buChar char="»"/>
        <a:defRPr sz="2000">
          <a:solidFill>
            <a:schemeClr val="tx1"/>
          </a:solidFill>
          <a:latin typeface="Times New Roman"/>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669925" y="381000"/>
            <a:ext cx="8510588"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638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eaLnBrk="1" hangingPunct="1">
              <a:defRPr sz="1400">
                <a:solidFill>
                  <a:schemeClr val="tx2"/>
                </a:solidFill>
                <a:latin typeface="Arial" pitchFamily="-112" charset="0"/>
                <a:ea typeface="ＭＳ Ｐゴシック" pitchFamily="-112" charset="-128"/>
                <a:cs typeface="ＭＳ Ｐゴシック" pitchFamily="-112" charset="-128"/>
              </a:defRPr>
            </a:lvl1pPr>
          </a:lstStyle>
          <a:p>
            <a:pPr>
              <a:defRPr/>
            </a:pPr>
            <a:endParaRPr lang="en-US"/>
          </a:p>
        </p:txBody>
      </p:sp>
      <p:sp>
        <p:nvSpPr>
          <p:cNvPr id="1638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eaLnBrk="1" hangingPunct="1">
              <a:defRPr sz="1400">
                <a:solidFill>
                  <a:schemeClr val="tx2"/>
                </a:solidFill>
                <a:latin typeface="Arial" pitchFamily="-112" charset="0"/>
                <a:ea typeface="ＭＳ Ｐゴシック" pitchFamily="-112" charset="-128"/>
                <a:cs typeface="ＭＳ Ｐゴシック" pitchFamily="-112" charset="-128"/>
              </a:defRPr>
            </a:lvl1pPr>
          </a:lstStyle>
          <a:p>
            <a:pPr>
              <a:defRPr/>
            </a:pPr>
            <a:endParaRPr lang="en-US"/>
          </a:p>
        </p:txBody>
      </p:sp>
      <p:sp>
        <p:nvSpPr>
          <p:cNvPr id="1639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eaLnBrk="1" hangingPunct="1">
              <a:defRPr sz="1400">
                <a:solidFill>
                  <a:schemeClr val="tx2"/>
                </a:solidFill>
              </a:defRPr>
            </a:lvl1pPr>
          </a:lstStyle>
          <a:p>
            <a:pPr>
              <a:defRPr/>
            </a:pPr>
            <a:fld id="{BAC142C6-281E-484E-BADF-DD5466C56E09}" type="slidenum">
              <a:rPr lang="en-US"/>
              <a:pPr>
                <a:defRPr/>
              </a:pPr>
              <a:t>‹#›</a:t>
            </a:fld>
            <a:endParaRPr lang="en-US"/>
          </a:p>
        </p:txBody>
      </p:sp>
      <p:pic>
        <p:nvPicPr>
          <p:cNvPr id="1031" name="Picture 7" descr="EXPHORSA"/>
          <p:cNvPicPr>
            <a:picLocks noChangeAspect="1" noChangeArrowheads="1"/>
          </p:cNvPicPr>
          <p:nvPr/>
        </p:nvPicPr>
        <p:blipFill>
          <a:blip r:embed="rId16">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665163" y="1766888"/>
            <a:ext cx="8507412" cy="4113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48635182"/>
      </p:ext>
    </p:extLst>
  </p:cSld>
  <p:clrMap bg1="lt1" tx1="dk1" bg2="lt2" tx2="dk2" accent1="accent1" accent2="accent2" accent3="accent3" accent4="accent4" accent5="accent5" accent6="accent6" hlink="hlink" folHlink="folHlink"/>
  <p:sldLayoutIdLst>
    <p:sldLayoutId id="2147486527" r:id="rId1"/>
    <p:sldLayoutId id="2147486528" r:id="rId2"/>
    <p:sldLayoutId id="2147486529" r:id="rId3"/>
    <p:sldLayoutId id="2147486530" r:id="rId4"/>
    <p:sldLayoutId id="2147486531" r:id="rId5"/>
    <p:sldLayoutId id="2147486532" r:id="rId6"/>
    <p:sldLayoutId id="2147486533" r:id="rId7"/>
    <p:sldLayoutId id="2147486534" r:id="rId8"/>
    <p:sldLayoutId id="2147486535" r:id="rId9"/>
    <p:sldLayoutId id="2147486536" r:id="rId10"/>
    <p:sldLayoutId id="2147486537" r:id="rId11"/>
    <p:sldLayoutId id="2147486538" r:id="rId12"/>
  </p:sldLayoutIdLst>
  <p:txStyles>
    <p:titleStyle>
      <a:lvl1pPr algn="l" rtl="0" eaLnBrk="0" fontAlgn="base" hangingPunct="0">
        <a:spcBef>
          <a:spcPct val="0"/>
        </a:spcBef>
        <a:spcAft>
          <a:spcPct val="0"/>
        </a:spcAft>
        <a:defRPr sz="4400" b="1">
          <a:solidFill>
            <a:schemeClr val="tx2"/>
          </a:solidFill>
          <a:latin typeface="Arial"/>
          <a:ea typeface="ＭＳ Ｐゴシック" charset="0"/>
          <a:cs typeface="Arial"/>
        </a:defRPr>
      </a:lvl1pPr>
      <a:lvl2pPr algn="l"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imes New Roman" pitchFamily="18" charset="0"/>
        </a:defRPr>
      </a:lvl6pPr>
      <a:lvl7pPr marL="914400" algn="l" rtl="0" fontAlgn="base">
        <a:spcBef>
          <a:spcPct val="0"/>
        </a:spcBef>
        <a:spcAft>
          <a:spcPct val="0"/>
        </a:spcAft>
        <a:defRPr sz="4400">
          <a:solidFill>
            <a:schemeClr val="tx2"/>
          </a:solidFill>
          <a:latin typeface="Times New Roman" pitchFamily="18" charset="0"/>
        </a:defRPr>
      </a:lvl7pPr>
      <a:lvl8pPr marL="1371600" algn="l" rtl="0" fontAlgn="base">
        <a:spcBef>
          <a:spcPct val="0"/>
        </a:spcBef>
        <a:spcAft>
          <a:spcPct val="0"/>
        </a:spcAft>
        <a:defRPr sz="4400">
          <a:solidFill>
            <a:schemeClr val="tx2"/>
          </a:solidFill>
          <a:latin typeface="Times New Roman" pitchFamily="18" charset="0"/>
        </a:defRPr>
      </a:lvl8pPr>
      <a:lvl9pPr marL="1828800" algn="l"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Blip>
          <a:blip r:embed="rId17"/>
        </a:buBlip>
        <a:defRPr sz="3200" b="1">
          <a:solidFill>
            <a:schemeClr val="tx1"/>
          </a:solidFill>
          <a:latin typeface="Arial"/>
          <a:ea typeface="ＭＳ Ｐゴシック" charset="0"/>
          <a:cs typeface="Arial"/>
        </a:defRPr>
      </a:lvl1pPr>
      <a:lvl2pPr marL="742950" indent="-285750" algn="l" rtl="0" eaLnBrk="0" fontAlgn="base" hangingPunct="0">
        <a:spcBef>
          <a:spcPct val="20000"/>
        </a:spcBef>
        <a:spcAft>
          <a:spcPct val="0"/>
        </a:spcAft>
        <a:buClr>
          <a:schemeClr val="accent2"/>
        </a:buClr>
        <a:buFont typeface="Wingdings" charset="0"/>
        <a:buBlip>
          <a:blip r:embed="rId18"/>
        </a:buBlip>
        <a:defRPr sz="2800" b="1">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b="1">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tx2"/>
        </a:buClr>
        <a:buFont typeface="Wingdings" charset="0"/>
        <a:buChar char="s"/>
        <a:defRPr sz="2000" b="1">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tx2"/>
        </a:buClr>
        <a:buFont typeface="Wingdings" charset="0"/>
        <a:buChar char="s"/>
        <a:defRPr sz="2000" b="1">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lr>
          <a:schemeClr val="tx2"/>
        </a:buClr>
        <a:buFont typeface="Wingdings" pitchFamily="2" charset="2"/>
        <a:buChar char="s"/>
        <a:defRPr sz="2000">
          <a:solidFill>
            <a:schemeClr val="tx1"/>
          </a:solidFill>
          <a:latin typeface="+mn-lt"/>
        </a:defRPr>
      </a:lvl6pPr>
      <a:lvl7pPr marL="2971800" indent="-228600" algn="l" rtl="0" fontAlgn="base">
        <a:spcBef>
          <a:spcPct val="20000"/>
        </a:spcBef>
        <a:spcAft>
          <a:spcPct val="0"/>
        </a:spcAft>
        <a:buClr>
          <a:schemeClr val="tx2"/>
        </a:buClr>
        <a:buFont typeface="Wingdings" pitchFamily="2" charset="2"/>
        <a:buChar char="s"/>
        <a:defRPr sz="2000">
          <a:solidFill>
            <a:schemeClr val="tx1"/>
          </a:solidFill>
          <a:latin typeface="+mn-lt"/>
        </a:defRPr>
      </a:lvl7pPr>
      <a:lvl8pPr marL="3429000" indent="-228600" algn="l" rtl="0" fontAlgn="base">
        <a:spcBef>
          <a:spcPct val="20000"/>
        </a:spcBef>
        <a:spcAft>
          <a:spcPct val="0"/>
        </a:spcAft>
        <a:buClr>
          <a:schemeClr val="tx2"/>
        </a:buClr>
        <a:buFont typeface="Wingdings" pitchFamily="2" charset="2"/>
        <a:buChar char="s"/>
        <a:defRPr sz="2000">
          <a:solidFill>
            <a:schemeClr val="tx1"/>
          </a:solidFill>
          <a:latin typeface="+mn-lt"/>
        </a:defRPr>
      </a:lvl8pPr>
      <a:lvl9pPr marL="3886200" indent="-228600" algn="l" rtl="0" fontAlgn="base">
        <a:spcBef>
          <a:spcPct val="20000"/>
        </a:spcBef>
        <a:spcAft>
          <a:spcPct val="0"/>
        </a:spcAft>
        <a:buClr>
          <a:schemeClr val="tx2"/>
        </a:buClr>
        <a:buFont typeface="Wingdings" pitchFamily="2" charset="2"/>
        <a:buChar char="s"/>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987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98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solidFill>
                  <a:srgbClr val="000000"/>
                </a:solidFill>
                <a:latin typeface="Arial" charset="0"/>
                <a:ea typeface="Osaka"/>
                <a:cs typeface="Osaka"/>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b="0">
                <a:solidFill>
                  <a:srgbClr val="000000"/>
                </a:solidFill>
                <a:latin typeface="Arial" charset="0"/>
                <a:ea typeface="Osaka"/>
                <a:cs typeface="Osaka"/>
              </a:defRPr>
            </a:lvl1pPr>
          </a:lstStyle>
          <a:p>
            <a:pP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solidFill>
                  <a:srgbClr val="000000"/>
                </a:solidFill>
                <a:latin typeface="Arial" charset="0"/>
                <a:ea typeface="Osaka" charset="0"/>
                <a:cs typeface="Osaka" charset="0"/>
              </a:defRPr>
            </a:lvl1pPr>
          </a:lstStyle>
          <a:p>
            <a:pPr>
              <a:defRPr/>
            </a:pPr>
            <a:fld id="{2249D0EC-50ED-104C-8007-2BF551D11A23}" type="slidenum">
              <a:rPr lang="en-US"/>
              <a:pPr>
                <a:defRPr/>
              </a:pPr>
              <a:t>‹#›</a:t>
            </a:fld>
            <a:endParaRPr lang="en-US"/>
          </a:p>
        </p:txBody>
      </p:sp>
    </p:spTree>
    <p:extLst>
      <p:ext uri="{BB962C8B-B14F-4D97-AF65-F5344CB8AC3E}">
        <p14:creationId xmlns:p14="http://schemas.microsoft.com/office/powerpoint/2010/main" val="1435405971"/>
      </p:ext>
    </p:extLst>
  </p:cSld>
  <p:clrMap bg1="lt1" tx1="dk1" bg2="lt2" tx2="dk2" accent1="accent1" accent2="accent2" accent3="accent3" accent4="accent4" accent5="accent5" accent6="accent6" hlink="hlink" folHlink="folHlink"/>
  <p:sldLayoutIdLst>
    <p:sldLayoutId id="2147486540" r:id="rId1"/>
    <p:sldLayoutId id="2147486541" r:id="rId2"/>
    <p:sldLayoutId id="2147486542" r:id="rId3"/>
    <p:sldLayoutId id="2147486543" r:id="rId4"/>
    <p:sldLayoutId id="2147486544" r:id="rId5"/>
    <p:sldLayoutId id="2147486545" r:id="rId6"/>
    <p:sldLayoutId id="2147486546" r:id="rId7"/>
    <p:sldLayoutId id="2147486547" r:id="rId8"/>
    <p:sldLayoutId id="2147486548" r:id="rId9"/>
    <p:sldLayoutId id="2147486549" r:id="rId10"/>
    <p:sldLayoutId id="2147486550"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tx1"/>
            </a:gs>
            <a:gs pos="100000">
              <a:srgbClr val="4D4D4D"/>
            </a:gs>
          </a:gsLst>
          <a:lin ang="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Arial" charset="0"/>
                <a:cs typeface="Arial" charset="0"/>
              </a:defRPr>
            </a:lvl1pPr>
          </a:lstStyle>
          <a:p>
            <a:pPr>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Arial" charset="0"/>
                <a:cs typeface="Arial" charset="0"/>
              </a:defRPr>
            </a:lvl1pPr>
          </a:lstStyle>
          <a:p>
            <a:pPr>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charset="0"/>
                <a:cs typeface="Arial" charset="0"/>
              </a:defRPr>
            </a:lvl1pPr>
          </a:lstStyle>
          <a:p>
            <a:pPr>
              <a:defRPr/>
            </a:pPr>
            <a:fld id="{F8D51334-D305-B347-8C0F-14B153EDDA9F}" type="slidenum">
              <a:rPr lang="en-US"/>
              <a:pPr>
                <a:defRPr/>
              </a:pPr>
              <a:t>‹#›</a:t>
            </a:fld>
            <a:endParaRPr lang="en-US"/>
          </a:p>
        </p:txBody>
      </p:sp>
    </p:spTree>
    <p:extLst>
      <p:ext uri="{BB962C8B-B14F-4D97-AF65-F5344CB8AC3E}">
        <p14:creationId xmlns:p14="http://schemas.microsoft.com/office/powerpoint/2010/main" val="1487276277"/>
      </p:ext>
    </p:extLst>
  </p:cSld>
  <p:clrMap bg1="lt1" tx1="dk1" bg2="lt2" tx2="dk2" accent1="accent1" accent2="accent2" accent3="accent3" accent4="accent4" accent5="accent5" accent6="accent6" hlink="hlink" folHlink="folHlink"/>
  <p:sldLayoutIdLst>
    <p:sldLayoutId id="2147486552" r:id="rId1"/>
    <p:sldLayoutId id="2147486553" r:id="rId2"/>
    <p:sldLayoutId id="2147486554" r:id="rId3"/>
    <p:sldLayoutId id="2147486555" r:id="rId4"/>
    <p:sldLayoutId id="2147486556" r:id="rId5"/>
    <p:sldLayoutId id="2147486557" r:id="rId6"/>
    <p:sldLayoutId id="2147486558" r:id="rId7"/>
    <p:sldLayoutId id="2147486559" r:id="rId8"/>
    <p:sldLayoutId id="2147486560" r:id="rId9"/>
    <p:sldLayoutId id="2147486561" r:id="rId10"/>
    <p:sldLayoutId id="2147486562"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46082"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6083"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608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ＭＳ Ｐゴシック" charset="-128"/>
                <a:cs typeface="ＭＳ Ｐゴシック" charset="-128"/>
              </a:defRPr>
            </a:lvl1pPr>
          </a:lstStyle>
          <a:p>
            <a:pPr>
              <a:defRPr/>
            </a:pPr>
            <a:endParaRPr lang="en-US"/>
          </a:p>
        </p:txBody>
      </p:sp>
      <p:sp>
        <p:nvSpPr>
          <p:cNvPr id="4608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ＭＳ Ｐゴシック" charset="-128"/>
                <a:cs typeface="ＭＳ Ｐゴシック" charset="-128"/>
              </a:defRPr>
            </a:lvl1pPr>
          </a:lstStyle>
          <a:p>
            <a:pPr>
              <a:defRPr/>
            </a:pPr>
            <a:endParaRPr lang="en-US"/>
          </a:p>
        </p:txBody>
      </p:sp>
      <p:sp>
        <p:nvSpPr>
          <p:cNvPr id="4608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latin typeface="Tahoma" charset="0"/>
              </a:defRPr>
            </a:lvl1pPr>
          </a:lstStyle>
          <a:p>
            <a:pPr>
              <a:defRPr/>
            </a:pPr>
            <a:fld id="{48458D89-AA3A-CF40-BD48-7EC7B7F8E882}" type="slidenum">
              <a:rPr lang="en-US"/>
              <a:pPr>
                <a:defRPr/>
              </a:pPr>
              <a:t>‹#›</a:t>
            </a:fld>
            <a:endParaRPr lang="en-US"/>
          </a:p>
        </p:txBody>
      </p:sp>
    </p:spTree>
    <p:extLst>
      <p:ext uri="{BB962C8B-B14F-4D97-AF65-F5344CB8AC3E}">
        <p14:creationId xmlns:p14="http://schemas.microsoft.com/office/powerpoint/2010/main" val="227636866"/>
      </p:ext>
    </p:extLst>
  </p:cSld>
  <p:clrMap bg1="dk2" tx1="lt1" bg2="dk1" tx2="lt2" accent1="accent1" accent2="accent2" accent3="accent3" accent4="accent4" accent5="accent5" accent6="accent6" hlink="hlink" folHlink="folHlink"/>
  <p:sldLayoutIdLst>
    <p:sldLayoutId id="2147486564" r:id="rId1"/>
    <p:sldLayoutId id="2147486565" r:id="rId2"/>
    <p:sldLayoutId id="2147486566" r:id="rId3"/>
    <p:sldLayoutId id="2147486567" r:id="rId4"/>
    <p:sldLayoutId id="2147486568" r:id="rId5"/>
    <p:sldLayoutId id="2147486569" r:id="rId6"/>
    <p:sldLayoutId id="2147486570" r:id="rId7"/>
    <p:sldLayoutId id="2147486571" r:id="rId8"/>
    <p:sldLayoutId id="2147486572" r:id="rId9"/>
    <p:sldLayoutId id="2147486573" r:id="rId10"/>
    <p:sldLayoutId id="2147486574" r:id="rId11"/>
  </p:sldLayoutIdLst>
  <p:txStyles>
    <p:titleStyle>
      <a:lvl1pPr algn="ctr" rtl="0" eaLnBrk="0" fontAlgn="base" hangingPunct="0">
        <a:spcBef>
          <a:spcPct val="0"/>
        </a:spcBef>
        <a:spcAft>
          <a:spcPct val="0"/>
        </a:spcAft>
        <a:defRPr sz="4400" i="1">
          <a:solidFill>
            <a:schemeClr val="tx2"/>
          </a:solidFill>
          <a:latin typeface="+mj-lt"/>
          <a:ea typeface="+mj-ea"/>
          <a:cs typeface="+mj-cs"/>
        </a:defRPr>
      </a:lvl1pPr>
      <a:lvl2pPr algn="ctr" rtl="0" eaLnBrk="0" fontAlgn="base" hangingPunct="0">
        <a:spcBef>
          <a:spcPct val="0"/>
        </a:spcBef>
        <a:spcAft>
          <a:spcPct val="0"/>
        </a:spcAft>
        <a:defRPr sz="4400" i="1">
          <a:solidFill>
            <a:schemeClr val="tx2"/>
          </a:solidFill>
          <a:latin typeface="Tahoma" charset="-52"/>
          <a:ea typeface="ＭＳ Ｐゴシック" charset="-128"/>
          <a:cs typeface="ＭＳ Ｐゴシック" charset="-128"/>
        </a:defRPr>
      </a:lvl2pPr>
      <a:lvl3pPr algn="ctr" rtl="0" eaLnBrk="0" fontAlgn="base" hangingPunct="0">
        <a:spcBef>
          <a:spcPct val="0"/>
        </a:spcBef>
        <a:spcAft>
          <a:spcPct val="0"/>
        </a:spcAft>
        <a:defRPr sz="4400" i="1">
          <a:solidFill>
            <a:schemeClr val="tx2"/>
          </a:solidFill>
          <a:latin typeface="Tahoma" charset="-52"/>
          <a:ea typeface="ＭＳ Ｐゴシック" charset="-128"/>
          <a:cs typeface="ＭＳ Ｐゴシック" charset="-128"/>
        </a:defRPr>
      </a:lvl3pPr>
      <a:lvl4pPr algn="ctr" rtl="0" eaLnBrk="0" fontAlgn="base" hangingPunct="0">
        <a:spcBef>
          <a:spcPct val="0"/>
        </a:spcBef>
        <a:spcAft>
          <a:spcPct val="0"/>
        </a:spcAft>
        <a:defRPr sz="4400" i="1">
          <a:solidFill>
            <a:schemeClr val="tx2"/>
          </a:solidFill>
          <a:latin typeface="Tahoma" charset="-52"/>
          <a:ea typeface="ＭＳ Ｐゴシック" charset="-128"/>
          <a:cs typeface="ＭＳ Ｐゴシック" charset="-128"/>
        </a:defRPr>
      </a:lvl4pPr>
      <a:lvl5pPr algn="ctr" rtl="0" eaLnBrk="0" fontAlgn="base" hangingPunct="0">
        <a:spcBef>
          <a:spcPct val="0"/>
        </a:spcBef>
        <a:spcAft>
          <a:spcPct val="0"/>
        </a:spcAft>
        <a:defRPr sz="4400" i="1">
          <a:solidFill>
            <a:schemeClr val="tx2"/>
          </a:solidFill>
          <a:latin typeface="Tahoma" charset="-52"/>
          <a:ea typeface="ＭＳ Ｐゴシック" charset="-128"/>
          <a:cs typeface="ＭＳ Ｐゴシック" charset="-128"/>
        </a:defRPr>
      </a:lvl5pPr>
      <a:lvl6pPr marL="457200" algn="ctr" rtl="0" fontAlgn="base">
        <a:spcBef>
          <a:spcPct val="0"/>
        </a:spcBef>
        <a:spcAft>
          <a:spcPct val="0"/>
        </a:spcAft>
        <a:defRPr sz="4400" i="1">
          <a:solidFill>
            <a:schemeClr val="tx2"/>
          </a:solidFill>
          <a:latin typeface="Tahoma" charset="-52"/>
          <a:ea typeface="ＭＳ Ｐゴシック" charset="-128"/>
          <a:cs typeface="ＭＳ Ｐゴシック" charset="-128"/>
        </a:defRPr>
      </a:lvl6pPr>
      <a:lvl7pPr marL="914400" algn="ctr" rtl="0" fontAlgn="base">
        <a:spcBef>
          <a:spcPct val="0"/>
        </a:spcBef>
        <a:spcAft>
          <a:spcPct val="0"/>
        </a:spcAft>
        <a:defRPr sz="4400" i="1">
          <a:solidFill>
            <a:schemeClr val="tx2"/>
          </a:solidFill>
          <a:latin typeface="Tahoma" charset="-52"/>
          <a:ea typeface="ＭＳ Ｐゴシック" charset="-128"/>
          <a:cs typeface="ＭＳ Ｐゴシック" charset="-128"/>
        </a:defRPr>
      </a:lvl7pPr>
      <a:lvl8pPr marL="1371600" algn="ctr" rtl="0" fontAlgn="base">
        <a:spcBef>
          <a:spcPct val="0"/>
        </a:spcBef>
        <a:spcAft>
          <a:spcPct val="0"/>
        </a:spcAft>
        <a:defRPr sz="4400" i="1">
          <a:solidFill>
            <a:schemeClr val="tx2"/>
          </a:solidFill>
          <a:latin typeface="Tahoma" charset="-52"/>
          <a:ea typeface="ＭＳ Ｐゴシック" charset="-128"/>
          <a:cs typeface="ＭＳ Ｐゴシック" charset="-128"/>
        </a:defRPr>
      </a:lvl8pPr>
      <a:lvl9pPr marL="1828800" algn="ctr" rtl="0" fontAlgn="base">
        <a:spcBef>
          <a:spcPct val="0"/>
        </a:spcBef>
        <a:spcAft>
          <a:spcPct val="0"/>
        </a:spcAft>
        <a:defRPr sz="4400" i="1">
          <a:solidFill>
            <a:schemeClr val="tx2"/>
          </a:solidFill>
          <a:latin typeface="Tahoma" charset="-52"/>
          <a:ea typeface="ＭＳ Ｐゴシック" charset="-128"/>
          <a:cs typeface="ＭＳ Ｐゴシック" charset="-128"/>
        </a:defRPr>
      </a:lvl9pPr>
    </p:titleStyle>
    <p:bodyStyle>
      <a:lvl1pPr marL="342900" indent="-342900" algn="l" rtl="0" eaLnBrk="0" fontAlgn="base" hangingPunct="0">
        <a:spcBef>
          <a:spcPct val="20000"/>
        </a:spcBef>
        <a:spcAft>
          <a:spcPct val="0"/>
        </a:spcAft>
        <a:buFont typeface="Wingding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charset="0"/>
        <a:buChar char=""/>
        <a:defRPr sz="2800">
          <a:solidFill>
            <a:schemeClr val="tx1"/>
          </a:solidFill>
          <a:latin typeface="+mn-lt"/>
          <a:ea typeface="+mn-ea"/>
        </a:defRPr>
      </a:lvl2pPr>
      <a:lvl3pPr marL="1143000" indent="-228600" algn="l" rtl="0" eaLnBrk="0" fontAlgn="base" hangingPunct="0">
        <a:spcBef>
          <a:spcPct val="20000"/>
        </a:spcBef>
        <a:spcAft>
          <a:spcPct val="0"/>
        </a:spcAft>
        <a:buFont typeface="Wingdings" charset="0"/>
        <a:buChar char=""/>
        <a:defRPr sz="2400">
          <a:solidFill>
            <a:schemeClr val="tx1"/>
          </a:solidFill>
          <a:latin typeface="+mn-lt"/>
          <a:ea typeface="+mn-ea"/>
        </a:defRPr>
      </a:lvl3pPr>
      <a:lvl4pPr marL="1600200" indent="-228600" algn="l" rtl="0" eaLnBrk="0" fontAlgn="base" hangingPunct="0">
        <a:spcBef>
          <a:spcPct val="20000"/>
        </a:spcBef>
        <a:spcAft>
          <a:spcPct val="0"/>
        </a:spcAft>
        <a:buFont typeface="Wingdings" charset="0"/>
        <a:buChar char=""/>
        <a:defRPr sz="2000">
          <a:solidFill>
            <a:schemeClr val="tx1"/>
          </a:solidFill>
          <a:latin typeface="+mn-lt"/>
          <a:ea typeface="+mn-ea"/>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mn-ea"/>
        </a:defRPr>
      </a:lvl5pPr>
      <a:lvl6pPr marL="2514600" indent="-228600" algn="l" rtl="0" fontAlgn="base">
        <a:spcBef>
          <a:spcPct val="20000"/>
        </a:spcBef>
        <a:spcAft>
          <a:spcPct val="0"/>
        </a:spcAft>
        <a:buFont typeface="Wingdings" charset="2"/>
        <a:buChar char=""/>
        <a:defRPr sz="2000">
          <a:solidFill>
            <a:schemeClr val="tx1"/>
          </a:solidFill>
          <a:latin typeface="+mn-lt"/>
          <a:ea typeface="+mn-ea"/>
        </a:defRPr>
      </a:lvl6pPr>
      <a:lvl7pPr marL="2971800" indent="-228600" algn="l" rtl="0" fontAlgn="base">
        <a:spcBef>
          <a:spcPct val="20000"/>
        </a:spcBef>
        <a:spcAft>
          <a:spcPct val="0"/>
        </a:spcAft>
        <a:buFont typeface="Wingdings" charset="2"/>
        <a:buChar char=""/>
        <a:defRPr sz="2000">
          <a:solidFill>
            <a:schemeClr val="tx1"/>
          </a:solidFill>
          <a:latin typeface="+mn-lt"/>
          <a:ea typeface="+mn-ea"/>
        </a:defRPr>
      </a:lvl7pPr>
      <a:lvl8pPr marL="3429000" indent="-228600" algn="l" rtl="0" fontAlgn="base">
        <a:spcBef>
          <a:spcPct val="20000"/>
        </a:spcBef>
        <a:spcAft>
          <a:spcPct val="0"/>
        </a:spcAft>
        <a:buFont typeface="Wingdings" charset="2"/>
        <a:buChar char=""/>
        <a:defRPr sz="2000">
          <a:solidFill>
            <a:schemeClr val="tx1"/>
          </a:solidFill>
          <a:latin typeface="+mn-lt"/>
          <a:ea typeface="+mn-ea"/>
        </a:defRPr>
      </a:lvl8pPr>
      <a:lvl9pPr marL="3886200" indent="-228600" algn="l" rtl="0" fontAlgn="base">
        <a:spcBef>
          <a:spcPct val="20000"/>
        </a:spcBef>
        <a:spcAft>
          <a:spcPct val="0"/>
        </a:spcAft>
        <a:buFont typeface="Wingdings"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pic>
        <p:nvPicPr>
          <p:cNvPr id="25602" name="Picture 2" descr="Expbanna"/>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603"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3076"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eaLnBrk="1" hangingPunct="1">
              <a:defRPr sz="1400">
                <a:solidFill>
                  <a:schemeClr val="tx2"/>
                </a:solidFill>
                <a:ea typeface="ＭＳ Ｐゴシック" charset="-128"/>
                <a:cs typeface="ＭＳ Ｐゴシック" charset="-128"/>
              </a:defRPr>
            </a:lvl1pPr>
          </a:lstStyle>
          <a:p>
            <a:pPr>
              <a:defRPr/>
            </a:pPr>
            <a:endParaRPr lang="en-US"/>
          </a:p>
        </p:txBody>
      </p:sp>
      <p:sp>
        <p:nvSpPr>
          <p:cNvPr id="3077"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eaLnBrk="1" hangingPunct="1">
              <a:defRPr sz="1400">
                <a:solidFill>
                  <a:schemeClr val="tx2"/>
                </a:solidFill>
                <a:ea typeface="ＭＳ Ｐゴシック" charset="-128"/>
                <a:cs typeface="ＭＳ Ｐゴシック" charset="-128"/>
              </a:defRPr>
            </a:lvl1pPr>
          </a:lstStyle>
          <a:p>
            <a:pPr>
              <a:defRPr/>
            </a:pPr>
            <a:endParaRPr lang="en-US"/>
          </a:p>
        </p:txBody>
      </p:sp>
      <p:sp>
        <p:nvSpPr>
          <p:cNvPr id="3078"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eaLnBrk="1" hangingPunct="1">
              <a:defRPr sz="1400" smtClean="0">
                <a:solidFill>
                  <a:schemeClr val="tx2"/>
                </a:solidFill>
              </a:defRPr>
            </a:lvl1pPr>
          </a:lstStyle>
          <a:p>
            <a:pPr>
              <a:defRPr/>
            </a:pPr>
            <a:fld id="{CFE5E613-A67E-E74F-B3F5-BE199BF4244A}" type="slidenum">
              <a:rPr lang="en-US"/>
              <a:pPr>
                <a:defRPr/>
              </a:pPr>
              <a:t>‹#›</a:t>
            </a:fld>
            <a:endParaRPr lang="en-US"/>
          </a:p>
        </p:txBody>
      </p:sp>
      <p:pic>
        <p:nvPicPr>
          <p:cNvPr id="25607" name="Picture 7" descr="EXPHORS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608"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63497231"/>
      </p:ext>
    </p:extLst>
  </p:cSld>
  <p:clrMap bg1="lt1" tx1="dk1" bg2="lt2" tx2="dk2" accent1="accent1" accent2="accent2" accent3="accent3" accent4="accent4" accent5="accent5" accent6="accent6" hlink="hlink" folHlink="folHlink"/>
  <p:sldLayoutIdLst>
    <p:sldLayoutId id="2147486576" r:id="rId1"/>
    <p:sldLayoutId id="2147486577" r:id="rId2"/>
    <p:sldLayoutId id="2147486578" r:id="rId3"/>
    <p:sldLayoutId id="2147486579" r:id="rId4"/>
    <p:sldLayoutId id="2147486580" r:id="rId5"/>
    <p:sldLayoutId id="2147486581" r:id="rId6"/>
    <p:sldLayoutId id="2147486582" r:id="rId7"/>
    <p:sldLayoutId id="2147486583" r:id="rId8"/>
    <p:sldLayoutId id="2147486584" r:id="rId9"/>
    <p:sldLayoutId id="2147486585" r:id="rId10"/>
    <p:sldLayoutId id="2147486586" r:id="rId1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charset="0"/>
        </a:defRPr>
      </a:lvl6pPr>
      <a:lvl7pPr marL="914400" algn="l" rtl="0" fontAlgn="base">
        <a:spcBef>
          <a:spcPct val="0"/>
        </a:spcBef>
        <a:spcAft>
          <a:spcPct val="0"/>
        </a:spcAft>
        <a:defRPr sz="4400">
          <a:solidFill>
            <a:schemeClr val="tx2"/>
          </a:solidFill>
          <a:latin typeface="Times New Roman" charset="0"/>
        </a:defRPr>
      </a:lvl7pPr>
      <a:lvl8pPr marL="1371600" algn="l" rtl="0" fontAlgn="base">
        <a:spcBef>
          <a:spcPct val="0"/>
        </a:spcBef>
        <a:spcAft>
          <a:spcPct val="0"/>
        </a:spcAft>
        <a:defRPr sz="4400">
          <a:solidFill>
            <a:schemeClr val="tx2"/>
          </a:solidFill>
          <a:latin typeface="Times New Roman" charset="0"/>
        </a:defRPr>
      </a:lvl8pPr>
      <a:lvl9pPr marL="1828800" algn="l"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Blip>
          <a:blip r:embed="rId16"/>
        </a:buBlip>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accent2"/>
        </a:buClr>
        <a:buFont typeface="Wingdings" charset="0"/>
        <a:buBlip>
          <a:blip r:embed="rId17"/>
        </a:buBlip>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tx2"/>
        </a:buClr>
        <a:buFont typeface="Wingdings" charset="2"/>
        <a:buChar char="s"/>
        <a:defRPr sz="2000">
          <a:solidFill>
            <a:schemeClr val="tx1"/>
          </a:solidFill>
          <a:latin typeface="+mn-lt"/>
          <a:ea typeface="ＭＳ Ｐゴシック" charset="-128"/>
        </a:defRPr>
      </a:lvl6pPr>
      <a:lvl7pPr marL="2971800" indent="-228600" algn="l" rtl="0" fontAlgn="base">
        <a:spcBef>
          <a:spcPct val="20000"/>
        </a:spcBef>
        <a:spcAft>
          <a:spcPct val="0"/>
        </a:spcAft>
        <a:buClr>
          <a:schemeClr val="tx2"/>
        </a:buClr>
        <a:buFont typeface="Wingdings" charset="2"/>
        <a:buChar char="s"/>
        <a:defRPr sz="2000">
          <a:solidFill>
            <a:schemeClr val="tx1"/>
          </a:solidFill>
          <a:latin typeface="+mn-lt"/>
          <a:ea typeface="ＭＳ Ｐゴシック" charset="-128"/>
        </a:defRPr>
      </a:lvl7pPr>
      <a:lvl8pPr marL="3429000" indent="-228600" algn="l" rtl="0" fontAlgn="base">
        <a:spcBef>
          <a:spcPct val="20000"/>
        </a:spcBef>
        <a:spcAft>
          <a:spcPct val="0"/>
        </a:spcAft>
        <a:buClr>
          <a:schemeClr val="tx2"/>
        </a:buClr>
        <a:buFont typeface="Wingdings" charset="2"/>
        <a:buChar char="s"/>
        <a:defRPr sz="2000">
          <a:solidFill>
            <a:schemeClr val="tx1"/>
          </a:solidFill>
          <a:latin typeface="+mn-lt"/>
          <a:ea typeface="ＭＳ Ｐゴシック" charset="-128"/>
        </a:defRPr>
      </a:lvl8pPr>
      <a:lvl9pPr marL="3886200" indent="-228600" algn="l" rtl="0" fontAlgn="base">
        <a:spcBef>
          <a:spcPct val="20000"/>
        </a:spcBef>
        <a:spcAft>
          <a:spcPct val="0"/>
        </a:spcAft>
        <a:buClr>
          <a:schemeClr val="tx2"/>
        </a:buClr>
        <a:buFont typeface="Wingdings" charset="2"/>
        <a:buChar char="s"/>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45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45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0">
                <a:solidFill>
                  <a:srgbClr val="000000"/>
                </a:solidFill>
                <a:latin typeface="Times New Roman"/>
                <a:ea typeface="ＭＳ Ｐゴシック"/>
                <a:cs typeface="+mn-cs"/>
              </a:defRPr>
            </a:lvl1pPr>
          </a:lstStyle>
          <a:p>
            <a:pPr>
              <a:defRPr/>
            </a:pPr>
            <a:endParaRPr lang="en-US"/>
          </a:p>
        </p:txBody>
      </p:sp>
      <p:sp>
        <p:nvSpPr>
          <p:cNvPr id="614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0">
                <a:solidFill>
                  <a:srgbClr val="000000"/>
                </a:solidFill>
                <a:latin typeface="Times New Roman"/>
                <a:ea typeface="ＭＳ Ｐゴシック"/>
                <a:cs typeface="+mn-cs"/>
              </a:defRPr>
            </a:lvl1pPr>
          </a:lstStyle>
          <a:p>
            <a:pPr>
              <a:defRPr/>
            </a:pPr>
            <a:endParaRPr lang="en-US"/>
          </a:p>
        </p:txBody>
      </p:sp>
      <p:sp>
        <p:nvSpPr>
          <p:cNvPr id="615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0" smtClean="0">
                <a:solidFill>
                  <a:srgbClr val="000000"/>
                </a:solidFill>
                <a:latin typeface="Times New Roman" charset="0"/>
                <a:cs typeface="ＭＳ Ｐゴシック" charset="0"/>
              </a:defRPr>
            </a:lvl1pPr>
          </a:lstStyle>
          <a:p>
            <a:pPr>
              <a:defRPr/>
            </a:pPr>
            <a:fld id="{644B52D8-7EEB-D84E-9603-40A96ABBC639}" type="slidenum">
              <a:rPr lang="en-US"/>
              <a:pPr>
                <a:defRPr/>
              </a:pPr>
              <a:t>‹#›</a:t>
            </a:fld>
            <a:endParaRPr lang="en-US"/>
          </a:p>
        </p:txBody>
      </p:sp>
    </p:spTree>
    <p:extLst>
      <p:ext uri="{BB962C8B-B14F-4D97-AF65-F5344CB8AC3E}">
        <p14:creationId xmlns:p14="http://schemas.microsoft.com/office/powerpoint/2010/main" val="398842962"/>
      </p:ext>
    </p:extLst>
  </p:cSld>
  <p:clrMap bg1="lt1" tx1="dk1" bg2="lt2" tx2="dk2" accent1="accent1" accent2="accent2" accent3="accent3" accent4="accent4" accent5="accent5" accent6="accent6" hlink="hlink" folHlink="folHlink"/>
  <p:sldLayoutIdLst>
    <p:sldLayoutId id="2147486588" r:id="rId1"/>
    <p:sldLayoutId id="2147486589" r:id="rId2"/>
    <p:sldLayoutId id="2147486590" r:id="rId3"/>
    <p:sldLayoutId id="2147486591" r:id="rId4"/>
    <p:sldLayoutId id="2147486592" r:id="rId5"/>
    <p:sldLayoutId id="2147486593" r:id="rId6"/>
    <p:sldLayoutId id="2147486594" r:id="rId7"/>
    <p:sldLayoutId id="2147486595" r:id="rId8"/>
    <p:sldLayoutId id="2147486596" r:id="rId9"/>
    <p:sldLayoutId id="2147486597" r:id="rId10"/>
    <p:sldLayoutId id="2147486598"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1314818" name="Picture 6" descr="ticket7R.png"/>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bwMode="auto">
          <a:xfrm rot="1082531">
            <a:off x="5549905" y="1755780"/>
            <a:ext cx="1096963" cy="557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14819" name="Picture 7" descr="ticket8R.png"/>
          <p:cNvPicPr>
            <a:picLocks noChangeAspect="1"/>
          </p:cNvPicPr>
          <p:nvPr/>
        </p:nvPicPr>
        <p:blipFill>
          <a:blip r:embed="rId15"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14820" name="Picture 8" descr="42-16393499.png"/>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Placeholder 1"/>
          <p:cNvSpPr>
            <a:spLocks noGrp="1"/>
          </p:cNvSpPr>
          <p:nvPr>
            <p:ph type="title"/>
          </p:nvPr>
        </p:nvSpPr>
        <p:spPr>
          <a:xfrm>
            <a:off x="685805" y="120650"/>
            <a:ext cx="7770813" cy="1430338"/>
          </a:xfrm>
          <a:prstGeom prst="rect">
            <a:avLst/>
          </a:prstGeom>
        </p:spPr>
        <p:txBody>
          <a:bodyPr vert="horz" wrap="square" lIns="91416" tIns="45709" rIns="91416" bIns="45709" numCol="1" anchor="ctr" anchorCtr="0" compatLnSpc="1">
            <a:prstTxWarp prst="textNoShape">
              <a:avLst/>
            </a:prstTxWarp>
            <a:normAutofit/>
          </a:bodyPr>
          <a:lstStyle/>
          <a:p>
            <a:pPr lvl="0"/>
            <a:r>
              <a:rPr lang="en-US"/>
              <a:t>Click to edit Master title style</a:t>
            </a:r>
          </a:p>
        </p:txBody>
      </p:sp>
      <p:sp>
        <p:nvSpPr>
          <p:cNvPr id="3" name="Text Placeholder 2"/>
          <p:cNvSpPr>
            <a:spLocks noGrp="1"/>
          </p:cNvSpPr>
          <p:nvPr>
            <p:ph type="body" idx="1"/>
          </p:nvPr>
        </p:nvSpPr>
        <p:spPr>
          <a:xfrm>
            <a:off x="685805" y="1752601"/>
            <a:ext cx="7770813" cy="4373563"/>
          </a:xfrm>
          <a:prstGeom prst="rect">
            <a:avLst/>
          </a:prstGeom>
        </p:spPr>
        <p:txBody>
          <a:bodyPr vert="horz" wrap="square" lIns="91416" tIns="45709" rIns="91416" bIns="45709" numCol="1" anchor="t" anchorCtr="0" compatLnSpc="1">
            <a:prstTxWarp prst="textNoShape">
              <a:avLst/>
            </a:prstTxWarp>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3"/>
          <p:cNvSpPr>
            <a:spLocks noGrp="1"/>
          </p:cNvSpPr>
          <p:nvPr>
            <p:ph type="dt" sz="half" idx="2"/>
          </p:nvPr>
        </p:nvSpPr>
        <p:spPr>
          <a:xfrm>
            <a:off x="6619876" y="6356355"/>
            <a:ext cx="2133600" cy="365125"/>
          </a:xfrm>
          <a:prstGeom prst="rect">
            <a:avLst/>
          </a:prstGeom>
        </p:spPr>
        <p:txBody>
          <a:bodyPr vert="horz" wrap="square" lIns="91416" tIns="45709" rIns="91416" bIns="45709"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endParaRPr lang="en-US" b="0">
              <a:latin typeface="Calisto MT"/>
              <a:cs typeface="ＭＳ Ｐゴシック"/>
            </a:endParaRPr>
          </a:p>
        </p:txBody>
      </p:sp>
      <p:sp>
        <p:nvSpPr>
          <p:cNvPr id="11" name="Footer Placeholder 4"/>
          <p:cNvSpPr>
            <a:spLocks noGrp="1"/>
          </p:cNvSpPr>
          <p:nvPr>
            <p:ph type="ftr" sz="quarter" idx="3"/>
          </p:nvPr>
        </p:nvSpPr>
        <p:spPr>
          <a:xfrm>
            <a:off x="354013" y="6356355"/>
            <a:ext cx="2895600" cy="365125"/>
          </a:xfrm>
          <a:prstGeom prst="rect">
            <a:avLst/>
          </a:prstGeom>
        </p:spPr>
        <p:txBody>
          <a:bodyPr vert="horz" wrap="square" lIns="91416" tIns="45709" rIns="91416" bIns="45709"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endParaRPr lang="en-US" b="0">
              <a:latin typeface="Calisto MT"/>
              <a:cs typeface="ＭＳ Ｐゴシック"/>
            </a:endParaRPr>
          </a:p>
        </p:txBody>
      </p:sp>
      <p:sp>
        <p:nvSpPr>
          <p:cNvPr id="12" name="Slide Number Placeholder 5"/>
          <p:cNvSpPr>
            <a:spLocks noGrp="1"/>
          </p:cNvSpPr>
          <p:nvPr>
            <p:ph type="sldNum" sz="quarter" idx="4"/>
          </p:nvPr>
        </p:nvSpPr>
        <p:spPr>
          <a:xfrm>
            <a:off x="4229100" y="6356355"/>
            <a:ext cx="685800" cy="365125"/>
          </a:xfrm>
          <a:prstGeom prst="rect">
            <a:avLst/>
          </a:prstGeom>
        </p:spPr>
        <p:txBody>
          <a:bodyPr vert="horz" wrap="square" lIns="91416" tIns="45709" rIns="91416" bIns="45709"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fld id="{BCD758E6-FC33-1941-9049-44C9928590B4}" type="slidenum">
              <a:rPr lang="en-US" b="0" smtClean="0">
                <a:latin typeface="Calisto MT"/>
                <a:cs typeface="ＭＳ Ｐゴシック"/>
              </a:rPr>
              <a:pPr/>
              <a:t>‹#›</a:t>
            </a:fld>
            <a:endParaRPr lang="en-US" b="0">
              <a:latin typeface="Calisto MT"/>
              <a:cs typeface="ＭＳ Ｐゴシック"/>
            </a:endParaRPr>
          </a:p>
        </p:txBody>
      </p:sp>
    </p:spTree>
    <p:extLst>
      <p:ext uri="{BB962C8B-B14F-4D97-AF65-F5344CB8AC3E}">
        <p14:creationId xmlns:p14="http://schemas.microsoft.com/office/powerpoint/2010/main" val="1389466831"/>
      </p:ext>
    </p:extLst>
  </p:cSld>
  <p:clrMap bg1="dk2" tx1="lt1" bg2="dk1" tx2="lt2" accent1="accent1" accent2="accent2" accent3="accent3" accent4="accent4" accent5="accent5" accent6="accent6" hlink="hlink" folHlink="folHlink"/>
  <p:sldLayoutIdLst>
    <p:sldLayoutId id="2147485517" r:id="rId1"/>
    <p:sldLayoutId id="2147485518" r:id="rId2"/>
    <p:sldLayoutId id="2147485519" r:id="rId3"/>
    <p:sldLayoutId id="2147485520" r:id="rId4"/>
    <p:sldLayoutId id="2147485521" r:id="rId5"/>
    <p:sldLayoutId id="2147485522" r:id="rId6"/>
    <p:sldLayoutId id="2147485523" r:id="rId7"/>
    <p:sldLayoutId id="2147485524" r:id="rId8"/>
    <p:sldLayoutId id="2147485525" r:id="rId9"/>
    <p:sldLayoutId id="2147485526" r:id="rId10"/>
    <p:sldLayoutId id="2147485527" r:id="rId11"/>
  </p:sldLayoutIdLst>
  <p:txStyles>
    <p:titleStyle>
      <a:lvl1pPr algn="ctr" rtl="0" fontAlgn="base">
        <a:spcBef>
          <a:spcPct val="0"/>
        </a:spcBef>
        <a:spcAft>
          <a:spcPct val="0"/>
        </a:spcAft>
        <a:defRPr sz="4800">
          <a:solidFill>
            <a:schemeClr val="tx1"/>
          </a:solidFill>
          <a:latin typeface="+mj-lt"/>
          <a:ea typeface="+mj-ea"/>
          <a:cs typeface="+mj-cs"/>
        </a:defRPr>
      </a:lvl1pPr>
      <a:lvl2pPr algn="ctr" rtl="0" fontAlgn="base">
        <a:spcBef>
          <a:spcPct val="0"/>
        </a:spcBef>
        <a:spcAft>
          <a:spcPct val="0"/>
        </a:spcAft>
        <a:defRPr sz="4800">
          <a:solidFill>
            <a:schemeClr val="tx1"/>
          </a:solidFill>
          <a:latin typeface="Calisto MT" charset="0"/>
          <a:ea typeface="ＭＳ Ｐゴシック" charset="0"/>
          <a:cs typeface="ＭＳ Ｐゴシック" charset="0"/>
        </a:defRPr>
      </a:lvl2pPr>
      <a:lvl3pPr algn="ctr" rtl="0" fontAlgn="base">
        <a:spcBef>
          <a:spcPct val="0"/>
        </a:spcBef>
        <a:spcAft>
          <a:spcPct val="0"/>
        </a:spcAft>
        <a:defRPr sz="4800">
          <a:solidFill>
            <a:schemeClr val="tx1"/>
          </a:solidFill>
          <a:latin typeface="Calisto MT" charset="0"/>
          <a:ea typeface="ＭＳ Ｐゴシック" charset="0"/>
          <a:cs typeface="ＭＳ Ｐゴシック" charset="0"/>
        </a:defRPr>
      </a:lvl3pPr>
      <a:lvl4pPr algn="ctr" rtl="0" fontAlgn="base">
        <a:spcBef>
          <a:spcPct val="0"/>
        </a:spcBef>
        <a:spcAft>
          <a:spcPct val="0"/>
        </a:spcAft>
        <a:defRPr sz="4800">
          <a:solidFill>
            <a:schemeClr val="tx1"/>
          </a:solidFill>
          <a:latin typeface="Calisto MT" charset="0"/>
          <a:ea typeface="ＭＳ Ｐゴシック" charset="0"/>
          <a:cs typeface="ＭＳ Ｐゴシック" charset="0"/>
        </a:defRPr>
      </a:lvl4pPr>
      <a:lvl5pPr algn="ctr" rtl="0" fontAlgn="base">
        <a:spcBef>
          <a:spcPct val="0"/>
        </a:spcBef>
        <a:spcAft>
          <a:spcPct val="0"/>
        </a:spcAft>
        <a:defRPr sz="4800">
          <a:solidFill>
            <a:schemeClr val="tx1"/>
          </a:solidFill>
          <a:latin typeface="Calisto MT" charset="0"/>
          <a:ea typeface="ＭＳ Ｐゴシック" charset="0"/>
          <a:cs typeface="ＭＳ Ｐゴシック" charset="0"/>
        </a:defRPr>
      </a:lvl5pPr>
      <a:lvl6pPr marL="457082"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165"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25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332"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813" indent="-342813" algn="l" rtl="0" fontAlgn="base">
        <a:spcBef>
          <a:spcPts val="2000"/>
        </a:spcBef>
        <a:spcAft>
          <a:spcPct val="0"/>
        </a:spcAft>
        <a:buBlip>
          <a:blip r:embed="rId17"/>
        </a:buBlip>
        <a:defRPr sz="2200">
          <a:solidFill>
            <a:schemeClr val="tx1"/>
          </a:solidFill>
          <a:latin typeface="+mn-lt"/>
          <a:ea typeface="+mn-ea"/>
          <a:cs typeface="+mn-cs"/>
        </a:defRPr>
      </a:lvl1pPr>
      <a:lvl2pPr marL="685625" indent="-336463" algn="l" rtl="0" fontAlgn="base">
        <a:spcBef>
          <a:spcPts val="600"/>
        </a:spcBef>
        <a:spcAft>
          <a:spcPct val="0"/>
        </a:spcAft>
        <a:buBlip>
          <a:blip r:embed="rId17"/>
        </a:buBlip>
        <a:defRPr sz="2000">
          <a:solidFill>
            <a:schemeClr val="tx1"/>
          </a:solidFill>
          <a:latin typeface="+mn-lt"/>
          <a:ea typeface="+mn-ea"/>
        </a:defRPr>
      </a:lvl2pPr>
      <a:lvl3pPr marL="1034785" indent="-349160" algn="l" rtl="0" fontAlgn="base">
        <a:spcBef>
          <a:spcPts val="600"/>
        </a:spcBef>
        <a:spcAft>
          <a:spcPct val="0"/>
        </a:spcAft>
        <a:buBlip>
          <a:blip r:embed="rId17"/>
        </a:buBlip>
        <a:defRPr>
          <a:solidFill>
            <a:schemeClr val="tx1"/>
          </a:solidFill>
          <a:latin typeface="+mn-lt"/>
          <a:ea typeface="+mn-ea"/>
        </a:defRPr>
      </a:lvl3pPr>
      <a:lvl4pPr marL="1371250" indent="-336463" algn="l" rtl="0" fontAlgn="base">
        <a:spcBef>
          <a:spcPts val="600"/>
        </a:spcBef>
        <a:spcAft>
          <a:spcPct val="0"/>
        </a:spcAft>
        <a:buBlip>
          <a:blip r:embed="rId17"/>
        </a:buBlip>
        <a:defRPr>
          <a:solidFill>
            <a:schemeClr val="tx1"/>
          </a:solidFill>
          <a:latin typeface="+mn-lt"/>
          <a:ea typeface="+mn-ea"/>
        </a:defRPr>
      </a:lvl4pPr>
      <a:lvl5pPr marL="1720410" indent="-349160" algn="l" rtl="0" fontAlgn="base">
        <a:spcBef>
          <a:spcPts val="600"/>
        </a:spcBef>
        <a:spcAft>
          <a:spcPct val="0"/>
        </a:spcAft>
        <a:buBlip>
          <a:blip r:embed="rId17"/>
        </a:buBlip>
        <a:defRPr>
          <a:solidFill>
            <a:schemeClr val="tx1"/>
          </a:solidFill>
          <a:latin typeface="+mn-lt"/>
          <a:ea typeface="+mn-ea"/>
        </a:defRPr>
      </a:lvl5pPr>
      <a:lvl6pPr marL="2177494" indent="-349160" algn="l" rtl="0" fontAlgn="base">
        <a:spcBef>
          <a:spcPts val="600"/>
        </a:spcBef>
        <a:spcAft>
          <a:spcPct val="0"/>
        </a:spcAft>
        <a:buBlip>
          <a:blip r:embed="rId17"/>
        </a:buBlip>
        <a:defRPr>
          <a:solidFill>
            <a:schemeClr val="tx1"/>
          </a:solidFill>
          <a:latin typeface="+mn-lt"/>
          <a:ea typeface="+mn-ea"/>
        </a:defRPr>
      </a:lvl6pPr>
      <a:lvl7pPr marL="2634575" indent="-349160" algn="l" rtl="0" fontAlgn="base">
        <a:spcBef>
          <a:spcPts val="600"/>
        </a:spcBef>
        <a:spcAft>
          <a:spcPct val="0"/>
        </a:spcAft>
        <a:buBlip>
          <a:blip r:embed="rId17"/>
        </a:buBlip>
        <a:defRPr>
          <a:solidFill>
            <a:schemeClr val="tx1"/>
          </a:solidFill>
          <a:latin typeface="+mn-lt"/>
          <a:ea typeface="+mn-ea"/>
        </a:defRPr>
      </a:lvl7pPr>
      <a:lvl8pPr marL="3091659" indent="-349160" algn="l" rtl="0" fontAlgn="base">
        <a:spcBef>
          <a:spcPts val="600"/>
        </a:spcBef>
        <a:spcAft>
          <a:spcPct val="0"/>
        </a:spcAft>
        <a:buBlip>
          <a:blip r:embed="rId17"/>
        </a:buBlip>
        <a:defRPr>
          <a:solidFill>
            <a:schemeClr val="tx1"/>
          </a:solidFill>
          <a:latin typeface="+mn-lt"/>
          <a:ea typeface="+mn-ea"/>
        </a:defRPr>
      </a:lvl8pPr>
      <a:lvl9pPr marL="3548741" indent="-349160" algn="l" rtl="0" fontAlgn="base">
        <a:spcBef>
          <a:spcPts val="600"/>
        </a:spcBef>
        <a:spcAft>
          <a:spcPct val="0"/>
        </a:spcAft>
        <a:buBlip>
          <a:blip r:embed="rId17"/>
        </a:buBlip>
        <a:defRPr>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3554"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555"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b="0">
                <a:solidFill>
                  <a:prstClr val="black">
                    <a:tint val="75000"/>
                  </a:prstClr>
                </a:solidFill>
                <a:latin typeface="Calibri"/>
                <a:ea typeface="+mn-ea"/>
                <a:cs typeface="+mn-cs"/>
              </a:defRPr>
            </a:lvl1pPr>
          </a:lstStyle>
          <a:p>
            <a:pPr>
              <a:defRPr/>
            </a:pPr>
            <a:fld id="{C15C8307-D88D-EC4F-8C6C-03A1F7D07A26}" type="datetimeFigureOut">
              <a:rPr lang="en-SG"/>
              <a:pPr>
                <a:defRPr/>
              </a:pPr>
              <a:t>26/2/26</a:t>
            </a:fld>
            <a:endParaRPr lang="en-SG"/>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b="0">
                <a:solidFill>
                  <a:prstClr val="black">
                    <a:tint val="75000"/>
                  </a:prstClr>
                </a:solidFill>
                <a:latin typeface="Calibri"/>
                <a:ea typeface="+mn-ea"/>
                <a:cs typeface="+mn-cs"/>
              </a:defRPr>
            </a:lvl1pPr>
          </a:lstStyle>
          <a:p>
            <a:pPr>
              <a:defRPr/>
            </a:pPr>
            <a:endParaRPr lang="en-SG"/>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fontAlgn="auto">
              <a:spcBef>
                <a:spcPts val="0"/>
              </a:spcBef>
              <a:spcAft>
                <a:spcPts val="0"/>
              </a:spcAft>
              <a:defRPr sz="1200" b="0">
                <a:solidFill>
                  <a:prstClr val="black">
                    <a:tint val="75000"/>
                  </a:prstClr>
                </a:solidFill>
                <a:latin typeface="Calibri"/>
                <a:ea typeface="+mn-ea"/>
                <a:cs typeface="+mn-cs"/>
              </a:defRPr>
            </a:lvl1pPr>
          </a:lstStyle>
          <a:p>
            <a:pPr>
              <a:defRPr/>
            </a:pPr>
            <a:fld id="{3D27A001-F5CB-FD47-BF52-3DC38E6D2947}" type="slidenum">
              <a:rPr lang="en-SG"/>
              <a:pPr>
                <a:defRPr/>
              </a:pPr>
              <a:t>‹#›</a:t>
            </a:fld>
            <a:endParaRPr lang="en-SG"/>
          </a:p>
        </p:txBody>
      </p:sp>
    </p:spTree>
    <p:extLst>
      <p:ext uri="{BB962C8B-B14F-4D97-AF65-F5344CB8AC3E}">
        <p14:creationId xmlns:p14="http://schemas.microsoft.com/office/powerpoint/2010/main" val="2177139266"/>
      </p:ext>
    </p:extLst>
  </p:cSld>
  <p:clrMap bg1="lt1" tx1="dk1" bg2="lt2" tx2="dk2" accent1="accent1" accent2="accent2" accent3="accent3" accent4="accent4" accent5="accent5" accent6="accent6" hlink="hlink" folHlink="folHlink"/>
  <p:sldLayoutIdLst>
    <p:sldLayoutId id="2147486600" r:id="rId1"/>
    <p:sldLayoutId id="2147486601" r:id="rId2"/>
    <p:sldLayoutId id="2147486602" r:id="rId3"/>
    <p:sldLayoutId id="2147486603" r:id="rId4"/>
    <p:sldLayoutId id="2147486604" r:id="rId5"/>
    <p:sldLayoutId id="2147486605" r:id="rId6"/>
    <p:sldLayoutId id="2147486606" r:id="rId7"/>
    <p:sldLayoutId id="2147486607" r:id="rId8"/>
    <p:sldLayoutId id="2147486608" r:id="rId9"/>
    <p:sldLayoutId id="2147486609" r:id="rId10"/>
    <p:sldLayoutId id="2147486610"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3314" name="Group 2"/>
          <p:cNvGrpSpPr>
            <a:grpSpLocks/>
          </p:cNvGrpSpPr>
          <p:nvPr/>
        </p:nvGrpSpPr>
        <p:grpSpPr bwMode="auto">
          <a:xfrm>
            <a:off x="1" y="0"/>
            <a:ext cx="9159875" cy="6858000"/>
            <a:chOff x="0" y="0"/>
            <a:chExt cx="5770" cy="4320"/>
          </a:xfrm>
        </p:grpSpPr>
        <p:sp>
          <p:nvSpPr>
            <p:cNvPr id="100355"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w="9525">
              <a:noFill/>
              <a:miter lim="800000"/>
              <a:headEnd/>
              <a:tailEnd/>
            </a:ln>
            <a:effectLst/>
          </p:spPr>
          <p:txBody>
            <a:bodyPr wrap="none" anchor="ctr"/>
            <a:lstStyle/>
            <a:p>
              <a:pPr>
                <a:defRPr/>
              </a:pPr>
              <a:endParaRPr lang="en-US">
                <a:ea typeface="ＭＳ Ｐゴシック" charset="-128"/>
                <a:cs typeface="ＭＳ Ｐゴシック" charset="-128"/>
              </a:endParaRPr>
            </a:p>
          </p:txBody>
        </p:sp>
        <p:sp>
          <p:nvSpPr>
            <p:cNvPr id="13321"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3322"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3323" name="Rectangle 6"/>
            <p:cNvSpPr>
              <a:spLocks noChangeArrowheads="1"/>
            </p:cNvSpPr>
            <p:nvPr userDrawn="1"/>
          </p:nvSpPr>
          <p:spPr bwMode="hidden">
            <a:xfrm>
              <a:off x="2256" y="0"/>
              <a:ext cx="240" cy="4320"/>
            </a:xfrm>
            <a:prstGeom prst="rect">
              <a:avLst/>
            </a:prstGeom>
            <a:solidFill>
              <a:schemeClr val="bg1"/>
            </a:soli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3324"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3325"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00361"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w="9525">
              <a:noFill/>
              <a:miter lim="800000"/>
              <a:headEnd/>
              <a:tailEnd/>
            </a:ln>
            <a:effectLst/>
          </p:spPr>
          <p:txBody>
            <a:bodyPr wrap="none" anchor="ctr"/>
            <a:lstStyle/>
            <a:p>
              <a:pPr>
                <a:defRPr/>
              </a:pPr>
              <a:endParaRPr lang="en-US">
                <a:ea typeface="ＭＳ Ｐゴシック" charset="-128"/>
                <a:cs typeface="ＭＳ Ｐゴシック" charset="-128"/>
              </a:endParaRPr>
            </a:p>
          </p:txBody>
        </p:sp>
        <p:sp>
          <p:nvSpPr>
            <p:cNvPr id="100362"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w="9525">
              <a:noFill/>
              <a:miter lim="800000"/>
              <a:headEnd/>
              <a:tailEnd/>
            </a:ln>
            <a:effectLst/>
          </p:spPr>
          <p:txBody>
            <a:bodyPr wrap="none" anchor="ctr"/>
            <a:lstStyle/>
            <a:p>
              <a:pPr>
                <a:defRPr/>
              </a:pPr>
              <a:endParaRPr lang="en-US">
                <a:ea typeface="ＭＳ Ｐゴシック" charset="-128"/>
                <a:cs typeface="ＭＳ Ｐゴシック" charset="-128"/>
              </a:endParaRPr>
            </a:p>
          </p:txBody>
        </p:sp>
        <p:sp>
          <p:nvSpPr>
            <p:cNvPr id="13328"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3329"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3330" name="Rectangle 13"/>
            <p:cNvSpPr>
              <a:spLocks noChangeArrowheads="1"/>
            </p:cNvSpPr>
            <p:nvPr userDrawn="1"/>
          </p:nvSpPr>
          <p:spPr bwMode="hidden">
            <a:xfrm>
              <a:off x="1248" y="0"/>
              <a:ext cx="144" cy="4320"/>
            </a:xfrm>
            <a:prstGeom prst="rect">
              <a:avLst/>
            </a:prstGeom>
            <a:solidFill>
              <a:schemeClr val="bg2"/>
            </a:soli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3331" name="Rectangle 14"/>
            <p:cNvSpPr>
              <a:spLocks noChangeArrowheads="1"/>
            </p:cNvSpPr>
            <p:nvPr userDrawn="1"/>
          </p:nvSpPr>
          <p:spPr bwMode="hidden">
            <a:xfrm>
              <a:off x="3300" y="0"/>
              <a:ext cx="252" cy="4320"/>
            </a:xfrm>
            <a:prstGeom prst="rect">
              <a:avLst/>
            </a:prstGeom>
            <a:solidFill>
              <a:schemeClr val="bg2"/>
            </a:soli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00367"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ea typeface="ＭＳ Ｐゴシック" charset="-128"/>
                <a:cs typeface="ＭＳ Ｐゴシック" charset="-128"/>
              </a:endParaRPr>
            </a:p>
          </p:txBody>
        </p:sp>
        <p:sp>
          <p:nvSpPr>
            <p:cNvPr id="13333"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00369"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w="9525">
              <a:noFill/>
              <a:miter lim="800000"/>
              <a:headEnd/>
              <a:tailEnd/>
            </a:ln>
            <a:effectLst/>
          </p:spPr>
          <p:txBody>
            <a:bodyPr wrap="none" anchor="ctr"/>
            <a:lstStyle/>
            <a:p>
              <a:pPr>
                <a:defRPr/>
              </a:pPr>
              <a:endParaRPr lang="en-US">
                <a:ea typeface="ＭＳ Ｐゴシック" charset="-128"/>
                <a:cs typeface="ＭＳ Ｐゴシック" charset="-128"/>
              </a:endParaRPr>
            </a:p>
          </p:txBody>
        </p:sp>
        <p:sp>
          <p:nvSpPr>
            <p:cNvPr id="13335"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00371"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ea typeface="ＭＳ Ｐゴシック" charset="-128"/>
                <a:cs typeface="ＭＳ Ｐゴシック" charset="-128"/>
              </a:endParaRPr>
            </a:p>
          </p:txBody>
        </p:sp>
        <p:sp>
          <p:nvSpPr>
            <p:cNvPr id="13337"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3338"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13339"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w="9525">
              <a:noFill/>
              <a:prstDash val="solid"/>
              <a:round/>
              <a:headEnd/>
              <a:tailEnd/>
            </a:ln>
          </p:spPr>
          <p:txBody>
            <a:bodyPr/>
            <a:lstStyle/>
            <a:p>
              <a:pPr>
                <a:defRPr/>
              </a:pPr>
              <a:endParaRPr lang="en-US">
                <a:ea typeface="ＭＳ Ｐゴシック" charset="-128"/>
                <a:cs typeface="ＭＳ Ｐゴシック" charset="-128"/>
              </a:endParaRPr>
            </a:p>
          </p:txBody>
        </p:sp>
        <p:sp>
          <p:nvSpPr>
            <p:cNvPr id="100375" name="Freeform 23"/>
            <p:cNvSpPr>
              <a:spLocks/>
            </p:cNvSpPr>
            <p:nvPr userDrawn="1"/>
          </p:nvSpPr>
          <p:spPr bwMode="hidden">
            <a:xfrm>
              <a:off x="0" y="3867"/>
              <a:ext cx="5770" cy="174"/>
            </a:xfrm>
            <a:custGeom>
              <a:avLst/>
              <a:gdLst/>
              <a:ahLst/>
              <a:cxnLst>
                <a:cxn ang="0">
                  <a:pos x="4993" y="66"/>
                </a:cxn>
                <a:cxn ang="0">
                  <a:pos x="4771" y="132"/>
                </a:cxn>
                <a:cxn ang="0">
                  <a:pos x="4640" y="96"/>
                </a:cxn>
                <a:cxn ang="0">
                  <a:pos x="4598" y="36"/>
                </a:cxn>
                <a:cxn ang="0">
                  <a:pos x="4478" y="30"/>
                </a:cxn>
                <a:cxn ang="0">
                  <a:pos x="4186" y="108"/>
                </a:cxn>
                <a:cxn ang="0">
                  <a:pos x="3815" y="120"/>
                </a:cxn>
                <a:cxn ang="0">
                  <a:pos x="3617" y="72"/>
                </a:cxn>
                <a:cxn ang="0">
                  <a:pos x="3510" y="60"/>
                </a:cxn>
                <a:cxn ang="0">
                  <a:pos x="3336" y="96"/>
                </a:cxn>
                <a:cxn ang="0">
                  <a:pos x="2846" y="150"/>
                </a:cxn>
                <a:cxn ang="0">
                  <a:pos x="2703" y="96"/>
                </a:cxn>
                <a:cxn ang="0">
                  <a:pos x="2619" y="90"/>
                </a:cxn>
                <a:cxn ang="0">
                  <a:pos x="2416" y="132"/>
                </a:cxn>
                <a:cxn ang="0">
                  <a:pos x="2278" y="84"/>
                </a:cxn>
                <a:cxn ang="0">
                  <a:pos x="2151" y="36"/>
                </a:cxn>
                <a:cxn ang="0">
                  <a:pos x="1947" y="120"/>
                </a:cxn>
                <a:cxn ang="0">
                  <a:pos x="1525" y="102"/>
                </a:cxn>
                <a:cxn ang="0">
                  <a:pos x="1429" y="60"/>
                </a:cxn>
                <a:cxn ang="0">
                  <a:pos x="1333" y="60"/>
                </a:cxn>
                <a:cxn ang="0">
                  <a:pos x="1058" y="150"/>
                </a:cxn>
                <a:cxn ang="0">
                  <a:pos x="652" y="150"/>
                </a:cxn>
                <a:cxn ang="0">
                  <a:pos x="442" y="66"/>
                </a:cxn>
                <a:cxn ang="0">
                  <a:pos x="377" y="48"/>
                </a:cxn>
                <a:cxn ang="0">
                  <a:pos x="305" y="108"/>
                </a:cxn>
                <a:cxn ang="0">
                  <a:pos x="144" y="138"/>
                </a:cxn>
                <a:cxn ang="0">
                  <a:pos x="0" y="96"/>
                </a:cxn>
                <a:cxn ang="0">
                  <a:pos x="167" y="120"/>
                </a:cxn>
                <a:cxn ang="0">
                  <a:pos x="323" y="84"/>
                </a:cxn>
                <a:cxn ang="0">
                  <a:pos x="383" y="24"/>
                </a:cxn>
                <a:cxn ang="0">
                  <a:pos x="460" y="60"/>
                </a:cxn>
                <a:cxn ang="0">
                  <a:pos x="706" y="144"/>
                </a:cxn>
                <a:cxn ang="0">
                  <a:pos x="1100" y="120"/>
                </a:cxn>
                <a:cxn ang="0">
                  <a:pos x="1345" y="36"/>
                </a:cxn>
                <a:cxn ang="0">
                  <a:pos x="1441" y="48"/>
                </a:cxn>
                <a:cxn ang="0">
                  <a:pos x="1561" y="90"/>
                </a:cxn>
                <a:cxn ang="0">
                  <a:pos x="1971" y="96"/>
                </a:cxn>
                <a:cxn ang="0">
                  <a:pos x="2235" y="3"/>
                </a:cxn>
                <a:cxn ang="0">
                  <a:pos x="2350" y="102"/>
                </a:cxn>
                <a:cxn ang="0">
                  <a:pos x="2559" y="96"/>
                </a:cxn>
                <a:cxn ang="0">
                  <a:pos x="2715" y="24"/>
                </a:cxn>
                <a:cxn ang="0">
                  <a:pos x="2792" y="132"/>
                </a:cxn>
                <a:cxn ang="0">
                  <a:pos x="3127" y="102"/>
                </a:cxn>
                <a:cxn ang="0">
                  <a:pos x="3486" y="48"/>
                </a:cxn>
                <a:cxn ang="0">
                  <a:pos x="3582" y="42"/>
                </a:cxn>
                <a:cxn ang="0">
                  <a:pos x="3731" y="90"/>
                </a:cxn>
                <a:cxn ang="0">
                  <a:pos x="4078" y="102"/>
                </a:cxn>
                <a:cxn ang="0">
                  <a:pos x="4419" y="30"/>
                </a:cxn>
                <a:cxn ang="0">
                  <a:pos x="4574" y="6"/>
                </a:cxn>
                <a:cxn ang="0">
                  <a:pos x="4628" y="60"/>
                </a:cxn>
                <a:cxn ang="0">
                  <a:pos x="4724" y="108"/>
                </a:cxn>
                <a:cxn ang="0">
                  <a:pos x="4927" y="84"/>
                </a:cxn>
                <a:cxn ang="0">
                  <a:pos x="5118" y="14"/>
                </a:cxn>
                <a:cxn ang="0">
                  <a:pos x="5280" y="9"/>
                </a:cxn>
                <a:cxn ang="0">
                  <a:pos x="5453" y="36"/>
                </a:cxn>
                <a:cxn ang="0">
                  <a:pos x="5465" y="72"/>
                </a:cxn>
                <a:cxn ang="0">
                  <a:pos x="5656" y="90"/>
                </a:cxn>
                <a:cxn ang="0">
                  <a:pos x="5710" y="102"/>
                </a:cxn>
                <a:cxn ang="0">
                  <a:pos x="5477" y="90"/>
                </a:cxn>
                <a:cxn ang="0">
                  <a:pos x="5453" y="60"/>
                </a:cxn>
                <a:cxn ang="0">
                  <a:pos x="5393" y="30"/>
                </a:cxn>
                <a:cxn ang="0">
                  <a:pos x="5219" y="24"/>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grpSp>
      <p:sp>
        <p:nvSpPr>
          <p:cNvPr id="100376" name="Rectangle 24"/>
          <p:cNvSpPr>
            <a:spLocks noGrp="1" noChangeArrowheads="1"/>
          </p:cNvSpPr>
          <p:nvPr>
            <p:ph type="title"/>
          </p:nvPr>
        </p:nvSpPr>
        <p:spPr bwMode="auto">
          <a:xfrm>
            <a:off x="457200" y="277814"/>
            <a:ext cx="8229600" cy="1139825"/>
          </a:xfrm>
          <a:prstGeom prst="rect">
            <a:avLst/>
          </a:prstGeom>
          <a:noFill/>
          <a:ln w="9525">
            <a:noFill/>
            <a:miter lim="800000"/>
            <a:headEnd/>
            <a:tailEnd/>
          </a:ln>
          <a:effectLst/>
        </p:spPr>
        <p:txBody>
          <a:bodyPr vert="horz" wrap="square" lIns="91435" tIns="45718" rIns="91435" bIns="45718" numCol="1" anchor="ctr" anchorCtr="1" compatLnSpc="1">
            <a:prstTxWarp prst="textNoShape">
              <a:avLst/>
            </a:prstTxWarp>
          </a:bodyPr>
          <a:lstStyle/>
          <a:p>
            <a:pPr lvl="0"/>
            <a:r>
              <a:rPr lang="en-US"/>
              <a:t>Click to edit Master title style</a:t>
            </a:r>
          </a:p>
        </p:txBody>
      </p:sp>
      <p:sp>
        <p:nvSpPr>
          <p:cNvPr id="100377" name="Rectangle 25"/>
          <p:cNvSpPr>
            <a:spLocks noGrp="1" noChangeArrowheads="1"/>
          </p:cNvSpPr>
          <p:nvPr>
            <p:ph type="body" idx="1"/>
          </p:nvPr>
        </p:nvSpPr>
        <p:spPr bwMode="auto">
          <a:xfrm>
            <a:off x="457200" y="1600201"/>
            <a:ext cx="8229600" cy="4530725"/>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78" name="Rectangle 26"/>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ctr" eaLnBrk="1" hangingPunct="1">
              <a:defRPr sz="1000">
                <a:effectLst>
                  <a:outerShdw blurRad="38100" dist="38100" dir="2700000" algn="tl">
                    <a:srgbClr val="000000"/>
                  </a:outerShdw>
                </a:effectLst>
                <a:latin typeface="Tahoma" charset="-52"/>
                <a:ea typeface="ＭＳ Ｐゴシック" charset="-128"/>
                <a:cs typeface="ＭＳ Ｐゴシック" charset="-128"/>
              </a:defRPr>
            </a:lvl1pPr>
          </a:lstStyle>
          <a:p>
            <a:pPr>
              <a:defRPr/>
            </a:pPr>
            <a:endParaRPr lang="en-US"/>
          </a:p>
        </p:txBody>
      </p:sp>
      <p:sp>
        <p:nvSpPr>
          <p:cNvPr id="100379" name="Rectangle 27"/>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r" eaLnBrk="1" hangingPunct="1">
              <a:defRPr sz="1000">
                <a:effectLst>
                  <a:outerShdw blurRad="38100" dist="38100" dir="2700000" algn="tl">
                    <a:srgbClr val="000000"/>
                  </a:outerShdw>
                </a:effectLst>
                <a:latin typeface="Tahoma" charset="0"/>
              </a:defRPr>
            </a:lvl1pPr>
          </a:lstStyle>
          <a:p>
            <a:fld id="{FB2A717D-9819-B34B-B0DB-59E0CEBC3DF0}" type="slidenum">
              <a:rPr lang="en-US"/>
              <a:pPr/>
              <a:t>‹#›</a:t>
            </a:fld>
            <a:endParaRPr lang="en-US"/>
          </a:p>
        </p:txBody>
      </p:sp>
      <p:sp>
        <p:nvSpPr>
          <p:cNvPr id="100380" name="Rectangle 28"/>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eaLnBrk="1" hangingPunct="1">
              <a:defRPr sz="1000">
                <a:effectLst>
                  <a:outerShdw blurRad="38100" dist="38100" dir="2700000" algn="tl">
                    <a:srgbClr val="000000"/>
                  </a:outerShdw>
                </a:effectLst>
                <a:latin typeface="Tahoma" charset="-52"/>
                <a:ea typeface="ＭＳ Ｐゴシック" charset="-128"/>
                <a:cs typeface="ＭＳ Ｐゴシック" charset="-128"/>
              </a:defRPr>
            </a:lvl1pPr>
          </a:lstStyle>
          <a:p>
            <a:pPr>
              <a:defRPr/>
            </a:pPr>
            <a:endParaRPr lang="en-US"/>
          </a:p>
        </p:txBody>
      </p:sp>
    </p:spTree>
    <p:extLst>
      <p:ext uri="{BB962C8B-B14F-4D97-AF65-F5344CB8AC3E}">
        <p14:creationId xmlns:p14="http://schemas.microsoft.com/office/powerpoint/2010/main" val="1819178222"/>
      </p:ext>
    </p:extLst>
  </p:cSld>
  <p:clrMap bg1="dk2" tx1="lt1" bg2="dk1" tx2="lt2" accent1="accent1" accent2="accent2" accent3="accent3" accent4="accent4" accent5="accent5" accent6="accent6" hlink="hlink" folHlink="folHlink"/>
  <p:sldLayoutIdLst>
    <p:sldLayoutId id="2147486612" r:id="rId1"/>
    <p:sldLayoutId id="2147486613" r:id="rId2"/>
    <p:sldLayoutId id="2147486614" r:id="rId3"/>
    <p:sldLayoutId id="2147486615" r:id="rId4"/>
    <p:sldLayoutId id="2147486616" r:id="rId5"/>
    <p:sldLayoutId id="2147486617" r:id="rId6"/>
    <p:sldLayoutId id="2147486618" r:id="rId7"/>
    <p:sldLayoutId id="2147486619" r:id="rId8"/>
    <p:sldLayoutId id="2147486620" r:id="rId9"/>
    <p:sldLayoutId id="2147486621" r:id="rId10"/>
    <p:sldLayoutId id="2147486622" r:id="rId11"/>
  </p:sldLayoutIdLst>
  <p:txStyles>
    <p:titleStyle>
      <a:lvl1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5pPr>
      <a:lvl6pPr marL="457177" algn="ctr" rtl="0" fontAlgn="base">
        <a:spcBef>
          <a:spcPct val="0"/>
        </a:spcBef>
        <a:spcAft>
          <a:spcPct val="0"/>
        </a:spcAft>
        <a:defRPr sz="4200">
          <a:solidFill>
            <a:schemeClr val="tx2"/>
          </a:solidFill>
          <a:effectLst>
            <a:outerShdw blurRad="38100" dist="38100" dir="2700000" algn="tl">
              <a:srgbClr val="000000"/>
            </a:outerShdw>
          </a:effectLst>
          <a:latin typeface="Tahoma" pitchFamily="-111" charset="-52"/>
        </a:defRPr>
      </a:lvl6pPr>
      <a:lvl7pPr marL="914353" algn="ctr" rtl="0" fontAlgn="base">
        <a:spcBef>
          <a:spcPct val="0"/>
        </a:spcBef>
        <a:spcAft>
          <a:spcPct val="0"/>
        </a:spcAft>
        <a:defRPr sz="4200">
          <a:solidFill>
            <a:schemeClr val="tx2"/>
          </a:solidFill>
          <a:effectLst>
            <a:outerShdw blurRad="38100" dist="38100" dir="2700000" algn="tl">
              <a:srgbClr val="000000"/>
            </a:outerShdw>
          </a:effectLst>
          <a:latin typeface="Tahoma" pitchFamily="-111" charset="-52"/>
        </a:defRPr>
      </a:lvl7pPr>
      <a:lvl8pPr marL="137153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1" charset="-52"/>
        </a:defRPr>
      </a:lvl8pPr>
      <a:lvl9pPr marL="1828706" algn="ctr" rtl="0" fontAlgn="base">
        <a:spcBef>
          <a:spcPct val="0"/>
        </a:spcBef>
        <a:spcAft>
          <a:spcPct val="0"/>
        </a:spcAft>
        <a:defRPr sz="4200">
          <a:solidFill>
            <a:schemeClr val="tx2"/>
          </a:solidFill>
          <a:effectLst>
            <a:outerShdw blurRad="38100" dist="38100" dir="2700000" algn="tl">
              <a:srgbClr val="000000"/>
            </a:outerShdw>
          </a:effectLst>
          <a:latin typeface="Tahoma" pitchFamily="-111" charset="-52"/>
        </a:defRPr>
      </a:lvl9pPr>
    </p:titleStyle>
    <p:bodyStyle>
      <a:lvl1pPr marL="342882" indent="-342882" algn="l" rtl="0" eaLnBrk="0" fontAlgn="base" hangingPunct="0">
        <a:spcBef>
          <a:spcPct val="20000"/>
        </a:spcBef>
        <a:spcAft>
          <a:spcPct val="0"/>
        </a:spcAft>
        <a:buClr>
          <a:schemeClr val="hlink"/>
        </a:buClr>
        <a:buSzPct val="80000"/>
        <a:buFont typeface="Wingdings" charset="0"/>
        <a:buChar char="l"/>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12" indent="-285736" algn="l" rtl="0" eaLnBrk="0" fontAlgn="base" hangingPunct="0">
        <a:spcBef>
          <a:spcPct val="20000"/>
        </a:spcBef>
        <a:spcAft>
          <a:spcPct val="0"/>
        </a:spcAft>
        <a:buClr>
          <a:schemeClr val="folHlink"/>
        </a:buClr>
        <a:buSzPct val="80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2942" indent="-228588" algn="l" rtl="0" eaLnBrk="0" fontAlgn="base" hangingPunct="0">
        <a:spcBef>
          <a:spcPct val="20000"/>
        </a:spcBef>
        <a:spcAft>
          <a:spcPct val="0"/>
        </a:spcAft>
        <a:buClr>
          <a:schemeClr val="tx2"/>
        </a:buClr>
        <a:buSzPct val="80000"/>
        <a:buFont typeface="Wingdings" charset="0"/>
        <a:buChar char="l"/>
        <a:defRPr sz="2400">
          <a:solidFill>
            <a:schemeClr val="tx1"/>
          </a:solidFill>
          <a:effectLst>
            <a:outerShdw blurRad="38100" dist="38100" dir="2700000" algn="tl">
              <a:srgbClr val="000000"/>
            </a:outerShdw>
          </a:effectLst>
          <a:latin typeface="+mn-lt"/>
          <a:ea typeface="ＭＳ Ｐゴシック" pitchFamily="-111" charset="-128"/>
        </a:defRPr>
      </a:lvl3pPr>
      <a:lvl4pPr marL="1600118" indent="-228588" algn="l" rtl="0" eaLnBrk="0" fontAlgn="base" hangingPunct="0">
        <a:spcBef>
          <a:spcPct val="20000"/>
        </a:spcBef>
        <a:spcAft>
          <a:spcPct val="0"/>
        </a:spcAft>
        <a:buClr>
          <a:schemeClr val="hlink"/>
        </a:buClr>
        <a:buSzPct val="8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1" charset="-128"/>
        </a:defRPr>
      </a:lvl4pPr>
      <a:lvl5pPr marL="2057295" indent="-228588" algn="l" rtl="0" eaLnBrk="0" fontAlgn="base" hangingPunct="0">
        <a:spcBef>
          <a:spcPct val="20000"/>
        </a:spcBef>
        <a:spcAft>
          <a:spcPct val="0"/>
        </a:spcAft>
        <a:buClr>
          <a:schemeClr val="tx1"/>
        </a:buClr>
        <a:buSzPct val="8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1" charset="-128"/>
        </a:defRPr>
      </a:lvl5pPr>
      <a:lvl6pPr marL="2514471" indent="-228588" algn="l" rtl="0" fontAlgn="base">
        <a:spcBef>
          <a:spcPct val="20000"/>
        </a:spcBef>
        <a:spcAft>
          <a:spcPct val="0"/>
        </a:spcAft>
        <a:buClr>
          <a:schemeClr val="tx1"/>
        </a:buClr>
        <a:buSzPct val="80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648" indent="-228588" algn="l" rtl="0" fontAlgn="base">
        <a:spcBef>
          <a:spcPct val="20000"/>
        </a:spcBef>
        <a:spcAft>
          <a:spcPct val="0"/>
        </a:spcAft>
        <a:buClr>
          <a:schemeClr val="tx1"/>
        </a:buClr>
        <a:buSzPct val="80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8825" indent="-228588" algn="l" rtl="0" fontAlgn="base">
        <a:spcBef>
          <a:spcPct val="20000"/>
        </a:spcBef>
        <a:spcAft>
          <a:spcPct val="0"/>
        </a:spcAft>
        <a:buClr>
          <a:schemeClr val="tx1"/>
        </a:buClr>
        <a:buSzPct val="80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001" indent="-228588" algn="l" rtl="0" fontAlgn="base">
        <a:spcBef>
          <a:spcPct val="20000"/>
        </a:spcBef>
        <a:spcAft>
          <a:spcPct val="0"/>
        </a:spcAft>
        <a:buClr>
          <a:schemeClr val="tx1"/>
        </a:buClr>
        <a:buSzPct val="80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9.xml"/><Relationship Id="rId1" Type="http://schemas.openxmlformats.org/officeDocument/2006/relationships/slideLayout" Target="../slideLayouts/slideLayout21.xml"/></Relationships>
</file>

<file path=ppt/slides/_rels/slide100.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95.xml"/><Relationship Id="rId1" Type="http://schemas.openxmlformats.org/officeDocument/2006/relationships/slideLayout" Target="../slideLayouts/slideLayout533.xml"/></Relationships>
</file>

<file path=ppt/slides/_rels/slide101.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96.xml"/><Relationship Id="rId1" Type="http://schemas.openxmlformats.org/officeDocument/2006/relationships/slideLayout" Target="../slideLayouts/slideLayout533.xml"/></Relationships>
</file>

<file path=ppt/slides/_rels/slide102.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97.xml"/><Relationship Id="rId1" Type="http://schemas.openxmlformats.org/officeDocument/2006/relationships/slideLayout" Target="../slideLayouts/slideLayout533.xml"/></Relationships>
</file>

<file path=ppt/slides/_rels/slide103.xml.rels><?xml version="1.0" encoding="UTF-8" standalone="yes"?>
<Relationships xmlns="http://schemas.openxmlformats.org/package/2006/relationships"><Relationship Id="rId3" Type="http://schemas.openxmlformats.org/officeDocument/2006/relationships/image" Target="../media/image135.png"/><Relationship Id="rId2" Type="http://schemas.openxmlformats.org/officeDocument/2006/relationships/notesSlide" Target="../notesSlides/notesSlide98.xml"/><Relationship Id="rId1" Type="http://schemas.openxmlformats.org/officeDocument/2006/relationships/slideLayout" Target="../slideLayouts/slideLayout533.xml"/><Relationship Id="rId6" Type="http://schemas.openxmlformats.org/officeDocument/2006/relationships/image" Target="../media/image138.jpeg"/><Relationship Id="rId5" Type="http://schemas.openxmlformats.org/officeDocument/2006/relationships/image" Target="../media/image137.jpeg"/><Relationship Id="rId4" Type="http://schemas.openxmlformats.org/officeDocument/2006/relationships/image" Target="../media/image136.jpeg"/></Relationships>
</file>

<file path=ppt/slides/_rels/slide104.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notesSlide" Target="../notesSlides/notesSlide99.xml"/><Relationship Id="rId1" Type="http://schemas.openxmlformats.org/officeDocument/2006/relationships/slideLayout" Target="../slideLayouts/slideLayout533.xml"/></Relationships>
</file>

<file path=ppt/slides/_rels/slide105.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00.xml"/><Relationship Id="rId1" Type="http://schemas.openxmlformats.org/officeDocument/2006/relationships/slideLayout" Target="../slideLayouts/slideLayout533.xml"/></Relationships>
</file>

<file path=ppt/slides/_rels/slide106.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101.xml"/><Relationship Id="rId1" Type="http://schemas.openxmlformats.org/officeDocument/2006/relationships/slideLayout" Target="../slideLayouts/slideLayout533.xml"/></Relationships>
</file>

<file path=ppt/slides/_rels/slide107.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102.xml"/><Relationship Id="rId1" Type="http://schemas.openxmlformats.org/officeDocument/2006/relationships/slideLayout" Target="../slideLayouts/slideLayout513.xml"/><Relationship Id="rId4" Type="http://schemas.openxmlformats.org/officeDocument/2006/relationships/image" Target="../media/image141.jpeg"/></Relationships>
</file>

<file path=ppt/slides/_rels/slide108.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notesSlide" Target="../notesSlides/notesSlide103.xml"/><Relationship Id="rId1" Type="http://schemas.openxmlformats.org/officeDocument/2006/relationships/slideLayout" Target="../slideLayouts/slideLayout538.xml"/></Relationships>
</file>

<file path=ppt/slides/_rels/slide109.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notesSlide" Target="../notesSlides/notesSlide104.xml"/><Relationship Id="rId1" Type="http://schemas.openxmlformats.org/officeDocument/2006/relationships/slideLayout" Target="../slideLayouts/slideLayout538.xml"/></Relationships>
</file>

<file path=ppt/slides/_rels/slide11.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10.xml"/><Relationship Id="rId1" Type="http://schemas.openxmlformats.org/officeDocument/2006/relationships/slideLayout" Target="../slideLayouts/slideLayout236.xml"/></Relationships>
</file>

<file path=ppt/slides/_rels/slide110.xml.rels><?xml version="1.0" encoding="UTF-8" standalone="yes"?>
<Relationships xmlns="http://schemas.openxmlformats.org/package/2006/relationships"><Relationship Id="rId3" Type="http://schemas.openxmlformats.org/officeDocument/2006/relationships/image" Target="../media/image144.jpeg"/><Relationship Id="rId7" Type="http://schemas.openxmlformats.org/officeDocument/2006/relationships/image" Target="../media/image148.jpeg"/><Relationship Id="rId2" Type="http://schemas.openxmlformats.org/officeDocument/2006/relationships/notesSlide" Target="../notesSlides/notesSlide105.xml"/><Relationship Id="rId1" Type="http://schemas.openxmlformats.org/officeDocument/2006/relationships/slideLayout" Target="../slideLayouts/slideLayout538.xml"/><Relationship Id="rId6" Type="http://schemas.openxmlformats.org/officeDocument/2006/relationships/image" Target="../media/image147.jpeg"/><Relationship Id="rId5" Type="http://schemas.openxmlformats.org/officeDocument/2006/relationships/image" Target="../media/image146.jpeg"/><Relationship Id="rId4" Type="http://schemas.openxmlformats.org/officeDocument/2006/relationships/image" Target="../media/image145.png"/></Relationships>
</file>

<file path=ppt/slides/_rels/slide111.xml.rels><?xml version="1.0" encoding="UTF-8" standalone="yes"?>
<Relationships xmlns="http://schemas.openxmlformats.org/package/2006/relationships"><Relationship Id="rId3" Type="http://schemas.openxmlformats.org/officeDocument/2006/relationships/image" Target="../media/image149.jpeg"/><Relationship Id="rId2" Type="http://schemas.openxmlformats.org/officeDocument/2006/relationships/notesSlide" Target="../notesSlides/notesSlide106.xml"/><Relationship Id="rId1" Type="http://schemas.openxmlformats.org/officeDocument/2006/relationships/slideLayout" Target="../slideLayouts/slideLayout558.xml"/></Relationships>
</file>

<file path=ppt/slides/_rels/slide112.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07.xml"/><Relationship Id="rId1" Type="http://schemas.openxmlformats.org/officeDocument/2006/relationships/slideLayout" Target="../slideLayouts/slideLayout558.xml"/></Relationships>
</file>

<file path=ppt/slides/_rels/slide113.xml.rels><?xml version="1.0" encoding="UTF-8" standalone="yes"?>
<Relationships xmlns="http://schemas.openxmlformats.org/package/2006/relationships"><Relationship Id="rId2" Type="http://schemas.openxmlformats.org/officeDocument/2006/relationships/image" Target="../media/image151.gif"/><Relationship Id="rId1" Type="http://schemas.openxmlformats.org/officeDocument/2006/relationships/slideLayout" Target="../slideLayouts/slideLayout706.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720.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709.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709.xml"/></Relationships>
</file>

<file path=ppt/slides/_rels/slide117.xml.rels><?xml version="1.0" encoding="UTF-8" standalone="yes"?>
<Relationships xmlns="http://schemas.openxmlformats.org/package/2006/relationships"><Relationship Id="rId2" Type="http://schemas.openxmlformats.org/officeDocument/2006/relationships/image" Target="../media/image152.jpeg"/><Relationship Id="rId1" Type="http://schemas.openxmlformats.org/officeDocument/2006/relationships/slideLayout" Target="../slideLayouts/slideLayout718.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709.xml"/></Relationships>
</file>

<file path=ppt/slides/_rels/slide119.xml.rels><?xml version="1.0" encoding="UTF-8" standalone="yes"?>
<Relationships xmlns="http://schemas.openxmlformats.org/package/2006/relationships"><Relationship Id="rId2" Type="http://schemas.openxmlformats.org/officeDocument/2006/relationships/image" Target="../media/image153.emf"/><Relationship Id="rId1" Type="http://schemas.openxmlformats.org/officeDocument/2006/relationships/slideLayout" Target="../slideLayouts/slideLayout719.xml"/></Relationships>
</file>

<file path=ppt/slides/_rels/slide12.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11.xml"/><Relationship Id="rId1" Type="http://schemas.openxmlformats.org/officeDocument/2006/relationships/slideLayout" Target="../slideLayouts/slideLayout247.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709.xml"/></Relationships>
</file>

<file path=ppt/slides/_rels/slide121.xml.rels><?xml version="1.0" encoding="UTF-8" standalone="yes"?>
<Relationships xmlns="http://schemas.openxmlformats.org/package/2006/relationships"><Relationship Id="rId2" Type="http://schemas.openxmlformats.org/officeDocument/2006/relationships/image" Target="../media/image154.gif"/><Relationship Id="rId1" Type="http://schemas.openxmlformats.org/officeDocument/2006/relationships/slideLayout" Target="../slideLayouts/slideLayout718.xml"/></Relationships>
</file>

<file path=ppt/slides/_rels/slide122.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108.xml"/><Relationship Id="rId1" Type="http://schemas.openxmlformats.org/officeDocument/2006/relationships/slideLayout" Target="../slideLayouts/slideLayout731.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720.xml"/></Relationships>
</file>

<file path=ppt/slides/_rels/slide124.xml.rels><?xml version="1.0" encoding="UTF-8" standalone="yes"?>
<Relationships xmlns="http://schemas.openxmlformats.org/package/2006/relationships"><Relationship Id="rId2" Type="http://schemas.openxmlformats.org/officeDocument/2006/relationships/image" Target="../media/image156.png"/><Relationship Id="rId1" Type="http://schemas.openxmlformats.org/officeDocument/2006/relationships/slideLayout" Target="../slideLayouts/slideLayout720.xml"/></Relationships>
</file>

<file path=ppt/slides/_rels/slide125.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109.xml"/><Relationship Id="rId1" Type="http://schemas.openxmlformats.org/officeDocument/2006/relationships/slideLayout" Target="../slideLayouts/slideLayout723.xml"/></Relationships>
</file>

<file path=ppt/slides/_rels/slide126.xml.rels><?xml version="1.0" encoding="UTF-8" standalone="yes"?>
<Relationships xmlns="http://schemas.openxmlformats.org/package/2006/relationships"><Relationship Id="rId2" Type="http://schemas.openxmlformats.org/officeDocument/2006/relationships/image" Target="../media/image120.jpeg"/><Relationship Id="rId1" Type="http://schemas.openxmlformats.org/officeDocument/2006/relationships/slideLayout" Target="../slideLayouts/slideLayout721.xml"/></Relationships>
</file>

<file path=ppt/slides/_rels/slide127.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image" Target="../media/image121.jpeg"/><Relationship Id="rId1" Type="http://schemas.openxmlformats.org/officeDocument/2006/relationships/slideLayout" Target="../slideLayouts/slideLayout720.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720.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748.xml"/></Relationships>
</file>

<file path=ppt/slides/_rels/slide13.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12.xml"/><Relationship Id="rId1" Type="http://schemas.openxmlformats.org/officeDocument/2006/relationships/slideLayout" Target="../slideLayouts/slideLayout253.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721.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721.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721.xml"/></Relationships>
</file>

<file path=ppt/slides/_rels/slide133.xml.rels><?xml version="1.0" encoding="UTF-8" standalone="yes"?>
<Relationships xmlns="http://schemas.openxmlformats.org/package/2006/relationships"><Relationship Id="rId2" Type="http://schemas.openxmlformats.org/officeDocument/2006/relationships/image" Target="../media/image157.jpeg"/><Relationship Id="rId1" Type="http://schemas.openxmlformats.org/officeDocument/2006/relationships/slideLayout" Target="../slideLayouts/slideLayout721.xml"/></Relationships>
</file>

<file path=ppt/slides/_rels/slide134.xml.rels><?xml version="1.0" encoding="UTF-8" standalone="yes"?>
<Relationships xmlns="http://schemas.openxmlformats.org/package/2006/relationships"><Relationship Id="rId2" Type="http://schemas.openxmlformats.org/officeDocument/2006/relationships/image" Target="../media/image158.png"/><Relationship Id="rId1" Type="http://schemas.openxmlformats.org/officeDocument/2006/relationships/slideLayout" Target="../slideLayouts/slideLayout736.xml"/></Relationships>
</file>

<file path=ppt/slides/_rels/slide135.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11.xml"/><Relationship Id="rId1" Type="http://schemas.openxmlformats.org/officeDocument/2006/relationships/slideLayout" Target="../slideLayouts/slideLayout753.xml"/><Relationship Id="rId4" Type="http://schemas.openxmlformats.org/officeDocument/2006/relationships/image" Target="../media/image118.jpeg"/></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709.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707.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707.xml"/></Relationships>
</file>

<file path=ppt/slides/_rels/slide139.xml.rels><?xml version="1.0" encoding="UTF-8" standalone="yes"?>
<Relationships xmlns="http://schemas.openxmlformats.org/package/2006/relationships"><Relationship Id="rId2" Type="http://schemas.openxmlformats.org/officeDocument/2006/relationships/audio" Target="../media/audio1.bin"/><Relationship Id="rId1" Type="http://schemas.openxmlformats.org/officeDocument/2006/relationships/slideLayout" Target="../slideLayouts/slideLayout707.xml"/></Relationships>
</file>

<file path=ppt/slides/_rels/slide14.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13.xml"/><Relationship Id="rId1" Type="http://schemas.openxmlformats.org/officeDocument/2006/relationships/slideLayout" Target="../slideLayouts/slideLayout253.xml"/><Relationship Id="rId4" Type="http://schemas.openxmlformats.org/officeDocument/2006/relationships/image" Target="../media/image57.jpeg"/></Relationships>
</file>

<file path=ppt/slides/_rels/slide140.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notesSlide" Target="../notesSlides/notesSlide112.xml"/><Relationship Id="rId1" Type="http://schemas.openxmlformats.org/officeDocument/2006/relationships/slideLayout" Target="../slideLayouts/slideLayout569.xml"/></Relationships>
</file>

<file path=ppt/slides/_rels/slide141.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notesSlide" Target="../notesSlides/notesSlide113.xml"/><Relationship Id="rId1" Type="http://schemas.openxmlformats.org/officeDocument/2006/relationships/slideLayout" Target="../slideLayouts/slideLayout575.xml"/></Relationships>
</file>

<file path=ppt/slides/_rels/slide142.xml.rels><?xml version="1.0" encoding="UTF-8" standalone="yes"?>
<Relationships xmlns="http://schemas.openxmlformats.org/package/2006/relationships"><Relationship Id="rId3" Type="http://schemas.openxmlformats.org/officeDocument/2006/relationships/image" Target="../media/image161.png"/><Relationship Id="rId2" Type="http://schemas.openxmlformats.org/officeDocument/2006/relationships/notesSlide" Target="../notesSlides/notesSlide114.xml"/><Relationship Id="rId1" Type="http://schemas.openxmlformats.org/officeDocument/2006/relationships/slideLayout" Target="../slideLayouts/slideLayout591.xml"/></Relationships>
</file>

<file path=ppt/slides/_rels/slide143.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115.xml"/><Relationship Id="rId1" Type="http://schemas.openxmlformats.org/officeDocument/2006/relationships/slideLayout" Target="../slideLayouts/slideLayout591.xml"/></Relationships>
</file>

<file path=ppt/slides/_rels/slide144.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116.xml"/><Relationship Id="rId1" Type="http://schemas.openxmlformats.org/officeDocument/2006/relationships/slideLayout" Target="../slideLayouts/slideLayout600.xml"/><Relationship Id="rId4" Type="http://schemas.openxmlformats.org/officeDocument/2006/relationships/image" Target="../media/image164.jpeg"/></Relationships>
</file>

<file path=ppt/slides/_rels/slide145.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notesSlide" Target="../notesSlides/notesSlide117.xml"/><Relationship Id="rId1" Type="http://schemas.openxmlformats.org/officeDocument/2006/relationships/slideLayout" Target="../slideLayouts/slideLayout612.xml"/></Relationships>
</file>

<file path=ppt/slides/_rels/slide146.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18.xml"/><Relationship Id="rId1" Type="http://schemas.openxmlformats.org/officeDocument/2006/relationships/slideLayout" Target="../slideLayouts/slideLayout591.xml"/><Relationship Id="rId4" Type="http://schemas.openxmlformats.org/officeDocument/2006/relationships/image" Target="../media/image167.png"/></Relationships>
</file>

<file path=ppt/slides/_rels/slide147.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19.xml"/><Relationship Id="rId1" Type="http://schemas.openxmlformats.org/officeDocument/2006/relationships/slideLayout" Target="../slideLayouts/slideLayout591.xml"/><Relationship Id="rId4" Type="http://schemas.openxmlformats.org/officeDocument/2006/relationships/image" Target="../media/image168.png"/></Relationships>
</file>

<file path=ppt/slides/_rels/slide148.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120.xml"/><Relationship Id="rId1" Type="http://schemas.openxmlformats.org/officeDocument/2006/relationships/slideLayout" Target="../slideLayouts/slideLayout596.xml"/></Relationships>
</file>

<file path=ppt/slides/_rels/slide149.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121.xml"/><Relationship Id="rId1" Type="http://schemas.openxmlformats.org/officeDocument/2006/relationships/slideLayout" Target="../slideLayouts/slideLayout623.xml"/></Relationships>
</file>

<file path=ppt/slides/_rels/slide15.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14.xml"/><Relationship Id="rId1" Type="http://schemas.openxmlformats.org/officeDocument/2006/relationships/slideLayout" Target="../slideLayouts/slideLayout253.xml"/></Relationships>
</file>

<file path=ppt/slides/_rels/slide150.xml.rels><?xml version="1.0" encoding="UTF-8" standalone="yes"?>
<Relationships xmlns="http://schemas.openxmlformats.org/package/2006/relationships"><Relationship Id="rId3" Type="http://schemas.openxmlformats.org/officeDocument/2006/relationships/image" Target="../media/image169.jpeg"/><Relationship Id="rId2" Type="http://schemas.openxmlformats.org/officeDocument/2006/relationships/notesSlide" Target="../notesSlides/notesSlide122.xml"/><Relationship Id="rId1" Type="http://schemas.openxmlformats.org/officeDocument/2006/relationships/slideLayout" Target="../slideLayouts/slideLayout575.xml"/></Relationships>
</file>

<file path=ppt/slides/_rels/slide151.xml.rels><?xml version="1.0" encoding="UTF-8" standalone="yes"?>
<Relationships xmlns="http://schemas.openxmlformats.org/package/2006/relationships"><Relationship Id="rId3" Type="http://schemas.openxmlformats.org/officeDocument/2006/relationships/image" Target="../media/image170.jpeg"/><Relationship Id="rId2" Type="http://schemas.openxmlformats.org/officeDocument/2006/relationships/notesSlide" Target="../notesSlides/notesSlide123.xml"/><Relationship Id="rId1" Type="http://schemas.openxmlformats.org/officeDocument/2006/relationships/slideLayout" Target="../slideLayouts/slideLayout575.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628.xml"/></Relationships>
</file>

<file path=ppt/slides/_rels/slide153.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notesSlide" Target="../notesSlides/notesSlide125.xml"/><Relationship Id="rId1" Type="http://schemas.openxmlformats.org/officeDocument/2006/relationships/slideLayout" Target="../slideLayouts/slideLayout612.xml"/></Relationships>
</file>

<file path=ppt/slides/_rels/slide154.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notesSlide" Target="../notesSlides/notesSlide126.xml"/><Relationship Id="rId1" Type="http://schemas.openxmlformats.org/officeDocument/2006/relationships/slideLayout" Target="../slideLayouts/slideLayout612.xml"/></Relationships>
</file>

<file path=ppt/slides/_rels/slide155.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27.xml"/><Relationship Id="rId1" Type="http://schemas.openxmlformats.org/officeDocument/2006/relationships/slideLayout" Target="../slideLayouts/slideLayout591.xml"/></Relationships>
</file>

<file path=ppt/slides/_rels/slide156.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28.xml"/><Relationship Id="rId1" Type="http://schemas.openxmlformats.org/officeDocument/2006/relationships/slideLayout" Target="../slideLayouts/slideLayout579.xml"/><Relationship Id="rId4" Type="http://schemas.openxmlformats.org/officeDocument/2006/relationships/image" Target="../media/image172.jpeg"/></Relationships>
</file>

<file path=ppt/slides/_rels/slide157.xml.rels><?xml version="1.0" encoding="UTF-8" standalone="yes"?>
<Relationships xmlns="http://schemas.openxmlformats.org/package/2006/relationships"><Relationship Id="rId3" Type="http://schemas.openxmlformats.org/officeDocument/2006/relationships/image" Target="../media/image173.jpeg"/><Relationship Id="rId2" Type="http://schemas.openxmlformats.org/officeDocument/2006/relationships/notesSlide" Target="../notesSlides/notesSlide129.xml"/><Relationship Id="rId1" Type="http://schemas.openxmlformats.org/officeDocument/2006/relationships/slideLayout" Target="../slideLayouts/slideLayout596.xml"/><Relationship Id="rId4" Type="http://schemas.openxmlformats.org/officeDocument/2006/relationships/image" Target="../media/image174.emf"/></Relationships>
</file>

<file path=ppt/slides/_rels/slide158.xml.rels><?xml version="1.0" encoding="UTF-8" standalone="yes"?>
<Relationships xmlns="http://schemas.openxmlformats.org/package/2006/relationships"><Relationship Id="rId3" Type="http://schemas.openxmlformats.org/officeDocument/2006/relationships/image" Target="../media/image175.emf"/><Relationship Id="rId2" Type="http://schemas.openxmlformats.org/officeDocument/2006/relationships/notesSlide" Target="../notesSlides/notesSlide130.xml"/><Relationship Id="rId1" Type="http://schemas.openxmlformats.org/officeDocument/2006/relationships/slideLayout" Target="../slideLayouts/slideLayout596.xml"/></Relationships>
</file>

<file path=ppt/slides/_rels/slide159.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31.xml"/><Relationship Id="rId1" Type="http://schemas.openxmlformats.org/officeDocument/2006/relationships/slideLayout" Target="../slideLayouts/slideLayout596.xml"/><Relationship Id="rId4" Type="http://schemas.openxmlformats.org/officeDocument/2006/relationships/image" Target="../media/image177.jpeg"/></Relationships>
</file>

<file path=ppt/slides/_rels/slide16.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15.xml"/><Relationship Id="rId1" Type="http://schemas.openxmlformats.org/officeDocument/2006/relationships/slideLayout" Target="../slideLayouts/slideLayout253.xml"/></Relationships>
</file>

<file path=ppt/slides/_rels/slide160.xml.rels><?xml version="1.0" encoding="UTF-8" standalone="yes"?>
<Relationships xmlns="http://schemas.openxmlformats.org/package/2006/relationships"><Relationship Id="rId3" Type="http://schemas.openxmlformats.org/officeDocument/2006/relationships/image" Target="../media/image175.emf"/><Relationship Id="rId2" Type="http://schemas.openxmlformats.org/officeDocument/2006/relationships/notesSlide" Target="../notesSlides/notesSlide132.xml"/><Relationship Id="rId1" Type="http://schemas.openxmlformats.org/officeDocument/2006/relationships/slideLayout" Target="../slideLayouts/slideLayout596.xml"/></Relationships>
</file>

<file path=ppt/slides/_rels/slide161.xml.rels><?xml version="1.0" encoding="UTF-8" standalone="yes"?>
<Relationships xmlns="http://schemas.openxmlformats.org/package/2006/relationships"><Relationship Id="rId3" Type="http://schemas.openxmlformats.org/officeDocument/2006/relationships/image" Target="../media/image178.jpeg"/><Relationship Id="rId2" Type="http://schemas.openxmlformats.org/officeDocument/2006/relationships/notesSlide" Target="../notesSlides/notesSlide133.xml"/><Relationship Id="rId1" Type="http://schemas.openxmlformats.org/officeDocument/2006/relationships/slideLayout" Target="../slideLayouts/slideLayout591.xml"/></Relationships>
</file>

<file path=ppt/slides/_rels/slide162.xml.rels><?xml version="1.0" encoding="UTF-8" standalone="yes"?>
<Relationships xmlns="http://schemas.openxmlformats.org/package/2006/relationships"><Relationship Id="rId3" Type="http://schemas.openxmlformats.org/officeDocument/2006/relationships/image" Target="../media/image173.jpeg"/><Relationship Id="rId2" Type="http://schemas.openxmlformats.org/officeDocument/2006/relationships/notesSlide" Target="../notesSlides/notesSlide134.xml"/><Relationship Id="rId1" Type="http://schemas.openxmlformats.org/officeDocument/2006/relationships/slideLayout" Target="../slideLayouts/slideLayout596.xml"/><Relationship Id="rId4" Type="http://schemas.openxmlformats.org/officeDocument/2006/relationships/image" Target="../media/image174.emf"/></Relationships>
</file>

<file path=ppt/slides/_rels/slide163.xml.rels><?xml version="1.0" encoding="UTF-8" standalone="yes"?>
<Relationships xmlns="http://schemas.openxmlformats.org/package/2006/relationships"><Relationship Id="rId3" Type="http://schemas.openxmlformats.org/officeDocument/2006/relationships/image" Target="../media/image175.emf"/><Relationship Id="rId2" Type="http://schemas.openxmlformats.org/officeDocument/2006/relationships/notesSlide" Target="../notesSlides/notesSlide135.xml"/><Relationship Id="rId1" Type="http://schemas.openxmlformats.org/officeDocument/2006/relationships/slideLayout" Target="../slideLayouts/slideLayout596.xml"/></Relationships>
</file>

<file path=ppt/slides/_rels/slide164.xml.rels><?xml version="1.0" encoding="UTF-8" standalone="yes"?>
<Relationships xmlns="http://schemas.openxmlformats.org/package/2006/relationships"><Relationship Id="rId3" Type="http://schemas.openxmlformats.org/officeDocument/2006/relationships/image" Target="../media/image179.png"/><Relationship Id="rId2" Type="http://schemas.openxmlformats.org/officeDocument/2006/relationships/notesSlide" Target="../notesSlides/notesSlide136.xml"/><Relationship Id="rId1" Type="http://schemas.openxmlformats.org/officeDocument/2006/relationships/slideLayout" Target="../slideLayouts/slideLayout580.xml"/></Relationships>
</file>

<file path=ppt/slides/_rels/slide165.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137.xml"/><Relationship Id="rId1" Type="http://schemas.openxmlformats.org/officeDocument/2006/relationships/slideLayout" Target="../slideLayouts/slideLayout591.xml"/></Relationships>
</file>

<file path=ppt/slides/_rels/slide166.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notesSlide" Target="../notesSlides/notesSlide138.xml"/><Relationship Id="rId1" Type="http://schemas.openxmlformats.org/officeDocument/2006/relationships/slideLayout" Target="../slideLayouts/slideLayout612.xml"/></Relationships>
</file>

<file path=ppt/slides/_rels/slide167.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notesSlide" Target="../notesSlides/notesSlide139.xml"/><Relationship Id="rId1" Type="http://schemas.openxmlformats.org/officeDocument/2006/relationships/slideLayout" Target="../slideLayouts/slideLayout612.xml"/></Relationships>
</file>

<file path=ppt/slides/_rels/slide168.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40.xml"/><Relationship Id="rId1" Type="http://schemas.openxmlformats.org/officeDocument/2006/relationships/slideLayout" Target="../slideLayouts/slideLayout591.xml"/></Relationships>
</file>

<file path=ppt/slides/_rels/slide169.xml.rels><?xml version="1.0" encoding="UTF-8" standalone="yes"?>
<Relationships xmlns="http://schemas.openxmlformats.org/package/2006/relationships"><Relationship Id="rId3" Type="http://schemas.openxmlformats.org/officeDocument/2006/relationships/image" Target="../media/image175.emf"/><Relationship Id="rId2" Type="http://schemas.openxmlformats.org/officeDocument/2006/relationships/notesSlide" Target="../notesSlides/notesSlide141.xml"/><Relationship Id="rId1" Type="http://schemas.openxmlformats.org/officeDocument/2006/relationships/slideLayout" Target="../slideLayouts/slideLayout596.xml"/></Relationships>
</file>

<file path=ppt/slides/_rels/slide17.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16.xml"/><Relationship Id="rId1" Type="http://schemas.openxmlformats.org/officeDocument/2006/relationships/slideLayout" Target="../slideLayouts/slideLayout253.xml"/></Relationships>
</file>

<file path=ppt/slides/_rels/slide170.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notesSlide" Target="../notesSlides/notesSlide142.xml"/><Relationship Id="rId1" Type="http://schemas.openxmlformats.org/officeDocument/2006/relationships/slideLayout" Target="../slideLayouts/slideLayout575.xml"/></Relationships>
</file>

<file path=ppt/slides/_rels/slide171.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notesSlide" Target="../notesSlides/notesSlide143.xml"/><Relationship Id="rId1" Type="http://schemas.openxmlformats.org/officeDocument/2006/relationships/slideLayout" Target="../slideLayouts/slideLayout612.xml"/></Relationships>
</file>

<file path=ppt/slides/_rels/slide172.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notesSlide" Target="../notesSlides/notesSlide144.xml"/><Relationship Id="rId1" Type="http://schemas.openxmlformats.org/officeDocument/2006/relationships/slideLayout" Target="../slideLayouts/slideLayout612.xml"/></Relationships>
</file>

<file path=ppt/slides/_rels/slide173.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45.xml"/><Relationship Id="rId1" Type="http://schemas.openxmlformats.org/officeDocument/2006/relationships/slideLayout" Target="../slideLayouts/slideLayout591.xml"/></Relationships>
</file>

<file path=ppt/slides/_rels/slide174.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46.xml"/><Relationship Id="rId1" Type="http://schemas.openxmlformats.org/officeDocument/2006/relationships/slideLayout" Target="../slideLayouts/slideLayout591.xml"/></Relationships>
</file>

<file path=ppt/slides/_rels/slide175.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47.xml"/><Relationship Id="rId1" Type="http://schemas.openxmlformats.org/officeDocument/2006/relationships/slideLayout" Target="../slideLayouts/slideLayout591.xml"/></Relationships>
</file>

<file path=ppt/slides/_rels/slide176.xml.rels><?xml version="1.0" encoding="UTF-8" standalone="yes"?>
<Relationships xmlns="http://schemas.openxmlformats.org/package/2006/relationships"><Relationship Id="rId8" Type="http://schemas.openxmlformats.org/officeDocument/2006/relationships/image" Target="../media/image184.jpeg"/><Relationship Id="rId3" Type="http://schemas.openxmlformats.org/officeDocument/2006/relationships/hyperlink" Target="http://images.google.com.sg/imgres?imgurl=www.baruchhashem.com/resources/PesachMatzah.jpg&amp;imgrefurl=http://www.baruchhashem.com/resources/passover.html&amp;h=376&amp;w=577&amp;prev=/images?q=Feast+of+Unleavened+Bread&amp;svnum=10&amp;hl=en&amp;lr=&amp;ie=UTF-8&amp;oe=UTF-8" TargetMode="External"/><Relationship Id="rId7" Type="http://schemas.openxmlformats.org/officeDocument/2006/relationships/hyperlink" Target="http://www.foodsubs.com/Photos/yeast-breadmachine.jpg" TargetMode="External"/><Relationship Id="rId2" Type="http://schemas.openxmlformats.org/officeDocument/2006/relationships/notesSlide" Target="../notesSlides/notesSlide148.xml"/><Relationship Id="rId1" Type="http://schemas.openxmlformats.org/officeDocument/2006/relationships/slideLayout" Target="../slideLayouts/slideLayout575.xml"/><Relationship Id="rId6" Type="http://schemas.openxmlformats.org/officeDocument/2006/relationships/image" Target="../media/image183.png"/><Relationship Id="rId5" Type="http://schemas.openxmlformats.org/officeDocument/2006/relationships/hyperlink" Target="http://www.globalgourmet.com/food/foodday/fd0397/art/bdyeast.gif" TargetMode="External"/><Relationship Id="rId10" Type="http://schemas.openxmlformats.org/officeDocument/2006/relationships/image" Target="../media/image185.jpeg"/><Relationship Id="rId4" Type="http://schemas.openxmlformats.org/officeDocument/2006/relationships/image" Target="../media/image182.jpeg"/><Relationship Id="rId9" Type="http://schemas.openxmlformats.org/officeDocument/2006/relationships/hyperlink" Target="http://images.google.com.sg/imgres?imgurl=www.exploratorium.edu/cooking/bread/images/yeast.jpg&amp;imgrefurl=http://www.exploratorium.edu/cooking/bread/bread_science.html&amp;h=171&amp;w=150&amp;prev=/images?q=bread+with+Yeast&amp;svnum=10&amp;hl=en&amp;lr=&amp;ie=UTF-8&amp;oe=UTF-8" TargetMode="External"/></Relationships>
</file>

<file path=ppt/slides/_rels/slide177.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149.xml"/><Relationship Id="rId1" Type="http://schemas.openxmlformats.org/officeDocument/2006/relationships/slideLayout" Target="../slideLayouts/slideLayout575.xml"/></Relationships>
</file>

<file path=ppt/slides/_rels/slide178.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150.xml"/><Relationship Id="rId1" Type="http://schemas.openxmlformats.org/officeDocument/2006/relationships/slideLayout" Target="../slideLayouts/slideLayout642.xml"/></Relationships>
</file>

<file path=ppt/slides/_rels/slide179.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151.xml"/><Relationship Id="rId1" Type="http://schemas.openxmlformats.org/officeDocument/2006/relationships/slideLayout" Target="../slideLayouts/slideLayout591.xml"/></Relationships>
</file>

<file path=ppt/slides/_rels/slide18.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17.xml"/><Relationship Id="rId1" Type="http://schemas.openxmlformats.org/officeDocument/2006/relationships/slideLayout" Target="../slideLayouts/slideLayout247.xml"/></Relationships>
</file>

<file path=ppt/slides/_rels/slide180.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notesSlide" Target="../notesSlides/notesSlide152.xml"/><Relationship Id="rId1" Type="http://schemas.openxmlformats.org/officeDocument/2006/relationships/slideLayout" Target="../slideLayouts/slideLayout612.xml"/></Relationships>
</file>

<file path=ppt/slides/_rels/slide181.xml.rels><?xml version="1.0" encoding="UTF-8" standalone="yes"?>
<Relationships xmlns="http://schemas.openxmlformats.org/package/2006/relationships"><Relationship Id="rId3" Type="http://schemas.openxmlformats.org/officeDocument/2006/relationships/image" Target="../media/image188.emf"/><Relationship Id="rId2" Type="http://schemas.openxmlformats.org/officeDocument/2006/relationships/notesSlide" Target="../notesSlides/notesSlide153.xml"/><Relationship Id="rId1" Type="http://schemas.openxmlformats.org/officeDocument/2006/relationships/slideLayout" Target="../slideLayouts/slideLayout596.xml"/></Relationships>
</file>

<file path=ppt/slides/_rels/slide182.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notesSlide" Target="../notesSlides/notesSlide154.xml"/><Relationship Id="rId1" Type="http://schemas.openxmlformats.org/officeDocument/2006/relationships/slideLayout" Target="../slideLayouts/slideLayout612.xml"/></Relationships>
</file>

<file path=ppt/slides/_rels/slide183.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155.xml"/><Relationship Id="rId1" Type="http://schemas.openxmlformats.org/officeDocument/2006/relationships/slideLayout" Target="../slideLayouts/slideLayout612.xml"/></Relationships>
</file>

<file path=ppt/slides/_rels/slide184.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notesSlide" Target="../notesSlides/notesSlide156.xml"/><Relationship Id="rId1" Type="http://schemas.openxmlformats.org/officeDocument/2006/relationships/slideLayout" Target="../slideLayouts/slideLayout612.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6.xml.rels><?xml version="1.0" encoding="UTF-8" standalone="yes"?>
<Relationships xmlns="http://schemas.openxmlformats.org/package/2006/relationships"><Relationship Id="rId3" Type="http://schemas.openxmlformats.org/officeDocument/2006/relationships/image" Target="../media/image190.jpeg"/><Relationship Id="rId2" Type="http://schemas.openxmlformats.org/officeDocument/2006/relationships/notesSlide" Target="../notesSlides/notesSlide157.xml"/><Relationship Id="rId1" Type="http://schemas.openxmlformats.org/officeDocument/2006/relationships/slideLayout" Target="../slideLayouts/slideLayout43.xml"/></Relationships>
</file>

<file path=ppt/slides/_rels/slide187.xml.rels><?xml version="1.0" encoding="UTF-8" standalone="yes"?>
<Relationships xmlns="http://schemas.openxmlformats.org/package/2006/relationships"><Relationship Id="rId2" Type="http://schemas.openxmlformats.org/officeDocument/2006/relationships/notesSlide" Target="../notesSlides/notesSlide158.xml"/><Relationship Id="rId1" Type="http://schemas.openxmlformats.org/officeDocument/2006/relationships/slideLayout" Target="../slideLayouts/slideLayout60.xml"/></Relationships>
</file>

<file path=ppt/slides/_rels/slide188.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60.xml"/></Relationships>
</file>

<file path=ppt/slides/_rels/slide189.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65.xml"/></Relationships>
</file>

<file path=ppt/slides/_rels/slide19.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18.xml"/><Relationship Id="rId1" Type="http://schemas.openxmlformats.org/officeDocument/2006/relationships/slideLayout" Target="../slideLayouts/slideLayout253.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65.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65.xml"/></Relationships>
</file>

<file path=ppt/slides/_rels/slide192.xml.rels><?xml version="1.0" encoding="UTF-8" standalone="yes"?>
<Relationships xmlns="http://schemas.openxmlformats.org/package/2006/relationships"><Relationship Id="rId3" Type="http://schemas.openxmlformats.org/officeDocument/2006/relationships/image" Target="../media/image191.jpeg"/><Relationship Id="rId2" Type="http://schemas.openxmlformats.org/officeDocument/2006/relationships/notesSlide" Target="../notesSlides/notesSlide161.xml"/><Relationship Id="rId1" Type="http://schemas.openxmlformats.org/officeDocument/2006/relationships/slideLayout" Target="../slideLayouts/slideLayout49.xml"/></Relationships>
</file>

<file path=ppt/slides/_rels/slide193.xml.rels><?xml version="1.0" encoding="UTF-8" standalone="yes"?>
<Relationships xmlns="http://schemas.openxmlformats.org/package/2006/relationships"><Relationship Id="rId2" Type="http://schemas.openxmlformats.org/officeDocument/2006/relationships/notesSlide" Target="../notesSlides/notesSlide162.xml"/><Relationship Id="rId1" Type="http://schemas.openxmlformats.org/officeDocument/2006/relationships/slideLayout" Target="../slideLayouts/slideLayout65.xml"/></Relationships>
</file>

<file path=ppt/slides/_rels/slide194.xml.rels><?xml version="1.0" encoding="UTF-8" standalone="yes"?>
<Relationships xmlns="http://schemas.openxmlformats.org/package/2006/relationships"><Relationship Id="rId2" Type="http://schemas.openxmlformats.org/officeDocument/2006/relationships/notesSlide" Target="../notesSlides/notesSlide163.xml"/><Relationship Id="rId1" Type="http://schemas.openxmlformats.org/officeDocument/2006/relationships/slideLayout" Target="../slideLayouts/slideLayout60.xml"/></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60.xml"/></Relationships>
</file>

<file path=ppt/slides/_rels/slide196.xml.rels><?xml version="1.0" encoding="UTF-8" standalone="yes"?>
<Relationships xmlns="http://schemas.openxmlformats.org/package/2006/relationships"><Relationship Id="rId2" Type="http://schemas.openxmlformats.org/officeDocument/2006/relationships/notesSlide" Target="../notesSlides/notesSlide165.xml"/><Relationship Id="rId1" Type="http://schemas.openxmlformats.org/officeDocument/2006/relationships/slideLayout" Target="../slideLayouts/slideLayout60.xml"/></Relationships>
</file>

<file path=ppt/slides/_rels/slide197.xml.rels><?xml version="1.0" encoding="UTF-8" standalone="yes"?>
<Relationships xmlns="http://schemas.openxmlformats.org/package/2006/relationships"><Relationship Id="rId2" Type="http://schemas.openxmlformats.org/officeDocument/2006/relationships/notesSlide" Target="../notesSlides/notesSlide166.xml"/><Relationship Id="rId1" Type="http://schemas.openxmlformats.org/officeDocument/2006/relationships/slideLayout" Target="../slideLayouts/slideLayout60.xml"/></Relationships>
</file>

<file path=ppt/slides/_rels/slide198.xml.rels><?xml version="1.0" encoding="UTF-8" standalone="yes"?>
<Relationships xmlns="http://schemas.openxmlformats.org/package/2006/relationships"><Relationship Id="rId8" Type="http://schemas.openxmlformats.org/officeDocument/2006/relationships/image" Target="../media/image197.jpg"/><Relationship Id="rId3" Type="http://schemas.openxmlformats.org/officeDocument/2006/relationships/image" Target="../media/image192.jpeg"/><Relationship Id="rId7" Type="http://schemas.openxmlformats.org/officeDocument/2006/relationships/image" Target="../media/image196.png"/><Relationship Id="rId2" Type="http://schemas.openxmlformats.org/officeDocument/2006/relationships/notesSlide" Target="../notesSlides/notesSlide167.xml"/><Relationship Id="rId1" Type="http://schemas.openxmlformats.org/officeDocument/2006/relationships/slideLayout" Target="../slideLayouts/slideLayout850.xml"/><Relationship Id="rId6" Type="http://schemas.openxmlformats.org/officeDocument/2006/relationships/image" Target="../media/image195.png"/><Relationship Id="rId5" Type="http://schemas.openxmlformats.org/officeDocument/2006/relationships/image" Target="../media/image194.png"/><Relationship Id="rId4" Type="http://schemas.openxmlformats.org/officeDocument/2006/relationships/image" Target="../media/image193.png"/></Relationships>
</file>

<file path=ppt/slides/_rels/slide199.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60.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810.xml"/></Relationships>
</file>

<file path=ppt/slides/_rels/slide20.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19.xml"/><Relationship Id="rId1" Type="http://schemas.openxmlformats.org/officeDocument/2006/relationships/slideLayout" Target="../slideLayouts/slideLayout236.xml"/></Relationships>
</file>

<file path=ppt/slides/_rels/slide200.xml.rels><?xml version="1.0" encoding="UTF-8" standalone="yes"?>
<Relationships xmlns="http://schemas.openxmlformats.org/package/2006/relationships"><Relationship Id="rId2" Type="http://schemas.openxmlformats.org/officeDocument/2006/relationships/notesSlide" Target="../notesSlides/notesSlide169.xml"/><Relationship Id="rId1" Type="http://schemas.openxmlformats.org/officeDocument/2006/relationships/slideLayout" Target="../slideLayouts/slideLayout60.xml"/></Relationships>
</file>

<file path=ppt/slides/_rels/slide201.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170.xml"/><Relationship Id="rId1" Type="http://schemas.openxmlformats.org/officeDocument/2006/relationships/slideLayout" Target="../slideLayouts/slideLayout850.xml"/><Relationship Id="rId5" Type="http://schemas.openxmlformats.org/officeDocument/2006/relationships/image" Target="../media/image198.jpg"/><Relationship Id="rId4" Type="http://schemas.openxmlformats.org/officeDocument/2006/relationships/image" Target="../media/image196.png"/></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60.xml"/></Relationships>
</file>

<file path=ppt/slides/_rels/slide203.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172.xml"/><Relationship Id="rId1" Type="http://schemas.openxmlformats.org/officeDocument/2006/relationships/slideLayout" Target="../slideLayouts/slideLayout850.xml"/><Relationship Id="rId5" Type="http://schemas.openxmlformats.org/officeDocument/2006/relationships/image" Target="../media/image199.jpg"/><Relationship Id="rId4" Type="http://schemas.openxmlformats.org/officeDocument/2006/relationships/image" Target="../media/image196.png"/></Relationships>
</file>

<file path=ppt/slides/_rels/slide204.xml.rels><?xml version="1.0" encoding="UTF-8" standalone="yes"?>
<Relationships xmlns="http://schemas.openxmlformats.org/package/2006/relationships"><Relationship Id="rId3" Type="http://schemas.openxmlformats.org/officeDocument/2006/relationships/image" Target="../media/image200.jpeg"/><Relationship Id="rId2" Type="http://schemas.openxmlformats.org/officeDocument/2006/relationships/notesSlide" Target="../notesSlides/notesSlide173.xml"/><Relationship Id="rId1" Type="http://schemas.openxmlformats.org/officeDocument/2006/relationships/slideLayout" Target="../slideLayouts/slideLayout44.xml"/></Relationships>
</file>

<file path=ppt/slides/_rels/slide205.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60.xml"/></Relationships>
</file>

<file path=ppt/slides/_rels/slide206.xml.rels><?xml version="1.0" encoding="UTF-8" standalone="yes"?>
<Relationships xmlns="http://schemas.openxmlformats.org/package/2006/relationships"><Relationship Id="rId3" Type="http://schemas.openxmlformats.org/officeDocument/2006/relationships/image" Target="../media/image201.jpeg"/><Relationship Id="rId2" Type="http://schemas.openxmlformats.org/officeDocument/2006/relationships/notesSlide" Target="../notesSlides/notesSlide175.xml"/><Relationship Id="rId1" Type="http://schemas.openxmlformats.org/officeDocument/2006/relationships/slideLayout" Target="../slideLayouts/slideLayout82.xml"/></Relationships>
</file>

<file path=ppt/slides/_rels/slide207.xml.rels><?xml version="1.0" encoding="UTF-8" standalone="yes"?>
<Relationships xmlns="http://schemas.openxmlformats.org/package/2006/relationships"><Relationship Id="rId3" Type="http://schemas.openxmlformats.org/officeDocument/2006/relationships/image" Target="../media/image202.jpeg"/><Relationship Id="rId2" Type="http://schemas.openxmlformats.org/officeDocument/2006/relationships/notesSlide" Target="../notesSlides/notesSlide176.xml"/><Relationship Id="rId1" Type="http://schemas.openxmlformats.org/officeDocument/2006/relationships/slideLayout" Target="../slideLayouts/slideLayout82.xml"/><Relationship Id="rId4" Type="http://schemas.openxmlformats.org/officeDocument/2006/relationships/image" Target="../media/image203.jpeg"/></Relationships>
</file>

<file path=ppt/slides/_rels/slide208.xml.rels><?xml version="1.0" encoding="UTF-8" standalone="yes"?>
<Relationships xmlns="http://schemas.openxmlformats.org/package/2006/relationships"><Relationship Id="rId3" Type="http://schemas.openxmlformats.org/officeDocument/2006/relationships/image" Target="../media/image204.jpeg"/><Relationship Id="rId2" Type="http://schemas.openxmlformats.org/officeDocument/2006/relationships/notesSlide" Target="../notesSlides/notesSlide177.xml"/><Relationship Id="rId1" Type="http://schemas.openxmlformats.org/officeDocument/2006/relationships/slideLayout" Target="../slideLayouts/slideLayout76.xml"/></Relationships>
</file>

<file path=ppt/slides/_rels/slide209.xml.rels><?xml version="1.0" encoding="UTF-8" standalone="yes"?>
<Relationships xmlns="http://schemas.openxmlformats.org/package/2006/relationships"><Relationship Id="rId3" Type="http://schemas.openxmlformats.org/officeDocument/2006/relationships/image" Target="../media/image204.jpeg"/><Relationship Id="rId2" Type="http://schemas.openxmlformats.org/officeDocument/2006/relationships/notesSlide" Target="../notesSlides/notesSlide178.xml"/><Relationship Id="rId1" Type="http://schemas.openxmlformats.org/officeDocument/2006/relationships/slideLayout" Target="../slideLayouts/slideLayout76.xml"/></Relationships>
</file>

<file path=ppt/slides/_rels/slide21.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20.xml"/><Relationship Id="rId1" Type="http://schemas.openxmlformats.org/officeDocument/2006/relationships/slideLayout" Target="../slideLayouts/slideLayout236.xml"/></Relationships>
</file>

<file path=ppt/slides/_rels/slide210.xml.rels><?xml version="1.0" encoding="UTF-8" standalone="yes"?>
<Relationships xmlns="http://schemas.openxmlformats.org/package/2006/relationships"><Relationship Id="rId3" Type="http://schemas.openxmlformats.org/officeDocument/2006/relationships/image" Target="../media/image204.jpeg"/><Relationship Id="rId2" Type="http://schemas.openxmlformats.org/officeDocument/2006/relationships/notesSlide" Target="../notesSlides/notesSlide179.xml"/><Relationship Id="rId1" Type="http://schemas.openxmlformats.org/officeDocument/2006/relationships/slideLayout" Target="../slideLayouts/slideLayout76.xml"/></Relationships>
</file>

<file path=ppt/slides/_rels/slide211.xml.rels><?xml version="1.0" encoding="UTF-8" standalone="yes"?>
<Relationships xmlns="http://schemas.openxmlformats.org/package/2006/relationships"><Relationship Id="rId3" Type="http://schemas.openxmlformats.org/officeDocument/2006/relationships/image" Target="../media/image204.jpeg"/><Relationship Id="rId2" Type="http://schemas.openxmlformats.org/officeDocument/2006/relationships/notesSlide" Target="../notesSlides/notesSlide180.xml"/><Relationship Id="rId1" Type="http://schemas.openxmlformats.org/officeDocument/2006/relationships/slideLayout" Target="../slideLayouts/slideLayout76.xml"/></Relationships>
</file>

<file path=ppt/slides/_rels/slide212.xml.rels><?xml version="1.0" encoding="UTF-8" standalone="yes"?>
<Relationships xmlns="http://schemas.openxmlformats.org/package/2006/relationships"><Relationship Id="rId3" Type="http://schemas.openxmlformats.org/officeDocument/2006/relationships/image" Target="../media/image205.png"/><Relationship Id="rId2" Type="http://schemas.openxmlformats.org/officeDocument/2006/relationships/notesSlide" Target="../notesSlides/notesSlide181.xml"/><Relationship Id="rId1" Type="http://schemas.openxmlformats.org/officeDocument/2006/relationships/slideLayout" Target="../slideLayouts/slideLayout93.xml"/></Relationships>
</file>

<file path=ppt/slides/_rels/slide213.xml.rels><?xml version="1.0" encoding="UTF-8" standalone="yes"?>
<Relationships xmlns="http://schemas.openxmlformats.org/package/2006/relationships"><Relationship Id="rId3" Type="http://schemas.openxmlformats.org/officeDocument/2006/relationships/image" Target="../media/image206.png"/><Relationship Id="rId2" Type="http://schemas.openxmlformats.org/officeDocument/2006/relationships/notesSlide" Target="../notesSlides/notesSlide182.xml"/><Relationship Id="rId1" Type="http://schemas.openxmlformats.org/officeDocument/2006/relationships/slideLayout" Target="../slideLayouts/slideLayout93.xml"/></Relationships>
</file>

<file path=ppt/slides/_rels/slide214.xml.rels><?xml version="1.0" encoding="UTF-8" standalone="yes"?>
<Relationships xmlns="http://schemas.openxmlformats.org/package/2006/relationships"><Relationship Id="rId3" Type="http://schemas.openxmlformats.org/officeDocument/2006/relationships/image" Target="../media/image207.jpeg"/><Relationship Id="rId2" Type="http://schemas.openxmlformats.org/officeDocument/2006/relationships/notesSlide" Target="../notesSlides/notesSlide183.xml"/><Relationship Id="rId1" Type="http://schemas.openxmlformats.org/officeDocument/2006/relationships/slideLayout" Target="../slideLayouts/slideLayout104.xml"/></Relationships>
</file>

<file path=ppt/slides/_rels/slide215.xml.rels><?xml version="1.0" encoding="UTF-8" standalone="yes"?>
<Relationships xmlns="http://schemas.openxmlformats.org/package/2006/relationships"><Relationship Id="rId3" Type="http://schemas.openxmlformats.org/officeDocument/2006/relationships/image" Target="../media/image208.jpeg"/><Relationship Id="rId2" Type="http://schemas.openxmlformats.org/officeDocument/2006/relationships/notesSlide" Target="../notesSlides/notesSlide184.xml"/><Relationship Id="rId1" Type="http://schemas.openxmlformats.org/officeDocument/2006/relationships/slideLayout" Target="../slideLayouts/slideLayout115.xml"/></Relationships>
</file>

<file path=ppt/slides/_rels/slide216.xml.rels><?xml version="1.0" encoding="UTF-8" standalone="yes"?>
<Relationships xmlns="http://schemas.openxmlformats.org/package/2006/relationships"><Relationship Id="rId3" Type="http://schemas.openxmlformats.org/officeDocument/2006/relationships/image" Target="../media/image209.emf"/><Relationship Id="rId2" Type="http://schemas.openxmlformats.org/officeDocument/2006/relationships/notesSlide" Target="../notesSlides/notesSlide185.xml"/><Relationship Id="rId1" Type="http://schemas.openxmlformats.org/officeDocument/2006/relationships/slideLayout" Target="../slideLayouts/slideLayout126.xml"/></Relationships>
</file>

<file path=ppt/slides/_rels/slide217.xml.rels><?xml version="1.0" encoding="UTF-8" standalone="yes"?>
<Relationships xmlns="http://schemas.openxmlformats.org/package/2006/relationships"><Relationship Id="rId3" Type="http://schemas.openxmlformats.org/officeDocument/2006/relationships/image" Target="../media/image210.png"/><Relationship Id="rId2" Type="http://schemas.openxmlformats.org/officeDocument/2006/relationships/notesSlide" Target="../notesSlides/notesSlide186.xml"/><Relationship Id="rId1" Type="http://schemas.openxmlformats.org/officeDocument/2006/relationships/slideLayout" Target="../slideLayouts/slideLayout104.xml"/><Relationship Id="rId5" Type="http://schemas.openxmlformats.org/officeDocument/2006/relationships/image" Target="../media/image212.png"/><Relationship Id="rId4" Type="http://schemas.openxmlformats.org/officeDocument/2006/relationships/image" Target="../media/image211.jpeg"/></Relationships>
</file>

<file path=ppt/slides/_rels/slide218.xml.rels><?xml version="1.0" encoding="UTF-8" standalone="yes"?>
<Relationships xmlns="http://schemas.openxmlformats.org/package/2006/relationships"><Relationship Id="rId3" Type="http://schemas.openxmlformats.org/officeDocument/2006/relationships/image" Target="../media/image213.jpeg"/><Relationship Id="rId2" Type="http://schemas.openxmlformats.org/officeDocument/2006/relationships/notesSlide" Target="../notesSlides/notesSlide187.xml"/><Relationship Id="rId1" Type="http://schemas.openxmlformats.org/officeDocument/2006/relationships/slideLayout" Target="../slideLayouts/slideLayout137.xml"/></Relationships>
</file>

<file path=ppt/slides/_rels/slide219.xml.rels><?xml version="1.0" encoding="UTF-8" standalone="yes"?>
<Relationships xmlns="http://schemas.openxmlformats.org/package/2006/relationships"><Relationship Id="rId3" Type="http://schemas.openxmlformats.org/officeDocument/2006/relationships/image" Target="../media/image214.jpeg"/><Relationship Id="rId2" Type="http://schemas.openxmlformats.org/officeDocument/2006/relationships/notesSlide" Target="../notesSlides/notesSlide188.xml"/><Relationship Id="rId1" Type="http://schemas.openxmlformats.org/officeDocument/2006/relationships/slideLayout" Target="../slideLayouts/slideLayout137.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69.xml"/></Relationships>
</file>

<file path=ppt/slides/_rels/slide220.xml.rels><?xml version="1.0" encoding="UTF-8" standalone="yes"?>
<Relationships xmlns="http://schemas.openxmlformats.org/package/2006/relationships"><Relationship Id="rId3" Type="http://schemas.openxmlformats.org/officeDocument/2006/relationships/image" Target="../media/image215.jpeg"/><Relationship Id="rId2" Type="http://schemas.openxmlformats.org/officeDocument/2006/relationships/notesSlide" Target="../notesSlides/notesSlide189.xml"/><Relationship Id="rId1" Type="http://schemas.openxmlformats.org/officeDocument/2006/relationships/slideLayout" Target="../slideLayouts/slideLayout137.xml"/></Relationships>
</file>

<file path=ppt/slides/_rels/slide221.xml.rels><?xml version="1.0" encoding="UTF-8" standalone="yes"?>
<Relationships xmlns="http://schemas.openxmlformats.org/package/2006/relationships"><Relationship Id="rId2" Type="http://schemas.openxmlformats.org/officeDocument/2006/relationships/notesSlide" Target="../notesSlides/notesSlide190.xml"/><Relationship Id="rId1" Type="http://schemas.openxmlformats.org/officeDocument/2006/relationships/slideLayout" Target="../slideLayouts/slideLayout832.xml"/></Relationships>
</file>

<file path=ppt/slides/_rels/slide222.xml.rels><?xml version="1.0" encoding="UTF-8" standalone="yes"?>
<Relationships xmlns="http://schemas.openxmlformats.org/package/2006/relationships"><Relationship Id="rId2" Type="http://schemas.openxmlformats.org/officeDocument/2006/relationships/notesSlide" Target="../notesSlides/notesSlide191.xml"/><Relationship Id="rId1" Type="http://schemas.openxmlformats.org/officeDocument/2006/relationships/slideLayout" Target="../slideLayouts/slideLayout148.xml"/></Relationships>
</file>

<file path=ppt/slides/_rels/slide223.xml.rels><?xml version="1.0" encoding="UTF-8" standalone="yes"?>
<Relationships xmlns="http://schemas.openxmlformats.org/package/2006/relationships"><Relationship Id="rId2" Type="http://schemas.openxmlformats.org/officeDocument/2006/relationships/notesSlide" Target="../notesSlides/notesSlide192.xml"/><Relationship Id="rId1" Type="http://schemas.openxmlformats.org/officeDocument/2006/relationships/slideLayout" Target="../slideLayouts/slideLayout7.xml"/></Relationships>
</file>

<file path=ppt/slides/_rels/slide224.xml.rels><?xml version="1.0" encoding="UTF-8" standalone="yes"?>
<Relationships xmlns="http://schemas.openxmlformats.org/package/2006/relationships"><Relationship Id="rId2" Type="http://schemas.openxmlformats.org/officeDocument/2006/relationships/notesSlide" Target="../notesSlides/notesSlide193.xml"/><Relationship Id="rId1" Type="http://schemas.openxmlformats.org/officeDocument/2006/relationships/slideLayout" Target="../slideLayouts/slideLayout12.xml"/></Relationships>
</file>

<file path=ppt/slides/_rels/slide225.xml.rels><?xml version="1.0" encoding="UTF-8" standalone="yes"?>
<Relationships xmlns="http://schemas.openxmlformats.org/package/2006/relationships"><Relationship Id="rId2" Type="http://schemas.openxmlformats.org/officeDocument/2006/relationships/notesSlide" Target="../notesSlides/notesSlide194.xml"/><Relationship Id="rId1" Type="http://schemas.openxmlformats.org/officeDocument/2006/relationships/slideLayout" Target="../slideLayouts/slideLayout12.xml"/></Relationships>
</file>

<file path=ppt/slides/_rels/slide226.xml.rels><?xml version="1.0" encoding="UTF-8" standalone="yes"?>
<Relationships xmlns="http://schemas.openxmlformats.org/package/2006/relationships"><Relationship Id="rId2" Type="http://schemas.openxmlformats.org/officeDocument/2006/relationships/notesSlide" Target="../notesSlides/notesSlide195.xml"/><Relationship Id="rId1" Type="http://schemas.openxmlformats.org/officeDocument/2006/relationships/slideLayout" Target="../slideLayouts/slideLayout12.xml"/></Relationships>
</file>

<file path=ppt/slides/_rels/slide227.xml.rels><?xml version="1.0" encoding="UTF-8" standalone="yes"?>
<Relationships xmlns="http://schemas.openxmlformats.org/package/2006/relationships"><Relationship Id="rId2" Type="http://schemas.openxmlformats.org/officeDocument/2006/relationships/notesSlide" Target="../notesSlides/notesSlide196.xml"/><Relationship Id="rId1" Type="http://schemas.openxmlformats.org/officeDocument/2006/relationships/slideLayout" Target="../slideLayouts/slideLayout12.xml"/></Relationships>
</file>

<file path=ppt/slides/_rels/slide228.xml.rels><?xml version="1.0" encoding="UTF-8" standalone="yes"?>
<Relationships xmlns="http://schemas.openxmlformats.org/package/2006/relationships"><Relationship Id="rId2" Type="http://schemas.openxmlformats.org/officeDocument/2006/relationships/notesSlide" Target="../notesSlides/notesSlide197.xml"/><Relationship Id="rId1" Type="http://schemas.openxmlformats.org/officeDocument/2006/relationships/slideLayout" Target="../slideLayouts/slideLayout104.xml"/></Relationships>
</file>

<file path=ppt/slides/_rels/slide229.xml.rels><?xml version="1.0" encoding="UTF-8" standalone="yes"?>
<Relationships xmlns="http://schemas.openxmlformats.org/package/2006/relationships"><Relationship Id="rId3" Type="http://schemas.openxmlformats.org/officeDocument/2006/relationships/image" Target="../media/image216.jpeg"/><Relationship Id="rId2" Type="http://schemas.openxmlformats.org/officeDocument/2006/relationships/notesSlide" Target="../notesSlides/notesSlide198.xml"/><Relationship Id="rId1" Type="http://schemas.openxmlformats.org/officeDocument/2006/relationships/slideLayout" Target="../slideLayouts/slideLayout104.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904.xml"/></Relationships>
</file>

<file path=ppt/slides/_rels/slide230.xml.rels><?xml version="1.0" encoding="UTF-8" standalone="yes"?>
<Relationships xmlns="http://schemas.openxmlformats.org/package/2006/relationships"><Relationship Id="rId2" Type="http://schemas.openxmlformats.org/officeDocument/2006/relationships/notesSlide" Target="../notesSlides/notesSlide199.xml"/><Relationship Id="rId1" Type="http://schemas.openxmlformats.org/officeDocument/2006/relationships/slideLayout" Target="../slideLayouts/slideLayout104.xml"/></Relationships>
</file>

<file path=ppt/slides/_rels/slide231.xml.rels><?xml version="1.0" encoding="UTF-8" standalone="yes"?>
<Relationships xmlns="http://schemas.openxmlformats.org/package/2006/relationships"><Relationship Id="rId3" Type="http://schemas.openxmlformats.org/officeDocument/2006/relationships/image" Target="../media/image218.png"/><Relationship Id="rId2" Type="http://schemas.openxmlformats.org/officeDocument/2006/relationships/image" Target="../media/image217.jpeg"/><Relationship Id="rId1" Type="http://schemas.openxmlformats.org/officeDocument/2006/relationships/slideLayout" Target="../slideLayouts/slideLayout104.xml"/><Relationship Id="rId6" Type="http://schemas.openxmlformats.org/officeDocument/2006/relationships/image" Target="../media/image221.jpeg"/><Relationship Id="rId5" Type="http://schemas.openxmlformats.org/officeDocument/2006/relationships/image" Target="../media/image220.jpeg"/><Relationship Id="rId4" Type="http://schemas.openxmlformats.org/officeDocument/2006/relationships/image" Target="../media/image219.jpeg"/></Relationships>
</file>

<file path=ppt/slides/_rels/slide232.xml.rels><?xml version="1.0" encoding="UTF-8" standalone="yes"?>
<Relationships xmlns="http://schemas.openxmlformats.org/package/2006/relationships"><Relationship Id="rId2" Type="http://schemas.openxmlformats.org/officeDocument/2006/relationships/image" Target="../media/image222.jpeg"/><Relationship Id="rId1" Type="http://schemas.openxmlformats.org/officeDocument/2006/relationships/slideLayout" Target="../slideLayouts/slideLayout159.xml"/></Relationships>
</file>

<file path=ppt/slides/_rels/slide233.xml.rels><?xml version="1.0" encoding="UTF-8" standalone="yes"?>
<Relationships xmlns="http://schemas.openxmlformats.org/package/2006/relationships"><Relationship Id="rId3" Type="http://schemas.openxmlformats.org/officeDocument/2006/relationships/image" Target="../media/image223.jpeg"/><Relationship Id="rId2" Type="http://schemas.openxmlformats.org/officeDocument/2006/relationships/notesSlide" Target="../notesSlides/notesSlide200.xml"/><Relationship Id="rId1" Type="http://schemas.openxmlformats.org/officeDocument/2006/relationships/slideLayout" Target="../slideLayouts/slideLayout104.xml"/><Relationship Id="rId4" Type="http://schemas.openxmlformats.org/officeDocument/2006/relationships/image" Target="../media/image224.png"/></Relationships>
</file>

<file path=ppt/slides/_rels/slide234.xml.rels><?xml version="1.0" encoding="UTF-8" standalone="yes"?>
<Relationships xmlns="http://schemas.openxmlformats.org/package/2006/relationships"><Relationship Id="rId3" Type="http://schemas.openxmlformats.org/officeDocument/2006/relationships/image" Target="../media/image226.png"/><Relationship Id="rId2" Type="http://schemas.openxmlformats.org/officeDocument/2006/relationships/image" Target="../media/image225.jpeg"/><Relationship Id="rId1" Type="http://schemas.openxmlformats.org/officeDocument/2006/relationships/slideLayout" Target="../slideLayouts/slideLayout170.xml"/><Relationship Id="rId6" Type="http://schemas.openxmlformats.org/officeDocument/2006/relationships/image" Target="../media/image218.png"/><Relationship Id="rId5" Type="http://schemas.openxmlformats.org/officeDocument/2006/relationships/image" Target="../media/image221.jpeg"/><Relationship Id="rId4" Type="http://schemas.openxmlformats.org/officeDocument/2006/relationships/image" Target="../media/image227.jpeg"/></Relationships>
</file>

<file path=ppt/slides/_rels/slide235.xml.rels><?xml version="1.0" encoding="UTF-8" standalone="yes"?>
<Relationships xmlns="http://schemas.openxmlformats.org/package/2006/relationships"><Relationship Id="rId3" Type="http://schemas.openxmlformats.org/officeDocument/2006/relationships/image" Target="../media/image228.emf"/><Relationship Id="rId2" Type="http://schemas.openxmlformats.org/officeDocument/2006/relationships/notesSlide" Target="../notesSlides/notesSlide201.xml"/><Relationship Id="rId1" Type="http://schemas.openxmlformats.org/officeDocument/2006/relationships/slideLayout" Target="../slideLayouts/slideLayout159.xml"/></Relationships>
</file>

<file path=ppt/slides/_rels/slide236.xml.rels><?xml version="1.0" encoding="UTF-8" standalone="yes"?>
<Relationships xmlns="http://schemas.openxmlformats.org/package/2006/relationships"><Relationship Id="rId3" Type="http://schemas.openxmlformats.org/officeDocument/2006/relationships/image" Target="../media/image228.emf"/><Relationship Id="rId2" Type="http://schemas.openxmlformats.org/officeDocument/2006/relationships/notesSlide" Target="../notesSlides/notesSlide202.xml"/><Relationship Id="rId1" Type="http://schemas.openxmlformats.org/officeDocument/2006/relationships/slideLayout" Target="../slideLayouts/slideLayout159.xml"/></Relationships>
</file>

<file path=ppt/slides/_rels/slide237.xml.rels><?xml version="1.0" encoding="UTF-8" standalone="yes"?>
<Relationships xmlns="http://schemas.openxmlformats.org/package/2006/relationships"><Relationship Id="rId3" Type="http://schemas.openxmlformats.org/officeDocument/2006/relationships/image" Target="../media/image228.emf"/><Relationship Id="rId2" Type="http://schemas.openxmlformats.org/officeDocument/2006/relationships/notesSlide" Target="../notesSlides/notesSlide203.xml"/><Relationship Id="rId1" Type="http://schemas.openxmlformats.org/officeDocument/2006/relationships/slideLayout" Target="../slideLayouts/slideLayout159.xml"/></Relationships>
</file>

<file path=ppt/slides/_rels/slide238.xml.rels><?xml version="1.0" encoding="UTF-8" standalone="yes"?>
<Relationships xmlns="http://schemas.openxmlformats.org/package/2006/relationships"><Relationship Id="rId3" Type="http://schemas.openxmlformats.org/officeDocument/2006/relationships/image" Target="../media/image228.emf"/><Relationship Id="rId2" Type="http://schemas.openxmlformats.org/officeDocument/2006/relationships/notesSlide" Target="../notesSlides/notesSlide204.xml"/><Relationship Id="rId1" Type="http://schemas.openxmlformats.org/officeDocument/2006/relationships/slideLayout" Target="../slideLayouts/slideLayout159.xml"/></Relationships>
</file>

<file path=ppt/slides/_rels/slide239.xml.rels><?xml version="1.0" encoding="UTF-8" standalone="yes"?>
<Relationships xmlns="http://schemas.openxmlformats.org/package/2006/relationships"><Relationship Id="rId3" Type="http://schemas.openxmlformats.org/officeDocument/2006/relationships/image" Target="../media/image228.emf"/><Relationship Id="rId2" Type="http://schemas.openxmlformats.org/officeDocument/2006/relationships/notesSlide" Target="../notesSlides/notesSlide205.xml"/><Relationship Id="rId1" Type="http://schemas.openxmlformats.org/officeDocument/2006/relationships/slideLayout" Target="../slideLayouts/slideLayout159.xml"/></Relationships>
</file>

<file path=ppt/slides/_rels/slide24.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23.xml"/><Relationship Id="rId1" Type="http://schemas.openxmlformats.org/officeDocument/2006/relationships/slideLayout" Target="../slideLayouts/slideLayout280.xml"/></Relationships>
</file>

<file path=ppt/slides/_rels/slide240.xml.rels><?xml version="1.0" encoding="UTF-8" standalone="yes"?>
<Relationships xmlns="http://schemas.openxmlformats.org/package/2006/relationships"><Relationship Id="rId3" Type="http://schemas.openxmlformats.org/officeDocument/2006/relationships/image" Target="../media/image228.emf"/><Relationship Id="rId2" Type="http://schemas.openxmlformats.org/officeDocument/2006/relationships/notesSlide" Target="../notesSlides/notesSlide206.xml"/><Relationship Id="rId1" Type="http://schemas.openxmlformats.org/officeDocument/2006/relationships/slideLayout" Target="../slideLayouts/slideLayout159.xml"/></Relationships>
</file>

<file path=ppt/slides/_rels/slide241.xml.rels><?xml version="1.0" encoding="UTF-8" standalone="yes"?>
<Relationships xmlns="http://schemas.openxmlformats.org/package/2006/relationships"><Relationship Id="rId3" Type="http://schemas.openxmlformats.org/officeDocument/2006/relationships/image" Target="../media/image229.jpeg"/><Relationship Id="rId2" Type="http://schemas.openxmlformats.org/officeDocument/2006/relationships/notesSlide" Target="../notesSlides/notesSlide207.xml"/><Relationship Id="rId1" Type="http://schemas.openxmlformats.org/officeDocument/2006/relationships/slideLayout" Target="../slideLayouts/slideLayout104.xml"/></Relationships>
</file>

<file path=ppt/slides/_rels/slide242.xml.rels><?xml version="1.0" encoding="UTF-8" standalone="yes"?>
<Relationships xmlns="http://schemas.openxmlformats.org/package/2006/relationships"><Relationship Id="rId3" Type="http://schemas.openxmlformats.org/officeDocument/2006/relationships/image" Target="../media/image230.gif"/><Relationship Id="rId2" Type="http://schemas.openxmlformats.org/officeDocument/2006/relationships/notesSlide" Target="../notesSlides/notesSlide208.xml"/><Relationship Id="rId1" Type="http://schemas.openxmlformats.org/officeDocument/2006/relationships/slideLayout" Target="../slideLayouts/slideLayout181.xml"/></Relationships>
</file>

<file path=ppt/slides/_rels/slide243.xml.rels><?xml version="1.0" encoding="UTF-8" standalone="yes"?>
<Relationships xmlns="http://schemas.openxmlformats.org/package/2006/relationships"><Relationship Id="rId2" Type="http://schemas.openxmlformats.org/officeDocument/2006/relationships/notesSlide" Target="../notesSlides/notesSlide209.xml"/><Relationship Id="rId1" Type="http://schemas.openxmlformats.org/officeDocument/2006/relationships/slideLayout" Target="../slideLayouts/slideLayout181.xml"/></Relationships>
</file>

<file path=ppt/slides/_rels/slide244.xml.rels><?xml version="1.0" encoding="UTF-8" standalone="yes"?>
<Relationships xmlns="http://schemas.openxmlformats.org/package/2006/relationships"><Relationship Id="rId3" Type="http://schemas.openxmlformats.org/officeDocument/2006/relationships/image" Target="../media/image231.emf"/><Relationship Id="rId2" Type="http://schemas.openxmlformats.org/officeDocument/2006/relationships/notesSlide" Target="../notesSlides/notesSlide210.xml"/><Relationship Id="rId1" Type="http://schemas.openxmlformats.org/officeDocument/2006/relationships/slideLayout" Target="../slideLayouts/slideLayout181.xml"/><Relationship Id="rId4" Type="http://schemas.openxmlformats.org/officeDocument/2006/relationships/image" Target="../media/image232.emf"/></Relationships>
</file>

<file path=ppt/slides/_rels/slide245.xml.rels><?xml version="1.0" encoding="UTF-8" standalone="yes"?>
<Relationships xmlns="http://schemas.openxmlformats.org/package/2006/relationships"><Relationship Id="rId3" Type="http://schemas.openxmlformats.org/officeDocument/2006/relationships/image" Target="../media/image233.jpeg"/><Relationship Id="rId2" Type="http://schemas.openxmlformats.org/officeDocument/2006/relationships/notesSlide" Target="../notesSlides/notesSlide211.xml"/><Relationship Id="rId1" Type="http://schemas.openxmlformats.org/officeDocument/2006/relationships/slideLayout" Target="../slideLayouts/slideLayout104.xml"/></Relationships>
</file>

<file path=ppt/slides/_rels/slide246.xml.rels><?xml version="1.0" encoding="UTF-8" standalone="yes"?>
<Relationships xmlns="http://schemas.openxmlformats.org/package/2006/relationships"><Relationship Id="rId3" Type="http://schemas.openxmlformats.org/officeDocument/2006/relationships/image" Target="../media/image234.jpeg"/><Relationship Id="rId2" Type="http://schemas.openxmlformats.org/officeDocument/2006/relationships/notesSlide" Target="../notesSlides/notesSlide212.xml"/><Relationship Id="rId1" Type="http://schemas.openxmlformats.org/officeDocument/2006/relationships/slideLayout" Target="../slideLayouts/slideLayout104.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8.xml.rels><?xml version="1.0" encoding="UTF-8" standalone="yes"?>
<Relationships xmlns="http://schemas.openxmlformats.org/package/2006/relationships"><Relationship Id="rId3" Type="http://schemas.openxmlformats.org/officeDocument/2006/relationships/image" Target="../media/image235.jpeg"/><Relationship Id="rId2" Type="http://schemas.openxmlformats.org/officeDocument/2006/relationships/notesSlide" Target="../notesSlides/notesSlide213.xml"/><Relationship Id="rId1" Type="http://schemas.openxmlformats.org/officeDocument/2006/relationships/slideLayout" Target="../slideLayouts/slideLayout833.xml"/></Relationships>
</file>

<file path=ppt/slides/_rels/slide249.xml.rels><?xml version="1.0" encoding="UTF-8" standalone="yes"?>
<Relationships xmlns="http://schemas.openxmlformats.org/package/2006/relationships"><Relationship Id="rId3" Type="http://schemas.openxmlformats.org/officeDocument/2006/relationships/image" Target="../media/image200.jpeg"/><Relationship Id="rId2" Type="http://schemas.openxmlformats.org/officeDocument/2006/relationships/notesSlide" Target="../notesSlides/notesSlide214.xml"/><Relationship Id="rId1" Type="http://schemas.openxmlformats.org/officeDocument/2006/relationships/slideLayout" Target="../slideLayouts/slideLayout187.xml"/></Relationships>
</file>

<file path=ppt/slides/_rels/slide25.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24.xml"/><Relationship Id="rId1" Type="http://schemas.openxmlformats.org/officeDocument/2006/relationships/slideLayout" Target="../slideLayouts/slideLayout291.xml"/></Relationships>
</file>

<file path=ppt/slides/_rels/slide250.xml.rels><?xml version="1.0" encoding="UTF-8" standalone="yes"?>
<Relationships xmlns="http://schemas.openxmlformats.org/package/2006/relationships"><Relationship Id="rId3" Type="http://schemas.openxmlformats.org/officeDocument/2006/relationships/image" Target="../media/image236.jpeg"/><Relationship Id="rId2" Type="http://schemas.openxmlformats.org/officeDocument/2006/relationships/notesSlide" Target="../notesSlides/notesSlide215.xml"/><Relationship Id="rId1" Type="http://schemas.openxmlformats.org/officeDocument/2006/relationships/slideLayout" Target="../slideLayouts/slideLayout186.xml"/></Relationships>
</file>

<file path=ppt/slides/_rels/slide251.xml.rels><?xml version="1.0" encoding="UTF-8" standalone="yes"?>
<Relationships xmlns="http://schemas.openxmlformats.org/package/2006/relationships"><Relationship Id="rId3" Type="http://schemas.openxmlformats.org/officeDocument/2006/relationships/image" Target="../media/image237.jpeg"/><Relationship Id="rId2" Type="http://schemas.openxmlformats.org/officeDocument/2006/relationships/notesSlide" Target="../notesSlides/notesSlide216.xml"/><Relationship Id="rId1" Type="http://schemas.openxmlformats.org/officeDocument/2006/relationships/slideLayout" Target="../slideLayouts/slideLayout186.xml"/></Relationships>
</file>

<file path=ppt/slides/_rels/slide252.xml.rels><?xml version="1.0" encoding="UTF-8" standalone="yes"?>
<Relationships xmlns="http://schemas.openxmlformats.org/package/2006/relationships"><Relationship Id="rId3" Type="http://schemas.openxmlformats.org/officeDocument/2006/relationships/image" Target="../media/image238.jpeg"/><Relationship Id="rId2" Type="http://schemas.openxmlformats.org/officeDocument/2006/relationships/notesSlide" Target="../notesSlides/notesSlide217.xml"/><Relationship Id="rId1" Type="http://schemas.openxmlformats.org/officeDocument/2006/relationships/slideLayout" Target="../slideLayouts/slideLayout186.xml"/></Relationships>
</file>

<file path=ppt/slides/_rels/slide253.xml.rels><?xml version="1.0" encoding="UTF-8" standalone="yes"?>
<Relationships xmlns="http://schemas.openxmlformats.org/package/2006/relationships"><Relationship Id="rId3" Type="http://schemas.openxmlformats.org/officeDocument/2006/relationships/image" Target="../media/image239.jpeg"/><Relationship Id="rId2" Type="http://schemas.openxmlformats.org/officeDocument/2006/relationships/notesSlide" Target="../notesSlides/notesSlide218.xml"/><Relationship Id="rId1" Type="http://schemas.openxmlformats.org/officeDocument/2006/relationships/slideLayout" Target="../slideLayouts/slideLayout187.xml"/></Relationships>
</file>

<file path=ppt/slides/_rels/slide254.xml.rels><?xml version="1.0" encoding="UTF-8" standalone="yes"?>
<Relationships xmlns="http://schemas.openxmlformats.org/package/2006/relationships"><Relationship Id="rId3" Type="http://schemas.openxmlformats.org/officeDocument/2006/relationships/image" Target="../media/image240.jpeg"/><Relationship Id="rId2" Type="http://schemas.openxmlformats.org/officeDocument/2006/relationships/notesSlide" Target="../notesSlides/notesSlide219.xml"/><Relationship Id="rId1" Type="http://schemas.openxmlformats.org/officeDocument/2006/relationships/slideLayout" Target="../slideLayouts/slideLayout187.xml"/></Relationships>
</file>

<file path=ppt/slides/_rels/slide255.xml.rels><?xml version="1.0" encoding="UTF-8" standalone="yes"?>
<Relationships xmlns="http://schemas.openxmlformats.org/package/2006/relationships"><Relationship Id="rId3" Type="http://schemas.openxmlformats.org/officeDocument/2006/relationships/image" Target="../media/image241.jpeg"/><Relationship Id="rId2" Type="http://schemas.openxmlformats.org/officeDocument/2006/relationships/notesSlide" Target="../notesSlides/notesSlide220.xml"/><Relationship Id="rId1" Type="http://schemas.openxmlformats.org/officeDocument/2006/relationships/slideLayout" Target="../slideLayouts/slideLayout187.xml"/></Relationships>
</file>

<file path=ppt/slides/_rels/slide256.xml.rels><?xml version="1.0" encoding="UTF-8" standalone="yes"?>
<Relationships xmlns="http://schemas.openxmlformats.org/package/2006/relationships"><Relationship Id="rId3" Type="http://schemas.openxmlformats.org/officeDocument/2006/relationships/image" Target="../media/image242.jpeg"/><Relationship Id="rId2" Type="http://schemas.openxmlformats.org/officeDocument/2006/relationships/notesSlide" Target="../notesSlides/notesSlide221.xml"/><Relationship Id="rId1" Type="http://schemas.openxmlformats.org/officeDocument/2006/relationships/slideLayout" Target="../slideLayouts/slideLayout187.xml"/></Relationships>
</file>

<file path=ppt/slides/_rels/slide257.xml.rels><?xml version="1.0" encoding="UTF-8" standalone="yes"?>
<Relationships xmlns="http://schemas.openxmlformats.org/package/2006/relationships"><Relationship Id="rId3" Type="http://schemas.openxmlformats.org/officeDocument/2006/relationships/image" Target="../media/image243.jpeg"/><Relationship Id="rId2" Type="http://schemas.openxmlformats.org/officeDocument/2006/relationships/notesSlide" Target="../notesSlides/notesSlide222.xml"/><Relationship Id="rId1" Type="http://schemas.openxmlformats.org/officeDocument/2006/relationships/slideLayout" Target="../slideLayouts/slideLayout186.xml"/></Relationships>
</file>

<file path=ppt/slides/_rels/slide258.xml.rels><?xml version="1.0" encoding="UTF-8" standalone="yes"?>
<Relationships xmlns="http://schemas.openxmlformats.org/package/2006/relationships"><Relationship Id="rId3" Type="http://schemas.openxmlformats.org/officeDocument/2006/relationships/image" Target="../media/image243.jpeg"/><Relationship Id="rId2" Type="http://schemas.openxmlformats.org/officeDocument/2006/relationships/notesSlide" Target="../notesSlides/notesSlide223.xml"/><Relationship Id="rId1" Type="http://schemas.openxmlformats.org/officeDocument/2006/relationships/slideLayout" Target="../slideLayouts/slideLayout186.xml"/></Relationships>
</file>

<file path=ppt/slides/_rels/slide259.xml.rels><?xml version="1.0" encoding="UTF-8" standalone="yes"?>
<Relationships xmlns="http://schemas.openxmlformats.org/package/2006/relationships"><Relationship Id="rId3" Type="http://schemas.openxmlformats.org/officeDocument/2006/relationships/image" Target="../media/image244.jpeg"/><Relationship Id="rId2" Type="http://schemas.openxmlformats.org/officeDocument/2006/relationships/notesSlide" Target="../notesSlides/notesSlide224.xml"/><Relationship Id="rId1" Type="http://schemas.openxmlformats.org/officeDocument/2006/relationships/slideLayout" Target="../slideLayouts/slideLayout225.xml"/></Relationships>
</file>

<file path=ppt/slides/_rels/slide26.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25.xml"/><Relationship Id="rId1" Type="http://schemas.openxmlformats.org/officeDocument/2006/relationships/slideLayout" Target="../slideLayouts/slideLayout291.xml"/></Relationships>
</file>

<file path=ppt/slides/_rels/slide260.xml.rels><?xml version="1.0" encoding="UTF-8" standalone="yes"?>
<Relationships xmlns="http://schemas.openxmlformats.org/package/2006/relationships"><Relationship Id="rId3" Type="http://schemas.openxmlformats.org/officeDocument/2006/relationships/image" Target="../media/image245.jpeg"/><Relationship Id="rId2" Type="http://schemas.openxmlformats.org/officeDocument/2006/relationships/notesSlide" Target="../notesSlides/notesSlide225.xml"/><Relationship Id="rId1" Type="http://schemas.openxmlformats.org/officeDocument/2006/relationships/slideLayout" Target="../slideLayouts/slideLayout225.xml"/></Relationships>
</file>

<file path=ppt/slides/_rels/slide261.xml.rels><?xml version="1.0" encoding="UTF-8" standalone="yes"?>
<Relationships xmlns="http://schemas.openxmlformats.org/package/2006/relationships"><Relationship Id="rId3" Type="http://schemas.openxmlformats.org/officeDocument/2006/relationships/notesSlide" Target="../notesSlides/notesSlide226.xml"/><Relationship Id="rId2" Type="http://schemas.openxmlformats.org/officeDocument/2006/relationships/slideLayout" Target="../slideLayouts/slideLayout225.xml"/><Relationship Id="rId1" Type="http://schemas.openxmlformats.org/officeDocument/2006/relationships/themeOverride" Target="../theme/themeOverride2.xml"/><Relationship Id="rId4" Type="http://schemas.openxmlformats.org/officeDocument/2006/relationships/image" Target="../media/image246.jpeg"/></Relationships>
</file>

<file path=ppt/slides/_rels/slide262.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notesSlide" Target="../notesSlides/notesSlide227.xml"/><Relationship Id="rId1" Type="http://schemas.openxmlformats.org/officeDocument/2006/relationships/slideLayout" Target="../slideLayouts/slideLayout225.xml"/></Relationships>
</file>

<file path=ppt/slides/_rels/slide263.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228.xml"/><Relationship Id="rId1" Type="http://schemas.openxmlformats.org/officeDocument/2006/relationships/slideLayout" Target="../slideLayouts/slideLayout187.xml"/></Relationships>
</file>

<file path=ppt/slides/_rels/slide264.xml.rels><?xml version="1.0" encoding="UTF-8" standalone="yes"?>
<Relationships xmlns="http://schemas.openxmlformats.org/package/2006/relationships"><Relationship Id="rId3" Type="http://schemas.openxmlformats.org/officeDocument/2006/relationships/image" Target="../media/image249.jpeg"/><Relationship Id="rId2" Type="http://schemas.openxmlformats.org/officeDocument/2006/relationships/notesSlide" Target="../notesSlides/notesSlide229.xml"/><Relationship Id="rId1" Type="http://schemas.openxmlformats.org/officeDocument/2006/relationships/slideLayout" Target="../slideLayouts/slideLayout187.xml"/></Relationships>
</file>

<file path=ppt/slides/_rels/slide265.xml.rels><?xml version="1.0" encoding="UTF-8" standalone="yes"?>
<Relationships xmlns="http://schemas.openxmlformats.org/package/2006/relationships"><Relationship Id="rId3" Type="http://schemas.openxmlformats.org/officeDocument/2006/relationships/image" Target="../media/image250.jpeg"/><Relationship Id="rId2" Type="http://schemas.openxmlformats.org/officeDocument/2006/relationships/notesSlide" Target="../notesSlides/notesSlide230.xml"/><Relationship Id="rId1" Type="http://schemas.openxmlformats.org/officeDocument/2006/relationships/slideLayout" Target="../slideLayouts/slideLayout203.xml"/></Relationships>
</file>

<file path=ppt/slides/_rels/slide266.xml.rels><?xml version="1.0" encoding="UTF-8" standalone="yes"?>
<Relationships xmlns="http://schemas.openxmlformats.org/package/2006/relationships"><Relationship Id="rId3" Type="http://schemas.openxmlformats.org/officeDocument/2006/relationships/image" Target="../media/image249.jpeg"/><Relationship Id="rId2" Type="http://schemas.openxmlformats.org/officeDocument/2006/relationships/notesSlide" Target="../notesSlides/notesSlide231.xml"/><Relationship Id="rId1" Type="http://schemas.openxmlformats.org/officeDocument/2006/relationships/slideLayout" Target="../slideLayouts/slideLayout187.xml"/></Relationships>
</file>

<file path=ppt/slides/_rels/slide267.xml.rels><?xml version="1.0" encoding="UTF-8" standalone="yes"?>
<Relationships xmlns="http://schemas.openxmlformats.org/package/2006/relationships"><Relationship Id="rId3" Type="http://schemas.openxmlformats.org/officeDocument/2006/relationships/image" Target="../media/image251.jpeg"/><Relationship Id="rId2" Type="http://schemas.openxmlformats.org/officeDocument/2006/relationships/notesSlide" Target="../notesSlides/notesSlide232.xml"/><Relationship Id="rId1" Type="http://schemas.openxmlformats.org/officeDocument/2006/relationships/slideLayout" Target="../slideLayouts/slideLayout186.xml"/></Relationships>
</file>

<file path=ppt/slides/_rels/slide268.xml.rels><?xml version="1.0" encoding="UTF-8" standalone="yes"?>
<Relationships xmlns="http://schemas.openxmlformats.org/package/2006/relationships"><Relationship Id="rId3" Type="http://schemas.openxmlformats.org/officeDocument/2006/relationships/image" Target="../media/image249.jpeg"/><Relationship Id="rId2" Type="http://schemas.openxmlformats.org/officeDocument/2006/relationships/notesSlide" Target="../notesSlides/notesSlide233.xml"/><Relationship Id="rId1" Type="http://schemas.openxmlformats.org/officeDocument/2006/relationships/slideLayout" Target="../slideLayouts/slideLayout187.xml"/></Relationships>
</file>

<file path=ppt/slides/_rels/slide269.xml.rels><?xml version="1.0" encoding="UTF-8" standalone="yes"?>
<Relationships xmlns="http://schemas.openxmlformats.org/package/2006/relationships"><Relationship Id="rId3" Type="http://schemas.openxmlformats.org/officeDocument/2006/relationships/image" Target="../media/image252.jpeg"/><Relationship Id="rId2" Type="http://schemas.openxmlformats.org/officeDocument/2006/relationships/notesSlide" Target="../notesSlides/notesSlide234.xml"/><Relationship Id="rId1" Type="http://schemas.openxmlformats.org/officeDocument/2006/relationships/slideLayout" Target="../slideLayouts/slideLayout186.xml"/></Relationships>
</file>

<file path=ppt/slides/_rels/slide27.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26.xml"/><Relationship Id="rId1" Type="http://schemas.openxmlformats.org/officeDocument/2006/relationships/slideLayout" Target="../slideLayouts/slideLayout764.xml"/></Relationships>
</file>

<file path=ppt/slides/_rels/slide270.xml.rels><?xml version="1.0" encoding="UTF-8" standalone="yes"?>
<Relationships xmlns="http://schemas.openxmlformats.org/package/2006/relationships"><Relationship Id="rId3" Type="http://schemas.openxmlformats.org/officeDocument/2006/relationships/image" Target="../media/image249.jpeg"/><Relationship Id="rId2" Type="http://schemas.openxmlformats.org/officeDocument/2006/relationships/notesSlide" Target="../notesSlides/notesSlide235.xml"/><Relationship Id="rId1" Type="http://schemas.openxmlformats.org/officeDocument/2006/relationships/slideLayout" Target="../slideLayouts/slideLayout187.xml"/></Relationships>
</file>

<file path=ppt/slides/_rels/slide271.xml.rels><?xml version="1.0" encoding="UTF-8" standalone="yes"?>
<Relationships xmlns="http://schemas.openxmlformats.org/package/2006/relationships"><Relationship Id="rId3" Type="http://schemas.openxmlformats.org/officeDocument/2006/relationships/image" Target="../media/image253.jpeg"/><Relationship Id="rId2" Type="http://schemas.openxmlformats.org/officeDocument/2006/relationships/notesSlide" Target="../notesSlides/notesSlide236.xml"/><Relationship Id="rId1" Type="http://schemas.openxmlformats.org/officeDocument/2006/relationships/slideLayout" Target="../slideLayouts/slideLayout187.xml"/></Relationships>
</file>

<file path=ppt/slides/_rels/slide272.xml.rels><?xml version="1.0" encoding="UTF-8" standalone="yes"?>
<Relationships xmlns="http://schemas.openxmlformats.org/package/2006/relationships"><Relationship Id="rId3" Type="http://schemas.openxmlformats.org/officeDocument/2006/relationships/image" Target="../media/image254.jpeg"/><Relationship Id="rId2" Type="http://schemas.openxmlformats.org/officeDocument/2006/relationships/notesSlide" Target="../notesSlides/notesSlide237.xml"/><Relationship Id="rId1" Type="http://schemas.openxmlformats.org/officeDocument/2006/relationships/slideLayout" Target="../slideLayouts/slideLayout187.xml"/><Relationship Id="rId6" Type="http://schemas.openxmlformats.org/officeDocument/2006/relationships/image" Target="../media/image257.jpeg"/><Relationship Id="rId5" Type="http://schemas.openxmlformats.org/officeDocument/2006/relationships/image" Target="../media/image256.jpeg"/><Relationship Id="rId4" Type="http://schemas.openxmlformats.org/officeDocument/2006/relationships/image" Target="../media/image255.jpeg"/></Relationships>
</file>

<file path=ppt/slides/_rels/slide273.xml.rels><?xml version="1.0" encoding="UTF-8" standalone="yes"?>
<Relationships xmlns="http://schemas.openxmlformats.org/package/2006/relationships"><Relationship Id="rId3" Type="http://schemas.openxmlformats.org/officeDocument/2006/relationships/image" Target="../media/image258.jpeg"/><Relationship Id="rId2" Type="http://schemas.openxmlformats.org/officeDocument/2006/relationships/notesSlide" Target="../notesSlides/notesSlide238.xml"/><Relationship Id="rId1" Type="http://schemas.openxmlformats.org/officeDocument/2006/relationships/slideLayout" Target="../slideLayouts/slideLayout187.xml"/></Relationships>
</file>

<file path=ppt/slides/_rels/slide274.xml.rels><?xml version="1.0" encoding="UTF-8" standalone="yes"?>
<Relationships xmlns="http://schemas.openxmlformats.org/package/2006/relationships"><Relationship Id="rId2" Type="http://schemas.openxmlformats.org/officeDocument/2006/relationships/notesSlide" Target="../notesSlides/notesSlide239.xml"/><Relationship Id="rId1" Type="http://schemas.openxmlformats.org/officeDocument/2006/relationships/slideLayout" Target="../slideLayouts/slideLayout856.xml"/></Relationships>
</file>

<file path=ppt/slides/_rels/slide275.xml.rels><?xml version="1.0" encoding="UTF-8" standalone="yes"?>
<Relationships xmlns="http://schemas.openxmlformats.org/package/2006/relationships"><Relationship Id="rId2" Type="http://schemas.openxmlformats.org/officeDocument/2006/relationships/notesSlide" Target="../notesSlides/notesSlide240.xml"/><Relationship Id="rId1" Type="http://schemas.openxmlformats.org/officeDocument/2006/relationships/slideLayout" Target="../slideLayouts/slideLayout856.xml"/></Relationships>
</file>

<file path=ppt/slides/_rels/slide276.xml.rels><?xml version="1.0" encoding="UTF-8" standalone="yes"?>
<Relationships xmlns="http://schemas.openxmlformats.org/package/2006/relationships"><Relationship Id="rId3" Type="http://schemas.openxmlformats.org/officeDocument/2006/relationships/image" Target="../media/image259.jpeg"/><Relationship Id="rId2" Type="http://schemas.openxmlformats.org/officeDocument/2006/relationships/notesSlide" Target="../notesSlides/notesSlide241.xml"/><Relationship Id="rId1" Type="http://schemas.openxmlformats.org/officeDocument/2006/relationships/slideLayout" Target="../slideLayouts/slideLayout208.xml"/></Relationships>
</file>

<file path=ppt/slides/_rels/slide277.xml.rels><?xml version="1.0" encoding="UTF-8" standalone="yes"?>
<Relationships xmlns="http://schemas.openxmlformats.org/package/2006/relationships"><Relationship Id="rId2" Type="http://schemas.openxmlformats.org/officeDocument/2006/relationships/notesSlide" Target="../notesSlides/notesSlide242.xml"/><Relationship Id="rId1" Type="http://schemas.openxmlformats.org/officeDocument/2006/relationships/slideLayout" Target="../slideLayouts/slideLayout872.xml"/></Relationships>
</file>

<file path=ppt/slides/_rels/slide278.xml.rels><?xml version="1.0" encoding="UTF-8" standalone="yes"?>
<Relationships xmlns="http://schemas.openxmlformats.org/package/2006/relationships"><Relationship Id="rId2" Type="http://schemas.openxmlformats.org/officeDocument/2006/relationships/notesSlide" Target="../notesSlides/notesSlide243.xml"/><Relationship Id="rId1" Type="http://schemas.openxmlformats.org/officeDocument/2006/relationships/slideLayout" Target="../slideLayouts/slideLayout872.xml"/></Relationships>
</file>

<file path=ppt/slides/_rels/slide279.xml.rels><?xml version="1.0" encoding="UTF-8" standalone="yes"?>
<Relationships xmlns="http://schemas.openxmlformats.org/package/2006/relationships"><Relationship Id="rId2" Type="http://schemas.openxmlformats.org/officeDocument/2006/relationships/notesSlide" Target="../notesSlides/notesSlide244.xml"/><Relationship Id="rId1" Type="http://schemas.openxmlformats.org/officeDocument/2006/relationships/slideLayout" Target="../slideLayouts/slideLayout872.xml"/></Relationships>
</file>

<file path=ppt/slides/_rels/slide28.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27.xml"/><Relationship Id="rId1" Type="http://schemas.openxmlformats.org/officeDocument/2006/relationships/slideLayout" Target="../slideLayouts/slideLayout764.xml"/><Relationship Id="rId4" Type="http://schemas.openxmlformats.org/officeDocument/2006/relationships/image" Target="../media/image66.png"/></Relationships>
</file>

<file path=ppt/slides/_rels/slide280.xml.rels><?xml version="1.0" encoding="UTF-8" standalone="yes"?>
<Relationships xmlns="http://schemas.openxmlformats.org/package/2006/relationships"><Relationship Id="rId3" Type="http://schemas.openxmlformats.org/officeDocument/2006/relationships/image" Target="../media/image216.jpeg"/><Relationship Id="rId2" Type="http://schemas.openxmlformats.org/officeDocument/2006/relationships/notesSlide" Target="../notesSlides/notesSlide245.xml"/><Relationship Id="rId1" Type="http://schemas.openxmlformats.org/officeDocument/2006/relationships/slideLayout" Target="../slideLayouts/slideLayout883.xml"/></Relationships>
</file>

<file path=ppt/slides/_rels/slide281.xml.rels><?xml version="1.0" encoding="UTF-8" standalone="yes"?>
<Relationships xmlns="http://schemas.openxmlformats.org/package/2006/relationships"><Relationship Id="rId3" Type="http://schemas.openxmlformats.org/officeDocument/2006/relationships/notesSlide" Target="../notesSlides/notesSlide246.xml"/><Relationship Id="rId2" Type="http://schemas.openxmlformats.org/officeDocument/2006/relationships/slideLayout" Target="../slideLayouts/slideLayout209.xml"/><Relationship Id="rId1" Type="http://schemas.openxmlformats.org/officeDocument/2006/relationships/themeOverride" Target="../theme/themeOverride3.xml"/><Relationship Id="rId5" Type="http://schemas.openxmlformats.org/officeDocument/2006/relationships/image" Target="../media/image260.jpeg"/><Relationship Id="rId4" Type="http://schemas.openxmlformats.org/officeDocument/2006/relationships/image" Target="../media/image16.jpeg"/></Relationships>
</file>

<file path=ppt/slides/_rels/slide282.xml.rels><?xml version="1.0" encoding="UTF-8" standalone="yes"?>
<Relationships xmlns="http://schemas.openxmlformats.org/package/2006/relationships"><Relationship Id="rId2" Type="http://schemas.openxmlformats.org/officeDocument/2006/relationships/notesSlide" Target="../notesSlides/notesSlide247.xml"/><Relationship Id="rId1" Type="http://schemas.openxmlformats.org/officeDocument/2006/relationships/slideLayout" Target="../slideLayouts/slideLayout7.xml"/></Relationships>
</file>

<file path=ppt/slides/_rels/slide283.xml.rels><?xml version="1.0" encoding="UTF-8" standalone="yes"?>
<Relationships xmlns="http://schemas.openxmlformats.org/package/2006/relationships"><Relationship Id="rId2" Type="http://schemas.openxmlformats.org/officeDocument/2006/relationships/notesSlide" Target="../notesSlides/notesSlide248.xml"/><Relationship Id="rId1" Type="http://schemas.openxmlformats.org/officeDocument/2006/relationships/slideLayout" Target="../slideLayouts/slideLayout209.xml"/></Relationships>
</file>

<file path=ppt/slides/_rels/slide284.xml.rels><?xml version="1.0" encoding="UTF-8" standalone="yes"?>
<Relationships xmlns="http://schemas.openxmlformats.org/package/2006/relationships"><Relationship Id="rId3" Type="http://schemas.openxmlformats.org/officeDocument/2006/relationships/image" Target="../media/image261.jpeg"/><Relationship Id="rId2" Type="http://schemas.openxmlformats.org/officeDocument/2006/relationships/notesSlide" Target="../notesSlides/notesSlide249.xml"/><Relationship Id="rId1" Type="http://schemas.openxmlformats.org/officeDocument/2006/relationships/slideLayout" Target="../slideLayouts/slideLayout198.xml"/></Relationships>
</file>

<file path=ppt/slides/_rels/slide285.xml.rels><?xml version="1.0" encoding="UTF-8" standalone="yes"?>
<Relationships xmlns="http://schemas.openxmlformats.org/package/2006/relationships"><Relationship Id="rId3" Type="http://schemas.openxmlformats.org/officeDocument/2006/relationships/image" Target="../media/image262.jpeg"/><Relationship Id="rId2" Type="http://schemas.openxmlformats.org/officeDocument/2006/relationships/notesSlide" Target="../notesSlides/notesSlide250.xml"/><Relationship Id="rId1" Type="http://schemas.openxmlformats.org/officeDocument/2006/relationships/slideLayout" Target="../slideLayouts/slideLayout197.xml"/><Relationship Id="rId4" Type="http://schemas.openxmlformats.org/officeDocument/2006/relationships/image" Target="../media/image263.png"/></Relationships>
</file>

<file path=ppt/slides/_rels/slide286.xml.rels><?xml version="1.0" encoding="UTF-8" standalone="yes"?>
<Relationships xmlns="http://schemas.openxmlformats.org/package/2006/relationships"><Relationship Id="rId3" Type="http://schemas.openxmlformats.org/officeDocument/2006/relationships/image" Target="../media/image264.jpeg"/><Relationship Id="rId2" Type="http://schemas.openxmlformats.org/officeDocument/2006/relationships/notesSlide" Target="../notesSlides/notesSlide251.xml"/><Relationship Id="rId1" Type="http://schemas.openxmlformats.org/officeDocument/2006/relationships/slideLayout" Target="../slideLayouts/slideLayout203.xml"/></Relationships>
</file>

<file path=ppt/slides/_rels/slide287.xml.rels><?xml version="1.0" encoding="UTF-8" standalone="yes"?>
<Relationships xmlns="http://schemas.openxmlformats.org/package/2006/relationships"><Relationship Id="rId3" Type="http://schemas.openxmlformats.org/officeDocument/2006/relationships/image" Target="../media/image265.jpeg"/><Relationship Id="rId2" Type="http://schemas.openxmlformats.org/officeDocument/2006/relationships/notesSlide" Target="../notesSlides/notesSlide252.xml"/><Relationship Id="rId1" Type="http://schemas.openxmlformats.org/officeDocument/2006/relationships/slideLayout" Target="../slideLayouts/slideLayout203.xml"/></Relationships>
</file>

<file path=ppt/slides/_rels/slide288.xml.rels><?xml version="1.0" encoding="UTF-8" standalone="yes"?>
<Relationships xmlns="http://schemas.openxmlformats.org/package/2006/relationships"><Relationship Id="rId3" Type="http://schemas.openxmlformats.org/officeDocument/2006/relationships/image" Target="../media/image266.jpeg"/><Relationship Id="rId2" Type="http://schemas.openxmlformats.org/officeDocument/2006/relationships/notesSlide" Target="../notesSlides/notesSlide253.xml"/><Relationship Id="rId1" Type="http://schemas.openxmlformats.org/officeDocument/2006/relationships/slideLayout" Target="../slideLayouts/slideLayout192.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28.xml"/><Relationship Id="rId1" Type="http://schemas.openxmlformats.org/officeDocument/2006/relationships/slideLayout" Target="../slideLayouts/slideLayout296.xml"/></Relationships>
</file>

<file path=ppt/slides/_rels/slide290.xml.rels><?xml version="1.0" encoding="UTF-8" standalone="yes"?>
<Relationships xmlns="http://schemas.openxmlformats.org/package/2006/relationships"><Relationship Id="rId3" Type="http://schemas.openxmlformats.org/officeDocument/2006/relationships/image" Target="../media/image267.jpeg"/><Relationship Id="rId2" Type="http://schemas.openxmlformats.org/officeDocument/2006/relationships/notesSlide" Target="../notesSlides/notesSlide254.xml"/><Relationship Id="rId1" Type="http://schemas.openxmlformats.org/officeDocument/2006/relationships/slideLayout" Target="../slideLayouts/slideLayout654.xml"/></Relationships>
</file>

<file path=ppt/slides/_rels/slide291.xml.rels><?xml version="1.0" encoding="UTF-8" standalone="yes"?>
<Relationships xmlns="http://schemas.openxmlformats.org/package/2006/relationships"><Relationship Id="rId3" Type="http://schemas.openxmlformats.org/officeDocument/2006/relationships/image" Target="../media/image268.jpeg"/><Relationship Id="rId2" Type="http://schemas.openxmlformats.org/officeDocument/2006/relationships/notesSlide" Target="../notesSlides/notesSlide255.xml"/><Relationship Id="rId1" Type="http://schemas.openxmlformats.org/officeDocument/2006/relationships/slideLayout" Target="../slideLayouts/slideLayout654.xml"/></Relationships>
</file>

<file path=ppt/slides/_rels/slide292.xml.rels><?xml version="1.0" encoding="UTF-8" standalone="yes"?>
<Relationships xmlns="http://schemas.openxmlformats.org/package/2006/relationships"><Relationship Id="rId3" Type="http://schemas.openxmlformats.org/officeDocument/2006/relationships/image" Target="../media/image269.png"/><Relationship Id="rId2" Type="http://schemas.openxmlformats.org/officeDocument/2006/relationships/notesSlide" Target="../notesSlides/notesSlide256.xml"/><Relationship Id="rId1" Type="http://schemas.openxmlformats.org/officeDocument/2006/relationships/slideLayout" Target="../slideLayouts/slideLayout660.xml"/></Relationships>
</file>

<file path=ppt/slides/_rels/slide293.xml.rels><?xml version="1.0" encoding="UTF-8" standalone="yes"?>
<Relationships xmlns="http://schemas.openxmlformats.org/package/2006/relationships"><Relationship Id="rId2" Type="http://schemas.openxmlformats.org/officeDocument/2006/relationships/notesSlide" Target="../notesSlides/notesSlide257.xml"/><Relationship Id="rId1" Type="http://schemas.openxmlformats.org/officeDocument/2006/relationships/slideLayout" Target="../slideLayouts/slideLayout13.xml"/></Relationships>
</file>

<file path=ppt/slides/_rels/slide294.xml.rels><?xml version="1.0" encoding="UTF-8" standalone="yes"?>
<Relationships xmlns="http://schemas.openxmlformats.org/package/2006/relationships"><Relationship Id="rId2" Type="http://schemas.openxmlformats.org/officeDocument/2006/relationships/notesSlide" Target="../notesSlides/notesSlide258.xml"/><Relationship Id="rId1" Type="http://schemas.openxmlformats.org/officeDocument/2006/relationships/slideLayout" Target="../slideLayouts/slideLayout13.xml"/></Relationships>
</file>

<file path=ppt/slides/_rels/slide295.xml.rels><?xml version="1.0" encoding="UTF-8" standalone="yes"?>
<Relationships xmlns="http://schemas.openxmlformats.org/package/2006/relationships"><Relationship Id="rId3" Type="http://schemas.openxmlformats.org/officeDocument/2006/relationships/image" Target="../media/image268.jpeg"/><Relationship Id="rId2" Type="http://schemas.openxmlformats.org/officeDocument/2006/relationships/notesSlide" Target="../notesSlides/notesSlide259.xml"/><Relationship Id="rId1" Type="http://schemas.openxmlformats.org/officeDocument/2006/relationships/slideLayout" Target="../slideLayouts/slideLayout654.xml"/></Relationships>
</file>

<file path=ppt/slides/_rels/slide296.xml.rels><?xml version="1.0" encoding="UTF-8" standalone="yes"?>
<Relationships xmlns="http://schemas.openxmlformats.org/package/2006/relationships"><Relationship Id="rId3" Type="http://schemas.openxmlformats.org/officeDocument/2006/relationships/image" Target="../media/image270.jpeg"/><Relationship Id="rId2" Type="http://schemas.openxmlformats.org/officeDocument/2006/relationships/notesSlide" Target="../notesSlides/notesSlide260.xml"/><Relationship Id="rId1" Type="http://schemas.openxmlformats.org/officeDocument/2006/relationships/slideLayout" Target="../slideLayouts/slideLayout654.xml"/></Relationships>
</file>

<file path=ppt/slides/_rels/slide297.xml.rels><?xml version="1.0" encoding="UTF-8" standalone="yes"?>
<Relationships xmlns="http://schemas.openxmlformats.org/package/2006/relationships"><Relationship Id="rId3" Type="http://schemas.openxmlformats.org/officeDocument/2006/relationships/image" Target="../media/image271.jpeg"/><Relationship Id="rId2" Type="http://schemas.openxmlformats.org/officeDocument/2006/relationships/notesSlide" Target="../notesSlides/notesSlide261.xml"/><Relationship Id="rId1" Type="http://schemas.openxmlformats.org/officeDocument/2006/relationships/slideLayout" Target="../slideLayouts/slideLayout654.xml"/></Relationships>
</file>

<file path=ppt/slides/_rels/slide298.xml.rels><?xml version="1.0" encoding="UTF-8" standalone="yes"?>
<Relationships xmlns="http://schemas.openxmlformats.org/package/2006/relationships"><Relationship Id="rId3" Type="http://schemas.openxmlformats.org/officeDocument/2006/relationships/image" Target="../media/image272.jpeg"/><Relationship Id="rId2" Type="http://schemas.openxmlformats.org/officeDocument/2006/relationships/notesSlide" Target="../notesSlides/notesSlide262.xml"/><Relationship Id="rId1" Type="http://schemas.openxmlformats.org/officeDocument/2006/relationships/slideLayout" Target="../slideLayouts/slideLayout654.xml"/><Relationship Id="rId4" Type="http://schemas.openxmlformats.org/officeDocument/2006/relationships/image" Target="../media/image273.jpeg"/></Relationships>
</file>

<file path=ppt/slides/_rels/slide299.xml.rels><?xml version="1.0" encoding="UTF-8" standalone="yes"?>
<Relationships xmlns="http://schemas.openxmlformats.org/package/2006/relationships"><Relationship Id="rId3" Type="http://schemas.openxmlformats.org/officeDocument/2006/relationships/image" Target="../media/image274.jpeg"/><Relationship Id="rId2" Type="http://schemas.openxmlformats.org/officeDocument/2006/relationships/notesSlide" Target="../notesSlides/notesSlide263.xml"/><Relationship Id="rId1" Type="http://schemas.openxmlformats.org/officeDocument/2006/relationships/slideLayout" Target="../slideLayouts/slideLayout654.xml"/></Relationships>
</file>

<file path=ppt/slides/_rels/slide3.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2.xml"/><Relationship Id="rId1" Type="http://schemas.openxmlformats.org/officeDocument/2006/relationships/slideLayout" Target="../slideLayouts/slideLayout27.xml"/></Relationships>
</file>

<file path=ppt/slides/_rels/slide30.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29.xml"/><Relationship Id="rId1" Type="http://schemas.openxmlformats.org/officeDocument/2006/relationships/slideLayout" Target="../slideLayouts/slideLayout313.xml"/></Relationships>
</file>

<file path=ppt/slides/_rels/slide300.xml.rels><?xml version="1.0" encoding="UTF-8" standalone="yes"?>
<Relationships xmlns="http://schemas.openxmlformats.org/package/2006/relationships"><Relationship Id="rId3" Type="http://schemas.openxmlformats.org/officeDocument/2006/relationships/image" Target="../media/image275.jpeg"/><Relationship Id="rId2" Type="http://schemas.openxmlformats.org/officeDocument/2006/relationships/notesSlide" Target="../notesSlides/notesSlide264.xml"/><Relationship Id="rId1" Type="http://schemas.openxmlformats.org/officeDocument/2006/relationships/slideLayout" Target="../slideLayouts/slideLayout654.xml"/></Relationships>
</file>

<file path=ppt/slides/_rels/slide301.xml.rels><?xml version="1.0" encoding="UTF-8" standalone="yes"?>
<Relationships xmlns="http://schemas.openxmlformats.org/package/2006/relationships"><Relationship Id="rId2" Type="http://schemas.openxmlformats.org/officeDocument/2006/relationships/notesSlide" Target="../notesSlides/notesSlide265.xml"/><Relationship Id="rId1" Type="http://schemas.openxmlformats.org/officeDocument/2006/relationships/slideLayout" Target="../slideLayouts/slideLayout671.xml"/></Relationships>
</file>

<file path=ppt/slides/_rels/slide302.xml.rels><?xml version="1.0" encoding="UTF-8" standalone="yes"?>
<Relationships xmlns="http://schemas.openxmlformats.org/package/2006/relationships"><Relationship Id="rId3" Type="http://schemas.openxmlformats.org/officeDocument/2006/relationships/image" Target="../media/image276.jpeg"/><Relationship Id="rId2" Type="http://schemas.openxmlformats.org/officeDocument/2006/relationships/notesSlide" Target="../notesSlides/notesSlide266.xml"/><Relationship Id="rId1" Type="http://schemas.openxmlformats.org/officeDocument/2006/relationships/slideLayout" Target="../slideLayouts/slideLayout688.xml"/></Relationships>
</file>

<file path=ppt/slides/_rels/slide303.xml.rels><?xml version="1.0" encoding="UTF-8" standalone="yes"?>
<Relationships xmlns="http://schemas.openxmlformats.org/package/2006/relationships"><Relationship Id="rId3" Type="http://schemas.openxmlformats.org/officeDocument/2006/relationships/image" Target="../media/image277.jpeg"/><Relationship Id="rId2" Type="http://schemas.openxmlformats.org/officeDocument/2006/relationships/notesSlide" Target="../notesSlides/notesSlide267.xml"/><Relationship Id="rId1" Type="http://schemas.openxmlformats.org/officeDocument/2006/relationships/slideLayout" Target="../slideLayouts/slideLayout654.xml"/><Relationship Id="rId5" Type="http://schemas.openxmlformats.org/officeDocument/2006/relationships/image" Target="../media/image279.jpeg"/><Relationship Id="rId4" Type="http://schemas.openxmlformats.org/officeDocument/2006/relationships/image" Target="../media/image278.jpeg"/></Relationships>
</file>

<file path=ppt/slides/_rels/slide304.xml.rels><?xml version="1.0" encoding="UTF-8" standalone="yes"?>
<Relationships xmlns="http://schemas.openxmlformats.org/package/2006/relationships"><Relationship Id="rId2" Type="http://schemas.openxmlformats.org/officeDocument/2006/relationships/image" Target="../media/image280.jpeg"/><Relationship Id="rId1" Type="http://schemas.openxmlformats.org/officeDocument/2006/relationships/slideLayout" Target="../slideLayouts/slideLayout661.xml"/></Relationships>
</file>

<file path=ppt/slides/_rels/slide305.xml.rels><?xml version="1.0" encoding="UTF-8" standalone="yes"?>
<Relationships xmlns="http://schemas.openxmlformats.org/package/2006/relationships"><Relationship Id="rId2" Type="http://schemas.openxmlformats.org/officeDocument/2006/relationships/notesSlide" Target="../notesSlides/notesSlide268.xml"/><Relationship Id="rId1" Type="http://schemas.openxmlformats.org/officeDocument/2006/relationships/slideLayout" Target="../slideLayouts/slideLayout7.xml"/></Relationships>
</file>

<file path=ppt/slides/_rels/slide306.xml.rels><?xml version="1.0" encoding="UTF-8" standalone="yes"?>
<Relationships xmlns="http://schemas.openxmlformats.org/package/2006/relationships"><Relationship Id="rId2" Type="http://schemas.openxmlformats.org/officeDocument/2006/relationships/notesSlide" Target="../notesSlides/notesSlide269.xml"/><Relationship Id="rId1" Type="http://schemas.openxmlformats.org/officeDocument/2006/relationships/slideLayout" Target="../slideLayouts/slideLayout13.xml"/></Relationships>
</file>

<file path=ppt/slides/_rels/slide307.xml.rels><?xml version="1.0" encoding="UTF-8" standalone="yes"?>
<Relationships xmlns="http://schemas.openxmlformats.org/package/2006/relationships"><Relationship Id="rId2" Type="http://schemas.openxmlformats.org/officeDocument/2006/relationships/notesSlide" Target="../notesSlides/notesSlide270.xml"/><Relationship Id="rId1" Type="http://schemas.openxmlformats.org/officeDocument/2006/relationships/slideLayout" Target="../slideLayouts/slideLayout13.xml"/></Relationships>
</file>

<file path=ppt/slides/_rels/slide308.xml.rels><?xml version="1.0" encoding="UTF-8" standalone="yes"?>
<Relationships xmlns="http://schemas.openxmlformats.org/package/2006/relationships"><Relationship Id="rId2" Type="http://schemas.openxmlformats.org/officeDocument/2006/relationships/notesSlide" Target="../notesSlides/notesSlide271.xml"/><Relationship Id="rId1" Type="http://schemas.openxmlformats.org/officeDocument/2006/relationships/slideLayout" Target="../slideLayouts/slideLayout7.xml"/></Relationships>
</file>

<file path=ppt/slides/_rels/slide309.xml.rels><?xml version="1.0" encoding="UTF-8" standalone="yes"?>
<Relationships xmlns="http://schemas.openxmlformats.org/package/2006/relationships"><Relationship Id="rId2" Type="http://schemas.openxmlformats.org/officeDocument/2006/relationships/notesSlide" Target="../notesSlides/notesSlide272.xml"/><Relationship Id="rId1" Type="http://schemas.openxmlformats.org/officeDocument/2006/relationships/slideLayout" Target="../slideLayouts/slideLayout13.xml"/></Relationships>
</file>

<file path=ppt/slides/_rels/slide31.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30.xml"/><Relationship Id="rId1" Type="http://schemas.openxmlformats.org/officeDocument/2006/relationships/slideLayout" Target="../slideLayouts/slideLayout297.xml"/><Relationship Id="rId5" Type="http://schemas.openxmlformats.org/officeDocument/2006/relationships/image" Target="../media/image70.jpeg"/><Relationship Id="rId4" Type="http://schemas.openxmlformats.org/officeDocument/2006/relationships/image" Target="../media/image69.png"/></Relationships>
</file>

<file path=ppt/slides/_rels/slide310.xml.rels><?xml version="1.0" encoding="UTF-8" standalone="yes"?>
<Relationships xmlns="http://schemas.openxmlformats.org/package/2006/relationships"><Relationship Id="rId2" Type="http://schemas.openxmlformats.org/officeDocument/2006/relationships/notesSlide" Target="../notesSlides/notesSlide273.xml"/><Relationship Id="rId1" Type="http://schemas.openxmlformats.org/officeDocument/2006/relationships/slideLayout" Target="../slideLayouts/slideLayout13.xml"/></Relationships>
</file>

<file path=ppt/slides/_rels/slide3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2.xml.rels><?xml version="1.0" encoding="UTF-8" standalone="yes"?>
<Relationships xmlns="http://schemas.openxmlformats.org/package/2006/relationships"><Relationship Id="rId3" Type="http://schemas.openxmlformats.org/officeDocument/2006/relationships/image" Target="../media/image281.jpeg"/><Relationship Id="rId2" Type="http://schemas.openxmlformats.org/officeDocument/2006/relationships/notesSlide" Target="../notesSlides/notesSlide274.xml"/><Relationship Id="rId1" Type="http://schemas.openxmlformats.org/officeDocument/2006/relationships/slideLayout" Target="../slideLayouts/slideLayout769.xml"/></Relationships>
</file>

<file path=ppt/slides/_rels/slide313.xml.rels><?xml version="1.0" encoding="UTF-8" standalone="yes"?>
<Relationships xmlns="http://schemas.openxmlformats.org/package/2006/relationships"><Relationship Id="rId3" Type="http://schemas.openxmlformats.org/officeDocument/2006/relationships/image" Target="../media/image282.png"/><Relationship Id="rId2" Type="http://schemas.openxmlformats.org/officeDocument/2006/relationships/notesSlide" Target="../notesSlides/notesSlide275.xml"/><Relationship Id="rId1" Type="http://schemas.openxmlformats.org/officeDocument/2006/relationships/slideLayout" Target="../slideLayouts/slideLayout770.xml"/></Relationships>
</file>

<file path=ppt/slides/_rels/slide314.xml.rels><?xml version="1.0" encoding="UTF-8" standalone="yes"?>
<Relationships xmlns="http://schemas.openxmlformats.org/package/2006/relationships"><Relationship Id="rId3" Type="http://schemas.openxmlformats.org/officeDocument/2006/relationships/image" Target="../media/image283.jpeg"/><Relationship Id="rId2" Type="http://schemas.openxmlformats.org/officeDocument/2006/relationships/notesSlide" Target="../notesSlides/notesSlide276.xml"/><Relationship Id="rId1" Type="http://schemas.openxmlformats.org/officeDocument/2006/relationships/slideLayout" Target="../slideLayouts/slideLayout770.xml"/></Relationships>
</file>

<file path=ppt/slides/_rels/slide315.xml.rels><?xml version="1.0" encoding="UTF-8" standalone="yes"?>
<Relationships xmlns="http://schemas.openxmlformats.org/package/2006/relationships"><Relationship Id="rId3" Type="http://schemas.openxmlformats.org/officeDocument/2006/relationships/image" Target="../media/image284.jpeg"/><Relationship Id="rId2" Type="http://schemas.openxmlformats.org/officeDocument/2006/relationships/notesSlide" Target="../notesSlides/notesSlide277.xml"/><Relationship Id="rId1" Type="http://schemas.openxmlformats.org/officeDocument/2006/relationships/slideLayout" Target="../slideLayouts/slideLayout770.xml"/></Relationships>
</file>

<file path=ppt/slides/_rels/slide316.xml.rels><?xml version="1.0" encoding="UTF-8" standalone="yes"?>
<Relationships xmlns="http://schemas.openxmlformats.org/package/2006/relationships"><Relationship Id="rId3" Type="http://schemas.openxmlformats.org/officeDocument/2006/relationships/image" Target="../media/image285.jpeg"/><Relationship Id="rId2" Type="http://schemas.openxmlformats.org/officeDocument/2006/relationships/notesSlide" Target="../notesSlides/notesSlide278.xml"/><Relationship Id="rId1" Type="http://schemas.openxmlformats.org/officeDocument/2006/relationships/slideLayout" Target="../slideLayouts/slideLayout770.xml"/></Relationships>
</file>

<file path=ppt/slides/_rels/slide317.xml.rels><?xml version="1.0" encoding="UTF-8" standalone="yes"?>
<Relationships xmlns="http://schemas.openxmlformats.org/package/2006/relationships"><Relationship Id="rId3" Type="http://schemas.openxmlformats.org/officeDocument/2006/relationships/image" Target="../media/image286.jpeg"/><Relationship Id="rId2" Type="http://schemas.openxmlformats.org/officeDocument/2006/relationships/notesSlide" Target="../notesSlides/notesSlide279.xml"/><Relationship Id="rId1" Type="http://schemas.openxmlformats.org/officeDocument/2006/relationships/slideLayout" Target="../slideLayouts/slideLayout770.xml"/><Relationship Id="rId4" Type="http://schemas.openxmlformats.org/officeDocument/2006/relationships/image" Target="../media/image287.jpeg"/></Relationships>
</file>

<file path=ppt/slides/_rels/slide318.xml.rels><?xml version="1.0" encoding="UTF-8" standalone="yes"?>
<Relationships xmlns="http://schemas.openxmlformats.org/package/2006/relationships"><Relationship Id="rId3" Type="http://schemas.openxmlformats.org/officeDocument/2006/relationships/image" Target="../media/image286.jpeg"/><Relationship Id="rId2" Type="http://schemas.openxmlformats.org/officeDocument/2006/relationships/notesSlide" Target="../notesSlides/notesSlide280.xml"/><Relationship Id="rId1" Type="http://schemas.openxmlformats.org/officeDocument/2006/relationships/slideLayout" Target="../slideLayouts/slideLayout770.xml"/><Relationship Id="rId4" Type="http://schemas.openxmlformats.org/officeDocument/2006/relationships/image" Target="../media/image287.jpeg"/></Relationships>
</file>

<file path=ppt/slides/_rels/slide319.xml.rels><?xml version="1.0" encoding="UTF-8" standalone="yes"?>
<Relationships xmlns="http://schemas.openxmlformats.org/package/2006/relationships"><Relationship Id="rId3" Type="http://schemas.openxmlformats.org/officeDocument/2006/relationships/image" Target="../media/image288.png"/><Relationship Id="rId2" Type="http://schemas.openxmlformats.org/officeDocument/2006/relationships/notesSlide" Target="../notesSlides/notesSlide281.xml"/><Relationship Id="rId1" Type="http://schemas.openxmlformats.org/officeDocument/2006/relationships/slideLayout" Target="../slideLayouts/slideLayout770.xml"/><Relationship Id="rId6" Type="http://schemas.openxmlformats.org/officeDocument/2006/relationships/image" Target="../media/image291.png"/><Relationship Id="rId5" Type="http://schemas.openxmlformats.org/officeDocument/2006/relationships/image" Target="../media/image290.png"/><Relationship Id="rId4" Type="http://schemas.openxmlformats.org/officeDocument/2006/relationships/image" Target="../media/image289.png"/></Relationships>
</file>

<file path=ppt/slides/_rels/slide32.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31.xml"/><Relationship Id="rId1" Type="http://schemas.openxmlformats.org/officeDocument/2006/relationships/slideLayout" Target="../slideLayouts/slideLayout297.xml"/></Relationships>
</file>

<file path=ppt/slides/_rels/slide320.xml.rels><?xml version="1.0" encoding="UTF-8" standalone="yes"?>
<Relationships xmlns="http://schemas.openxmlformats.org/package/2006/relationships"><Relationship Id="rId3" Type="http://schemas.openxmlformats.org/officeDocument/2006/relationships/image" Target="../media/image292.jpeg"/><Relationship Id="rId2" Type="http://schemas.openxmlformats.org/officeDocument/2006/relationships/notesSlide" Target="../notesSlides/notesSlide282.xml"/><Relationship Id="rId1" Type="http://schemas.openxmlformats.org/officeDocument/2006/relationships/slideLayout" Target="../slideLayouts/slideLayout770.xml"/></Relationships>
</file>

<file path=ppt/slides/_rels/slide321.xml.rels><?xml version="1.0" encoding="UTF-8" standalone="yes"?>
<Relationships xmlns="http://schemas.openxmlformats.org/package/2006/relationships"><Relationship Id="rId3" Type="http://schemas.openxmlformats.org/officeDocument/2006/relationships/image" Target="../media/image293.jpeg"/><Relationship Id="rId2" Type="http://schemas.openxmlformats.org/officeDocument/2006/relationships/notesSlide" Target="../notesSlides/notesSlide283.xml"/><Relationship Id="rId1" Type="http://schemas.openxmlformats.org/officeDocument/2006/relationships/slideLayout" Target="../slideLayouts/slideLayout770.xml"/></Relationships>
</file>

<file path=ppt/slides/_rels/slide322.xml.rels><?xml version="1.0" encoding="UTF-8" standalone="yes"?>
<Relationships xmlns="http://schemas.openxmlformats.org/package/2006/relationships"><Relationship Id="rId3" Type="http://schemas.openxmlformats.org/officeDocument/2006/relationships/image" Target="../media/image294.png"/><Relationship Id="rId2" Type="http://schemas.openxmlformats.org/officeDocument/2006/relationships/notesSlide" Target="../notesSlides/notesSlide284.xml"/><Relationship Id="rId1" Type="http://schemas.openxmlformats.org/officeDocument/2006/relationships/slideLayout" Target="../slideLayouts/slideLayout770.xml"/></Relationships>
</file>

<file path=ppt/slides/_rels/slide323.xml.rels><?xml version="1.0" encoding="UTF-8" standalone="yes"?>
<Relationships xmlns="http://schemas.openxmlformats.org/package/2006/relationships"><Relationship Id="rId3" Type="http://schemas.openxmlformats.org/officeDocument/2006/relationships/image" Target="../media/image295.jpeg"/><Relationship Id="rId2" Type="http://schemas.openxmlformats.org/officeDocument/2006/relationships/notesSlide" Target="../notesSlides/notesSlide285.xml"/><Relationship Id="rId1" Type="http://schemas.openxmlformats.org/officeDocument/2006/relationships/slideLayout" Target="../slideLayouts/slideLayout770.xml"/></Relationships>
</file>

<file path=ppt/slides/_rels/slide324.xml.rels><?xml version="1.0" encoding="UTF-8" standalone="yes"?>
<Relationships xmlns="http://schemas.openxmlformats.org/package/2006/relationships"><Relationship Id="rId3" Type="http://schemas.openxmlformats.org/officeDocument/2006/relationships/image" Target="../media/image296.jpeg"/><Relationship Id="rId2" Type="http://schemas.openxmlformats.org/officeDocument/2006/relationships/notesSlide" Target="../notesSlides/notesSlide286.xml"/><Relationship Id="rId1" Type="http://schemas.openxmlformats.org/officeDocument/2006/relationships/slideLayout" Target="../slideLayouts/slideLayout805.xml"/></Relationships>
</file>

<file path=ppt/slides/_rels/slide325.xml.rels><?xml version="1.0" encoding="UTF-8" standalone="yes"?>
<Relationships xmlns="http://schemas.openxmlformats.org/package/2006/relationships"><Relationship Id="rId3" Type="http://schemas.openxmlformats.org/officeDocument/2006/relationships/image" Target="../media/image297.jpeg"/><Relationship Id="rId2" Type="http://schemas.openxmlformats.org/officeDocument/2006/relationships/notesSlide" Target="../notesSlides/notesSlide287.xml"/><Relationship Id="rId1" Type="http://schemas.openxmlformats.org/officeDocument/2006/relationships/slideLayout" Target="../slideLayouts/slideLayout805.xml"/></Relationships>
</file>

<file path=ppt/slides/_rels/slide326.xml.rels><?xml version="1.0" encoding="UTF-8" standalone="yes"?>
<Relationships xmlns="http://schemas.openxmlformats.org/package/2006/relationships"><Relationship Id="rId3" Type="http://schemas.openxmlformats.org/officeDocument/2006/relationships/image" Target="../media/image298.jpeg"/><Relationship Id="rId2" Type="http://schemas.openxmlformats.org/officeDocument/2006/relationships/notesSlide" Target="../notesSlides/notesSlide288.xml"/><Relationship Id="rId1" Type="http://schemas.openxmlformats.org/officeDocument/2006/relationships/slideLayout" Target="../slideLayouts/slideLayout780.xml"/><Relationship Id="rId5" Type="http://schemas.openxmlformats.org/officeDocument/2006/relationships/image" Target="../media/image300.jpeg"/><Relationship Id="rId4" Type="http://schemas.openxmlformats.org/officeDocument/2006/relationships/image" Target="../media/image299.jpeg"/></Relationships>
</file>

<file path=ppt/slides/_rels/slide327.xml.rels><?xml version="1.0" encoding="UTF-8" standalone="yes"?>
<Relationships xmlns="http://schemas.openxmlformats.org/package/2006/relationships"><Relationship Id="rId3" Type="http://schemas.openxmlformats.org/officeDocument/2006/relationships/image" Target="../media/image301.jpeg"/><Relationship Id="rId2" Type="http://schemas.openxmlformats.org/officeDocument/2006/relationships/notesSlide" Target="../notesSlides/notesSlide289.xml"/><Relationship Id="rId1" Type="http://schemas.openxmlformats.org/officeDocument/2006/relationships/slideLayout" Target="../slideLayouts/slideLayout781.xml"/></Relationships>
</file>

<file path=ppt/slides/_rels/slide328.xml.rels><?xml version="1.0" encoding="UTF-8" standalone="yes"?>
<Relationships xmlns="http://schemas.openxmlformats.org/package/2006/relationships"><Relationship Id="rId3" Type="http://schemas.openxmlformats.org/officeDocument/2006/relationships/image" Target="../media/image302.jpeg"/><Relationship Id="rId2" Type="http://schemas.openxmlformats.org/officeDocument/2006/relationships/notesSlide" Target="../notesSlides/notesSlide290.xml"/><Relationship Id="rId1" Type="http://schemas.openxmlformats.org/officeDocument/2006/relationships/slideLayout" Target="../slideLayouts/slideLayout781.xml"/></Relationships>
</file>

<file path=ppt/slides/_rels/slide329.xml.rels><?xml version="1.0" encoding="UTF-8" standalone="yes"?>
<Relationships xmlns="http://schemas.openxmlformats.org/package/2006/relationships"><Relationship Id="rId3" Type="http://schemas.openxmlformats.org/officeDocument/2006/relationships/image" Target="../media/image303.png"/><Relationship Id="rId2" Type="http://schemas.openxmlformats.org/officeDocument/2006/relationships/notesSlide" Target="../notesSlides/notesSlide291.xml"/><Relationship Id="rId1" Type="http://schemas.openxmlformats.org/officeDocument/2006/relationships/slideLayout" Target="../slideLayouts/slideLayout770.xml"/></Relationships>
</file>

<file path=ppt/slides/_rels/slide33.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32.xml"/><Relationship Id="rId1" Type="http://schemas.openxmlformats.org/officeDocument/2006/relationships/slideLayout" Target="../slideLayouts/slideLayout297.xml"/></Relationships>
</file>

<file path=ppt/slides/_rels/slide330.xml.rels><?xml version="1.0" encoding="UTF-8" standalone="yes"?>
<Relationships xmlns="http://schemas.openxmlformats.org/package/2006/relationships"><Relationship Id="rId3" Type="http://schemas.openxmlformats.org/officeDocument/2006/relationships/image" Target="../media/image304.jpeg"/><Relationship Id="rId2" Type="http://schemas.openxmlformats.org/officeDocument/2006/relationships/notesSlide" Target="../notesSlides/notesSlide292.xml"/><Relationship Id="rId1" Type="http://schemas.openxmlformats.org/officeDocument/2006/relationships/slideLayout" Target="../slideLayouts/slideLayout770.xml"/></Relationships>
</file>

<file path=ppt/slides/_rels/slide331.xml.rels><?xml version="1.0" encoding="UTF-8" standalone="yes"?>
<Relationships xmlns="http://schemas.openxmlformats.org/package/2006/relationships"><Relationship Id="rId8" Type="http://schemas.openxmlformats.org/officeDocument/2006/relationships/diagramColors" Target="../diagrams/colors1.xml"/><Relationship Id="rId3" Type="http://schemas.openxmlformats.org/officeDocument/2006/relationships/image" Target="../media/image305.jpeg"/><Relationship Id="rId7" Type="http://schemas.openxmlformats.org/officeDocument/2006/relationships/diagramQuickStyle" Target="../diagrams/quickStyle1.xml"/><Relationship Id="rId2" Type="http://schemas.openxmlformats.org/officeDocument/2006/relationships/notesSlide" Target="../notesSlides/notesSlide293.xml"/><Relationship Id="rId1" Type="http://schemas.openxmlformats.org/officeDocument/2006/relationships/slideLayout" Target="../slideLayouts/slideLayout770.xml"/><Relationship Id="rId6" Type="http://schemas.openxmlformats.org/officeDocument/2006/relationships/diagramLayout" Target="../diagrams/layout1.xml"/><Relationship Id="rId5" Type="http://schemas.openxmlformats.org/officeDocument/2006/relationships/diagramData" Target="../diagrams/data1.xml"/><Relationship Id="rId4" Type="http://schemas.openxmlformats.org/officeDocument/2006/relationships/image" Target="../media/image306.jpeg"/><Relationship Id="rId9" Type="http://schemas.microsoft.com/office/2007/relationships/diagramDrawing" Target="../diagrams/drawing1.xml"/></Relationships>
</file>

<file path=ppt/slides/_rels/slide332.xml.rels><?xml version="1.0" encoding="UTF-8" standalone="yes"?>
<Relationships xmlns="http://schemas.openxmlformats.org/package/2006/relationships"><Relationship Id="rId8" Type="http://schemas.microsoft.com/office/2007/relationships/diagramDrawing" Target="../diagrams/drawing2.xml"/><Relationship Id="rId3" Type="http://schemas.openxmlformats.org/officeDocument/2006/relationships/image" Target="../media/image307.jpeg"/><Relationship Id="rId7" Type="http://schemas.openxmlformats.org/officeDocument/2006/relationships/diagramColors" Target="../diagrams/colors2.xml"/><Relationship Id="rId2" Type="http://schemas.openxmlformats.org/officeDocument/2006/relationships/notesSlide" Target="../notesSlides/notesSlide294.xml"/><Relationship Id="rId1" Type="http://schemas.openxmlformats.org/officeDocument/2006/relationships/slideLayout" Target="../slideLayouts/slideLayout769.xml"/><Relationship Id="rId6" Type="http://schemas.openxmlformats.org/officeDocument/2006/relationships/diagramQuickStyle" Target="../diagrams/quickStyle2.xml"/><Relationship Id="rId5" Type="http://schemas.openxmlformats.org/officeDocument/2006/relationships/diagramLayout" Target="../diagrams/layout2.xml"/><Relationship Id="rId4" Type="http://schemas.openxmlformats.org/officeDocument/2006/relationships/diagramData" Target="../diagrams/data2.xml"/><Relationship Id="rId9" Type="http://schemas.openxmlformats.org/officeDocument/2006/relationships/image" Target="../media/image308.jpeg"/></Relationships>
</file>

<file path=ppt/slides/_rels/slide333.xml.rels><?xml version="1.0" encoding="UTF-8" standalone="yes"?>
<Relationships xmlns="http://schemas.openxmlformats.org/package/2006/relationships"><Relationship Id="rId8" Type="http://schemas.microsoft.com/office/2007/relationships/diagramDrawing" Target="../diagrams/drawing3.xml"/><Relationship Id="rId3" Type="http://schemas.openxmlformats.org/officeDocument/2006/relationships/image" Target="../media/image307.jpeg"/><Relationship Id="rId7" Type="http://schemas.openxmlformats.org/officeDocument/2006/relationships/diagramColors" Target="../diagrams/colors3.xml"/><Relationship Id="rId2" Type="http://schemas.openxmlformats.org/officeDocument/2006/relationships/notesSlide" Target="../notesSlides/notesSlide295.xml"/><Relationship Id="rId1" Type="http://schemas.openxmlformats.org/officeDocument/2006/relationships/slideLayout" Target="../slideLayouts/slideLayout769.xml"/><Relationship Id="rId6" Type="http://schemas.openxmlformats.org/officeDocument/2006/relationships/diagramQuickStyle" Target="../diagrams/quickStyle3.xml"/><Relationship Id="rId5" Type="http://schemas.openxmlformats.org/officeDocument/2006/relationships/diagramLayout" Target="../diagrams/layout3.xml"/><Relationship Id="rId4" Type="http://schemas.openxmlformats.org/officeDocument/2006/relationships/diagramData" Target="../diagrams/data3.xml"/></Relationships>
</file>

<file path=ppt/slides/_rels/slide334.xml.rels><?xml version="1.0" encoding="UTF-8" standalone="yes"?>
<Relationships xmlns="http://schemas.openxmlformats.org/package/2006/relationships"><Relationship Id="rId3" Type="http://schemas.openxmlformats.org/officeDocument/2006/relationships/image" Target="../media/image295.jpeg"/><Relationship Id="rId2" Type="http://schemas.openxmlformats.org/officeDocument/2006/relationships/notesSlide" Target="../notesSlides/notesSlide296.xml"/><Relationship Id="rId1" Type="http://schemas.openxmlformats.org/officeDocument/2006/relationships/slideLayout" Target="../slideLayouts/slideLayout770.xml"/></Relationships>
</file>

<file path=ppt/slides/_rels/slide335.xml.rels><?xml version="1.0" encoding="UTF-8" standalone="yes"?>
<Relationships xmlns="http://schemas.openxmlformats.org/package/2006/relationships"><Relationship Id="rId3" Type="http://schemas.openxmlformats.org/officeDocument/2006/relationships/image" Target="../media/image302.jpeg"/><Relationship Id="rId2" Type="http://schemas.openxmlformats.org/officeDocument/2006/relationships/notesSlide" Target="../notesSlides/notesSlide297.xml"/><Relationship Id="rId1" Type="http://schemas.openxmlformats.org/officeDocument/2006/relationships/slideLayout" Target="../slideLayouts/slideLayout781.xml"/></Relationships>
</file>

<file path=ppt/slides/_rels/slide336.xml.rels><?xml version="1.0" encoding="UTF-8" standalone="yes"?>
<Relationships xmlns="http://schemas.openxmlformats.org/package/2006/relationships"><Relationship Id="rId3" Type="http://schemas.openxmlformats.org/officeDocument/2006/relationships/image" Target="../media/image309.jpeg"/><Relationship Id="rId2" Type="http://schemas.openxmlformats.org/officeDocument/2006/relationships/notesSlide" Target="../notesSlides/notesSlide298.xml"/><Relationship Id="rId1" Type="http://schemas.openxmlformats.org/officeDocument/2006/relationships/slideLayout" Target="../slideLayouts/slideLayout769.xml"/></Relationships>
</file>

<file path=ppt/slides/_rels/slide337.xml.rels><?xml version="1.0" encoding="UTF-8" standalone="yes"?>
<Relationships xmlns="http://schemas.openxmlformats.org/package/2006/relationships"><Relationship Id="rId3" Type="http://schemas.openxmlformats.org/officeDocument/2006/relationships/image" Target="../media/image310.jpeg"/><Relationship Id="rId2" Type="http://schemas.openxmlformats.org/officeDocument/2006/relationships/notesSlide" Target="../notesSlides/notesSlide299.xml"/><Relationship Id="rId1" Type="http://schemas.openxmlformats.org/officeDocument/2006/relationships/slideLayout" Target="../slideLayouts/slideLayout775.xml"/></Relationships>
</file>

<file path=ppt/slides/_rels/slide338.xml.rels><?xml version="1.0" encoding="UTF-8" standalone="yes"?>
<Relationships xmlns="http://schemas.openxmlformats.org/package/2006/relationships"><Relationship Id="rId3" Type="http://schemas.openxmlformats.org/officeDocument/2006/relationships/image" Target="../media/image311.jpeg"/><Relationship Id="rId2" Type="http://schemas.openxmlformats.org/officeDocument/2006/relationships/notesSlide" Target="../notesSlides/notesSlide300.xml"/><Relationship Id="rId1" Type="http://schemas.openxmlformats.org/officeDocument/2006/relationships/slideLayout" Target="../slideLayouts/slideLayout775.xml"/><Relationship Id="rId4" Type="http://schemas.openxmlformats.org/officeDocument/2006/relationships/image" Target="../media/image312.jpeg"/></Relationships>
</file>

<file path=ppt/slides/_rels/slide339.xml.rels><?xml version="1.0" encoding="UTF-8" standalone="yes"?>
<Relationships xmlns="http://schemas.openxmlformats.org/package/2006/relationships"><Relationship Id="rId3" Type="http://schemas.openxmlformats.org/officeDocument/2006/relationships/image" Target="../media/image313.png"/><Relationship Id="rId2" Type="http://schemas.openxmlformats.org/officeDocument/2006/relationships/notesSlide" Target="../notesSlides/notesSlide301.xml"/><Relationship Id="rId1" Type="http://schemas.openxmlformats.org/officeDocument/2006/relationships/slideLayout" Target="../slideLayouts/slideLayout770.xml"/><Relationship Id="rId4" Type="http://schemas.openxmlformats.org/officeDocument/2006/relationships/image" Target="../media/image314.png"/></Relationships>
</file>

<file path=ppt/slides/_rels/slide34.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33.xml"/><Relationship Id="rId1" Type="http://schemas.openxmlformats.org/officeDocument/2006/relationships/slideLayout" Target="../slideLayouts/slideLayout313.xml"/></Relationships>
</file>

<file path=ppt/slides/_rels/slide340.xml.rels><?xml version="1.0" encoding="UTF-8" standalone="yes"?>
<Relationships xmlns="http://schemas.openxmlformats.org/package/2006/relationships"><Relationship Id="rId3" Type="http://schemas.openxmlformats.org/officeDocument/2006/relationships/image" Target="../media/image311.jpeg"/><Relationship Id="rId2" Type="http://schemas.openxmlformats.org/officeDocument/2006/relationships/notesSlide" Target="../notesSlides/notesSlide302.xml"/><Relationship Id="rId1" Type="http://schemas.openxmlformats.org/officeDocument/2006/relationships/slideLayout" Target="../slideLayouts/slideLayout775.xml"/><Relationship Id="rId4" Type="http://schemas.openxmlformats.org/officeDocument/2006/relationships/image" Target="../media/image312.jpeg"/></Relationships>
</file>

<file path=ppt/slides/_rels/slide341.xml.rels><?xml version="1.0" encoding="UTF-8" standalone="yes"?>
<Relationships xmlns="http://schemas.openxmlformats.org/package/2006/relationships"><Relationship Id="rId3" Type="http://schemas.openxmlformats.org/officeDocument/2006/relationships/image" Target="../media/image315.jpeg"/><Relationship Id="rId2" Type="http://schemas.openxmlformats.org/officeDocument/2006/relationships/notesSlide" Target="../notesSlides/notesSlide303.xml"/><Relationship Id="rId1" Type="http://schemas.openxmlformats.org/officeDocument/2006/relationships/slideLayout" Target="../slideLayouts/slideLayout782.xml"/></Relationships>
</file>

<file path=ppt/slides/_rels/slide342.xml.rels><?xml version="1.0" encoding="UTF-8" standalone="yes"?>
<Relationships xmlns="http://schemas.openxmlformats.org/package/2006/relationships"><Relationship Id="rId3" Type="http://schemas.openxmlformats.org/officeDocument/2006/relationships/image" Target="../media/image316.jpeg"/><Relationship Id="rId2" Type="http://schemas.openxmlformats.org/officeDocument/2006/relationships/notesSlide" Target="../notesSlides/notesSlide304.xml"/><Relationship Id="rId1" Type="http://schemas.openxmlformats.org/officeDocument/2006/relationships/slideLayout" Target="../slideLayouts/slideLayout770.xml"/></Relationships>
</file>

<file path=ppt/slides/_rels/slide343.xml.rels><?xml version="1.0" encoding="UTF-8" standalone="yes"?>
<Relationships xmlns="http://schemas.openxmlformats.org/package/2006/relationships"><Relationship Id="rId3" Type="http://schemas.openxmlformats.org/officeDocument/2006/relationships/image" Target="../media/image317.jpeg"/><Relationship Id="rId2" Type="http://schemas.openxmlformats.org/officeDocument/2006/relationships/notesSlide" Target="../notesSlides/notesSlide305.xml"/><Relationship Id="rId1" Type="http://schemas.openxmlformats.org/officeDocument/2006/relationships/slideLayout" Target="../slideLayouts/slideLayout770.xml"/></Relationships>
</file>

<file path=ppt/slides/_rels/slide344.xml.rels><?xml version="1.0" encoding="UTF-8" standalone="yes"?>
<Relationships xmlns="http://schemas.openxmlformats.org/package/2006/relationships"><Relationship Id="rId3" Type="http://schemas.openxmlformats.org/officeDocument/2006/relationships/hyperlink" Target="http://www.rapturechrist.com/barleyj.jpg" TargetMode="External"/><Relationship Id="rId2" Type="http://schemas.openxmlformats.org/officeDocument/2006/relationships/notesSlide" Target="../notesSlides/notesSlide306.xml"/><Relationship Id="rId1" Type="http://schemas.openxmlformats.org/officeDocument/2006/relationships/slideLayout" Target="../slideLayouts/slideLayout786.xml"/><Relationship Id="rId6" Type="http://schemas.openxmlformats.org/officeDocument/2006/relationships/image" Target="../media/image320.jpeg"/><Relationship Id="rId5" Type="http://schemas.openxmlformats.org/officeDocument/2006/relationships/image" Target="../media/image319.jpeg"/><Relationship Id="rId4" Type="http://schemas.openxmlformats.org/officeDocument/2006/relationships/image" Target="../media/image318.jpeg"/></Relationships>
</file>

<file path=ppt/slides/_rels/slide345.xml.rels><?xml version="1.0" encoding="UTF-8" standalone="yes"?>
<Relationships xmlns="http://schemas.openxmlformats.org/package/2006/relationships"><Relationship Id="rId3" Type="http://schemas.openxmlformats.org/officeDocument/2006/relationships/image" Target="../media/image321.jpeg"/><Relationship Id="rId2" Type="http://schemas.openxmlformats.org/officeDocument/2006/relationships/notesSlide" Target="../notesSlides/notesSlide307.xml"/><Relationship Id="rId1" Type="http://schemas.openxmlformats.org/officeDocument/2006/relationships/slideLayout" Target="../slideLayouts/slideLayout788.xml"/></Relationships>
</file>

<file path=ppt/slides/_rels/slide346.xml.rels><?xml version="1.0" encoding="UTF-8" standalone="yes"?>
<Relationships xmlns="http://schemas.openxmlformats.org/package/2006/relationships"><Relationship Id="rId3" Type="http://schemas.openxmlformats.org/officeDocument/2006/relationships/image" Target="../media/image322.jpeg"/><Relationship Id="rId2" Type="http://schemas.openxmlformats.org/officeDocument/2006/relationships/notesSlide" Target="../notesSlides/notesSlide308.xml"/><Relationship Id="rId1" Type="http://schemas.openxmlformats.org/officeDocument/2006/relationships/slideLayout" Target="../slideLayouts/slideLayout796.xml"/></Relationships>
</file>

<file path=ppt/slides/_rels/slide347.xml.rels><?xml version="1.0" encoding="UTF-8" standalone="yes"?>
<Relationships xmlns="http://schemas.openxmlformats.org/package/2006/relationships"><Relationship Id="rId3" Type="http://schemas.openxmlformats.org/officeDocument/2006/relationships/image" Target="../media/image323.jpeg"/><Relationship Id="rId2" Type="http://schemas.openxmlformats.org/officeDocument/2006/relationships/notesSlide" Target="../notesSlides/notesSlide309.xml"/><Relationship Id="rId1" Type="http://schemas.openxmlformats.org/officeDocument/2006/relationships/slideLayout" Target="../slideLayouts/slideLayout796.xml"/></Relationships>
</file>

<file path=ppt/slides/_rels/slide348.xml.rels><?xml version="1.0" encoding="UTF-8" standalone="yes"?>
<Relationships xmlns="http://schemas.openxmlformats.org/package/2006/relationships"><Relationship Id="rId3" Type="http://schemas.openxmlformats.org/officeDocument/2006/relationships/image" Target="../media/image324.jpeg"/><Relationship Id="rId2" Type="http://schemas.openxmlformats.org/officeDocument/2006/relationships/notesSlide" Target="../notesSlides/notesSlide310.xml"/><Relationship Id="rId1" Type="http://schemas.openxmlformats.org/officeDocument/2006/relationships/slideLayout" Target="../slideLayouts/slideLayout798.xml"/></Relationships>
</file>

<file path=ppt/slides/_rels/slide349.xml.rels><?xml version="1.0" encoding="UTF-8" standalone="yes"?>
<Relationships xmlns="http://schemas.openxmlformats.org/package/2006/relationships"><Relationship Id="rId3" Type="http://schemas.openxmlformats.org/officeDocument/2006/relationships/image" Target="../media/image325.jpeg"/><Relationship Id="rId2" Type="http://schemas.openxmlformats.org/officeDocument/2006/relationships/notesSlide" Target="../notesSlides/notesSlide311.xml"/><Relationship Id="rId1" Type="http://schemas.openxmlformats.org/officeDocument/2006/relationships/slideLayout" Target="../slideLayouts/slideLayout770.xml"/><Relationship Id="rId4" Type="http://schemas.openxmlformats.org/officeDocument/2006/relationships/image" Target="../media/image326.jpeg"/></Relationships>
</file>

<file path=ppt/slides/_rels/slide35.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34.xml"/><Relationship Id="rId1" Type="http://schemas.openxmlformats.org/officeDocument/2006/relationships/slideLayout" Target="../slideLayouts/slideLayout296.xml"/></Relationships>
</file>

<file path=ppt/slides/_rels/slide350.xml.rels><?xml version="1.0" encoding="UTF-8" standalone="yes"?>
<Relationships xmlns="http://schemas.openxmlformats.org/package/2006/relationships"><Relationship Id="rId3" Type="http://schemas.openxmlformats.org/officeDocument/2006/relationships/image" Target="../media/image327.jpeg"/><Relationship Id="rId2" Type="http://schemas.openxmlformats.org/officeDocument/2006/relationships/notesSlide" Target="../notesSlides/notesSlide312.xml"/><Relationship Id="rId1" Type="http://schemas.openxmlformats.org/officeDocument/2006/relationships/slideLayout" Target="../slideLayouts/slideLayout770.xml"/><Relationship Id="rId6" Type="http://schemas.openxmlformats.org/officeDocument/2006/relationships/image" Target="../media/image330.jpeg"/><Relationship Id="rId5" Type="http://schemas.openxmlformats.org/officeDocument/2006/relationships/image" Target="../media/image329.jpeg"/><Relationship Id="rId4" Type="http://schemas.openxmlformats.org/officeDocument/2006/relationships/image" Target="../media/image328.jpeg"/></Relationships>
</file>

<file path=ppt/slides/_rels/slide351.xml.rels><?xml version="1.0" encoding="UTF-8" standalone="yes"?>
<Relationships xmlns="http://schemas.openxmlformats.org/package/2006/relationships"><Relationship Id="rId3" Type="http://schemas.openxmlformats.org/officeDocument/2006/relationships/image" Target="../media/image331.jpeg"/><Relationship Id="rId2" Type="http://schemas.openxmlformats.org/officeDocument/2006/relationships/notesSlide" Target="../notesSlides/notesSlide313.xml"/><Relationship Id="rId1" Type="http://schemas.openxmlformats.org/officeDocument/2006/relationships/slideLayout" Target="../slideLayouts/slideLayout770.xml"/></Relationships>
</file>

<file path=ppt/slides/_rels/slide352.xml.rels><?xml version="1.0" encoding="UTF-8" standalone="yes"?>
<Relationships xmlns="http://schemas.openxmlformats.org/package/2006/relationships"><Relationship Id="rId3" Type="http://schemas.openxmlformats.org/officeDocument/2006/relationships/image" Target="../media/image332.jpeg"/><Relationship Id="rId2" Type="http://schemas.openxmlformats.org/officeDocument/2006/relationships/notesSlide" Target="../notesSlides/notesSlide314.xml"/><Relationship Id="rId1" Type="http://schemas.openxmlformats.org/officeDocument/2006/relationships/slideLayout" Target="../slideLayouts/slideLayout770.xml"/></Relationships>
</file>

<file path=ppt/slides/_rels/slide353.xml.rels><?xml version="1.0" encoding="UTF-8" standalone="yes"?>
<Relationships xmlns="http://schemas.openxmlformats.org/package/2006/relationships"><Relationship Id="rId3" Type="http://schemas.openxmlformats.org/officeDocument/2006/relationships/image" Target="../media/image333.jpeg"/><Relationship Id="rId2" Type="http://schemas.openxmlformats.org/officeDocument/2006/relationships/notesSlide" Target="../notesSlides/notesSlide315.xml"/><Relationship Id="rId1" Type="http://schemas.openxmlformats.org/officeDocument/2006/relationships/slideLayout" Target="../slideLayouts/slideLayout770.xml"/></Relationships>
</file>

<file path=ppt/slides/_rels/slide354.xml.rels><?xml version="1.0" encoding="UTF-8" standalone="yes"?>
<Relationships xmlns="http://schemas.openxmlformats.org/package/2006/relationships"><Relationship Id="rId3" Type="http://schemas.openxmlformats.org/officeDocument/2006/relationships/image" Target="../media/image334.jpeg"/><Relationship Id="rId2" Type="http://schemas.openxmlformats.org/officeDocument/2006/relationships/notesSlide" Target="../notesSlides/notesSlide316.xml"/><Relationship Id="rId1" Type="http://schemas.openxmlformats.org/officeDocument/2006/relationships/slideLayout" Target="../slideLayouts/slideLayout770.xml"/></Relationships>
</file>

<file path=ppt/slides/_rels/slide355.xml.rels><?xml version="1.0" encoding="UTF-8" standalone="yes"?>
<Relationships xmlns="http://schemas.openxmlformats.org/package/2006/relationships"><Relationship Id="rId1" Type="http://schemas.openxmlformats.org/officeDocument/2006/relationships/slideLayout" Target="../slideLayouts/slideLayout811.xml"/></Relationships>
</file>

<file path=ppt/slides/_rels/slide356.xml.rels><?xml version="1.0" encoding="UTF-8" standalone="yes"?>
<Relationships xmlns="http://schemas.openxmlformats.org/package/2006/relationships"><Relationship Id="rId3" Type="http://schemas.openxmlformats.org/officeDocument/2006/relationships/image" Target="../media/image335.jpeg"/><Relationship Id="rId2" Type="http://schemas.openxmlformats.org/officeDocument/2006/relationships/notesSlide" Target="../notesSlides/notesSlide317.xml"/><Relationship Id="rId1" Type="http://schemas.openxmlformats.org/officeDocument/2006/relationships/slideLayout" Target="../slideLayouts/slideLayout770.xml"/></Relationships>
</file>

<file path=ppt/slides/_rels/slide357.xml.rels><?xml version="1.0" encoding="UTF-8" standalone="yes"?>
<Relationships xmlns="http://schemas.openxmlformats.org/package/2006/relationships"><Relationship Id="rId3" Type="http://schemas.openxmlformats.org/officeDocument/2006/relationships/image" Target="../media/image336.png"/><Relationship Id="rId2" Type="http://schemas.openxmlformats.org/officeDocument/2006/relationships/notesSlide" Target="../notesSlides/notesSlide318.xml"/><Relationship Id="rId1" Type="http://schemas.openxmlformats.org/officeDocument/2006/relationships/slideLayout" Target="../slideLayouts/slideLayout770.xml"/></Relationships>
</file>

<file path=ppt/slides/_rels/slide358.xml.rels><?xml version="1.0" encoding="UTF-8" standalone="yes"?>
<Relationships xmlns="http://schemas.openxmlformats.org/package/2006/relationships"><Relationship Id="rId3" Type="http://schemas.openxmlformats.org/officeDocument/2006/relationships/image" Target="../media/image337.png"/><Relationship Id="rId2" Type="http://schemas.openxmlformats.org/officeDocument/2006/relationships/notesSlide" Target="../notesSlides/notesSlide319.xml"/><Relationship Id="rId1" Type="http://schemas.openxmlformats.org/officeDocument/2006/relationships/slideLayout" Target="../slideLayouts/slideLayout770.xml"/><Relationship Id="rId5" Type="http://schemas.openxmlformats.org/officeDocument/2006/relationships/image" Target="../media/image339.png"/><Relationship Id="rId4" Type="http://schemas.openxmlformats.org/officeDocument/2006/relationships/image" Target="../media/image338.png"/></Relationships>
</file>

<file path=ppt/slides/_rels/slide359.xml.rels><?xml version="1.0" encoding="UTF-8" standalone="yes"?>
<Relationships xmlns="http://schemas.openxmlformats.org/package/2006/relationships"><Relationship Id="rId3" Type="http://schemas.openxmlformats.org/officeDocument/2006/relationships/image" Target="../media/image340.png"/><Relationship Id="rId2" Type="http://schemas.openxmlformats.org/officeDocument/2006/relationships/notesSlide" Target="../notesSlides/notesSlide320.xml"/><Relationship Id="rId1" Type="http://schemas.openxmlformats.org/officeDocument/2006/relationships/slideLayout" Target="../slideLayouts/slideLayout770.xml"/><Relationship Id="rId6" Type="http://schemas.openxmlformats.org/officeDocument/2006/relationships/image" Target="../media/image343.png"/><Relationship Id="rId5" Type="http://schemas.openxmlformats.org/officeDocument/2006/relationships/image" Target="../media/image342.png"/><Relationship Id="rId4" Type="http://schemas.openxmlformats.org/officeDocument/2006/relationships/image" Target="../media/image341.png"/></Relationships>
</file>

<file path=ppt/slides/_rels/slide36.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35.xml"/><Relationship Id="rId1" Type="http://schemas.openxmlformats.org/officeDocument/2006/relationships/slideLayout" Target="../slideLayouts/slideLayout319.xml"/><Relationship Id="rId6" Type="http://schemas.openxmlformats.org/officeDocument/2006/relationships/image" Target="../media/image77.jpeg"/><Relationship Id="rId5" Type="http://schemas.openxmlformats.org/officeDocument/2006/relationships/image" Target="../media/image76.jpeg"/><Relationship Id="rId4" Type="http://schemas.openxmlformats.org/officeDocument/2006/relationships/image" Target="../media/image75.jpeg"/></Relationships>
</file>

<file path=ppt/slides/_rels/slide360.xml.rels><?xml version="1.0" encoding="UTF-8" standalone="yes"?>
<Relationships xmlns="http://schemas.openxmlformats.org/package/2006/relationships"><Relationship Id="rId3" Type="http://schemas.openxmlformats.org/officeDocument/2006/relationships/image" Target="../media/image344.png"/><Relationship Id="rId2" Type="http://schemas.openxmlformats.org/officeDocument/2006/relationships/notesSlide" Target="../notesSlides/notesSlide321.xml"/><Relationship Id="rId1" Type="http://schemas.openxmlformats.org/officeDocument/2006/relationships/slideLayout" Target="../slideLayouts/slideLayout770.xml"/><Relationship Id="rId4" Type="http://schemas.openxmlformats.org/officeDocument/2006/relationships/image" Target="../media/image345.png"/></Relationships>
</file>

<file path=ppt/slides/_rels/slide361.xml.rels><?xml version="1.0" encoding="UTF-8" standalone="yes"?>
<Relationships xmlns="http://schemas.openxmlformats.org/package/2006/relationships"><Relationship Id="rId3" Type="http://schemas.openxmlformats.org/officeDocument/2006/relationships/image" Target="../media/image346.jpeg"/><Relationship Id="rId2" Type="http://schemas.openxmlformats.org/officeDocument/2006/relationships/notesSlide" Target="../notesSlides/notesSlide322.xml"/><Relationship Id="rId1" Type="http://schemas.openxmlformats.org/officeDocument/2006/relationships/slideLayout" Target="../slideLayouts/slideLayout770.xml"/></Relationships>
</file>

<file path=ppt/slides/_rels/slide362.xml.rels><?xml version="1.0" encoding="UTF-8" standalone="yes"?>
<Relationships xmlns="http://schemas.openxmlformats.org/package/2006/relationships"><Relationship Id="rId3" Type="http://schemas.openxmlformats.org/officeDocument/2006/relationships/image" Target="../media/image347.png"/><Relationship Id="rId2" Type="http://schemas.openxmlformats.org/officeDocument/2006/relationships/notesSlide" Target="../notesSlides/notesSlide323.xml"/><Relationship Id="rId1" Type="http://schemas.openxmlformats.org/officeDocument/2006/relationships/slideLayout" Target="../slideLayouts/slideLayout770.xml"/></Relationships>
</file>

<file path=ppt/slides/_rels/slide363.xml.rels><?xml version="1.0" encoding="UTF-8" standalone="yes"?>
<Relationships xmlns="http://schemas.openxmlformats.org/package/2006/relationships"><Relationship Id="rId3" Type="http://schemas.openxmlformats.org/officeDocument/2006/relationships/image" Target="../media/image348.png"/><Relationship Id="rId2" Type="http://schemas.openxmlformats.org/officeDocument/2006/relationships/notesSlide" Target="../notesSlides/notesSlide324.xml"/><Relationship Id="rId1" Type="http://schemas.openxmlformats.org/officeDocument/2006/relationships/slideLayout" Target="../slideLayouts/slideLayout770.xml"/><Relationship Id="rId5" Type="http://schemas.openxmlformats.org/officeDocument/2006/relationships/image" Target="../media/image350.png"/><Relationship Id="rId4" Type="http://schemas.openxmlformats.org/officeDocument/2006/relationships/image" Target="../media/image349.png"/></Relationships>
</file>

<file path=ppt/slides/_rels/slide364.xml.rels><?xml version="1.0" encoding="UTF-8" standalone="yes"?>
<Relationships xmlns="http://schemas.openxmlformats.org/package/2006/relationships"><Relationship Id="rId3" Type="http://schemas.openxmlformats.org/officeDocument/2006/relationships/image" Target="../media/image351.jpeg"/><Relationship Id="rId2" Type="http://schemas.openxmlformats.org/officeDocument/2006/relationships/notesSlide" Target="../notesSlides/notesSlide325.xml"/><Relationship Id="rId1" Type="http://schemas.openxmlformats.org/officeDocument/2006/relationships/slideLayout" Target="../slideLayouts/slideLayout796.xml"/></Relationships>
</file>

<file path=ppt/slides/_rels/slide365.xml.rels><?xml version="1.0" encoding="UTF-8" standalone="yes"?>
<Relationships xmlns="http://schemas.openxmlformats.org/package/2006/relationships"><Relationship Id="rId3" Type="http://schemas.openxmlformats.org/officeDocument/2006/relationships/image" Target="../media/image352.jpeg"/><Relationship Id="rId2" Type="http://schemas.openxmlformats.org/officeDocument/2006/relationships/notesSlide" Target="../notesSlides/notesSlide326.xml"/><Relationship Id="rId1" Type="http://schemas.openxmlformats.org/officeDocument/2006/relationships/slideLayout" Target="../slideLayouts/slideLayout797.xml"/></Relationships>
</file>

<file path=ppt/slides/_rels/slide366.xml.rels><?xml version="1.0" encoding="UTF-8" standalone="yes"?>
<Relationships xmlns="http://schemas.openxmlformats.org/package/2006/relationships"><Relationship Id="rId3" Type="http://schemas.openxmlformats.org/officeDocument/2006/relationships/image" Target="../media/image353.jpeg"/><Relationship Id="rId2" Type="http://schemas.openxmlformats.org/officeDocument/2006/relationships/notesSlide" Target="../notesSlides/notesSlide327.xml"/><Relationship Id="rId1" Type="http://schemas.openxmlformats.org/officeDocument/2006/relationships/slideLayout" Target="../slideLayouts/slideLayout797.xml"/></Relationships>
</file>

<file path=ppt/slides/_rels/slide367.xml.rels><?xml version="1.0" encoding="UTF-8" standalone="yes"?>
<Relationships xmlns="http://schemas.openxmlformats.org/package/2006/relationships"><Relationship Id="rId3" Type="http://schemas.openxmlformats.org/officeDocument/2006/relationships/image" Target="../media/image354.jpeg"/><Relationship Id="rId2" Type="http://schemas.openxmlformats.org/officeDocument/2006/relationships/notesSlide" Target="../notesSlides/notesSlide328.xml"/><Relationship Id="rId1" Type="http://schemas.openxmlformats.org/officeDocument/2006/relationships/slideLayout" Target="../slideLayouts/slideLayout797.xml"/></Relationships>
</file>

<file path=ppt/slides/_rels/slide368.xml.rels><?xml version="1.0" encoding="UTF-8" standalone="yes"?>
<Relationships xmlns="http://schemas.openxmlformats.org/package/2006/relationships"><Relationship Id="rId3" Type="http://schemas.openxmlformats.org/officeDocument/2006/relationships/image" Target="../media/image355.jpeg"/><Relationship Id="rId2" Type="http://schemas.openxmlformats.org/officeDocument/2006/relationships/notesSlide" Target="../notesSlides/notesSlide329.xml"/><Relationship Id="rId1" Type="http://schemas.openxmlformats.org/officeDocument/2006/relationships/slideLayout" Target="../slideLayouts/slideLayout770.xml"/></Relationships>
</file>

<file path=ppt/slides/_rels/slide369.xml.rels><?xml version="1.0" encoding="UTF-8" standalone="yes"?>
<Relationships xmlns="http://schemas.openxmlformats.org/package/2006/relationships"><Relationship Id="rId3" Type="http://schemas.openxmlformats.org/officeDocument/2006/relationships/image" Target="../media/image356.jpeg"/><Relationship Id="rId2" Type="http://schemas.openxmlformats.org/officeDocument/2006/relationships/notesSlide" Target="../notesSlides/notesSlide330.xml"/><Relationship Id="rId1" Type="http://schemas.openxmlformats.org/officeDocument/2006/relationships/slideLayout" Target="../slideLayouts/slideLayout769.xml"/></Relationships>
</file>

<file path=ppt/slides/_rels/slide37.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36.xml"/><Relationship Id="rId1" Type="http://schemas.openxmlformats.org/officeDocument/2006/relationships/slideLayout" Target="../slideLayouts/slideLayout319.xml"/></Relationships>
</file>

<file path=ppt/slides/_rels/slide370.xml.rels><?xml version="1.0" encoding="UTF-8" standalone="yes"?>
<Relationships xmlns="http://schemas.openxmlformats.org/package/2006/relationships"><Relationship Id="rId3" Type="http://schemas.openxmlformats.org/officeDocument/2006/relationships/image" Target="../media/image357.jpeg"/><Relationship Id="rId2" Type="http://schemas.openxmlformats.org/officeDocument/2006/relationships/notesSlide" Target="../notesSlides/notesSlide331.xml"/><Relationship Id="rId1" Type="http://schemas.openxmlformats.org/officeDocument/2006/relationships/slideLayout" Target="../slideLayouts/slideLayout770.xml"/></Relationships>
</file>

<file path=ppt/slides/_rels/slide371.xml.rels><?xml version="1.0" encoding="UTF-8" standalone="yes"?>
<Relationships xmlns="http://schemas.openxmlformats.org/package/2006/relationships"><Relationship Id="rId3" Type="http://schemas.openxmlformats.org/officeDocument/2006/relationships/image" Target="../media/image295.jpeg"/><Relationship Id="rId2" Type="http://schemas.openxmlformats.org/officeDocument/2006/relationships/notesSlide" Target="../notesSlides/notesSlide332.xml"/><Relationship Id="rId1" Type="http://schemas.openxmlformats.org/officeDocument/2006/relationships/slideLayout" Target="../slideLayouts/slideLayout770.xml"/></Relationships>
</file>

<file path=ppt/slides/_rels/slide372.xml.rels><?xml version="1.0" encoding="UTF-8" standalone="yes"?>
<Relationships xmlns="http://schemas.openxmlformats.org/package/2006/relationships"><Relationship Id="rId3" Type="http://schemas.openxmlformats.org/officeDocument/2006/relationships/image" Target="../media/image358.jpeg"/><Relationship Id="rId2" Type="http://schemas.openxmlformats.org/officeDocument/2006/relationships/notesSlide" Target="../notesSlides/notesSlide333.xml"/><Relationship Id="rId1" Type="http://schemas.openxmlformats.org/officeDocument/2006/relationships/slideLayout" Target="../slideLayouts/slideLayout769.xml"/></Relationships>
</file>

<file path=ppt/slides/_rels/slide373.xml.rels><?xml version="1.0" encoding="UTF-8" standalone="yes"?>
<Relationships xmlns="http://schemas.openxmlformats.org/package/2006/relationships"><Relationship Id="rId3" Type="http://schemas.openxmlformats.org/officeDocument/2006/relationships/image" Target="../media/image359.png"/><Relationship Id="rId2" Type="http://schemas.openxmlformats.org/officeDocument/2006/relationships/notesSlide" Target="../notesSlides/notesSlide334.xml"/><Relationship Id="rId1" Type="http://schemas.openxmlformats.org/officeDocument/2006/relationships/slideLayout" Target="../slideLayouts/slideLayout770.xml"/><Relationship Id="rId4" Type="http://schemas.openxmlformats.org/officeDocument/2006/relationships/image" Target="../media/image360.png"/></Relationships>
</file>

<file path=ppt/slides/_rels/slide3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5.xml.rels><?xml version="1.0" encoding="UTF-8" standalone="yes"?>
<Relationships xmlns="http://schemas.openxmlformats.org/package/2006/relationships"><Relationship Id="rId3" Type="http://schemas.openxmlformats.org/officeDocument/2006/relationships/image" Target="../media/image361.jpeg"/><Relationship Id="rId2" Type="http://schemas.openxmlformats.org/officeDocument/2006/relationships/notesSlide" Target="../notesSlides/notesSlide335.xml"/><Relationship Id="rId1" Type="http://schemas.openxmlformats.org/officeDocument/2006/relationships/slideLayout" Target="../slideLayouts/slideLayout14.xml"/></Relationships>
</file>

<file path=ppt/slides/_rels/slide376.xml.rels><?xml version="1.0" encoding="UTF-8" standalone="yes"?>
<Relationships xmlns="http://schemas.openxmlformats.org/package/2006/relationships"><Relationship Id="rId3" Type="http://schemas.openxmlformats.org/officeDocument/2006/relationships/image" Target="../media/image362.jpeg"/><Relationship Id="rId2" Type="http://schemas.openxmlformats.org/officeDocument/2006/relationships/notesSlide" Target="../notesSlides/notesSlide336.xml"/><Relationship Id="rId1" Type="http://schemas.openxmlformats.org/officeDocument/2006/relationships/slideLayout" Target="../slideLayouts/slideLayout17.xml"/><Relationship Id="rId4" Type="http://schemas.openxmlformats.org/officeDocument/2006/relationships/image" Target="../media/image363.jpeg"/></Relationships>
</file>

<file path=ppt/slides/_rels/slide377.xml.rels><?xml version="1.0" encoding="UTF-8" standalone="yes"?>
<Relationships xmlns="http://schemas.openxmlformats.org/package/2006/relationships"><Relationship Id="rId2" Type="http://schemas.openxmlformats.org/officeDocument/2006/relationships/image" Target="../media/image364.jpeg"/><Relationship Id="rId1" Type="http://schemas.openxmlformats.org/officeDocument/2006/relationships/slideLayout" Target="../slideLayouts/slideLayout14.xml"/></Relationships>
</file>

<file path=ppt/slides/_rels/slide378.xml.rels><?xml version="1.0" encoding="UTF-8" standalone="yes"?>
<Relationships xmlns="http://schemas.openxmlformats.org/package/2006/relationships"><Relationship Id="rId3" Type="http://schemas.openxmlformats.org/officeDocument/2006/relationships/image" Target="../media/image365.jpeg"/><Relationship Id="rId2" Type="http://schemas.openxmlformats.org/officeDocument/2006/relationships/notesSlide" Target="../notesSlides/notesSlide337.xml"/><Relationship Id="rId1" Type="http://schemas.openxmlformats.org/officeDocument/2006/relationships/slideLayout" Target="../slideLayouts/slideLayout19.xml"/></Relationships>
</file>

<file path=ppt/slides/_rels/slide379.xml.rels><?xml version="1.0" encoding="UTF-8" standalone="yes"?>
<Relationships xmlns="http://schemas.openxmlformats.org/package/2006/relationships"><Relationship Id="rId3" Type="http://schemas.openxmlformats.org/officeDocument/2006/relationships/image" Target="../media/image366.jpeg"/><Relationship Id="rId2" Type="http://schemas.openxmlformats.org/officeDocument/2006/relationships/notesSlide" Target="../notesSlides/notesSlide338.xml"/><Relationship Id="rId1" Type="http://schemas.openxmlformats.org/officeDocument/2006/relationships/slideLayout" Target="../slideLayouts/slideLayout15.xml"/></Relationships>
</file>

<file path=ppt/slides/_rels/slide38.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37.xml"/><Relationship Id="rId1" Type="http://schemas.openxmlformats.org/officeDocument/2006/relationships/slideLayout" Target="../slideLayouts/slideLayout319.xml"/></Relationships>
</file>

<file path=ppt/slides/_rels/slide380.xml.rels><?xml version="1.0" encoding="UTF-8" standalone="yes"?>
<Relationships xmlns="http://schemas.openxmlformats.org/package/2006/relationships"><Relationship Id="rId3" Type="http://schemas.openxmlformats.org/officeDocument/2006/relationships/image" Target="../media/image367.jpeg"/><Relationship Id="rId2" Type="http://schemas.openxmlformats.org/officeDocument/2006/relationships/notesSlide" Target="../notesSlides/notesSlide339.xml"/><Relationship Id="rId1" Type="http://schemas.openxmlformats.org/officeDocument/2006/relationships/slideLayout" Target="../slideLayouts/slideLayout17.xml"/></Relationships>
</file>

<file path=ppt/slides/_rels/slide381.xml.rels><?xml version="1.0" encoding="UTF-8" standalone="yes"?>
<Relationships xmlns="http://schemas.openxmlformats.org/package/2006/relationships"><Relationship Id="rId2" Type="http://schemas.openxmlformats.org/officeDocument/2006/relationships/image" Target="../media/image368.png"/><Relationship Id="rId1" Type="http://schemas.openxmlformats.org/officeDocument/2006/relationships/slideLayout" Target="../slideLayouts/slideLayout20.xml"/></Relationships>
</file>

<file path=ppt/slides/_rels/slide382.xml.rels><?xml version="1.0" encoding="UTF-8" standalone="yes"?>
<Relationships xmlns="http://schemas.openxmlformats.org/package/2006/relationships"><Relationship Id="rId3" Type="http://schemas.openxmlformats.org/officeDocument/2006/relationships/image" Target="../media/image369.jpeg"/><Relationship Id="rId2" Type="http://schemas.openxmlformats.org/officeDocument/2006/relationships/notesSlide" Target="../notesSlides/notesSlide340.xml"/><Relationship Id="rId1" Type="http://schemas.openxmlformats.org/officeDocument/2006/relationships/slideLayout" Target="../slideLayouts/slideLayout17.xml"/></Relationships>
</file>

<file path=ppt/slides/_rels/slide383.xml.rels><?xml version="1.0" encoding="UTF-8" standalone="yes"?>
<Relationships xmlns="http://schemas.openxmlformats.org/package/2006/relationships"><Relationship Id="rId2" Type="http://schemas.openxmlformats.org/officeDocument/2006/relationships/image" Target="../media/image370.jpeg"/><Relationship Id="rId1" Type="http://schemas.openxmlformats.org/officeDocument/2006/relationships/slideLayout" Target="../slideLayouts/slideLayout17.xml"/></Relationships>
</file>

<file path=ppt/slides/_rels/slide384.xml.rels><?xml version="1.0" encoding="UTF-8" standalone="yes"?>
<Relationships xmlns="http://schemas.openxmlformats.org/package/2006/relationships"><Relationship Id="rId3" Type="http://schemas.openxmlformats.org/officeDocument/2006/relationships/image" Target="../media/image372.jpeg"/><Relationship Id="rId2" Type="http://schemas.openxmlformats.org/officeDocument/2006/relationships/image" Target="../media/image371.jpeg"/><Relationship Id="rId1" Type="http://schemas.openxmlformats.org/officeDocument/2006/relationships/slideLayout" Target="../slideLayouts/slideLayout17.xml"/></Relationships>
</file>

<file path=ppt/slides/_rels/slide385.xml.rels><?xml version="1.0" encoding="UTF-8" standalone="yes"?>
<Relationships xmlns="http://schemas.openxmlformats.org/package/2006/relationships"><Relationship Id="rId3" Type="http://schemas.openxmlformats.org/officeDocument/2006/relationships/image" Target="../media/image373.jpeg"/><Relationship Id="rId2" Type="http://schemas.openxmlformats.org/officeDocument/2006/relationships/slideLayout" Target="../slideLayouts/slideLayout17.xml"/><Relationship Id="rId1" Type="http://schemas.openxmlformats.org/officeDocument/2006/relationships/themeOverride" Target="../theme/themeOverride4.xml"/></Relationships>
</file>

<file path=ppt/slides/_rels/slide386.xml.rels><?xml version="1.0" encoding="UTF-8" standalone="yes"?>
<Relationships xmlns="http://schemas.openxmlformats.org/package/2006/relationships"><Relationship Id="rId3" Type="http://schemas.openxmlformats.org/officeDocument/2006/relationships/image" Target="../media/image369.jpeg"/><Relationship Id="rId2" Type="http://schemas.openxmlformats.org/officeDocument/2006/relationships/notesSlide" Target="../notesSlides/notesSlide341.xml"/><Relationship Id="rId1" Type="http://schemas.openxmlformats.org/officeDocument/2006/relationships/slideLayout" Target="../slideLayouts/slideLayout17.xml"/></Relationships>
</file>

<file path=ppt/slides/_rels/slide387.xml.rels><?xml version="1.0" encoding="UTF-8" standalone="yes"?>
<Relationships xmlns="http://schemas.openxmlformats.org/package/2006/relationships"><Relationship Id="rId3" Type="http://schemas.openxmlformats.org/officeDocument/2006/relationships/image" Target="../media/image374.png"/><Relationship Id="rId2" Type="http://schemas.openxmlformats.org/officeDocument/2006/relationships/notesSlide" Target="../notesSlides/notesSlide342.xml"/><Relationship Id="rId1" Type="http://schemas.openxmlformats.org/officeDocument/2006/relationships/slideLayout" Target="../slideLayouts/slideLayout17.xml"/></Relationships>
</file>

<file path=ppt/slides/_rels/slide388.xml.rels><?xml version="1.0" encoding="UTF-8" standalone="yes"?>
<Relationships xmlns="http://schemas.openxmlformats.org/package/2006/relationships"><Relationship Id="rId2" Type="http://schemas.openxmlformats.org/officeDocument/2006/relationships/image" Target="../media/image375.jpeg"/><Relationship Id="rId1" Type="http://schemas.openxmlformats.org/officeDocument/2006/relationships/slideLayout" Target="../slideLayouts/slideLayout18.xml"/></Relationships>
</file>

<file path=ppt/slides/_rels/slide389.xml.rels><?xml version="1.0" encoding="UTF-8" standalone="yes"?>
<Relationships xmlns="http://schemas.openxmlformats.org/package/2006/relationships"><Relationship Id="rId2" Type="http://schemas.openxmlformats.org/officeDocument/2006/relationships/image" Target="../media/image375.jpeg"/><Relationship Id="rId1" Type="http://schemas.openxmlformats.org/officeDocument/2006/relationships/slideLayout" Target="../slideLayouts/slideLayout18.xml"/></Relationships>
</file>

<file path=ppt/slides/_rels/slide39.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38.xml"/><Relationship Id="rId1" Type="http://schemas.openxmlformats.org/officeDocument/2006/relationships/slideLayout" Target="../slideLayouts/slideLayout319.xml"/></Relationships>
</file>

<file path=ppt/slides/_rels/slide390.xml.rels><?xml version="1.0" encoding="UTF-8" standalone="yes"?>
<Relationships xmlns="http://schemas.openxmlformats.org/package/2006/relationships"><Relationship Id="rId3" Type="http://schemas.openxmlformats.org/officeDocument/2006/relationships/image" Target="../media/image377.jpeg"/><Relationship Id="rId2" Type="http://schemas.openxmlformats.org/officeDocument/2006/relationships/image" Target="../media/image376.jpeg"/><Relationship Id="rId1" Type="http://schemas.openxmlformats.org/officeDocument/2006/relationships/slideLayout" Target="../slideLayouts/slideLayout18.xml"/></Relationships>
</file>

<file path=ppt/slides/_rels/slide391.xml.rels><?xml version="1.0" encoding="UTF-8" standalone="yes"?>
<Relationships xmlns="http://schemas.openxmlformats.org/package/2006/relationships"><Relationship Id="rId3" Type="http://schemas.openxmlformats.org/officeDocument/2006/relationships/image" Target="../media/image378.jpeg"/><Relationship Id="rId2" Type="http://schemas.openxmlformats.org/officeDocument/2006/relationships/notesSlide" Target="../notesSlides/notesSlide343.xml"/><Relationship Id="rId1" Type="http://schemas.openxmlformats.org/officeDocument/2006/relationships/slideLayout" Target="../slideLayouts/slideLayout693.xml"/></Relationships>
</file>

<file path=ppt/slides/_rels/slide392.xml.rels><?xml version="1.0" encoding="UTF-8" standalone="yes"?>
<Relationships xmlns="http://schemas.openxmlformats.org/package/2006/relationships"><Relationship Id="rId3" Type="http://schemas.openxmlformats.org/officeDocument/2006/relationships/image" Target="../media/image379.jpeg"/><Relationship Id="rId2" Type="http://schemas.openxmlformats.org/officeDocument/2006/relationships/notesSlide" Target="../notesSlides/notesSlide344.xml"/><Relationship Id="rId1" Type="http://schemas.openxmlformats.org/officeDocument/2006/relationships/slideLayout" Target="../slideLayouts/slideLayout693.xml"/></Relationships>
</file>

<file path=ppt/slides/_rels/slide393.xml.rels><?xml version="1.0" encoding="UTF-8" standalone="yes"?>
<Relationships xmlns="http://schemas.openxmlformats.org/package/2006/relationships"><Relationship Id="rId3" Type="http://schemas.openxmlformats.org/officeDocument/2006/relationships/image" Target="../media/image380.jpeg"/><Relationship Id="rId2" Type="http://schemas.openxmlformats.org/officeDocument/2006/relationships/notesSlide" Target="../notesSlides/notesSlide345.xml"/><Relationship Id="rId1" Type="http://schemas.openxmlformats.org/officeDocument/2006/relationships/slideLayout" Target="../slideLayouts/slideLayout693.xml"/></Relationships>
</file>

<file path=ppt/slides/_rels/slide394.xml.rels><?xml version="1.0" encoding="UTF-8" standalone="yes"?>
<Relationships xmlns="http://schemas.openxmlformats.org/package/2006/relationships"><Relationship Id="rId3" Type="http://schemas.openxmlformats.org/officeDocument/2006/relationships/image" Target="../media/image381.jpeg"/><Relationship Id="rId2" Type="http://schemas.openxmlformats.org/officeDocument/2006/relationships/notesSlide" Target="../notesSlides/notesSlide346.xml"/><Relationship Id="rId1" Type="http://schemas.openxmlformats.org/officeDocument/2006/relationships/slideLayout" Target="../slideLayouts/slideLayout693.xml"/></Relationships>
</file>

<file path=ppt/slides/_rels/slide395.xml.rels><?xml version="1.0" encoding="UTF-8" standalone="yes"?>
<Relationships xmlns="http://schemas.openxmlformats.org/package/2006/relationships"><Relationship Id="rId3" Type="http://schemas.openxmlformats.org/officeDocument/2006/relationships/image" Target="../media/image382.jpeg"/><Relationship Id="rId2" Type="http://schemas.openxmlformats.org/officeDocument/2006/relationships/notesSlide" Target="../notesSlides/notesSlide347.xml"/><Relationship Id="rId1" Type="http://schemas.openxmlformats.org/officeDocument/2006/relationships/slideLayout" Target="../slideLayouts/slideLayout693.xml"/></Relationships>
</file>

<file path=ppt/slides/_rels/slide396.xml.rels><?xml version="1.0" encoding="UTF-8" standalone="yes"?>
<Relationships xmlns="http://schemas.openxmlformats.org/package/2006/relationships"><Relationship Id="rId1" Type="http://schemas.openxmlformats.org/officeDocument/2006/relationships/slideLayout" Target="../slideLayouts/slideLayout699.xml"/></Relationships>
</file>

<file path=ppt/slides/_rels/slide397.xml.rels><?xml version="1.0" encoding="UTF-8" standalone="yes"?>
<Relationships xmlns="http://schemas.openxmlformats.org/package/2006/relationships"><Relationship Id="rId3" Type="http://schemas.openxmlformats.org/officeDocument/2006/relationships/image" Target="../media/image383.png"/><Relationship Id="rId2" Type="http://schemas.openxmlformats.org/officeDocument/2006/relationships/notesSlide" Target="../notesSlides/notesSlide348.xml"/><Relationship Id="rId1" Type="http://schemas.openxmlformats.org/officeDocument/2006/relationships/slideLayout" Target="../slideLayouts/slideLayout693.xml"/><Relationship Id="rId4" Type="http://schemas.openxmlformats.org/officeDocument/2006/relationships/image" Target="../media/image384.png"/></Relationships>
</file>

<file path=ppt/slides/_rels/slide398.xml.rels><?xml version="1.0" encoding="UTF-8" standalone="yes"?>
<Relationships xmlns="http://schemas.openxmlformats.org/package/2006/relationships"><Relationship Id="rId2" Type="http://schemas.openxmlformats.org/officeDocument/2006/relationships/notesSlide" Target="../notesSlides/notesSlide349.xml"/><Relationship Id="rId1" Type="http://schemas.openxmlformats.org/officeDocument/2006/relationships/slideLayout" Target="../slideLayouts/slideLayout16.xml"/></Relationships>
</file>

<file path=ppt/slides/_rels/slide399.xml.rels><?xml version="1.0" encoding="UTF-8" standalone="yes"?>
<Relationships xmlns="http://schemas.openxmlformats.org/package/2006/relationships"><Relationship Id="rId3" Type="http://schemas.openxmlformats.org/officeDocument/2006/relationships/image" Target="../media/image383.png"/><Relationship Id="rId2" Type="http://schemas.openxmlformats.org/officeDocument/2006/relationships/notesSlide" Target="../notesSlides/notesSlide350.xml"/><Relationship Id="rId1" Type="http://schemas.openxmlformats.org/officeDocument/2006/relationships/slideLayout" Target="../slideLayouts/slideLayout16.xml"/><Relationship Id="rId4" Type="http://schemas.openxmlformats.org/officeDocument/2006/relationships/image" Target="../media/image384.png"/></Relationships>
</file>

<file path=ppt/slides/_rels/slide4.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3.xml"/><Relationship Id="rId1" Type="http://schemas.openxmlformats.org/officeDocument/2006/relationships/slideLayout" Target="../slideLayouts/slideLayout22.xml"/><Relationship Id="rId4" Type="http://schemas.openxmlformats.org/officeDocument/2006/relationships/image" Target="../media/image41.jpeg"/></Relationships>
</file>

<file path=ppt/slides/_rels/slide40.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39.xml"/><Relationship Id="rId1" Type="http://schemas.openxmlformats.org/officeDocument/2006/relationships/slideLayout" Target="../slideLayouts/slideLayout318.xml"/></Relationships>
</file>

<file path=ppt/slides/_rels/slide41.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notesSlide" Target="../notesSlides/notesSlide40.xml"/><Relationship Id="rId1" Type="http://schemas.openxmlformats.org/officeDocument/2006/relationships/slideLayout" Target="../slideLayouts/slideLayout318.xml"/></Relationships>
</file>

<file path=ppt/slides/_rels/slide42.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41.xml"/><Relationship Id="rId1" Type="http://schemas.openxmlformats.org/officeDocument/2006/relationships/slideLayout" Target="../slideLayouts/slideLayout335.xml"/></Relationships>
</file>

<file path=ppt/slides/_rels/slide43.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42.xml"/><Relationship Id="rId1" Type="http://schemas.openxmlformats.org/officeDocument/2006/relationships/slideLayout" Target="../slideLayouts/slideLayout335.xml"/></Relationships>
</file>

<file path=ppt/slides/_rels/slide44.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43.xml"/><Relationship Id="rId1" Type="http://schemas.openxmlformats.org/officeDocument/2006/relationships/slideLayout" Target="../slideLayouts/slideLayout352.xml"/></Relationships>
</file>

<file path=ppt/slides/_rels/slide45.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44.xml"/><Relationship Id="rId1" Type="http://schemas.openxmlformats.org/officeDocument/2006/relationships/slideLayout" Target="../slideLayouts/slideLayout346.xml"/></Relationships>
</file>

<file path=ppt/slides/_rels/slide46.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45.xml"/><Relationship Id="rId1" Type="http://schemas.openxmlformats.org/officeDocument/2006/relationships/slideLayout" Target="../slideLayouts/slideLayout335.xml"/></Relationships>
</file>

<file path=ppt/slides/_rels/slide47.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46.xml"/><Relationship Id="rId1" Type="http://schemas.openxmlformats.org/officeDocument/2006/relationships/slideLayout" Target="../slideLayouts/slideLayout21.xml"/></Relationships>
</file>

<file path=ppt/slides/_rels/slide48.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47.xml"/><Relationship Id="rId1" Type="http://schemas.openxmlformats.org/officeDocument/2006/relationships/slideLayout" Target="../slideLayouts/slideLayout362.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78.xml"/></Relationships>
</file>

<file path=ppt/slides/_rels/slide5.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4.xml"/><Relationship Id="rId1" Type="http://schemas.openxmlformats.org/officeDocument/2006/relationships/slideLayout" Target="../slideLayouts/slideLayout22.xml"/></Relationships>
</file>

<file path=ppt/slides/_rels/slide50.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49.xml"/><Relationship Id="rId1" Type="http://schemas.openxmlformats.org/officeDocument/2006/relationships/slideLayout" Target="../slideLayouts/slideLayout379.xml"/></Relationships>
</file>

<file path=ppt/slides/_rels/slide51.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50.xml"/><Relationship Id="rId1" Type="http://schemas.openxmlformats.org/officeDocument/2006/relationships/slideLayout" Target="../slideLayouts/slideLayout379.xml"/></Relationships>
</file>

<file path=ppt/slides/_rels/slide52.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51.xml"/><Relationship Id="rId1" Type="http://schemas.openxmlformats.org/officeDocument/2006/relationships/slideLayout" Target="../slideLayouts/slideLayout379.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78.xml"/></Relationships>
</file>

<file path=ppt/slides/_rels/slide54.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53.xml"/><Relationship Id="rId1" Type="http://schemas.openxmlformats.org/officeDocument/2006/relationships/slideLayout" Target="../slideLayouts/slideLayout379.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720.xml"/></Relationships>
</file>

<file path=ppt/slides/_rels/slide57.xml.rels><?xml version="1.0" encoding="UTF-8" standalone="yes"?>
<Relationships xmlns="http://schemas.openxmlformats.org/package/2006/relationships"><Relationship Id="rId3" Type="http://schemas.openxmlformats.org/officeDocument/2006/relationships/notesSlide" Target="../notesSlides/notesSlide54.xml"/><Relationship Id="rId2" Type="http://schemas.openxmlformats.org/officeDocument/2006/relationships/slideLayout" Target="../slideLayouts/slideLayout513.xml"/><Relationship Id="rId1" Type="http://schemas.openxmlformats.org/officeDocument/2006/relationships/themeOverride" Target="../theme/themeOverride1.xml"/><Relationship Id="rId4" Type="http://schemas.openxmlformats.org/officeDocument/2006/relationships/image" Target="../media/image87.jpeg"/></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3" Type="http://schemas.openxmlformats.org/officeDocument/2006/relationships/image" Target="../media/image88.png"/><Relationship Id="rId7" Type="http://schemas.openxmlformats.org/officeDocument/2006/relationships/image" Target="../media/image92.png"/><Relationship Id="rId2" Type="http://schemas.openxmlformats.org/officeDocument/2006/relationships/notesSlide" Target="../notesSlides/notesSlide56.xml"/><Relationship Id="rId1" Type="http://schemas.openxmlformats.org/officeDocument/2006/relationships/slideLayout" Target="../slideLayouts/slideLayout390.xml"/><Relationship Id="rId6" Type="http://schemas.openxmlformats.org/officeDocument/2006/relationships/image" Target="../media/image91.png"/><Relationship Id="rId5" Type="http://schemas.openxmlformats.org/officeDocument/2006/relationships/image" Target="../media/image90.png"/><Relationship Id="rId4" Type="http://schemas.openxmlformats.org/officeDocument/2006/relationships/image" Target="../media/image89.png"/></Relationships>
</file>

<file path=ppt/slides/_rels/slide6.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5.xml"/><Relationship Id="rId1" Type="http://schemas.openxmlformats.org/officeDocument/2006/relationships/slideLayout" Target="../slideLayouts/slideLayout22.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397.xml"/></Relationships>
</file>

<file path=ppt/slides/_rels/slide61.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58.xml"/><Relationship Id="rId1" Type="http://schemas.openxmlformats.org/officeDocument/2006/relationships/slideLayout" Target="../slideLayouts/slideLayout411.xml"/><Relationship Id="rId6" Type="http://schemas.openxmlformats.org/officeDocument/2006/relationships/image" Target="../media/image96.jpeg"/><Relationship Id="rId5" Type="http://schemas.openxmlformats.org/officeDocument/2006/relationships/image" Target="../media/image95.png"/><Relationship Id="rId4" Type="http://schemas.openxmlformats.org/officeDocument/2006/relationships/image" Target="../media/image94.jpeg"/></Relationships>
</file>

<file path=ppt/slides/_rels/slide62.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59.xml"/><Relationship Id="rId1" Type="http://schemas.openxmlformats.org/officeDocument/2006/relationships/slideLayout" Target="../slideLayouts/slideLayout384.xml"/></Relationships>
</file>

<file path=ppt/slides/_rels/slide63.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60.xml"/><Relationship Id="rId1" Type="http://schemas.openxmlformats.org/officeDocument/2006/relationships/slideLayout" Target="../slideLayouts/slideLayout417.xml"/></Relationships>
</file>

<file path=ppt/slides/_rels/slide64.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notesSlide" Target="../notesSlides/notesSlide61.xml"/><Relationship Id="rId1" Type="http://schemas.openxmlformats.org/officeDocument/2006/relationships/slideLayout" Target="../slideLayouts/slideLayout419.xml"/></Relationships>
</file>

<file path=ppt/slides/_rels/slide65.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62.xml"/><Relationship Id="rId1" Type="http://schemas.openxmlformats.org/officeDocument/2006/relationships/slideLayout" Target="../slideLayouts/slideLayout419.xml"/></Relationships>
</file>

<file path=ppt/slides/_rels/slide66.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63.xml"/><Relationship Id="rId1" Type="http://schemas.openxmlformats.org/officeDocument/2006/relationships/slideLayout" Target="../slideLayouts/slideLayout417.xml"/><Relationship Id="rId6" Type="http://schemas.openxmlformats.org/officeDocument/2006/relationships/image" Target="../media/image104.jpeg"/><Relationship Id="rId5" Type="http://schemas.openxmlformats.org/officeDocument/2006/relationships/image" Target="../media/image103.jpeg"/><Relationship Id="rId4" Type="http://schemas.openxmlformats.org/officeDocument/2006/relationships/image" Target="../media/image102.jpeg"/></Relationships>
</file>

<file path=ppt/slides/_rels/slide67.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64.xml"/><Relationship Id="rId1" Type="http://schemas.openxmlformats.org/officeDocument/2006/relationships/slideLayout" Target="../slideLayouts/slideLayout390.xml"/></Relationships>
</file>

<file path=ppt/slides/_rels/slide68.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65.xml"/><Relationship Id="rId1" Type="http://schemas.openxmlformats.org/officeDocument/2006/relationships/slideLayout" Target="../slideLayouts/slideLayout390.xml"/><Relationship Id="rId4" Type="http://schemas.openxmlformats.org/officeDocument/2006/relationships/image" Target="../media/image107.jpeg"/></Relationships>
</file>

<file path=ppt/slides/_rels/slide69.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66.xml"/><Relationship Id="rId1" Type="http://schemas.openxmlformats.org/officeDocument/2006/relationships/slideLayout" Target="../slideLayouts/slideLayout422.xml"/><Relationship Id="rId6" Type="http://schemas.openxmlformats.org/officeDocument/2006/relationships/image" Target="../media/image104.jpeg"/><Relationship Id="rId5" Type="http://schemas.openxmlformats.org/officeDocument/2006/relationships/image" Target="../media/image103.jpeg"/><Relationship Id="rId4" Type="http://schemas.openxmlformats.org/officeDocument/2006/relationships/image" Target="../media/image102.jpeg"/></Relationships>
</file>

<file path=ppt/slides/_rels/slide7.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6.xml"/><Relationship Id="rId1" Type="http://schemas.openxmlformats.org/officeDocument/2006/relationships/slideLayout" Target="../slideLayouts/slideLayout22.xml"/></Relationships>
</file>

<file path=ppt/slides/_rels/slide70.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67.xml"/><Relationship Id="rId1" Type="http://schemas.openxmlformats.org/officeDocument/2006/relationships/slideLayout" Target="../slideLayouts/slideLayout390.xml"/></Relationships>
</file>

<file path=ppt/slides/_rels/slide71.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68.xml"/><Relationship Id="rId1" Type="http://schemas.openxmlformats.org/officeDocument/2006/relationships/slideLayout" Target="../slideLayouts/slideLayout384.xml"/></Relationships>
</file>

<file path=ppt/slides/_rels/slide72.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notesSlide" Target="../notesSlides/notesSlide69.xml"/><Relationship Id="rId1" Type="http://schemas.openxmlformats.org/officeDocument/2006/relationships/slideLayout" Target="../slideLayouts/slideLayout436.xml"/></Relationships>
</file>

<file path=ppt/slides/_rels/slide73.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70.xml"/><Relationship Id="rId1" Type="http://schemas.openxmlformats.org/officeDocument/2006/relationships/slideLayout" Target="../slideLayouts/slideLayout390.xml"/></Relationships>
</file>

<file path=ppt/slides/_rels/slide74.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71.xml"/><Relationship Id="rId1" Type="http://schemas.openxmlformats.org/officeDocument/2006/relationships/slideLayout" Target="../slideLayouts/slideLayout390.xml"/></Relationships>
</file>

<file path=ppt/slides/_rels/slide75.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72.xml"/><Relationship Id="rId1" Type="http://schemas.openxmlformats.org/officeDocument/2006/relationships/slideLayout" Target="../slideLayouts/slideLayout390.xml"/></Relationships>
</file>

<file path=ppt/slides/_rels/slide76.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73.xml"/><Relationship Id="rId1" Type="http://schemas.openxmlformats.org/officeDocument/2006/relationships/slideLayout" Target="../slideLayouts/slideLayout390.xml"/></Relationships>
</file>

<file path=ppt/slides/_rels/slide77.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74.xml"/><Relationship Id="rId1" Type="http://schemas.openxmlformats.org/officeDocument/2006/relationships/slideLayout" Target="../slideLayouts/slideLayout390.xml"/></Relationships>
</file>

<file path=ppt/slides/_rels/slide78.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75.xml"/><Relationship Id="rId1" Type="http://schemas.openxmlformats.org/officeDocument/2006/relationships/slideLayout" Target="../slideLayouts/slideLayout390.xml"/></Relationships>
</file>

<file path=ppt/slides/_rels/slide79.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76.xml"/><Relationship Id="rId1" Type="http://schemas.openxmlformats.org/officeDocument/2006/relationships/slideLayout" Target="../slideLayouts/slideLayout390.xml"/></Relationships>
</file>

<file path=ppt/slides/_rels/slide8.xml.rels><?xml version="1.0" encoding="UTF-8" standalone="yes"?>
<Relationships xmlns="http://schemas.openxmlformats.org/package/2006/relationships"><Relationship Id="rId8" Type="http://schemas.openxmlformats.org/officeDocument/2006/relationships/image" Target="../media/image50.jpeg"/><Relationship Id="rId3" Type="http://schemas.openxmlformats.org/officeDocument/2006/relationships/image" Target="../media/image45.jpeg"/><Relationship Id="rId7" Type="http://schemas.openxmlformats.org/officeDocument/2006/relationships/image" Target="../media/image49.png"/><Relationship Id="rId2" Type="http://schemas.openxmlformats.org/officeDocument/2006/relationships/notesSlide" Target="../notesSlides/notesSlide7.xml"/><Relationship Id="rId1" Type="http://schemas.openxmlformats.org/officeDocument/2006/relationships/slideLayout" Target="../slideLayouts/slideLayout35.xml"/><Relationship Id="rId6" Type="http://schemas.openxmlformats.org/officeDocument/2006/relationships/image" Target="../media/image48.png"/><Relationship Id="rId5" Type="http://schemas.openxmlformats.org/officeDocument/2006/relationships/image" Target="../media/image47.jpeg"/><Relationship Id="rId4" Type="http://schemas.openxmlformats.org/officeDocument/2006/relationships/image" Target="../media/image46.png"/></Relationships>
</file>

<file path=ppt/slides/_rels/slide80.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77.xml"/><Relationship Id="rId1" Type="http://schemas.openxmlformats.org/officeDocument/2006/relationships/slideLayout" Target="../slideLayouts/slideLayout447.xml"/></Relationships>
</file>

<file path=ppt/slides/_rels/slide81.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78.xml"/><Relationship Id="rId1" Type="http://schemas.openxmlformats.org/officeDocument/2006/relationships/slideLayout" Target="../slideLayouts/slideLayout453.xml"/><Relationship Id="rId4" Type="http://schemas.openxmlformats.org/officeDocument/2006/relationships/image" Target="../media/image118.jpeg"/></Relationships>
</file>

<file path=ppt/slides/_rels/slide82.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79.xml"/><Relationship Id="rId1" Type="http://schemas.openxmlformats.org/officeDocument/2006/relationships/slideLayout" Target="../slideLayouts/slideLayout891.xml"/></Relationships>
</file>

<file path=ppt/slides/_rels/slide83.xml.rels><?xml version="1.0" encoding="UTF-8" standalone="yes"?>
<Relationships xmlns="http://schemas.openxmlformats.org/package/2006/relationships"><Relationship Id="rId2" Type="http://schemas.openxmlformats.org/officeDocument/2006/relationships/image" Target="../media/image120.jpeg"/><Relationship Id="rId1" Type="http://schemas.openxmlformats.org/officeDocument/2006/relationships/slideLayout" Target="../slideLayouts/slideLayout889.xml"/></Relationships>
</file>

<file path=ppt/slides/_rels/slide84.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image" Target="../media/image121.jpeg"/><Relationship Id="rId1" Type="http://schemas.openxmlformats.org/officeDocument/2006/relationships/slideLayout" Target="../slideLayouts/slideLayout888.xml"/></Relationships>
</file>

<file path=ppt/slides/_rels/slide85.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80.xml"/><Relationship Id="rId1" Type="http://schemas.openxmlformats.org/officeDocument/2006/relationships/slideLayout" Target="../slideLayouts/slideLayout447.xml"/></Relationships>
</file>

<file path=ppt/slides/_rels/slide86.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notesSlide" Target="../notesSlides/notesSlide81.xml"/><Relationship Id="rId1" Type="http://schemas.openxmlformats.org/officeDocument/2006/relationships/slideLayout" Target="../slideLayouts/slideLayout469.xml"/></Relationships>
</file>

<file path=ppt/slides/_rels/slide87.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82.xml"/><Relationship Id="rId1" Type="http://schemas.openxmlformats.org/officeDocument/2006/relationships/slideLayout" Target="../slideLayouts/slideLayout486.xml"/></Relationships>
</file>

<file path=ppt/slides/_rels/slide88.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83.xml"/><Relationship Id="rId1" Type="http://schemas.openxmlformats.org/officeDocument/2006/relationships/slideLayout" Target="../slideLayouts/slideLayout453.xml"/></Relationships>
</file>

<file path=ppt/slides/_rels/slide89.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84.xml"/><Relationship Id="rId1" Type="http://schemas.openxmlformats.org/officeDocument/2006/relationships/slideLayout" Target="../slideLayouts/slideLayout447.xml"/></Relationships>
</file>

<file path=ppt/slides/_rels/slide9.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8.xml"/><Relationship Id="rId1" Type="http://schemas.openxmlformats.org/officeDocument/2006/relationships/slideLayout" Target="../slideLayouts/slideLayout21.xml"/></Relationships>
</file>

<file path=ppt/slides/_rels/slide90.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notesSlide" Target="../notesSlides/notesSlide85.xml"/><Relationship Id="rId1" Type="http://schemas.openxmlformats.org/officeDocument/2006/relationships/slideLayout" Target="../slideLayouts/slideLayout497.xml"/></Relationships>
</file>

<file path=ppt/slides/_rels/slide91.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notesSlide" Target="../notesSlides/notesSlide86.xml"/><Relationship Id="rId1" Type="http://schemas.openxmlformats.org/officeDocument/2006/relationships/slideLayout" Target="../slideLayouts/slideLayout507.xml"/><Relationship Id="rId4" Type="http://schemas.openxmlformats.org/officeDocument/2006/relationships/image" Target="../media/image127.jpeg"/></Relationships>
</file>

<file path=ppt/slides/_rels/slide92.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87.xml"/><Relationship Id="rId1" Type="http://schemas.openxmlformats.org/officeDocument/2006/relationships/slideLayout" Target="../slideLayouts/slideLayout447.xml"/><Relationship Id="rId5" Type="http://schemas.openxmlformats.org/officeDocument/2006/relationships/image" Target="../media/image130.jpeg"/><Relationship Id="rId4" Type="http://schemas.openxmlformats.org/officeDocument/2006/relationships/image" Target="../media/image129.jpeg"/></Relationships>
</file>

<file path=ppt/slides/_rels/slide93.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88.xml"/><Relationship Id="rId1" Type="http://schemas.openxmlformats.org/officeDocument/2006/relationships/slideLayout" Target="../slideLayouts/slideLayout447.xml"/></Relationships>
</file>

<file path=ppt/slides/_rels/slide94.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89.xml"/><Relationship Id="rId1" Type="http://schemas.openxmlformats.org/officeDocument/2006/relationships/slideLayout" Target="../slideLayouts/slideLayout447.xml"/></Relationships>
</file>

<file path=ppt/slides/_rels/slide95.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90.xml"/><Relationship Id="rId1" Type="http://schemas.openxmlformats.org/officeDocument/2006/relationships/slideLayout" Target="../slideLayouts/slideLayout447.xml"/></Relationships>
</file>

<file path=ppt/slides/_rels/slide96.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91.xml"/><Relationship Id="rId1" Type="http://schemas.openxmlformats.org/officeDocument/2006/relationships/slideLayout" Target="../slideLayouts/slideLayout447.xml"/></Relationships>
</file>

<file path=ppt/slides/_rels/slide97.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notesSlide" Target="../notesSlides/notesSlide92.xml"/><Relationship Id="rId1" Type="http://schemas.openxmlformats.org/officeDocument/2006/relationships/slideLayout" Target="../slideLayouts/slideLayout486.xml"/></Relationships>
</file>

<file path=ppt/slides/_rels/slide98.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93.xml"/><Relationship Id="rId1" Type="http://schemas.openxmlformats.org/officeDocument/2006/relationships/slideLayout" Target="../slideLayouts/slideLayout533.xml"/></Relationships>
</file>

<file path=ppt/slides/_rels/slide99.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94.xml"/><Relationship Id="rId1" Type="http://schemas.openxmlformats.org/officeDocument/2006/relationships/slideLayout" Target="../slideLayouts/slideLayout53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6290"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16" tIns="45709" rIns="91416" bIns="45709"/>
          <a:lstStyle/>
          <a:p>
            <a:endParaRPr lang="en-US"/>
          </a:p>
        </p:txBody>
      </p:sp>
      <p:sp>
        <p:nvSpPr>
          <p:cNvPr id="396291" name="Title 2"/>
          <p:cNvSpPr>
            <a:spLocks noGrp="1"/>
          </p:cNvSpPr>
          <p:nvPr>
            <p:ph type="title" idx="4294967295"/>
          </p:nvPr>
        </p:nvSpPr>
        <p:spPr>
          <a:xfrm>
            <a:off x="0" y="4124191"/>
            <a:ext cx="9144000" cy="1719064"/>
          </a:xfrm>
        </p:spPr>
        <p:txBody>
          <a:bodyPr/>
          <a:lstStyle/>
          <a:p>
            <a:pPr algn="ctr"/>
            <a:r>
              <a:rPr lang="en-US" sz="4800" b="1" i="1" dirty="0">
                <a:solidFill>
                  <a:schemeClr val="bg1"/>
                </a:solidFill>
                <a:latin typeface="Arial" charset="0"/>
                <a:ea typeface="ＭＳ Ｐゴシック" charset="0"/>
                <a:cs typeface="Arial" charset="0"/>
              </a:rPr>
              <a:t>Eat Meat or Not?</a:t>
            </a:r>
            <a:br>
              <a:rPr lang="en-US" sz="5400" b="1" dirty="0">
                <a:solidFill>
                  <a:schemeClr val="bg1"/>
                </a:solidFill>
                <a:latin typeface="Arial" charset="0"/>
                <a:ea typeface="ＭＳ Ｐゴシック" charset="0"/>
                <a:cs typeface="Arial" charset="0"/>
              </a:rPr>
            </a:br>
            <a:r>
              <a:rPr lang="en-US" sz="6000" b="1" dirty="0">
                <a:solidFill>
                  <a:schemeClr val="bg1"/>
                </a:solidFill>
                <a:latin typeface="Arial" charset="0"/>
                <a:ea typeface="ＭＳ Ｐゴシック" charset="0"/>
                <a:cs typeface="Arial" charset="0"/>
              </a:rPr>
              <a:t>1 Corinthians 10–16</a:t>
            </a:r>
            <a:endParaRPr lang="en-US" sz="5400" b="1" dirty="0">
              <a:solidFill>
                <a:schemeClr val="bg1"/>
              </a:solidFill>
              <a:latin typeface="Arial" charset="0"/>
              <a:ea typeface="ＭＳ Ｐゴシック" charset="0"/>
              <a:cs typeface="Arial" charset="0"/>
            </a:endParaRPr>
          </a:p>
        </p:txBody>
      </p:sp>
      <p:pic>
        <p:nvPicPr>
          <p:cNvPr id="2" name="Picture 1"/>
          <p:cNvPicPr>
            <a:picLocks noChangeAspect="1"/>
          </p:cNvPicPr>
          <p:nvPr/>
        </p:nvPicPr>
        <p:blipFill>
          <a:blip r:embed="rId3"/>
          <a:stretch>
            <a:fillRect/>
          </a:stretch>
        </p:blipFill>
        <p:spPr>
          <a:xfrm>
            <a:off x="1979712" y="80628"/>
            <a:ext cx="5328592" cy="3996444"/>
          </a:xfrm>
          <a:prstGeom prst="rect">
            <a:avLst/>
          </a:prstGeom>
        </p:spPr>
      </p:pic>
      <p:sp>
        <p:nvSpPr>
          <p:cNvPr id="6" name="Rectangle 5">
            <a:extLst>
              <a:ext uri="{FF2B5EF4-FFF2-40B4-BE49-F238E27FC236}">
                <a16:creationId xmlns:a16="http://schemas.microsoft.com/office/drawing/2014/main" id="{9C8615A3-1114-074F-A024-66948C1F86BB}"/>
              </a:ext>
            </a:extLst>
          </p:cNvPr>
          <p:cNvSpPr>
            <a:spLocks noChangeArrowheads="1"/>
          </p:cNvSpPr>
          <p:nvPr/>
        </p:nvSpPr>
        <p:spPr bwMode="auto">
          <a:xfrm>
            <a:off x="0" y="6385034"/>
            <a:ext cx="9144000" cy="46833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marL="0" marR="0" lvl="0" indent="0" algn="ctr" defTabSz="457150" rtl="0" eaLnBrk="1" fontAlgn="auto" latinLnBrk="0" hangingPunct="1">
              <a:lnSpc>
                <a:spcPct val="100000"/>
              </a:lnSpc>
              <a:spcBef>
                <a:spcPct val="20000"/>
              </a:spcBef>
              <a:spcAft>
                <a:spcPts val="0"/>
              </a:spcAft>
              <a:buClr>
                <a:srgbClr val="FFCC00"/>
              </a:buClr>
              <a:buSzPct val="70000"/>
              <a:buFontTx/>
              <a:buNone/>
              <a:tabLst/>
              <a:defRPr/>
            </a:pP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Jordan Evangelical Theological Seminary • BibleStudyDownloads.org</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4274"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lIns="91416" tIns="45709" rIns="91416" bIns="45709" anchor="ctr"/>
          <a:lstStyle/>
          <a:p>
            <a:pPr eaLnBrk="0" hangingPunct="0"/>
            <a:endParaRPr lang="en-US" sz="1600" b="0">
              <a:solidFill>
                <a:srgbClr val="FFFFFF"/>
              </a:solidFill>
              <a:latin typeface="Arial"/>
              <a:cs typeface="Arial"/>
            </a:endParaRPr>
          </a:p>
        </p:txBody>
      </p:sp>
      <p:pic>
        <p:nvPicPr>
          <p:cNvPr id="1334275" name="Picture 3" descr="golden_calf"/>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84150"/>
            <a:ext cx="9144000" cy="6521450"/>
          </a:xfrm>
          <a:prstGeom prst="rect">
            <a:avLst/>
          </a:prstGeom>
          <a:noFill/>
          <a:extLst>
            <a:ext uri="{909E8E84-426E-40dd-AFC4-6F175D3DCCD1}">
              <a14:hiddenFill xmlns:a14="http://schemas.microsoft.com/office/drawing/2010/main" xmlns="">
                <a:solidFill>
                  <a:srgbClr val="FFFFFF"/>
                </a:solidFill>
              </a14:hiddenFill>
            </a:ext>
          </a:extLst>
        </p:spPr>
      </p:pic>
      <p:sp>
        <p:nvSpPr>
          <p:cNvPr id="1334276" name="Rectangle 4"/>
          <p:cNvSpPr>
            <a:spLocks noGrp="1"/>
          </p:cNvSpPr>
          <p:nvPr>
            <p:ph type="ctrTitle"/>
          </p:nvPr>
        </p:nvSpPr>
        <p:spPr bwMode="auto">
          <a:xfrm>
            <a:off x="152400" y="3771900"/>
            <a:ext cx="8763000" cy="2971800"/>
          </a:xfrm>
          <a:noFill/>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16" tIns="45709" rIns="91416" bIns="45709" numCol="1" anchor="ctr" anchorCtr="0" compatLnSpc="1">
            <a:prstTxWarp prst="textNoShape">
              <a:avLst/>
            </a:prstTxWarp>
            <a:normAutofit fontScale="90000"/>
          </a:bodyPr>
          <a:lstStyle/>
          <a:p>
            <a:pPr marL="622140" indent="-622140" algn="l"/>
            <a:r>
              <a:rPr lang="en-US" b="1" dirty="0">
                <a:effectLst>
                  <a:glow rad="279400">
                    <a:schemeClr val="bg1">
                      <a:alpha val="75000"/>
                    </a:schemeClr>
                  </a:glow>
                </a:effectLst>
                <a:latin typeface="Arial"/>
                <a:cs typeface="Arial"/>
              </a:rPr>
              <a:t>A. God </a:t>
            </a:r>
            <a:r>
              <a:rPr lang="en-US" b="1" dirty="0">
                <a:solidFill>
                  <a:srgbClr val="FFFF00"/>
                </a:solidFill>
                <a:effectLst>
                  <a:glow rad="279400">
                    <a:schemeClr val="bg1">
                      <a:alpha val="75000"/>
                    </a:schemeClr>
                  </a:glow>
                </a:effectLst>
                <a:latin typeface="Arial"/>
                <a:cs typeface="Arial"/>
              </a:rPr>
              <a:t>judged</a:t>
            </a:r>
            <a:r>
              <a:rPr lang="en-US" b="1" dirty="0">
                <a:effectLst>
                  <a:glow rad="279400">
                    <a:schemeClr val="bg1">
                      <a:alpha val="75000"/>
                    </a:schemeClr>
                  </a:glow>
                </a:effectLst>
                <a:latin typeface="Arial"/>
                <a:cs typeface="Arial"/>
              </a:rPr>
              <a:t> Israel for its evil practices as a warning to us </a:t>
            </a:r>
            <a:br>
              <a:rPr lang="en-US" b="1" dirty="0">
                <a:effectLst>
                  <a:glow rad="279400">
                    <a:schemeClr val="bg1">
                      <a:alpha val="75000"/>
                    </a:schemeClr>
                  </a:glow>
                </a:effectLst>
                <a:latin typeface="Arial"/>
                <a:cs typeface="Arial"/>
              </a:rPr>
            </a:br>
            <a:r>
              <a:rPr lang="en-US" b="1" dirty="0">
                <a:effectLst>
                  <a:glow rad="279400">
                    <a:schemeClr val="bg1">
                      <a:alpha val="75000"/>
                    </a:schemeClr>
                  </a:glow>
                </a:effectLst>
                <a:latin typeface="Arial"/>
                <a:cs typeface="Arial"/>
              </a:rPr>
              <a:t>(10:1-11).</a:t>
            </a:r>
          </a:p>
        </p:txBody>
      </p:sp>
    </p:spTree>
    <p:extLst>
      <p:ext uri="{BB962C8B-B14F-4D97-AF65-F5344CB8AC3E}">
        <p14:creationId xmlns:p14="http://schemas.microsoft.com/office/powerpoint/2010/main" val="2164977462"/>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pic>
        <p:nvPicPr>
          <p:cNvPr id="203778" name="Picture 4" descr="say-your-prayer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32225" y="1524000"/>
            <a:ext cx="5311775" cy="533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3779" name="Rectangle 3"/>
          <p:cNvSpPr>
            <a:spLocks noGrp="1"/>
          </p:cNvSpPr>
          <p:nvPr>
            <p:ph type="ctrTitle" idx="4294967295"/>
          </p:nvPr>
        </p:nvSpPr>
        <p:spPr>
          <a:xfrm>
            <a:off x="0" y="1371600"/>
            <a:ext cx="4572000" cy="3352800"/>
          </a:xfrm>
        </p:spPr>
        <p:txBody>
          <a:bodyPr/>
          <a:lstStyle/>
          <a:p>
            <a:pPr eaLnBrk="1" hangingPunct="1"/>
            <a:r>
              <a:rPr lang="en-US">
                <a:solidFill>
                  <a:srgbClr val="FFF815"/>
                </a:solidFill>
                <a:latin typeface="Calibri" charset="0"/>
              </a:rPr>
              <a:t>Prayer with head uncovered</a:t>
            </a:r>
          </a:p>
        </p:txBody>
      </p:sp>
    </p:spTree>
    <p:extLst>
      <p:ext uri="{BB962C8B-B14F-4D97-AF65-F5344CB8AC3E}">
        <p14:creationId xmlns:p14="http://schemas.microsoft.com/office/powerpoint/2010/main" val="352753539"/>
      </p:ext>
    </p:extLst>
  </p:cSld>
  <p:clrMapOvr>
    <a:masterClrMapping/>
  </p:clrMapOvr>
  <p:transition/>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5"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sz="3200">
              <a:solidFill>
                <a:srgbClr val="000000"/>
              </a:solidFill>
            </a:endParaRPr>
          </a:p>
        </p:txBody>
      </p:sp>
      <p:sp>
        <p:nvSpPr>
          <p:cNvPr id="205826" name="Rectangle 3"/>
          <p:cNvSpPr>
            <a:spLocks noGrp="1"/>
          </p:cNvSpPr>
          <p:nvPr>
            <p:ph type="ctrTitle" idx="4294967295"/>
          </p:nvPr>
        </p:nvSpPr>
        <p:spPr>
          <a:xfrm>
            <a:off x="381000" y="304800"/>
            <a:ext cx="8534400" cy="1143000"/>
          </a:xfrm>
        </p:spPr>
        <p:txBody>
          <a:bodyPr/>
          <a:lstStyle/>
          <a:p>
            <a:pPr eaLnBrk="1" hangingPunct="1"/>
            <a:r>
              <a:rPr lang="en-US" sz="5400" b="1" dirty="0">
                <a:solidFill>
                  <a:schemeClr val="bg1"/>
                </a:solidFill>
                <a:latin typeface="Calibri" charset="0"/>
              </a:rPr>
              <a:t>Don</a:t>
            </a:r>
            <a:r>
              <a:rPr lang="uk-UA" altLang="ja-JP" sz="5400" b="1" dirty="0">
                <a:solidFill>
                  <a:schemeClr val="bg1"/>
                </a:solidFill>
                <a:latin typeface="Calibri" charset="0"/>
              </a:rPr>
              <a:t>'</a:t>
            </a:r>
            <a:r>
              <a:rPr lang="en-US" sz="5400" b="1" dirty="0">
                <a:solidFill>
                  <a:schemeClr val="bg1"/>
                </a:solidFill>
                <a:latin typeface="Calibri" charset="0"/>
              </a:rPr>
              <a:t>t blur proper roles of…</a:t>
            </a:r>
          </a:p>
        </p:txBody>
      </p:sp>
      <p:sp>
        <p:nvSpPr>
          <p:cNvPr id="205827" name="Rectangle 3"/>
          <p:cNvSpPr>
            <a:spLocks/>
          </p:cNvSpPr>
          <p:nvPr/>
        </p:nvSpPr>
        <p:spPr bwMode="auto">
          <a:xfrm>
            <a:off x="3131839" y="2171700"/>
            <a:ext cx="5695731" cy="800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519113" indent="-519113" algn="l">
              <a:buFontTx/>
              <a:buChar char="•"/>
            </a:pPr>
            <a:r>
              <a:rPr lang="en-US" sz="4800" dirty="0">
                <a:solidFill>
                  <a:srgbClr val="FFF815"/>
                </a:solidFill>
                <a:latin typeface="Calibri" charset="0"/>
              </a:rPr>
              <a:t>Society</a:t>
            </a:r>
            <a:r>
              <a:rPr lang="en-US" sz="4800" dirty="0">
                <a:solidFill>
                  <a:srgbClr val="FFFFFF"/>
                </a:solidFill>
                <a:latin typeface="Calibri" charset="0"/>
              </a:rPr>
              <a:t> (11:13)</a:t>
            </a:r>
          </a:p>
        </p:txBody>
      </p:sp>
      <p:pic>
        <p:nvPicPr>
          <p:cNvPr id="205828" name="Picture 6" descr="men-women-stres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33400" y="2225675"/>
            <a:ext cx="2406650" cy="2406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5767" name="Rectangle 3"/>
          <p:cNvSpPr>
            <a:spLocks/>
          </p:cNvSpPr>
          <p:nvPr/>
        </p:nvSpPr>
        <p:spPr bwMode="auto">
          <a:xfrm>
            <a:off x="3131840" y="2933700"/>
            <a:ext cx="6012160" cy="800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519113" indent="-519113" algn="l">
              <a:buFontTx/>
              <a:buChar char="•"/>
            </a:pPr>
            <a:r>
              <a:rPr lang="en-US" sz="4800" dirty="0">
                <a:solidFill>
                  <a:srgbClr val="FFF815"/>
                </a:solidFill>
                <a:latin typeface="Calibri" charset="0"/>
              </a:rPr>
              <a:t>Nature</a:t>
            </a:r>
            <a:r>
              <a:rPr lang="en-US" sz="4800" dirty="0">
                <a:solidFill>
                  <a:srgbClr val="FFFFFF"/>
                </a:solidFill>
                <a:latin typeface="Calibri" charset="0"/>
              </a:rPr>
              <a:t> (11:14-15)</a:t>
            </a:r>
          </a:p>
        </p:txBody>
      </p:sp>
    </p:spTree>
    <p:extLst>
      <p:ext uri="{BB962C8B-B14F-4D97-AF65-F5344CB8AC3E}">
        <p14:creationId xmlns:p14="http://schemas.microsoft.com/office/powerpoint/2010/main" val="428077875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4576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767" grpId="0" build="p" autoUpdateAnimBg="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7873"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7874" name="Rectangle 3"/>
          <p:cNvSpPr>
            <a:spLocks noGrp="1"/>
          </p:cNvSpPr>
          <p:nvPr>
            <p:ph type="ctrTitle" idx="4294967295"/>
          </p:nvPr>
        </p:nvSpPr>
        <p:spPr>
          <a:xfrm>
            <a:off x="838200" y="228600"/>
            <a:ext cx="7772400" cy="762000"/>
          </a:xfrm>
        </p:spPr>
        <p:txBody>
          <a:bodyPr/>
          <a:lstStyle/>
          <a:p>
            <a:pPr eaLnBrk="1" hangingPunct="1"/>
            <a:r>
              <a:rPr lang="en-US" sz="4000">
                <a:solidFill>
                  <a:schemeClr val="bg1"/>
                </a:solidFill>
                <a:latin typeface="Calibri" charset="0"/>
              </a:rPr>
              <a:t>1 Corinthians 11:14-15</a:t>
            </a:r>
            <a:r>
              <a:rPr lang="en-US" sz="3200">
                <a:solidFill>
                  <a:schemeClr val="bg1"/>
                </a:solidFill>
                <a:latin typeface="Calibri" charset="0"/>
              </a:rPr>
              <a:t> NLT</a:t>
            </a:r>
          </a:p>
        </p:txBody>
      </p:sp>
      <p:sp>
        <p:nvSpPr>
          <p:cNvPr id="7" name="Rectangle 3"/>
          <p:cNvSpPr txBox="1">
            <a:spLocks/>
          </p:cNvSpPr>
          <p:nvPr/>
        </p:nvSpPr>
        <p:spPr bwMode="auto">
          <a:xfrm>
            <a:off x="2700338" y="1600200"/>
            <a:ext cx="6291262" cy="35814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a:defRPr/>
            </a:pPr>
            <a:r>
              <a:rPr lang="en-US" sz="3600" baseline="30000" dirty="0">
                <a:solidFill>
                  <a:srgbClr val="FFFFFF"/>
                </a:solidFill>
              </a:rPr>
              <a:t>14</a:t>
            </a:r>
            <a:r>
              <a:rPr lang="en-US" sz="3600" dirty="0">
                <a:solidFill>
                  <a:srgbClr val="FFFFFF"/>
                </a:solidFill>
              </a:rPr>
              <a:t>Isn</a:t>
            </a:r>
            <a:r>
              <a:rPr lang="uk-UA" altLang="ja-JP" sz="3600" dirty="0">
                <a:solidFill>
                  <a:srgbClr val="FFFFFF"/>
                </a:solidFill>
              </a:rPr>
              <a:t>'</a:t>
            </a:r>
            <a:r>
              <a:rPr lang="en-US" sz="3600" dirty="0">
                <a:solidFill>
                  <a:srgbClr val="FFFFFF"/>
                </a:solidFill>
              </a:rPr>
              <a:t>t it obvious that it</a:t>
            </a:r>
            <a:r>
              <a:rPr lang="uk-UA" altLang="ja-JP" sz="3600" dirty="0">
                <a:solidFill>
                  <a:srgbClr val="FFFFFF"/>
                </a:solidFill>
              </a:rPr>
              <a:t>'</a:t>
            </a:r>
            <a:r>
              <a:rPr lang="en-US" sz="3600" dirty="0">
                <a:solidFill>
                  <a:srgbClr val="FFFFFF"/>
                </a:solidFill>
              </a:rPr>
              <a:t>s disgraceful for a man to have long hair? </a:t>
            </a:r>
            <a:r>
              <a:rPr lang="en-US" sz="3600" baseline="30000" dirty="0">
                <a:solidFill>
                  <a:srgbClr val="FFFFFF"/>
                </a:solidFill>
              </a:rPr>
              <a:t>15</a:t>
            </a:r>
            <a:r>
              <a:rPr lang="en-US" sz="3600" dirty="0">
                <a:solidFill>
                  <a:srgbClr val="FFFFFF"/>
                </a:solidFill>
              </a:rPr>
              <a:t>And isn</a:t>
            </a:r>
            <a:r>
              <a:rPr lang="uk-UA" altLang="ja-JP" sz="3600" dirty="0">
                <a:solidFill>
                  <a:srgbClr val="FFFFFF"/>
                </a:solidFill>
              </a:rPr>
              <a:t>'</a:t>
            </a:r>
            <a:r>
              <a:rPr lang="en-US" sz="3600" dirty="0">
                <a:solidFill>
                  <a:srgbClr val="FFFFFF"/>
                </a:solidFill>
              </a:rPr>
              <a:t>t long hair a woman</a:t>
            </a:r>
            <a:r>
              <a:rPr lang="uk-UA" altLang="ja-JP" sz="3600" dirty="0">
                <a:solidFill>
                  <a:srgbClr val="FFFFFF"/>
                </a:solidFill>
              </a:rPr>
              <a:t>'</a:t>
            </a:r>
            <a:r>
              <a:rPr lang="en-US" sz="3600" dirty="0">
                <a:solidFill>
                  <a:srgbClr val="FFFFFF"/>
                </a:solidFill>
              </a:rPr>
              <a:t>s pride and joy? For it has been given to her as a covering. </a:t>
            </a:r>
          </a:p>
        </p:txBody>
      </p:sp>
    </p:spTree>
    <p:extLst>
      <p:ext uri="{BB962C8B-B14F-4D97-AF65-F5344CB8AC3E}">
        <p14:creationId xmlns:p14="http://schemas.microsoft.com/office/powerpoint/2010/main" val="1274761370"/>
      </p:ext>
    </p:extLst>
  </p:cSld>
  <p:clrMapOvr>
    <a:masterClrMapping/>
  </p:clrMapOvr>
  <p:transition/>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1" name="Rectangle 2"/>
          <p:cNvSpPr>
            <a:spLocks noChangeArrowheads="1"/>
          </p:cNvSpPr>
          <p:nvPr/>
        </p:nvSpPr>
        <p:spPr bwMode="auto">
          <a:xfrm>
            <a:off x="0" y="0"/>
            <a:ext cx="9144000" cy="6858000"/>
          </a:xfrm>
          <a:prstGeom prst="rect">
            <a:avLst/>
          </a:prstGeom>
          <a:solidFill>
            <a:srgbClr val="42486A"/>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algn="l" eaLnBrk="0" hangingPunct="0"/>
            <a:endParaRPr lang="en-US" b="0">
              <a:solidFill>
                <a:srgbClr val="000000"/>
              </a:solidFill>
            </a:endParaRPr>
          </a:p>
        </p:txBody>
      </p:sp>
      <p:sp>
        <p:nvSpPr>
          <p:cNvPr id="209922" name="Rectangle 3"/>
          <p:cNvSpPr>
            <a:spLocks noGrp="1"/>
          </p:cNvSpPr>
          <p:nvPr>
            <p:ph type="ctrTitle" idx="4294967295"/>
          </p:nvPr>
        </p:nvSpPr>
        <p:spPr>
          <a:xfrm>
            <a:off x="381000" y="304800"/>
            <a:ext cx="8534400" cy="1143000"/>
          </a:xfrm>
        </p:spPr>
        <p:txBody>
          <a:bodyPr/>
          <a:lstStyle/>
          <a:p>
            <a:pPr eaLnBrk="1" hangingPunct="1"/>
            <a:r>
              <a:rPr lang="en-US">
                <a:solidFill>
                  <a:schemeClr val="bg1"/>
                </a:solidFill>
                <a:latin typeface="Calibri" charset="0"/>
              </a:rPr>
              <a:t>Quellendorf, Germany</a:t>
            </a:r>
          </a:p>
        </p:txBody>
      </p:sp>
      <p:pic>
        <p:nvPicPr>
          <p:cNvPr id="269318" name="Picture 6" descr="lindne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365500" y="1752600"/>
            <a:ext cx="2411413" cy="425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9319" name="Picture 7" descr="lindner2007"/>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9320" name="Picture 8" descr="Michaela_Lindner_Fally"/>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5410200" y="3581400"/>
            <a:ext cx="1981200" cy="1981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9321" name="Picture 9" descr="michaelalindner_120"/>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838200" y="1828800"/>
            <a:ext cx="1524000" cy="19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9927" name="Rectangle 3"/>
          <p:cNvSpPr>
            <a:spLocks/>
          </p:cNvSpPr>
          <p:nvPr/>
        </p:nvSpPr>
        <p:spPr bwMode="auto">
          <a:xfrm>
            <a:off x="-180975" y="3810000"/>
            <a:ext cx="2819400" cy="2282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r>
              <a:rPr lang="en-US" sz="5400">
                <a:solidFill>
                  <a:srgbClr val="FFFFFF"/>
                </a:solidFill>
                <a:latin typeface="Calibri" charset="0"/>
              </a:rPr>
              <a:t>Mr. Norbert Lindner</a:t>
            </a:r>
          </a:p>
        </p:txBody>
      </p:sp>
      <p:sp>
        <p:nvSpPr>
          <p:cNvPr id="269323" name="Rectangle 3"/>
          <p:cNvSpPr>
            <a:spLocks/>
          </p:cNvSpPr>
          <p:nvPr/>
        </p:nvSpPr>
        <p:spPr bwMode="auto">
          <a:xfrm>
            <a:off x="6096000" y="1196975"/>
            <a:ext cx="3048000" cy="2057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r>
              <a:rPr lang="en-US" sz="5400">
                <a:solidFill>
                  <a:srgbClr val="FFFFFF"/>
                </a:solidFill>
                <a:latin typeface="Calibri" charset="0"/>
              </a:rPr>
              <a:t>Mr. Michaela Lindner</a:t>
            </a:r>
          </a:p>
        </p:txBody>
      </p:sp>
    </p:spTree>
    <p:extLst>
      <p:ext uri="{BB962C8B-B14F-4D97-AF65-F5344CB8AC3E}">
        <p14:creationId xmlns:p14="http://schemas.microsoft.com/office/powerpoint/2010/main" val="281661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932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9" presetClass="entr" presetSubtype="0" fill="hold" nodeType="clickEffect">
                                  <p:stCondLst>
                                    <p:cond delay="0"/>
                                  </p:stCondLst>
                                  <p:childTnLst>
                                    <p:set>
                                      <p:cBhvr>
                                        <p:cTn id="10" dur="1" fill="hold">
                                          <p:stCondLst>
                                            <p:cond delay="0"/>
                                          </p:stCondLst>
                                        </p:cTn>
                                        <p:tgtEl>
                                          <p:spTgt spid="269321"/>
                                        </p:tgtEl>
                                        <p:attrNameLst>
                                          <p:attrName>style.visibility</p:attrName>
                                        </p:attrNameLst>
                                      </p:cBhvr>
                                      <p:to>
                                        <p:strVal val="visible"/>
                                      </p:to>
                                    </p:set>
                                    <p:animEffect transition="in" filter="dissolve">
                                      <p:cBhvr>
                                        <p:cTn id="11" dur="500"/>
                                        <p:tgtEl>
                                          <p:spTgt spid="269321"/>
                                        </p:tgtEl>
                                      </p:cBhvr>
                                    </p:animEffect>
                                  </p:childTnLst>
                                </p:cTn>
                              </p:par>
                            </p:childTnLst>
                          </p:cTn>
                        </p:par>
                        <p:par>
                          <p:cTn id="12" fill="hold" nodeType="afterGroup">
                            <p:stCondLst>
                              <p:cond delay="500"/>
                            </p:stCondLst>
                            <p:childTnLst>
                              <p:par>
                                <p:cTn id="13" presetID="9" presetClass="entr" presetSubtype="0" fill="hold" nodeType="afterEffect">
                                  <p:stCondLst>
                                    <p:cond delay="0"/>
                                  </p:stCondLst>
                                  <p:childTnLst>
                                    <p:set>
                                      <p:cBhvr>
                                        <p:cTn id="14" dur="1" fill="hold">
                                          <p:stCondLst>
                                            <p:cond delay="0"/>
                                          </p:stCondLst>
                                        </p:cTn>
                                        <p:tgtEl>
                                          <p:spTgt spid="269320"/>
                                        </p:tgtEl>
                                        <p:attrNameLst>
                                          <p:attrName>style.visibility</p:attrName>
                                        </p:attrNameLst>
                                      </p:cBhvr>
                                      <p:to>
                                        <p:strVal val="visible"/>
                                      </p:to>
                                    </p:set>
                                    <p:animEffect transition="in" filter="dissolve">
                                      <p:cBhvr>
                                        <p:cTn id="15" dur="500"/>
                                        <p:tgtEl>
                                          <p:spTgt spid="269320"/>
                                        </p:tgtEl>
                                      </p:cBhvr>
                                    </p:animEffect>
                                  </p:childTnLst>
                                </p:cTn>
                              </p:par>
                            </p:childTnLst>
                          </p:cTn>
                        </p:par>
                        <p:par>
                          <p:cTn id="16" fill="hold" nodeType="afterGroup">
                            <p:stCondLst>
                              <p:cond delay="1000"/>
                            </p:stCondLst>
                            <p:childTnLst>
                              <p:par>
                                <p:cTn id="17" presetID="9" presetClass="entr" presetSubtype="0" fill="hold" nodeType="afterEffect">
                                  <p:stCondLst>
                                    <p:cond delay="0"/>
                                  </p:stCondLst>
                                  <p:childTnLst>
                                    <p:set>
                                      <p:cBhvr>
                                        <p:cTn id="18" dur="1" fill="hold">
                                          <p:stCondLst>
                                            <p:cond delay="0"/>
                                          </p:stCondLst>
                                        </p:cTn>
                                        <p:tgtEl>
                                          <p:spTgt spid="269318"/>
                                        </p:tgtEl>
                                        <p:attrNameLst>
                                          <p:attrName>style.visibility</p:attrName>
                                        </p:attrNameLst>
                                      </p:cBhvr>
                                      <p:to>
                                        <p:strVal val="visible"/>
                                      </p:to>
                                    </p:set>
                                    <p:animEffect transition="in" filter="dissolve">
                                      <p:cBhvr>
                                        <p:cTn id="19" dur="500"/>
                                        <p:tgtEl>
                                          <p:spTgt spid="269318"/>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9" presetClass="entr" presetSubtype="0" fill="hold" nodeType="clickEffect">
                                  <p:stCondLst>
                                    <p:cond delay="0"/>
                                  </p:stCondLst>
                                  <p:childTnLst>
                                    <p:set>
                                      <p:cBhvr>
                                        <p:cTn id="23" dur="1" fill="hold">
                                          <p:stCondLst>
                                            <p:cond delay="0"/>
                                          </p:stCondLst>
                                        </p:cTn>
                                        <p:tgtEl>
                                          <p:spTgt spid="269319"/>
                                        </p:tgtEl>
                                        <p:attrNameLst>
                                          <p:attrName>style.visibility</p:attrName>
                                        </p:attrNameLst>
                                      </p:cBhvr>
                                      <p:to>
                                        <p:strVal val="visible"/>
                                      </p:to>
                                    </p:set>
                                    <p:animEffect transition="in" filter="dissolve">
                                      <p:cBhvr>
                                        <p:cTn id="24" dur="500"/>
                                        <p:tgtEl>
                                          <p:spTgt spid="2693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9323"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9"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pic>
        <p:nvPicPr>
          <p:cNvPr id="211970"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188913"/>
            <a:ext cx="9218613" cy="64531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1971" name="Rectangle 3"/>
          <p:cNvSpPr>
            <a:spLocks noGrp="1"/>
          </p:cNvSpPr>
          <p:nvPr>
            <p:ph type="ctrTitle" idx="4294967295"/>
          </p:nvPr>
        </p:nvSpPr>
        <p:spPr>
          <a:xfrm>
            <a:off x="971550" y="260350"/>
            <a:ext cx="7772400" cy="1143000"/>
          </a:xfrm>
        </p:spPr>
        <p:txBody>
          <a:bodyPr/>
          <a:lstStyle/>
          <a:p>
            <a:pPr eaLnBrk="1" hangingPunct="1"/>
            <a:r>
              <a:rPr lang="en-US" b="1">
                <a:solidFill>
                  <a:schemeClr val="tx1"/>
                </a:solidFill>
                <a:latin typeface="Calibri" charset="0"/>
              </a:rPr>
              <a:t>Look your part</a:t>
            </a:r>
            <a:endParaRPr lang="en-US" b="1">
              <a:latin typeface="Calibri" charset="0"/>
            </a:endParaRPr>
          </a:p>
        </p:txBody>
      </p:sp>
    </p:spTree>
    <p:extLst>
      <p:ext uri="{BB962C8B-B14F-4D97-AF65-F5344CB8AC3E}">
        <p14:creationId xmlns:p14="http://schemas.microsoft.com/office/powerpoint/2010/main" val="3743564165"/>
      </p:ext>
    </p:extLst>
  </p:cSld>
  <p:clrMapOvr>
    <a:masterClrMapping/>
  </p:clrMapOvr>
  <p:transition/>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sz="3200">
              <a:solidFill>
                <a:srgbClr val="000000"/>
              </a:solidFill>
            </a:endParaRPr>
          </a:p>
        </p:txBody>
      </p:sp>
      <p:sp>
        <p:nvSpPr>
          <p:cNvPr id="214018" name="Rectangle 3"/>
          <p:cNvSpPr>
            <a:spLocks noGrp="1"/>
          </p:cNvSpPr>
          <p:nvPr>
            <p:ph type="ctrTitle" idx="4294967295"/>
          </p:nvPr>
        </p:nvSpPr>
        <p:spPr>
          <a:xfrm>
            <a:off x="381000" y="304800"/>
            <a:ext cx="8534400" cy="1143000"/>
          </a:xfrm>
        </p:spPr>
        <p:txBody>
          <a:bodyPr/>
          <a:lstStyle/>
          <a:p>
            <a:pPr eaLnBrk="1" hangingPunct="1"/>
            <a:r>
              <a:rPr lang="en-US" sz="5400" b="1" dirty="0">
                <a:solidFill>
                  <a:schemeClr val="bg1"/>
                </a:solidFill>
                <a:latin typeface="Calibri" charset="0"/>
              </a:rPr>
              <a:t>Don</a:t>
            </a:r>
            <a:r>
              <a:rPr lang="uk-UA" altLang="ja-JP" sz="5400" b="1" dirty="0">
                <a:solidFill>
                  <a:schemeClr val="bg1"/>
                </a:solidFill>
                <a:latin typeface="Calibri" charset="0"/>
              </a:rPr>
              <a:t>'</a:t>
            </a:r>
            <a:r>
              <a:rPr lang="en-US" sz="5400" b="1" dirty="0">
                <a:solidFill>
                  <a:schemeClr val="bg1"/>
                </a:solidFill>
                <a:latin typeface="Calibri" charset="0"/>
              </a:rPr>
              <a:t>t blur proper roles of…</a:t>
            </a:r>
          </a:p>
        </p:txBody>
      </p:sp>
      <p:sp>
        <p:nvSpPr>
          <p:cNvPr id="214019" name="Rectangle 3"/>
          <p:cNvSpPr>
            <a:spLocks/>
          </p:cNvSpPr>
          <p:nvPr/>
        </p:nvSpPr>
        <p:spPr bwMode="auto">
          <a:xfrm>
            <a:off x="3131840" y="2133600"/>
            <a:ext cx="6012160" cy="800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519113" indent="-519113" algn="l">
              <a:buFontTx/>
              <a:buChar char="•"/>
            </a:pPr>
            <a:r>
              <a:rPr lang="en-US" sz="4800" dirty="0">
                <a:solidFill>
                  <a:srgbClr val="FFF815"/>
                </a:solidFill>
                <a:latin typeface="Calibri" charset="0"/>
              </a:rPr>
              <a:t>Society</a:t>
            </a:r>
            <a:r>
              <a:rPr lang="en-US" sz="4800" dirty="0">
                <a:solidFill>
                  <a:srgbClr val="FFFFFF"/>
                </a:solidFill>
                <a:latin typeface="Calibri" charset="0"/>
              </a:rPr>
              <a:t> (11:13)</a:t>
            </a:r>
          </a:p>
        </p:txBody>
      </p:sp>
      <p:pic>
        <p:nvPicPr>
          <p:cNvPr id="214020" name="Picture 5" descr="men-women-stres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33400" y="2225675"/>
            <a:ext cx="2406650" cy="2406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4021" name="Rectangle 3"/>
          <p:cNvSpPr>
            <a:spLocks/>
          </p:cNvSpPr>
          <p:nvPr/>
        </p:nvSpPr>
        <p:spPr bwMode="auto">
          <a:xfrm>
            <a:off x="3131840" y="2990850"/>
            <a:ext cx="6012160" cy="800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519113" indent="-519113" algn="l">
              <a:buFontTx/>
              <a:buChar char="•"/>
            </a:pPr>
            <a:r>
              <a:rPr lang="en-US" sz="4800" dirty="0">
                <a:solidFill>
                  <a:srgbClr val="FFF815"/>
                </a:solidFill>
                <a:latin typeface="Calibri" charset="0"/>
              </a:rPr>
              <a:t>Nature</a:t>
            </a:r>
            <a:r>
              <a:rPr lang="en-US" sz="4800" dirty="0">
                <a:solidFill>
                  <a:srgbClr val="FFFFFF"/>
                </a:solidFill>
                <a:latin typeface="Calibri" charset="0"/>
              </a:rPr>
              <a:t> (11:14-15)</a:t>
            </a:r>
          </a:p>
        </p:txBody>
      </p:sp>
      <p:sp>
        <p:nvSpPr>
          <p:cNvPr id="271367" name="Rectangle 3"/>
          <p:cNvSpPr>
            <a:spLocks/>
          </p:cNvSpPr>
          <p:nvPr/>
        </p:nvSpPr>
        <p:spPr bwMode="auto">
          <a:xfrm>
            <a:off x="3131840" y="3848100"/>
            <a:ext cx="6012160" cy="800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519113" indent="-519113" algn="l">
              <a:buFontTx/>
              <a:buChar char="•"/>
            </a:pPr>
            <a:r>
              <a:rPr lang="en-US" sz="4800" dirty="0">
                <a:solidFill>
                  <a:srgbClr val="FFF815"/>
                </a:solidFill>
                <a:latin typeface="Calibri" charset="0"/>
              </a:rPr>
              <a:t>Churches</a:t>
            </a:r>
            <a:r>
              <a:rPr lang="en-US" sz="4800" dirty="0">
                <a:solidFill>
                  <a:srgbClr val="FFFFFF"/>
                </a:solidFill>
                <a:latin typeface="Calibri" charset="0"/>
              </a:rPr>
              <a:t> (11:16)</a:t>
            </a:r>
          </a:p>
        </p:txBody>
      </p:sp>
    </p:spTree>
    <p:extLst>
      <p:ext uri="{BB962C8B-B14F-4D97-AF65-F5344CB8AC3E}">
        <p14:creationId xmlns:p14="http://schemas.microsoft.com/office/powerpoint/2010/main" val="305073982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7136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1367" grpId="0" build="p" autoUpdateAnimBg="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6065"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6066" name="Rectangle 3"/>
          <p:cNvSpPr>
            <a:spLocks noGrp="1"/>
          </p:cNvSpPr>
          <p:nvPr>
            <p:ph type="ctrTitle" idx="4294967295"/>
          </p:nvPr>
        </p:nvSpPr>
        <p:spPr>
          <a:xfrm>
            <a:off x="838200" y="228600"/>
            <a:ext cx="7772400" cy="762000"/>
          </a:xfrm>
        </p:spPr>
        <p:txBody>
          <a:bodyPr/>
          <a:lstStyle/>
          <a:p>
            <a:pPr eaLnBrk="1" hangingPunct="1"/>
            <a:r>
              <a:rPr lang="en-US" sz="4000">
                <a:solidFill>
                  <a:schemeClr val="bg1"/>
                </a:solidFill>
                <a:latin typeface="Calibri" charset="0"/>
              </a:rPr>
              <a:t>1 Corinthians 11:16</a:t>
            </a:r>
            <a:r>
              <a:rPr lang="en-US" sz="3200">
                <a:solidFill>
                  <a:schemeClr val="bg1"/>
                </a:solidFill>
                <a:latin typeface="Calibri" charset="0"/>
              </a:rPr>
              <a:t> NLT</a:t>
            </a:r>
            <a:endParaRPr lang="en-US" sz="4000">
              <a:solidFill>
                <a:schemeClr val="bg1"/>
              </a:solidFill>
              <a:latin typeface="Calibri" charset="0"/>
            </a:endParaRPr>
          </a:p>
        </p:txBody>
      </p:sp>
      <p:sp>
        <p:nvSpPr>
          <p:cNvPr id="7" name="Rectangle 3"/>
          <p:cNvSpPr txBox="1">
            <a:spLocks/>
          </p:cNvSpPr>
          <p:nvPr/>
        </p:nvSpPr>
        <p:spPr bwMode="auto">
          <a:xfrm>
            <a:off x="3200400" y="1600200"/>
            <a:ext cx="5410200" cy="33528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a:defRPr/>
            </a:pPr>
            <a:r>
              <a:rPr lang="en-US" sz="3600" baseline="30000" dirty="0">
                <a:solidFill>
                  <a:srgbClr val="FFFFFF"/>
                </a:solidFill>
              </a:rPr>
              <a:t>16</a:t>
            </a:r>
            <a:r>
              <a:rPr lang="en-US" sz="3600" dirty="0">
                <a:solidFill>
                  <a:srgbClr val="FFFFFF"/>
                </a:solidFill>
              </a:rPr>
              <a:t>But if anyone wants to argue about this, I simply say that we have no other custom than this, and neither do God</a:t>
            </a:r>
            <a:r>
              <a:rPr lang="uk-UA" altLang="ja-JP" sz="3600" dirty="0">
                <a:solidFill>
                  <a:srgbClr val="FFFFFF"/>
                </a:solidFill>
              </a:rPr>
              <a:t>'</a:t>
            </a:r>
            <a:r>
              <a:rPr lang="en-US" sz="3600" dirty="0">
                <a:solidFill>
                  <a:srgbClr val="FFFFFF"/>
                </a:solidFill>
              </a:rPr>
              <a:t>s other churches.</a:t>
            </a:r>
          </a:p>
        </p:txBody>
      </p:sp>
    </p:spTree>
    <p:extLst>
      <p:ext uri="{BB962C8B-B14F-4D97-AF65-F5344CB8AC3E}">
        <p14:creationId xmlns:p14="http://schemas.microsoft.com/office/powerpoint/2010/main" val="3511717189"/>
      </p:ext>
    </p:extLst>
  </p:cSld>
  <p:clrMapOvr>
    <a:masterClrMapping/>
  </p:clrMapOvr>
  <p:transition/>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2"/>
          <p:cNvSpPr>
            <a:spLocks noChangeArrowheads="1"/>
          </p:cNvSpPr>
          <p:nvPr/>
        </p:nvSpPr>
        <p:spPr bwMode="auto">
          <a:xfrm>
            <a:off x="0" y="0"/>
            <a:ext cx="9144000" cy="685800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eaLnBrk="0" hangingPunct="0"/>
            <a:endParaRPr lang="en-US" b="0">
              <a:solidFill>
                <a:srgbClr val="FFFFFF"/>
              </a:solidFill>
            </a:endParaRPr>
          </a:p>
        </p:txBody>
      </p:sp>
      <p:pic>
        <p:nvPicPr>
          <p:cNvPr id="220162" name="Picture 3"/>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1600200" y="161925"/>
            <a:ext cx="6705600" cy="6545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6500" name="Rectangle 4"/>
          <p:cNvSpPr>
            <a:spLocks noGrp="1" noChangeArrowheads="1"/>
          </p:cNvSpPr>
          <p:nvPr>
            <p:ph type="ctrTitle" idx="4294967295"/>
          </p:nvPr>
        </p:nvSpPr>
        <p:spPr>
          <a:xfrm>
            <a:off x="381000" y="152400"/>
            <a:ext cx="7924800" cy="762000"/>
          </a:xfrm>
          <a:solidFill>
            <a:srgbClr val="020009"/>
          </a:solidFill>
          <a:effectLst>
            <a:outerShdw blurRad="63500" dist="53882" dir="2700000" algn="ctr" rotWithShape="0">
              <a:srgbClr val="020009">
                <a:alpha val="74998"/>
              </a:srgbClr>
            </a:outerShdw>
          </a:effectLst>
        </p:spPr>
        <p:txBody>
          <a:bodyPr anchor="b"/>
          <a:lstStyle/>
          <a:p>
            <a:pPr eaLnBrk="1" hangingPunct="1">
              <a:defRPr/>
            </a:pPr>
            <a:r>
              <a:rPr lang="en-US" sz="4000" i="1">
                <a:effectLst/>
                <a:latin typeface="Arial" charset="0"/>
              </a:rPr>
              <a:t>It can be better!</a:t>
            </a:r>
            <a:endParaRPr lang="en-US" sz="4800">
              <a:effectLst>
                <a:outerShdw blurRad="38100" dist="38100" dir="2700000" algn="tl">
                  <a:srgbClr val="FFFFFF"/>
                </a:outerShdw>
              </a:effectLst>
              <a:latin typeface="Arial" charset="0"/>
            </a:endParaRPr>
          </a:p>
        </p:txBody>
      </p:sp>
      <p:sp>
        <p:nvSpPr>
          <p:cNvPr id="106502" name="Text Box 6"/>
          <p:cNvSpPr txBox="1">
            <a:spLocks noChangeArrowheads="1"/>
          </p:cNvSpPr>
          <p:nvPr/>
        </p:nvSpPr>
        <p:spPr bwMode="auto">
          <a:xfrm>
            <a:off x="0" y="977900"/>
            <a:ext cx="6019800" cy="2678113"/>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r>
              <a:rPr lang="ru-RU" altLang="ja-JP" sz="2800" dirty="0">
                <a:solidFill>
                  <a:srgbClr val="FFFFFF"/>
                </a:solidFill>
                <a:cs typeface="Arial" charset="0"/>
              </a:rPr>
              <a:t>"</a:t>
            </a:r>
            <a:r>
              <a:rPr lang="en-US" altLang="ja-JP" sz="2800" dirty="0">
                <a:solidFill>
                  <a:srgbClr val="FFFFFF"/>
                </a:solidFill>
                <a:cs typeface="Arial" charset="0"/>
              </a:rPr>
              <a:t>So many people expect that fairy tale where everyone is going to be together forever, but I don</a:t>
            </a:r>
            <a:r>
              <a:rPr lang="uk-UA" altLang="ja-JP" sz="2800" dirty="0">
                <a:solidFill>
                  <a:srgbClr val="FFFFFF"/>
                </a:solidFill>
                <a:cs typeface="Arial" charset="0"/>
              </a:rPr>
              <a:t>'</a:t>
            </a:r>
            <a:r>
              <a:rPr lang="en-US" altLang="ja-JP" sz="2800" dirty="0">
                <a:solidFill>
                  <a:srgbClr val="FFFFFF"/>
                </a:solidFill>
                <a:cs typeface="Arial" charset="0"/>
              </a:rPr>
              <a:t>t subscribe to that.  I</a:t>
            </a:r>
            <a:r>
              <a:rPr lang="uk-UA" altLang="ja-JP" sz="2800" dirty="0">
                <a:solidFill>
                  <a:srgbClr val="FFFFFF"/>
                </a:solidFill>
                <a:cs typeface="Arial" charset="0"/>
              </a:rPr>
              <a:t>'</a:t>
            </a:r>
            <a:r>
              <a:rPr lang="en-US" altLang="ja-JP" sz="2800" dirty="0">
                <a:solidFill>
                  <a:srgbClr val="FFFFFF"/>
                </a:solidFill>
                <a:cs typeface="Arial" charset="0"/>
              </a:rPr>
              <a:t>d love for it to happen, but I think 10 years with someone is enough.</a:t>
            </a:r>
            <a:r>
              <a:rPr lang="ru-RU" altLang="ja-JP" sz="2800" dirty="0">
                <a:solidFill>
                  <a:srgbClr val="FFFFFF"/>
                </a:solidFill>
                <a:cs typeface="Arial" charset="0"/>
              </a:rPr>
              <a:t>"</a:t>
            </a:r>
            <a:r>
              <a:rPr lang="en-US" altLang="ja-JP" sz="2800" dirty="0">
                <a:solidFill>
                  <a:srgbClr val="FFFFFF"/>
                </a:solidFill>
                <a:cs typeface="Arial" charset="0"/>
              </a:rPr>
              <a:t> </a:t>
            </a:r>
            <a:endParaRPr lang="en-US" sz="2800" dirty="0">
              <a:solidFill>
                <a:srgbClr val="FFFFFF"/>
              </a:solidFill>
              <a:cs typeface="Arial" charset="0"/>
            </a:endParaRPr>
          </a:p>
        </p:txBody>
      </p:sp>
      <p:sp>
        <p:nvSpPr>
          <p:cNvPr id="106503" name="Text Box 7"/>
          <p:cNvSpPr txBox="1">
            <a:spLocks noGrp="1" noChangeArrowheads="1"/>
          </p:cNvSpPr>
          <p:nvPr>
            <p:ph type="subTitle" idx="4294967295"/>
          </p:nvPr>
        </p:nvSpPr>
        <p:spPr bwMode="auto">
          <a:xfrm>
            <a:off x="2743200" y="5562600"/>
            <a:ext cx="6400800" cy="1295400"/>
          </a:xfrm>
          <a:solidFill>
            <a:schemeClr val="bg2"/>
          </a:solidFill>
        </p:spPr>
        <p:txBody>
          <a:bodyPr/>
          <a:lstStyle/>
          <a:p>
            <a:pPr marL="0" indent="0">
              <a:spcBef>
                <a:spcPct val="0"/>
              </a:spcBef>
              <a:buFontTx/>
              <a:buNone/>
              <a:defRPr/>
            </a:pPr>
            <a:r>
              <a:rPr lang="en-US" sz="2000" b="1">
                <a:effectLst>
                  <a:outerShdw blurRad="38100" dist="38100" dir="2700000" algn="tl">
                    <a:srgbClr val="000203"/>
                  </a:outerShdw>
                </a:effectLst>
                <a:latin typeface="Arial"/>
                <a:cs typeface="Arial"/>
              </a:rPr>
              <a:t>--Twice divorced actor Jim Carrey</a:t>
            </a:r>
            <a:endParaRPr lang="en-US" sz="1800" b="1">
              <a:effectLst>
                <a:outerShdw blurRad="38100" dist="38100" dir="2700000" algn="tl">
                  <a:srgbClr val="000203"/>
                </a:outerShdw>
              </a:effectLst>
              <a:latin typeface="Arial"/>
              <a:cs typeface="Arial"/>
            </a:endParaRPr>
          </a:p>
          <a:p>
            <a:pPr marL="0" indent="0">
              <a:spcBef>
                <a:spcPct val="0"/>
              </a:spcBef>
              <a:buFontTx/>
              <a:buNone/>
              <a:defRPr/>
            </a:pPr>
            <a:r>
              <a:rPr lang="en-US" sz="1800" b="1">
                <a:effectLst>
                  <a:outerShdw blurRad="38100" dist="38100" dir="2700000" algn="tl">
                    <a:srgbClr val="000203"/>
                  </a:outerShdw>
                </a:effectLst>
                <a:latin typeface="Arial"/>
                <a:cs typeface="Arial"/>
              </a:rPr>
              <a:t>The Internet Movie Database</a:t>
            </a:r>
          </a:p>
          <a:p>
            <a:pPr marL="0" indent="0">
              <a:spcBef>
                <a:spcPct val="0"/>
              </a:spcBef>
              <a:buFontTx/>
              <a:buNone/>
              <a:defRPr/>
            </a:pPr>
            <a:r>
              <a:rPr lang="en-US" sz="1800" b="1">
                <a:effectLst>
                  <a:outerShdw blurRad="38100" dist="38100" dir="2700000" algn="tl">
                    <a:srgbClr val="000203"/>
                  </a:outerShdw>
                </a:effectLst>
                <a:latin typeface="Arial"/>
                <a:cs typeface="Arial"/>
              </a:rPr>
              <a:t>(www.imdb.com/news/wenn/2004-04-02)</a:t>
            </a:r>
          </a:p>
        </p:txBody>
      </p:sp>
      <p:pic>
        <p:nvPicPr>
          <p:cNvPr id="106504" name="Picture 8" descr="Carrey"/>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66713" y="3581400"/>
            <a:ext cx="2452687" cy="3276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51587971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650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6503"/>
                                        </p:tgtEl>
                                        <p:attrNameLst>
                                          <p:attrName>style.visibility</p:attrName>
                                        </p:attrNameLst>
                                      </p:cBhvr>
                                      <p:to>
                                        <p:strVal val="visible"/>
                                      </p:to>
                                    </p:set>
                                  </p:childTnLst>
                                </p:cTn>
                              </p:par>
                              <p:par>
                                <p:cTn id="11" presetID="18" presetClass="entr" presetSubtype="12" fill="hold" nodeType="withEffect">
                                  <p:stCondLst>
                                    <p:cond delay="0"/>
                                  </p:stCondLst>
                                  <p:childTnLst>
                                    <p:set>
                                      <p:cBhvr>
                                        <p:cTn id="12" dur="1" fill="hold">
                                          <p:stCondLst>
                                            <p:cond delay="0"/>
                                          </p:stCondLst>
                                        </p:cTn>
                                        <p:tgtEl>
                                          <p:spTgt spid="106504"/>
                                        </p:tgtEl>
                                        <p:attrNameLst>
                                          <p:attrName>style.visibility</p:attrName>
                                        </p:attrNameLst>
                                      </p:cBhvr>
                                      <p:to>
                                        <p:strVal val="visible"/>
                                      </p:to>
                                    </p:set>
                                    <p:animEffect transition="in" filter="strips(downLeft)">
                                      <p:cBhvr>
                                        <p:cTn id="13" dur="500"/>
                                        <p:tgtEl>
                                          <p:spTgt spid="1065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502" grpId="0" animBg="1"/>
      <p:bldP spid="106503" grpId="0" animBg="1"/>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Rectangle 2"/>
          <p:cNvSpPr>
            <a:spLocks noChangeArrowheads="1"/>
          </p:cNvSpPr>
          <p:nvPr/>
        </p:nvSpPr>
        <p:spPr bwMode="auto">
          <a:xfrm>
            <a:off x="0" y="0"/>
            <a:ext cx="9144000" cy="6858000"/>
          </a:xfrm>
          <a:prstGeom prst="rect">
            <a:avLst/>
          </a:prstGeom>
          <a:gradFill rotWithShape="0">
            <a:gsLst>
              <a:gs pos="0">
                <a:srgbClr val="13136A"/>
              </a:gs>
              <a:gs pos="100000">
                <a:srgbClr val="2828E4"/>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b="0">
              <a:solidFill>
                <a:srgbClr val="FFFFFF"/>
              </a:solidFill>
              <a:latin typeface="Times" charset="0"/>
            </a:endParaRPr>
          </a:p>
        </p:txBody>
      </p:sp>
      <p:pic>
        <p:nvPicPr>
          <p:cNvPr id="222210"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black">
          <a:xfrm>
            <a:off x="468313" y="1700213"/>
            <a:ext cx="8170862" cy="4938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4"/>
          <p:cNvSpPr>
            <a:spLocks noChangeArrowheads="1"/>
          </p:cNvSpPr>
          <p:nvPr/>
        </p:nvSpPr>
        <p:spPr bwMode="black">
          <a:xfrm>
            <a:off x="304800" y="76200"/>
            <a:ext cx="8458200" cy="1981200"/>
          </a:xfrm>
          <a:prstGeom prst="rect">
            <a:avLst/>
          </a:prstGeom>
          <a:solidFill>
            <a:srgbClr val="020009"/>
          </a:solidFill>
          <a:ln>
            <a:noFill/>
          </a:ln>
          <a:effectLst>
            <a:outerShdw blurRad="63500" dist="53882" dir="2700000" algn="ctr" rotWithShape="0">
              <a:srgbClr val="020009">
                <a:alpha val="74997"/>
              </a:srgbClr>
            </a:outerShdw>
          </a:effectLst>
          <a:extLst>
            <a:ext uri="{91240B29-F687-4f45-9708-019B960494DF}">
              <a14:hiddenLine xmlns:a14="http://schemas.microsoft.com/office/drawing/2010/main" xmlns="" w="9525">
                <a:solidFill>
                  <a:srgbClr val="000000"/>
                </a:solidFill>
                <a:miter lim="800000"/>
                <a:headEnd/>
                <a:tailEnd/>
              </a14:hiddenLine>
            </a:ext>
          </a:extLst>
        </p:spPr>
        <p:txBody>
          <a:bodyPr anchor="ctr" anchorCtr="1"/>
          <a:lstStyle/>
          <a:p>
            <a:pPr>
              <a:defRPr/>
            </a:pPr>
            <a:r>
              <a:rPr lang="en-US" sz="3600" dirty="0"/>
              <a:t>Don</a:t>
            </a:r>
            <a:r>
              <a:rPr lang="uk-UA" altLang="ja-JP" sz="3600" dirty="0"/>
              <a:t>'</a:t>
            </a:r>
            <a:r>
              <a:rPr lang="en-US" sz="3600" dirty="0"/>
              <a:t>t confuse society into thinking that husbands </a:t>
            </a:r>
            <a:r>
              <a:rPr lang="en-US" sz="3600" dirty="0" err="1"/>
              <a:t>shouldn</a:t>
            </a:r>
            <a:r>
              <a:rPr lang="uk-UA" altLang="ja-JP" sz="3600" dirty="0"/>
              <a:t>'</a:t>
            </a:r>
            <a:r>
              <a:rPr lang="en-US" sz="3600" dirty="0"/>
              <a:t>t </a:t>
            </a:r>
            <a:r>
              <a:rPr lang="en-US" sz="3600" dirty="0">
                <a:solidFill>
                  <a:srgbClr val="FFFF00"/>
                </a:solidFill>
              </a:rPr>
              <a:t>lead</a:t>
            </a:r>
            <a:r>
              <a:rPr lang="en-US" sz="3600" dirty="0"/>
              <a:t> their wives (Main Idea of 1 Cor. 11:1-16)</a:t>
            </a:r>
          </a:p>
        </p:txBody>
      </p:sp>
    </p:spTree>
    <p:extLst>
      <p:ext uri="{BB962C8B-B14F-4D97-AF65-F5344CB8AC3E}">
        <p14:creationId xmlns:p14="http://schemas.microsoft.com/office/powerpoint/2010/main" val="667315079"/>
      </p:ext>
    </p:extLst>
  </p:cSld>
  <p:clrMapOvr>
    <a:masterClrMapping/>
  </p:clrMapOvr>
  <p:transition/>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7" name="Rectangle 2"/>
          <p:cNvSpPr>
            <a:spLocks noChangeArrowheads="1"/>
          </p:cNvSpPr>
          <p:nvPr/>
        </p:nvSpPr>
        <p:spPr bwMode="auto">
          <a:xfrm>
            <a:off x="0" y="0"/>
            <a:ext cx="9144000" cy="6858000"/>
          </a:xfrm>
          <a:prstGeom prst="rect">
            <a:avLst/>
          </a:prstGeom>
          <a:gradFill rotWithShape="0">
            <a:gsLst>
              <a:gs pos="0">
                <a:srgbClr val="13136A"/>
              </a:gs>
              <a:gs pos="100000">
                <a:srgbClr val="2828E4"/>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b="0">
              <a:solidFill>
                <a:srgbClr val="FFFFFF"/>
              </a:solidFill>
              <a:latin typeface="Times" charset="0"/>
            </a:endParaRPr>
          </a:p>
        </p:txBody>
      </p:sp>
      <p:sp>
        <p:nvSpPr>
          <p:cNvPr id="2" name="Rectangle 4"/>
          <p:cNvSpPr>
            <a:spLocks noChangeArrowheads="1"/>
          </p:cNvSpPr>
          <p:nvPr/>
        </p:nvSpPr>
        <p:spPr bwMode="black">
          <a:xfrm>
            <a:off x="0" y="-26988"/>
            <a:ext cx="9144000" cy="1336676"/>
          </a:xfrm>
          <a:prstGeom prst="rect">
            <a:avLst/>
          </a:prstGeom>
          <a:solidFill>
            <a:srgbClr val="020009"/>
          </a:solidFill>
          <a:ln>
            <a:noFill/>
          </a:ln>
          <a:effectLst>
            <a:outerShdw blurRad="63500" dist="53882" dir="2700000" algn="ctr" rotWithShape="0">
              <a:srgbClr val="020009">
                <a:alpha val="74997"/>
              </a:srgbClr>
            </a:outerShdw>
          </a:effectLst>
          <a:extLst>
            <a:ext uri="{91240B29-F687-4f45-9708-019B960494DF}">
              <a14:hiddenLine xmlns:a14="http://schemas.microsoft.com/office/drawing/2010/main" xmlns="" w="9525">
                <a:solidFill>
                  <a:srgbClr val="000000"/>
                </a:solidFill>
                <a:miter lim="800000"/>
                <a:headEnd/>
                <a:tailEnd/>
              </a14:hiddenLine>
            </a:ext>
          </a:extLst>
        </p:spPr>
        <p:txBody>
          <a:bodyPr anchor="ctr" anchorCtr="1"/>
          <a:lstStyle/>
          <a:p>
            <a:pPr>
              <a:defRPr/>
            </a:pPr>
            <a:r>
              <a:rPr lang="en-US" sz="4800" dirty="0">
                <a:solidFill>
                  <a:srgbClr val="FFFFFF"/>
                </a:solidFill>
              </a:rPr>
              <a:t>Why should husbands lead?</a:t>
            </a:r>
          </a:p>
        </p:txBody>
      </p:sp>
      <p:sp>
        <p:nvSpPr>
          <p:cNvPr id="7" name="TextBox 6"/>
          <p:cNvSpPr txBox="1"/>
          <p:nvPr/>
        </p:nvSpPr>
        <p:spPr>
          <a:xfrm>
            <a:off x="251520" y="1484784"/>
            <a:ext cx="4608512" cy="5016757"/>
          </a:xfrm>
          <a:prstGeom prst="rect">
            <a:avLst/>
          </a:prstGeom>
          <a:noFill/>
        </p:spPr>
        <p:txBody>
          <a:bodyPr>
            <a:spAutoFit/>
          </a:bodyPr>
          <a:lstStyle/>
          <a:p>
            <a:pPr marL="571500" indent="-571500" algn="l" eaLnBrk="0" hangingPunct="0">
              <a:buFont typeface="+mj-lt"/>
              <a:buAutoNum type="romanUcPeriod"/>
              <a:defRPr/>
            </a:pPr>
            <a:r>
              <a:rPr lang="en-US" sz="3200" dirty="0">
                <a:solidFill>
                  <a:srgbClr val="FFFFFF"/>
                </a:solidFill>
                <a:effectLst>
                  <a:glow rad="139700">
                    <a:srgbClr val="000203"/>
                  </a:glow>
                </a:effectLst>
              </a:rPr>
              <a:t>Confusing sex roles shames our </a:t>
            </a:r>
            <a:r>
              <a:rPr lang="en-US" sz="3200" dirty="0">
                <a:solidFill>
                  <a:srgbClr val="FFF815"/>
                </a:solidFill>
                <a:effectLst>
                  <a:glow rad="139700">
                    <a:srgbClr val="000203"/>
                  </a:glow>
                </a:effectLst>
              </a:rPr>
              <a:t>authorities</a:t>
            </a:r>
            <a:r>
              <a:rPr lang="en-US" sz="3200" dirty="0">
                <a:solidFill>
                  <a:srgbClr val="FFFFFF"/>
                </a:solidFill>
                <a:effectLst>
                  <a:glow rad="139700">
                    <a:srgbClr val="000203"/>
                  </a:glow>
                </a:effectLst>
              </a:rPr>
              <a:t> (11:2-6)</a:t>
            </a:r>
          </a:p>
          <a:p>
            <a:pPr marL="571500" indent="-571500" algn="l" eaLnBrk="0" hangingPunct="0">
              <a:buFont typeface="+mj-lt"/>
              <a:buAutoNum type="romanUcPeriod"/>
              <a:defRPr/>
            </a:pPr>
            <a:r>
              <a:rPr lang="en-US" sz="3200" dirty="0">
                <a:solidFill>
                  <a:srgbClr val="FFFFFF"/>
                </a:solidFill>
                <a:effectLst>
                  <a:glow rad="139700">
                    <a:srgbClr val="000203"/>
                  </a:glow>
                </a:effectLst>
              </a:rPr>
              <a:t>An </a:t>
            </a:r>
            <a:r>
              <a:rPr lang="en-US" sz="3200" dirty="0" err="1">
                <a:solidFill>
                  <a:srgbClr val="FFFFFF"/>
                </a:solidFill>
                <a:effectLst>
                  <a:glow rad="139700">
                    <a:srgbClr val="000203"/>
                  </a:glow>
                </a:effectLst>
              </a:rPr>
              <a:t>unsubmissive</a:t>
            </a:r>
            <a:r>
              <a:rPr lang="en-US" sz="3200" dirty="0">
                <a:solidFill>
                  <a:srgbClr val="FFFFFF"/>
                </a:solidFill>
                <a:effectLst>
                  <a:glow rad="139700">
                    <a:srgbClr val="000203"/>
                  </a:glow>
                </a:effectLst>
              </a:rPr>
              <a:t> wife fights God</a:t>
            </a:r>
            <a:r>
              <a:rPr lang="uk-UA" sz="3200" dirty="0">
                <a:solidFill>
                  <a:srgbClr val="FFFFFF"/>
                </a:solidFill>
                <a:effectLst>
                  <a:glow rad="139700">
                    <a:srgbClr val="000203"/>
                  </a:glow>
                </a:effectLst>
              </a:rPr>
              <a:t>'</a:t>
            </a:r>
            <a:r>
              <a:rPr lang="en-US" sz="3200" dirty="0">
                <a:solidFill>
                  <a:srgbClr val="FFFFFF"/>
                </a:solidFill>
                <a:effectLst>
                  <a:glow rad="139700">
                    <a:srgbClr val="000203"/>
                  </a:glow>
                </a:effectLst>
              </a:rPr>
              <a:t>s </a:t>
            </a:r>
            <a:r>
              <a:rPr lang="en-US" sz="3200" dirty="0">
                <a:solidFill>
                  <a:srgbClr val="FFF815"/>
                </a:solidFill>
                <a:effectLst>
                  <a:glow rad="139700">
                    <a:srgbClr val="000203"/>
                  </a:glow>
                </a:effectLst>
              </a:rPr>
              <a:t>creation</a:t>
            </a:r>
            <a:r>
              <a:rPr lang="en-US" sz="3200" dirty="0">
                <a:solidFill>
                  <a:srgbClr val="FFFFFF"/>
                </a:solidFill>
                <a:effectLst>
                  <a:glow rad="139700">
                    <a:srgbClr val="000203"/>
                  </a:glow>
                </a:effectLst>
              </a:rPr>
              <a:t> order (11:7-12)</a:t>
            </a:r>
          </a:p>
          <a:p>
            <a:pPr marL="571500" indent="-571500" algn="l" eaLnBrk="0" hangingPunct="0">
              <a:buFont typeface="+mj-lt"/>
              <a:buAutoNum type="romanUcPeriod"/>
              <a:defRPr/>
            </a:pPr>
            <a:r>
              <a:rPr lang="en-US" sz="3200" dirty="0">
                <a:solidFill>
                  <a:srgbClr val="FFFFFF"/>
                </a:solidFill>
                <a:effectLst>
                  <a:glow rad="139700">
                    <a:srgbClr val="000203"/>
                  </a:glow>
                </a:effectLst>
              </a:rPr>
              <a:t>Blurring the sexes hinders our </a:t>
            </a:r>
            <a:r>
              <a:rPr lang="en-US" sz="3200" dirty="0">
                <a:solidFill>
                  <a:srgbClr val="FFF815"/>
                </a:solidFill>
                <a:effectLst>
                  <a:glow rad="139700">
                    <a:srgbClr val="000203"/>
                  </a:glow>
                </a:effectLst>
              </a:rPr>
              <a:t>witness</a:t>
            </a:r>
            <a:r>
              <a:rPr lang="en-US" sz="3200" dirty="0">
                <a:solidFill>
                  <a:srgbClr val="FFFFFF"/>
                </a:solidFill>
                <a:effectLst>
                  <a:glow rad="139700">
                    <a:srgbClr val="000203"/>
                  </a:glow>
                </a:effectLst>
              </a:rPr>
              <a:t> (11:13-16)</a:t>
            </a:r>
          </a:p>
        </p:txBody>
      </p:sp>
      <p:pic>
        <p:nvPicPr>
          <p:cNvPr id="224260" name="Picture 7"/>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932363" y="2133600"/>
            <a:ext cx="3906837" cy="3983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2392115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blinds(horizontal)">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7">
                                            <p:txEl>
                                              <p:pRg st="1" end="1"/>
                                            </p:txEl>
                                          </p:spTgt>
                                        </p:tgtEl>
                                        <p:attrNameLst>
                                          <p:attrName>style.visibility</p:attrName>
                                        </p:attrNameLst>
                                      </p:cBhvr>
                                      <p:to>
                                        <p:strVal val="visible"/>
                                      </p:to>
                                    </p:set>
                                    <p:animEffect transition="in" filter="blinds(horizontal)">
                                      <p:cBhvr>
                                        <p:cTn id="12" dur="500"/>
                                        <p:tgtEl>
                                          <p:spTgt spid="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7">
                                            <p:txEl>
                                              <p:pRg st="2" end="2"/>
                                            </p:txEl>
                                          </p:spTgt>
                                        </p:tgtEl>
                                        <p:attrNameLst>
                                          <p:attrName>style.visibility</p:attrName>
                                        </p:attrNameLst>
                                      </p:cBhvr>
                                      <p:to>
                                        <p:strVal val="visible"/>
                                      </p:to>
                                    </p:set>
                                    <p:animEffect transition="in" filter="blinds(horizontal)">
                                      <p:cBhvr>
                                        <p:cTn id="17"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8241"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63500"/>
            <a:ext cx="7019926" cy="6948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ctr"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ctr"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38244"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8245" name="Text Box 9"/>
          <p:cNvSpPr txBox="1">
            <a:spLocks noChangeArrowheads="1"/>
          </p:cNvSpPr>
          <p:nvPr/>
        </p:nvSpPr>
        <p:spPr bwMode="auto">
          <a:xfrm>
            <a:off x="3132138" y="4076700"/>
            <a:ext cx="1392237" cy="1077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imes New Roman" charset="0"/>
                <a:ea typeface="ＭＳ Ｐゴシック" charset="0"/>
                <a:cs typeface="ＭＳ Ｐゴシック" charset="0"/>
              </a:defRPr>
            </a:lvl1pPr>
            <a:lvl2pPr marL="742950" indent="-285750">
              <a:defRPr sz="1600">
                <a:solidFill>
                  <a:schemeClr val="tx1"/>
                </a:solidFill>
                <a:latin typeface="Times New Roman" charset="0"/>
                <a:ea typeface="ＭＳ Ｐゴシック" charset="0"/>
              </a:defRPr>
            </a:lvl2pPr>
            <a:lvl3pPr marL="1143000" indent="-228600">
              <a:defRPr sz="1600">
                <a:solidFill>
                  <a:schemeClr val="tx1"/>
                </a:solidFill>
                <a:latin typeface="Times New Roman" charset="0"/>
                <a:ea typeface="ＭＳ Ｐゴシック" charset="0"/>
              </a:defRPr>
            </a:lvl3pPr>
            <a:lvl4pPr marL="1600200" indent="-228600">
              <a:defRPr sz="1600">
                <a:solidFill>
                  <a:schemeClr val="tx1"/>
                </a:solidFill>
                <a:latin typeface="Times New Roman" charset="0"/>
                <a:ea typeface="ＭＳ Ｐゴシック" charset="0"/>
              </a:defRPr>
            </a:lvl4pPr>
            <a:lvl5pPr marL="2057400" indent="-228600">
              <a:defRPr sz="16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16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16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16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16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Mt. Sinai</a:t>
            </a: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ctr"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ctr"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38248" name="Text Box 12"/>
          <p:cNvSpPr txBox="1">
            <a:spLocks noChangeArrowheads="1"/>
          </p:cNvSpPr>
          <p:nvPr/>
        </p:nvSpPr>
        <p:spPr bwMode="auto">
          <a:xfrm>
            <a:off x="2867025" y="1976438"/>
            <a:ext cx="3048000" cy="1076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imes New Roman" charset="0"/>
                <a:ea typeface="ＭＳ Ｐゴシック" charset="0"/>
                <a:cs typeface="ＭＳ Ｐゴシック" charset="0"/>
              </a:defRPr>
            </a:lvl1pPr>
            <a:lvl2pPr marL="742950" indent="-285750">
              <a:defRPr sz="1600">
                <a:solidFill>
                  <a:schemeClr val="tx1"/>
                </a:solidFill>
                <a:latin typeface="Times New Roman" charset="0"/>
                <a:ea typeface="ＭＳ Ｐゴシック" charset="0"/>
              </a:defRPr>
            </a:lvl2pPr>
            <a:lvl3pPr marL="1143000" indent="-228600">
              <a:defRPr sz="1600">
                <a:solidFill>
                  <a:schemeClr val="tx1"/>
                </a:solidFill>
                <a:latin typeface="Times New Roman" charset="0"/>
                <a:ea typeface="ＭＳ Ｐゴシック" charset="0"/>
              </a:defRPr>
            </a:lvl3pPr>
            <a:lvl4pPr marL="1600200" indent="-228600">
              <a:defRPr sz="1600">
                <a:solidFill>
                  <a:schemeClr val="tx1"/>
                </a:solidFill>
                <a:latin typeface="Times New Roman" charset="0"/>
                <a:ea typeface="ＭＳ Ｐゴシック" charset="0"/>
              </a:defRPr>
            </a:lvl4pPr>
            <a:lvl5pPr marL="2057400" indent="-228600">
              <a:defRPr sz="16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16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16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16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16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Kadesh- barnea</a:t>
            </a:r>
          </a:p>
        </p:txBody>
      </p:sp>
      <p:sp>
        <p:nvSpPr>
          <p:cNvPr id="198667" name="Rectangle 14"/>
          <p:cNvSpPr>
            <a:spLocks noGrp="1" noChangeArrowheads="1"/>
          </p:cNvSpPr>
          <p:nvPr>
            <p:ph type="title" idx="4294967295"/>
          </p:nvPr>
        </p:nvSpPr>
        <p:spPr>
          <a:xfrm>
            <a:off x="0" y="0"/>
            <a:ext cx="7772400" cy="685800"/>
          </a:xfrm>
        </p:spPr>
        <p:txBody>
          <a:bodyPr/>
          <a:lstStyle/>
          <a:p>
            <a:pPr algn="l" eaLnBrk="1" hangingPunct="1">
              <a:defRPr/>
            </a:pPr>
            <a:r>
              <a:rPr lang="en-US" b="1" dirty="0">
                <a:solidFill>
                  <a:schemeClr val="bg1"/>
                </a:solidFill>
                <a:latin typeface="Arial" charset="0"/>
              </a:rPr>
              <a:t>Wandering Map</a:t>
            </a:r>
          </a:p>
        </p:txBody>
      </p:sp>
      <p:sp>
        <p:nvSpPr>
          <p:cNvPr id="138250" name="Rectangle 1"/>
          <p:cNvSpPr>
            <a:spLocks noChangeArrowheads="1"/>
          </p:cNvSpPr>
          <p:nvPr/>
        </p:nvSpPr>
        <p:spPr bwMode="auto">
          <a:xfrm>
            <a:off x="6875463" y="0"/>
            <a:ext cx="2268537" cy="6958013"/>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38251" name="Text Box 13"/>
          <p:cNvSpPr txBox="1">
            <a:spLocks noChangeArrowheads="1"/>
          </p:cNvSpPr>
          <p:nvPr/>
        </p:nvSpPr>
        <p:spPr bwMode="auto">
          <a:xfrm>
            <a:off x="4572000" y="1897063"/>
            <a:ext cx="3048000"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imes New Roman" charset="0"/>
                <a:ea typeface="ＭＳ Ｐゴシック" charset="0"/>
                <a:cs typeface="ＭＳ Ｐゴシック" charset="0"/>
              </a:defRPr>
            </a:lvl1pPr>
            <a:lvl2pPr marL="742950" indent="-285750">
              <a:defRPr sz="1600">
                <a:solidFill>
                  <a:schemeClr val="tx1"/>
                </a:solidFill>
                <a:latin typeface="Times New Roman" charset="0"/>
                <a:ea typeface="ＭＳ Ｐゴシック" charset="0"/>
              </a:defRPr>
            </a:lvl2pPr>
            <a:lvl3pPr marL="1143000" indent="-228600">
              <a:defRPr sz="1600">
                <a:solidFill>
                  <a:schemeClr val="tx1"/>
                </a:solidFill>
                <a:latin typeface="Times New Roman" charset="0"/>
                <a:ea typeface="ＭＳ Ｐゴシック" charset="0"/>
              </a:defRPr>
            </a:lvl3pPr>
            <a:lvl4pPr marL="1600200" indent="-228600">
              <a:defRPr sz="1600">
                <a:solidFill>
                  <a:schemeClr val="tx1"/>
                </a:solidFill>
                <a:latin typeface="Times New Roman" charset="0"/>
                <a:ea typeface="ＭＳ Ｐゴシック" charset="0"/>
              </a:defRPr>
            </a:lvl4pPr>
            <a:lvl5pPr marL="2057400" indent="-228600">
              <a:defRPr sz="16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16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16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16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16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Mt. Hor</a:t>
            </a:r>
          </a:p>
        </p:txBody>
      </p:sp>
      <p:sp>
        <p:nvSpPr>
          <p:cNvPr id="120837" name="Text Box 5"/>
          <p:cNvSpPr txBox="1">
            <a:spLocks noChangeArrowheads="1"/>
          </p:cNvSpPr>
          <p:nvPr/>
        </p:nvSpPr>
        <p:spPr bwMode="auto">
          <a:xfrm>
            <a:off x="-40119" y="5715000"/>
            <a:ext cx="9192795" cy="10160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6000" b="1" i="0" u="none" strike="noStrike" kern="1200" cap="none" spc="0" normalizeH="0" baseline="0" noProof="0" dirty="0">
                <a:ln>
                  <a:noFill/>
                </a:ln>
                <a:solidFill>
                  <a:srgbClr val="FFFFFF"/>
                </a:solidFill>
                <a:effectLst>
                  <a:glow rad="228600">
                    <a:srgbClr val="000000"/>
                  </a:glow>
                </a:effectLst>
                <a:uLnTx/>
                <a:uFillTx/>
                <a:latin typeface="Arial"/>
                <a:ea typeface="Times New Roman" pitchFamily="-111" charset="0"/>
                <a:cs typeface="Arial"/>
              </a:rPr>
              <a:t>Route of the Journey</a:t>
            </a:r>
          </a:p>
        </p:txBody>
      </p:sp>
    </p:spTree>
    <p:extLst>
      <p:ext uri="{BB962C8B-B14F-4D97-AF65-F5344CB8AC3E}">
        <p14:creationId xmlns:p14="http://schemas.microsoft.com/office/powerpoint/2010/main" val="2556246022"/>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20843"/>
                                        </p:tgtEl>
                                        <p:attrNameLst>
                                          <p:attrName>style.visibility</p:attrName>
                                        </p:attrNameLst>
                                      </p:cBhvr>
                                      <p:to>
                                        <p:strVal val="visible"/>
                                      </p:to>
                                    </p:set>
                                    <p:animEffect transition="in" filter="wipe(left)">
                                      <p:cBhvr>
                                        <p:cTn id="7" dur="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6305" name="Picture 4" descr="preacherjamie_washam"/>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4572000" cy="3648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26306" name="Picture 6" descr="Coveri7"/>
          <p:cNvPicPr>
            <a:picLocks noChangeAspect="1" noChangeArrowheads="1"/>
          </p:cNvPicPr>
          <p:nvPr/>
        </p:nvPicPr>
        <p:blipFill>
          <a:blip r:embed="rId4" cstate="screen">
            <a:extLst>
              <a:ext uri="{28A0092B-C50C-407E-A947-70E740481C1C}">
                <a14:useLocalDpi xmlns:a14="http://schemas.microsoft.com/office/drawing/2010/main"/>
              </a:ext>
            </a:extLst>
          </a:blip>
          <a:srcRect r="2380"/>
          <a:stretch>
            <a:fillRect/>
          </a:stretch>
        </p:blipFill>
        <p:spPr bwMode="auto">
          <a:xfrm>
            <a:off x="5105400" y="-152400"/>
            <a:ext cx="3124200" cy="4743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26307" name="Picture 7" descr="image002tiny"/>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670050" y="3429000"/>
            <a:ext cx="2901950" cy="342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26308" name="Picture 2" descr="preacherrevpeacebang"/>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0" y="3429000"/>
            <a:ext cx="1728788" cy="342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26309" name="Group 9"/>
          <p:cNvGrpSpPr>
            <a:grpSpLocks/>
          </p:cNvGrpSpPr>
          <p:nvPr/>
        </p:nvGrpSpPr>
        <p:grpSpPr bwMode="auto">
          <a:xfrm>
            <a:off x="4572000" y="3429000"/>
            <a:ext cx="4572000" cy="3429000"/>
            <a:chOff x="2880" y="2160"/>
            <a:chExt cx="2880" cy="2160"/>
          </a:xfrm>
        </p:grpSpPr>
        <p:pic>
          <p:nvPicPr>
            <p:cNvPr id="226312" name="Picture 3" descr="woman_preachers_knew"/>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3600" y="2160"/>
              <a:ext cx="2160" cy="21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6313" name="Rectangle 8"/>
            <p:cNvSpPr>
              <a:spLocks noChangeArrowheads="1"/>
            </p:cNvSpPr>
            <p:nvPr/>
          </p:nvSpPr>
          <p:spPr bwMode="auto">
            <a:xfrm>
              <a:off x="2880" y="2160"/>
              <a:ext cx="912" cy="2160"/>
            </a:xfrm>
            <a:prstGeom prst="rect">
              <a:avLst/>
            </a:prstGeom>
            <a:solidFill>
              <a:srgbClr val="67171A"/>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algn="l" eaLnBrk="0" hangingPunct="0"/>
              <a:endParaRPr lang="en-US" b="0">
                <a:solidFill>
                  <a:srgbClr val="FFFFFF"/>
                </a:solidFill>
              </a:endParaRPr>
            </a:p>
          </p:txBody>
        </p:sp>
      </p:grpSp>
      <p:sp>
        <p:nvSpPr>
          <p:cNvPr id="277514" name="Rectangle 10"/>
          <p:cNvSpPr>
            <a:spLocks noGrp="1" noChangeArrowheads="1"/>
          </p:cNvSpPr>
          <p:nvPr>
            <p:ph type="title" idx="4294967295"/>
          </p:nvPr>
        </p:nvSpPr>
        <p:spPr>
          <a:xfrm>
            <a:off x="0" y="152400"/>
            <a:ext cx="9144000" cy="838200"/>
          </a:xfrm>
          <a:effectLst>
            <a:outerShdw blurRad="63500" dist="35921" dir="2700000" algn="ctr" rotWithShape="0">
              <a:schemeClr val="bg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defRPr/>
            </a:pPr>
            <a:r>
              <a:rPr lang="en-US">
                <a:effectLst/>
                <a:latin typeface="Arial" charset="0"/>
              </a:rPr>
              <a:t>What should you wives do?</a:t>
            </a:r>
          </a:p>
        </p:txBody>
      </p:sp>
      <p:sp>
        <p:nvSpPr>
          <p:cNvPr id="277515" name="Text Box 11"/>
          <p:cNvSpPr txBox="1">
            <a:spLocks noChangeArrowheads="1"/>
          </p:cNvSpPr>
          <p:nvPr/>
        </p:nvSpPr>
        <p:spPr bwMode="auto">
          <a:xfrm>
            <a:off x="990600" y="2133600"/>
            <a:ext cx="6477000" cy="2677656"/>
          </a:xfrm>
          <a:prstGeom prst="rect">
            <a:avLst/>
          </a:prstGeom>
          <a:solidFill>
            <a:schemeClr val="bg2"/>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r>
              <a:rPr lang="ru-RU" altLang="ja-JP" sz="2800" dirty="0">
                <a:solidFill>
                  <a:srgbClr val="FFFFFF"/>
                </a:solidFill>
              </a:rPr>
              <a:t>"</a:t>
            </a:r>
            <a:r>
              <a:rPr lang="en-US" altLang="ja-JP" sz="2800" dirty="0">
                <a:solidFill>
                  <a:srgbClr val="FFFFFF"/>
                </a:solidFill>
              </a:rPr>
              <a:t>Strenuously avoid whatever forms of dress or grooming [that] communicate to the non-Christian world sexual misconduct or idolatrous worship</a:t>
            </a:r>
            <a:r>
              <a:rPr lang="ru-RU" altLang="ja-JP" sz="2800" dirty="0">
                <a:solidFill>
                  <a:srgbClr val="FFFFFF"/>
                </a:solidFill>
              </a:rPr>
              <a:t>"</a:t>
            </a:r>
            <a:r>
              <a:rPr lang="en-US" altLang="ja-JP" sz="2800" dirty="0">
                <a:solidFill>
                  <a:srgbClr val="FFFFFF"/>
                </a:solidFill>
              </a:rPr>
              <a:t> </a:t>
            </a:r>
            <a:br>
              <a:rPr lang="en-US" altLang="ja-JP" sz="2800" dirty="0">
                <a:solidFill>
                  <a:srgbClr val="FFFFFF"/>
                </a:solidFill>
              </a:rPr>
            </a:br>
            <a:r>
              <a:rPr lang="en-US" altLang="ja-JP" sz="2800" dirty="0">
                <a:solidFill>
                  <a:srgbClr val="FFFFFF"/>
                </a:solidFill>
              </a:rPr>
              <a:t>(</a:t>
            </a:r>
            <a:r>
              <a:rPr lang="en-US" altLang="ja-JP" sz="2000" dirty="0">
                <a:solidFill>
                  <a:srgbClr val="FFFFFF"/>
                </a:solidFill>
              </a:rPr>
              <a:t>Blomberg, 215)</a:t>
            </a:r>
            <a:endParaRPr lang="en-US" sz="2800" dirty="0">
              <a:solidFill>
                <a:srgbClr val="FFFFFF"/>
              </a:solidFill>
            </a:endParaRPr>
          </a:p>
        </p:txBody>
      </p:sp>
    </p:spTree>
    <p:extLst>
      <p:ext uri="{BB962C8B-B14F-4D97-AF65-F5344CB8AC3E}">
        <p14:creationId xmlns:p14="http://schemas.microsoft.com/office/powerpoint/2010/main" val="76407451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775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7515" grpId="0" animBg="1" autoUpdateAnimBg="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2449" name="Picture 2" descr="fistyellow"/>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50800"/>
            <a:ext cx="9144000" cy="690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2450" name="Rectangle 8"/>
          <p:cNvSpPr>
            <a:spLocks noGrp="1"/>
          </p:cNvSpPr>
          <p:nvPr>
            <p:ph type="title" idx="4294967295"/>
          </p:nvPr>
        </p:nvSpPr>
        <p:spPr>
          <a:xfrm>
            <a:off x="0" y="-100013"/>
            <a:ext cx="9144000" cy="1143001"/>
          </a:xfrm>
        </p:spPr>
        <p:txBody>
          <a:bodyPr/>
          <a:lstStyle/>
          <a:p>
            <a:r>
              <a:rPr lang="en-US" sz="6000" b="1">
                <a:latin typeface="Calibri" charset="0"/>
              </a:rPr>
              <a:t>What should you others do?</a:t>
            </a:r>
          </a:p>
        </p:txBody>
      </p:sp>
      <p:sp>
        <p:nvSpPr>
          <p:cNvPr id="232451" name="Rectangle 8"/>
          <p:cNvSpPr txBox="1">
            <a:spLocks/>
          </p:cNvSpPr>
          <p:nvPr/>
        </p:nvSpPr>
        <p:spPr bwMode="auto">
          <a:xfrm>
            <a:off x="6408738" y="1125538"/>
            <a:ext cx="3059112" cy="35988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r>
              <a:rPr lang="en-US" sz="5400" dirty="0">
                <a:solidFill>
                  <a:srgbClr val="984807"/>
                </a:solidFill>
                <a:latin typeface="Calibri" charset="0"/>
              </a:rPr>
              <a:t>Don</a:t>
            </a:r>
            <a:r>
              <a:rPr lang="uk-UA" altLang="ja-JP" sz="5400" dirty="0">
                <a:solidFill>
                  <a:srgbClr val="984807"/>
                </a:solidFill>
                <a:latin typeface="Calibri" charset="0"/>
              </a:rPr>
              <a:t>'</a:t>
            </a:r>
            <a:r>
              <a:rPr lang="en-US" sz="5400" dirty="0">
                <a:solidFill>
                  <a:srgbClr val="984807"/>
                </a:solidFill>
                <a:latin typeface="Calibri" charset="0"/>
              </a:rPr>
              <a:t>t Demand Your Rights</a:t>
            </a:r>
            <a:endParaRPr lang="en-US" sz="4000" dirty="0">
              <a:solidFill>
                <a:srgbClr val="984807"/>
              </a:solidFill>
              <a:latin typeface="Calibri" charset="0"/>
            </a:endParaRPr>
          </a:p>
        </p:txBody>
      </p:sp>
    </p:spTree>
    <p:extLst>
      <p:ext uri="{BB962C8B-B14F-4D97-AF65-F5344CB8AC3E}">
        <p14:creationId xmlns:p14="http://schemas.microsoft.com/office/powerpoint/2010/main" val="2201196767"/>
      </p:ext>
    </p:extLst>
  </p:cSld>
  <p:clrMapOvr>
    <a:masterClrMapping/>
  </p:clrMapOvr>
  <p:transition/>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4497" name="Picture 4" descr="hand-reaching-bw"/>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8773" name="Rectangle 5"/>
          <p:cNvSpPr>
            <a:spLocks noGrp="1"/>
          </p:cNvSpPr>
          <p:nvPr>
            <p:ph type="title" idx="4294967295"/>
          </p:nvPr>
        </p:nvSpPr>
        <p:spPr>
          <a:xfrm>
            <a:off x="-1" y="0"/>
            <a:ext cx="9144001" cy="990600"/>
          </a:xfrm>
          <a:effectLst>
            <a:outerShdw blurRad="63500" dist="35921" dir="2700000" algn="ctr" rotWithShape="0">
              <a:schemeClr val="tx1">
                <a:alpha val="74998"/>
              </a:schemeClr>
            </a:outerShdw>
          </a:effectLst>
        </p:spPr>
        <p:txBody>
          <a:bodyPr/>
          <a:lstStyle/>
          <a:p>
            <a:pPr algn="l">
              <a:defRPr/>
            </a:pPr>
            <a:r>
              <a:rPr lang="en-US" sz="5400" b="1" dirty="0">
                <a:solidFill>
                  <a:schemeClr val="bg1"/>
                </a:solidFill>
                <a:effectLst>
                  <a:glow rad="266700">
                    <a:schemeClr val="tx1">
                      <a:alpha val="96000"/>
                    </a:schemeClr>
                  </a:glow>
                </a:effectLst>
                <a:latin typeface="Calibri" charset="0"/>
              </a:rPr>
              <a:t>Give up your rights to…</a:t>
            </a:r>
            <a:endParaRPr lang="en-US" dirty="0">
              <a:solidFill>
                <a:schemeClr val="bg1"/>
              </a:solidFill>
              <a:effectLst>
                <a:glow rad="266700">
                  <a:schemeClr val="tx1">
                    <a:alpha val="96000"/>
                  </a:schemeClr>
                </a:glow>
              </a:effectLst>
              <a:latin typeface="Calibri" charset="0"/>
            </a:endParaRPr>
          </a:p>
        </p:txBody>
      </p:sp>
      <p:sp>
        <p:nvSpPr>
          <p:cNvPr id="288774" name="Rectangle 6"/>
          <p:cNvSpPr>
            <a:spLocks/>
          </p:cNvSpPr>
          <p:nvPr/>
        </p:nvSpPr>
        <p:spPr bwMode="auto">
          <a:xfrm>
            <a:off x="228600" y="1143000"/>
            <a:ext cx="8915400" cy="6096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l" eaLnBrk="0" hangingPunct="0">
              <a:defRPr/>
            </a:pPr>
            <a:r>
              <a:rPr lang="en-US" sz="3600">
                <a:solidFill>
                  <a:srgbClr val="FFFFFF"/>
                </a:solidFill>
                <a:effectLst>
                  <a:glow rad="266700">
                    <a:srgbClr val="000000">
                      <a:alpha val="96000"/>
                    </a:srgbClr>
                  </a:glow>
                </a:effectLst>
                <a:latin typeface="Calibri" charset="0"/>
              </a:rPr>
              <a:t>• sue another believer (1 Cor. 6)</a:t>
            </a:r>
            <a:endParaRPr lang="en-US" sz="2800" b="0">
              <a:solidFill>
                <a:srgbClr val="FFFFFF"/>
              </a:solidFill>
              <a:effectLst>
                <a:glow rad="266700">
                  <a:srgbClr val="000000">
                    <a:alpha val="96000"/>
                  </a:srgbClr>
                </a:glow>
              </a:effectLst>
              <a:latin typeface="Calibri" charset="0"/>
            </a:endParaRPr>
          </a:p>
        </p:txBody>
      </p:sp>
      <p:sp>
        <p:nvSpPr>
          <p:cNvPr id="288777" name="Rectangle 9"/>
          <p:cNvSpPr>
            <a:spLocks/>
          </p:cNvSpPr>
          <p:nvPr/>
        </p:nvSpPr>
        <p:spPr bwMode="auto">
          <a:xfrm>
            <a:off x="228600" y="1919288"/>
            <a:ext cx="8915400" cy="6096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l" eaLnBrk="0" hangingPunct="0">
              <a:defRPr/>
            </a:pPr>
            <a:r>
              <a:rPr lang="en-US" sz="3600">
                <a:solidFill>
                  <a:srgbClr val="FFFFFF"/>
                </a:solidFill>
                <a:effectLst>
                  <a:glow rad="266700">
                    <a:srgbClr val="000000">
                      <a:alpha val="96000"/>
                    </a:srgbClr>
                  </a:glow>
                </a:effectLst>
                <a:latin typeface="Calibri" charset="0"/>
              </a:rPr>
              <a:t>• marriage or singleness (1 Cor. 7)</a:t>
            </a:r>
            <a:endParaRPr lang="en-US" sz="2800" b="0">
              <a:solidFill>
                <a:srgbClr val="FFFFFF"/>
              </a:solidFill>
              <a:effectLst>
                <a:glow rad="266700">
                  <a:srgbClr val="000000">
                    <a:alpha val="96000"/>
                  </a:srgbClr>
                </a:glow>
              </a:effectLst>
              <a:latin typeface="Calibri" charset="0"/>
            </a:endParaRPr>
          </a:p>
        </p:txBody>
      </p:sp>
      <p:sp>
        <p:nvSpPr>
          <p:cNvPr id="288778" name="Rectangle 10"/>
          <p:cNvSpPr>
            <a:spLocks/>
          </p:cNvSpPr>
          <p:nvPr/>
        </p:nvSpPr>
        <p:spPr bwMode="auto">
          <a:xfrm>
            <a:off x="228600" y="2697163"/>
            <a:ext cx="8915400" cy="6096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l" eaLnBrk="0" hangingPunct="0">
              <a:defRPr/>
            </a:pPr>
            <a:r>
              <a:rPr lang="en-US" sz="3600">
                <a:solidFill>
                  <a:srgbClr val="FFFFFF"/>
                </a:solidFill>
                <a:effectLst>
                  <a:glow rad="266700">
                    <a:srgbClr val="000000">
                      <a:alpha val="96000"/>
                    </a:srgbClr>
                  </a:glow>
                </a:effectLst>
                <a:latin typeface="Calibri" charset="0"/>
              </a:rPr>
              <a:t>• eat food offered to idols (1 Cor. 8)</a:t>
            </a:r>
            <a:endParaRPr lang="en-US" sz="2800" b="0">
              <a:solidFill>
                <a:srgbClr val="FFFFFF"/>
              </a:solidFill>
              <a:effectLst>
                <a:glow rad="266700">
                  <a:srgbClr val="000000">
                    <a:alpha val="96000"/>
                  </a:srgbClr>
                </a:glow>
              </a:effectLst>
              <a:latin typeface="Calibri" charset="0"/>
            </a:endParaRPr>
          </a:p>
        </p:txBody>
      </p:sp>
      <p:sp>
        <p:nvSpPr>
          <p:cNvPr id="288779" name="Rectangle 11"/>
          <p:cNvSpPr>
            <a:spLocks/>
          </p:cNvSpPr>
          <p:nvPr/>
        </p:nvSpPr>
        <p:spPr bwMode="auto">
          <a:xfrm>
            <a:off x="228600" y="3473450"/>
            <a:ext cx="8915400" cy="6096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l" eaLnBrk="0" hangingPunct="0">
              <a:defRPr/>
            </a:pPr>
            <a:r>
              <a:rPr lang="en-US" sz="3600">
                <a:solidFill>
                  <a:srgbClr val="FFFFFF"/>
                </a:solidFill>
                <a:effectLst>
                  <a:glow rad="266700">
                    <a:srgbClr val="000000">
                      <a:alpha val="96000"/>
                    </a:srgbClr>
                  </a:glow>
                </a:effectLst>
                <a:latin typeface="Calibri" charset="0"/>
              </a:rPr>
              <a:t>• practices hindering your witness (1 Cor. 9)</a:t>
            </a:r>
            <a:endParaRPr lang="en-US" sz="2800" b="0">
              <a:solidFill>
                <a:srgbClr val="FFFFFF"/>
              </a:solidFill>
              <a:effectLst>
                <a:glow rad="266700">
                  <a:srgbClr val="000000">
                    <a:alpha val="96000"/>
                  </a:srgbClr>
                </a:glow>
              </a:effectLst>
              <a:latin typeface="Calibri" charset="0"/>
            </a:endParaRPr>
          </a:p>
        </p:txBody>
      </p:sp>
      <p:sp>
        <p:nvSpPr>
          <p:cNvPr id="288780" name="Rectangle 12"/>
          <p:cNvSpPr>
            <a:spLocks/>
          </p:cNvSpPr>
          <p:nvPr/>
        </p:nvSpPr>
        <p:spPr bwMode="auto">
          <a:xfrm>
            <a:off x="228600" y="4251325"/>
            <a:ext cx="8915400" cy="6096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l" eaLnBrk="0" hangingPunct="0">
              <a:defRPr/>
            </a:pPr>
            <a:r>
              <a:rPr lang="en-US" sz="3600">
                <a:solidFill>
                  <a:srgbClr val="FFFFFF"/>
                </a:solidFill>
                <a:effectLst>
                  <a:glow rad="266700">
                    <a:srgbClr val="000000">
                      <a:alpha val="96000"/>
                    </a:srgbClr>
                  </a:glow>
                </a:effectLst>
                <a:latin typeface="Calibri" charset="0"/>
              </a:rPr>
              <a:t>• join pagan celebrations (1 Cor. 10)</a:t>
            </a:r>
            <a:endParaRPr lang="en-US" sz="2800" b="0">
              <a:solidFill>
                <a:srgbClr val="FFFFFF"/>
              </a:solidFill>
              <a:effectLst>
                <a:glow rad="266700">
                  <a:srgbClr val="000000">
                    <a:alpha val="96000"/>
                  </a:srgbClr>
                </a:glow>
              </a:effectLst>
              <a:latin typeface="Calibri" charset="0"/>
            </a:endParaRPr>
          </a:p>
        </p:txBody>
      </p:sp>
      <p:sp>
        <p:nvSpPr>
          <p:cNvPr id="288781" name="Rectangle 13"/>
          <p:cNvSpPr>
            <a:spLocks/>
          </p:cNvSpPr>
          <p:nvPr/>
        </p:nvSpPr>
        <p:spPr bwMode="auto">
          <a:xfrm>
            <a:off x="228600" y="5029200"/>
            <a:ext cx="8915400" cy="685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338138" indent="-338138" algn="l" eaLnBrk="0" hangingPunct="0">
              <a:defRPr/>
            </a:pPr>
            <a:r>
              <a:rPr lang="en-US" sz="3600" dirty="0">
                <a:solidFill>
                  <a:srgbClr val="FFFFFF"/>
                </a:solidFill>
                <a:effectLst>
                  <a:glow rad="266700">
                    <a:srgbClr val="000000">
                      <a:alpha val="96000"/>
                    </a:srgbClr>
                  </a:glow>
                </a:effectLst>
                <a:latin typeface="Calibri" charset="0"/>
              </a:rPr>
              <a:t>• deny God</a:t>
            </a:r>
            <a:r>
              <a:rPr lang="uk-UA" altLang="ja-JP" sz="3600" dirty="0">
                <a:solidFill>
                  <a:srgbClr val="FFFFFF"/>
                </a:solidFill>
                <a:effectLst>
                  <a:glow rad="266700">
                    <a:srgbClr val="000000">
                      <a:alpha val="96000"/>
                    </a:srgbClr>
                  </a:glow>
                </a:effectLst>
                <a:latin typeface="Calibri" charset="0"/>
              </a:rPr>
              <a:t>'</a:t>
            </a:r>
            <a:r>
              <a:rPr lang="en-US" sz="3600" dirty="0">
                <a:solidFill>
                  <a:srgbClr val="FFFFFF"/>
                </a:solidFill>
                <a:effectLst>
                  <a:glow rad="266700">
                    <a:srgbClr val="000000">
                      <a:alpha val="96000"/>
                    </a:srgbClr>
                  </a:glow>
                </a:effectLst>
                <a:latin typeface="Calibri" charset="0"/>
              </a:rPr>
              <a:t>s authority structure (1 Cor. 11)</a:t>
            </a:r>
            <a:endParaRPr lang="en-US" sz="2800" b="0" dirty="0">
              <a:solidFill>
                <a:srgbClr val="FFFFFF"/>
              </a:solidFill>
              <a:effectLst>
                <a:glow rad="266700">
                  <a:srgbClr val="000000">
                    <a:alpha val="96000"/>
                  </a:srgbClr>
                </a:glow>
              </a:effectLst>
              <a:latin typeface="Calibri" charset="0"/>
            </a:endParaRPr>
          </a:p>
        </p:txBody>
      </p:sp>
    </p:spTree>
    <p:extLst>
      <p:ext uri="{BB962C8B-B14F-4D97-AF65-F5344CB8AC3E}">
        <p14:creationId xmlns:p14="http://schemas.microsoft.com/office/powerpoint/2010/main" val="93472835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88774">
                                            <p:txEl>
                                              <p:pRg st="0" end="0"/>
                                            </p:txEl>
                                          </p:spTgt>
                                        </p:tgtEl>
                                        <p:attrNameLst>
                                          <p:attrName>style.visibility</p:attrName>
                                        </p:attrNameLst>
                                      </p:cBhvr>
                                      <p:to>
                                        <p:strVal val="visible"/>
                                      </p:to>
                                    </p:set>
                                    <p:animEffect transition="in" filter="wipe(left)">
                                      <p:cBhvr>
                                        <p:cTn id="7" dur="500"/>
                                        <p:tgtEl>
                                          <p:spTgt spid="28877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88777">
                                            <p:txEl>
                                              <p:pRg st="0" end="0"/>
                                            </p:txEl>
                                          </p:spTgt>
                                        </p:tgtEl>
                                        <p:attrNameLst>
                                          <p:attrName>style.visibility</p:attrName>
                                        </p:attrNameLst>
                                      </p:cBhvr>
                                      <p:to>
                                        <p:strVal val="visible"/>
                                      </p:to>
                                    </p:set>
                                    <p:animEffect transition="in" filter="wipe(left)">
                                      <p:cBhvr>
                                        <p:cTn id="12" dur="500"/>
                                        <p:tgtEl>
                                          <p:spTgt spid="288777">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88778">
                                            <p:txEl>
                                              <p:pRg st="0" end="0"/>
                                            </p:txEl>
                                          </p:spTgt>
                                        </p:tgtEl>
                                        <p:attrNameLst>
                                          <p:attrName>style.visibility</p:attrName>
                                        </p:attrNameLst>
                                      </p:cBhvr>
                                      <p:to>
                                        <p:strVal val="visible"/>
                                      </p:to>
                                    </p:set>
                                    <p:animEffect transition="in" filter="wipe(left)">
                                      <p:cBhvr>
                                        <p:cTn id="17" dur="500"/>
                                        <p:tgtEl>
                                          <p:spTgt spid="288778">
                                            <p:txEl>
                                              <p:pRg st="0" end="0"/>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88779">
                                            <p:txEl>
                                              <p:pRg st="0" end="0"/>
                                            </p:txEl>
                                          </p:spTgt>
                                        </p:tgtEl>
                                        <p:attrNameLst>
                                          <p:attrName>style.visibility</p:attrName>
                                        </p:attrNameLst>
                                      </p:cBhvr>
                                      <p:to>
                                        <p:strVal val="visible"/>
                                      </p:to>
                                    </p:set>
                                    <p:animEffect transition="in" filter="wipe(left)">
                                      <p:cBhvr>
                                        <p:cTn id="22" dur="500"/>
                                        <p:tgtEl>
                                          <p:spTgt spid="288779">
                                            <p:txEl>
                                              <p:pRg st="0" end="0"/>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288780">
                                            <p:txEl>
                                              <p:pRg st="0" end="0"/>
                                            </p:txEl>
                                          </p:spTgt>
                                        </p:tgtEl>
                                        <p:attrNameLst>
                                          <p:attrName>style.visibility</p:attrName>
                                        </p:attrNameLst>
                                      </p:cBhvr>
                                      <p:to>
                                        <p:strVal val="visible"/>
                                      </p:to>
                                    </p:set>
                                    <p:animEffect transition="in" filter="wipe(left)">
                                      <p:cBhvr>
                                        <p:cTn id="27" dur="500"/>
                                        <p:tgtEl>
                                          <p:spTgt spid="288780">
                                            <p:txEl>
                                              <p:pRg st="0" end="0"/>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288781">
                                            <p:txEl>
                                              <p:pRg st="0" end="0"/>
                                            </p:txEl>
                                          </p:spTgt>
                                        </p:tgtEl>
                                        <p:attrNameLst>
                                          <p:attrName>style.visibility</p:attrName>
                                        </p:attrNameLst>
                                      </p:cBhvr>
                                      <p:to>
                                        <p:strVal val="visible"/>
                                      </p:to>
                                    </p:set>
                                    <p:animEffect transition="in" filter="wipe(left)">
                                      <p:cBhvr>
                                        <p:cTn id="32" dur="500"/>
                                        <p:tgtEl>
                                          <p:spTgt spid="28878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8774" grpId="0" build="p" autoUpdateAnimBg="0"/>
      <p:bldP spid="288777" grpId="0" build="p" autoUpdateAnimBg="0"/>
      <p:bldP spid="288778" grpId="0" build="p" autoUpdateAnimBg="0"/>
      <p:bldP spid="288779" grpId="0" build="p" autoUpdateAnimBg="0"/>
      <p:bldP spid="288780" grpId="0" build="p" autoUpdateAnimBg="0"/>
      <p:bldP spid="288781" grpId="0" build="p" autoUpdateAnimBg="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7" name="Rectangle 2"/>
          <p:cNvSpPr>
            <a:spLocks noGrp="1" noChangeArrowheads="1"/>
          </p:cNvSpPr>
          <p:nvPr>
            <p:ph type="ctrTitle"/>
          </p:nvPr>
        </p:nvSpPr>
        <p:spPr>
          <a:xfrm>
            <a:off x="1692275" y="2133600"/>
            <a:ext cx="7315200" cy="1600200"/>
          </a:xfrm>
        </p:spPr>
        <p:txBody>
          <a:bodyPr/>
          <a:lstStyle/>
          <a:p>
            <a:pPr eaLnBrk="1" hangingPunct="1"/>
            <a:r>
              <a:rPr lang="en-US" sz="6000" b="1">
                <a:latin typeface="Engravers MT" charset="0"/>
                <a:ea typeface="ＭＳ Ｐゴシック" charset="0"/>
                <a:cs typeface="ＭＳ Ｐゴシック" charset="0"/>
              </a:rPr>
              <a:t>I Timothy 2</a:t>
            </a:r>
          </a:p>
        </p:txBody>
      </p:sp>
      <p:sp>
        <p:nvSpPr>
          <p:cNvPr id="265218" name="Rectangle 3"/>
          <p:cNvSpPr>
            <a:spLocks noGrp="1" noChangeArrowheads="1"/>
          </p:cNvSpPr>
          <p:nvPr>
            <p:ph type="subTitle" idx="1"/>
          </p:nvPr>
        </p:nvSpPr>
        <p:spPr>
          <a:xfrm>
            <a:off x="1447800" y="4114800"/>
            <a:ext cx="5105400" cy="1752600"/>
          </a:xfrm>
        </p:spPr>
        <p:txBody>
          <a:bodyPr/>
          <a:lstStyle/>
          <a:p>
            <a:pPr eaLnBrk="1" hangingPunct="1"/>
            <a:r>
              <a:rPr lang="en-US" sz="4000" b="1">
                <a:latin typeface="Arial" charset="0"/>
                <a:ea typeface="ＭＳ Ｐゴシック" charset="0"/>
                <a:cs typeface="Arial" charset="0"/>
              </a:rPr>
              <a:t>Controversy: </a:t>
            </a:r>
          </a:p>
          <a:p>
            <a:pPr eaLnBrk="1" hangingPunct="1"/>
            <a:r>
              <a:rPr lang="en-US" sz="4000" b="1">
                <a:latin typeface="Arial" charset="0"/>
                <a:ea typeface="ＭＳ Ｐゴシック" charset="0"/>
                <a:cs typeface="Arial" charset="0"/>
              </a:rPr>
              <a:t>The role of women in public worship</a:t>
            </a:r>
          </a:p>
        </p:txBody>
      </p:sp>
      <p:pic>
        <p:nvPicPr>
          <p:cNvPr id="265219" name="Picture 4" descr="AG00163_"/>
          <p:cNvPicPr>
            <a:picLocks noChangeAspect="1" noChangeArrowheads="1" noCrop="1"/>
          </p:cNvPicPr>
          <p:nvPr/>
        </p:nvPicPr>
        <p:blipFill>
          <a:blip r:embed="rId2">
            <a:extLst>
              <a:ext uri="{28A0092B-C50C-407E-A947-70E740481C1C}">
                <a14:useLocalDpi xmlns:a14="http://schemas.microsoft.com/office/drawing/2010/main"/>
              </a:ext>
            </a:extLst>
          </a:blip>
          <a:srcRect/>
          <a:stretch>
            <a:fillRect/>
          </a:stretch>
        </p:blipFill>
        <p:spPr bwMode="auto">
          <a:xfrm>
            <a:off x="6553200" y="4038600"/>
            <a:ext cx="2286000" cy="2105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ext Box 4"/>
          <p:cNvSpPr txBox="1">
            <a:spLocks noChangeArrowheads="1"/>
          </p:cNvSpPr>
          <p:nvPr/>
        </p:nvSpPr>
        <p:spPr bwMode="auto">
          <a:xfrm>
            <a:off x="8243888" y="50800"/>
            <a:ext cx="784225" cy="460375"/>
          </a:xfrm>
          <a:prstGeom prst="rect">
            <a:avLst/>
          </a:prstGeom>
          <a:noFill/>
          <a:ln w="9525">
            <a:noFill/>
            <a:miter lim="800000"/>
            <a:headEnd/>
            <a:tailEnd/>
          </a:ln>
          <a:effectLst/>
        </p:spPr>
        <p:txBody>
          <a:bodyPr wrap="none" anchor="ctr">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outerShdw blurRad="38100" dist="38100" dir="2700000" algn="tl">
                    <a:srgbClr val="DDDDDD"/>
                  </a:outerShdw>
                </a:effectLst>
                <a:uLnTx/>
                <a:uFillTx/>
                <a:latin typeface="Arial" charset="0"/>
                <a:ea typeface="ＭＳ Ｐゴシック" charset="0"/>
                <a:cs typeface="Arial" charset="0"/>
              </a:rPr>
              <a:t>222i</a:t>
            </a:r>
            <a:endParaRPr kumimoji="0" lang="en-US" sz="2800" b="1" i="0" u="none" strike="noStrike" kern="1200" cap="none" spc="0" normalizeH="0" baseline="0" noProof="0" dirty="0">
              <a:ln>
                <a:noFill/>
              </a:ln>
              <a:solidFill>
                <a:srgbClr val="006600"/>
              </a:solidFill>
              <a:effectLst>
                <a:outerShdw blurRad="38100" dist="38100" dir="2700000" algn="tl">
                  <a:srgbClr val="DDDDDD"/>
                </a:outerShdw>
              </a:effectLst>
              <a:uLnTx/>
              <a:uFillTx/>
              <a:latin typeface="Arial" charset="0"/>
              <a:ea typeface="ＭＳ Ｐゴシック" charset="0"/>
              <a:cs typeface="Arial" charset="0"/>
            </a:endParaRPr>
          </a:p>
        </p:txBody>
      </p:sp>
      <p:sp>
        <p:nvSpPr>
          <p:cNvPr id="6" name="Text Box 4"/>
          <p:cNvSpPr txBox="1">
            <a:spLocks noChangeArrowheads="1"/>
          </p:cNvSpPr>
          <p:nvPr/>
        </p:nvSpPr>
        <p:spPr bwMode="auto">
          <a:xfrm>
            <a:off x="1704975" y="201613"/>
            <a:ext cx="6035675" cy="1077912"/>
          </a:xfrm>
          <a:prstGeom prst="rect">
            <a:avLst/>
          </a:prstGeom>
          <a:noFill/>
          <a:ln w="9525">
            <a:noFill/>
            <a:miter lim="800000"/>
            <a:headEnd/>
            <a:tailEnd/>
          </a:ln>
          <a:effectLst/>
        </p:spPr>
        <p:txBody>
          <a:bodyPr anchor="ctr">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0000"/>
                </a:solidFill>
                <a:effectLst>
                  <a:outerShdw blurRad="38100" dist="38100" dir="2700000" algn="tl">
                    <a:srgbClr val="DDDDDD"/>
                  </a:outerShdw>
                </a:effectLst>
                <a:uLnTx/>
                <a:uFillTx/>
                <a:latin typeface="Arial" charset="0"/>
                <a:ea typeface="ＭＳ Ｐゴシック" charset="0"/>
                <a:cs typeface="Arial" charset="0"/>
              </a:rPr>
              <a:t>Take the Agree or Disagree Quiz on page 222i</a:t>
            </a:r>
            <a:endParaRPr kumimoji="0" lang="en-US" sz="3600" b="1" i="0" u="none" strike="noStrike" kern="1200" cap="none" spc="0" normalizeH="0" baseline="0" noProof="0" dirty="0">
              <a:ln>
                <a:noFill/>
              </a:ln>
              <a:solidFill>
                <a:srgbClr val="006600"/>
              </a:solidFill>
              <a:effectLst>
                <a:outerShdw blurRad="38100" dist="38100" dir="2700000" algn="tl">
                  <a:srgbClr val="DDDDDD"/>
                </a:outerShd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1754843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7" name="Title 3"/>
          <p:cNvSpPr>
            <a:spLocks noGrp="1"/>
          </p:cNvSpPr>
          <p:nvPr>
            <p:ph type="ctrTitle"/>
          </p:nvPr>
        </p:nvSpPr>
        <p:spPr>
          <a:xfrm>
            <a:off x="36512" y="288032"/>
            <a:ext cx="9144000" cy="836712"/>
          </a:xfrm>
        </p:spPr>
        <p:txBody>
          <a:bodyPr anchor="t"/>
          <a:lstStyle/>
          <a:p>
            <a:pPr marL="360363" lvl="1" indent="-360363" algn="l"/>
            <a:r>
              <a:rPr lang="en-US" sz="2000" b="1" dirty="0">
                <a:solidFill>
                  <a:schemeClr val="bg1"/>
                </a:solidFill>
                <a:latin typeface="Arial"/>
                <a:cs typeface="Arial"/>
              </a:rPr>
              <a:t>A</a:t>
            </a:r>
            <a:r>
              <a:rPr lang="en-US" sz="2000" b="1">
                <a:solidFill>
                  <a:schemeClr val="bg1"/>
                </a:solidFill>
                <a:latin typeface="Arial"/>
                <a:cs typeface="Arial"/>
              </a:rPr>
              <a:t>.  A </a:t>
            </a:r>
            <a:r>
              <a:rPr lang="en-US" sz="2000" b="1" dirty="0">
                <a:solidFill>
                  <a:schemeClr val="bg1"/>
                </a:solidFill>
                <a:latin typeface="Arial"/>
                <a:cs typeface="Arial"/>
              </a:rPr>
              <a:t>woman should not serve as a pastor-teacher with authority over an entire church</a:t>
            </a:r>
            <a:endParaRPr lang="en-SG" sz="2000" b="1" dirty="0">
              <a:solidFill>
                <a:schemeClr val="bg1"/>
              </a:solidFill>
              <a:latin typeface="Arial"/>
              <a:cs typeface="Arial"/>
            </a:endParaRPr>
          </a:p>
        </p:txBody>
      </p:sp>
      <p:sp>
        <p:nvSpPr>
          <p:cNvPr id="3" name="Title 3"/>
          <p:cNvSpPr txBox="1">
            <a:spLocks/>
          </p:cNvSpPr>
          <p:nvPr/>
        </p:nvSpPr>
        <p:spPr bwMode="auto">
          <a:xfrm>
            <a:off x="36512" y="1106742"/>
            <a:ext cx="9144000" cy="7200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rPr>
              <a:t>B.  A woman should not serve as an elder (or other role on the highest ruling council) of a church.</a:t>
            </a:r>
            <a:b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br>
            <a:endPar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endParaRPr>
          </a:p>
        </p:txBody>
      </p:sp>
      <p:sp>
        <p:nvSpPr>
          <p:cNvPr id="4" name="Title 3"/>
          <p:cNvSpPr txBox="1">
            <a:spLocks/>
          </p:cNvSpPr>
          <p:nvPr/>
        </p:nvSpPr>
        <p:spPr bwMode="auto">
          <a:xfrm>
            <a:off x="36512" y="6165304"/>
            <a:ext cx="9144000" cy="6480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t>I.   </a:t>
            </a: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rPr>
              <a:t>A woman should not teach a mixed non-biblical course at a seminary or Bible college.</a:t>
            </a:r>
            <a:endPar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endParaRPr>
          </a:p>
        </p:txBody>
      </p:sp>
      <p:sp>
        <p:nvSpPr>
          <p:cNvPr id="5" name="Title 3"/>
          <p:cNvSpPr txBox="1">
            <a:spLocks/>
          </p:cNvSpPr>
          <p:nvPr/>
        </p:nvSpPr>
        <p:spPr bwMode="auto">
          <a:xfrm>
            <a:off x="36512" y="1808820"/>
            <a:ext cx="9144000" cy="792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t>C.  </a:t>
            </a: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rPr>
              <a:t>A woman should not be the main worship leader in the church worship service.</a:t>
            </a:r>
            <a:b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br>
            <a:endPar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endParaRPr>
          </a:p>
        </p:txBody>
      </p:sp>
      <p:sp>
        <p:nvSpPr>
          <p:cNvPr id="6" name="Title 3"/>
          <p:cNvSpPr txBox="1">
            <a:spLocks/>
          </p:cNvSpPr>
          <p:nvPr/>
        </p:nvSpPr>
        <p:spPr bwMode="auto">
          <a:xfrm>
            <a:off x="36512" y="2582906"/>
            <a:ext cx="9144000" cy="792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t>D.  </a:t>
            </a: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rPr>
              <a:t>A woman should not be an adult Christian Education director with authority over male teachers.</a:t>
            </a:r>
            <a:b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br>
            <a:endPar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endParaRPr>
          </a:p>
        </p:txBody>
      </p:sp>
      <p:sp>
        <p:nvSpPr>
          <p:cNvPr id="7" name="Title 3"/>
          <p:cNvSpPr txBox="1">
            <a:spLocks/>
          </p:cNvSpPr>
          <p:nvPr/>
        </p:nvSpPr>
        <p:spPr bwMode="auto">
          <a:xfrm>
            <a:off x="36512" y="3356992"/>
            <a:ext cx="9144000" cy="7200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t>E.  </a:t>
            </a: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rPr>
              <a:t>A woman should not be a children’s Sunday school director with authority over male teachers.</a:t>
            </a:r>
            <a:b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br>
            <a:endPar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endParaRPr>
          </a:p>
        </p:txBody>
      </p:sp>
      <p:sp>
        <p:nvSpPr>
          <p:cNvPr id="8" name="Title 3"/>
          <p:cNvSpPr txBox="1">
            <a:spLocks/>
          </p:cNvSpPr>
          <p:nvPr/>
        </p:nvSpPr>
        <p:spPr bwMode="auto">
          <a:xfrm>
            <a:off x="36512" y="4059070"/>
            <a:ext cx="9144000" cy="792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t>F.  </a:t>
            </a: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rPr>
              <a:t>A woman should not teach a mixed adult Sunday school class at the church building.</a:t>
            </a:r>
            <a:endPar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endParaRPr>
          </a:p>
        </p:txBody>
      </p:sp>
      <p:sp>
        <p:nvSpPr>
          <p:cNvPr id="9" name="Title 3"/>
          <p:cNvSpPr txBox="1">
            <a:spLocks/>
          </p:cNvSpPr>
          <p:nvPr/>
        </p:nvSpPr>
        <p:spPr bwMode="auto">
          <a:xfrm>
            <a:off x="36512" y="4833156"/>
            <a:ext cx="9144000" cy="5040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t>G.  </a:t>
            </a: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rPr>
              <a:t>A woman should not teach a mixed adult cell group at a private home.</a:t>
            </a:r>
            <a:endPar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endParaRPr>
          </a:p>
        </p:txBody>
      </p:sp>
      <p:sp>
        <p:nvSpPr>
          <p:cNvPr id="10" name="Title 3"/>
          <p:cNvSpPr txBox="1">
            <a:spLocks/>
          </p:cNvSpPr>
          <p:nvPr/>
        </p:nvSpPr>
        <p:spPr bwMode="auto">
          <a:xfrm>
            <a:off x="36512" y="5319210"/>
            <a:ext cx="9144000" cy="8640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t>H.  </a:t>
            </a: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rPr>
              <a:t>A woman should not teach a mixed biblical studies course at a seminary or Bible college.</a:t>
            </a:r>
            <a:b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br>
            <a:endPar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endParaRPr>
          </a:p>
        </p:txBody>
      </p:sp>
      <p:sp>
        <p:nvSpPr>
          <p:cNvPr id="11" name="Text Box 4"/>
          <p:cNvSpPr txBox="1">
            <a:spLocks noChangeArrowheads="1"/>
          </p:cNvSpPr>
          <p:nvPr/>
        </p:nvSpPr>
        <p:spPr bwMode="auto">
          <a:xfrm>
            <a:off x="8243888" y="-27384"/>
            <a:ext cx="784225" cy="460375"/>
          </a:xfrm>
          <a:prstGeom prst="rect">
            <a:avLst/>
          </a:prstGeom>
          <a:noFill/>
          <a:ln w="9525">
            <a:noFill/>
            <a:miter lim="800000"/>
            <a:headEnd/>
            <a:tailEnd/>
          </a:ln>
          <a:effectLst/>
        </p:spPr>
        <p:txBody>
          <a:bodyPr wrap="none" anchor="ctr">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222i</a:t>
            </a:r>
            <a:endParaRPr kumimoji="0"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534856502"/>
      </p:ext>
    </p:extLst>
  </p:cSld>
  <p:clrMapOvr>
    <a:masterClrMapping/>
  </p:clrMapOvr>
  <p:transition>
    <p:fade/>
  </p:transition>
</p:sld>
</file>

<file path=ppt/slides/slide11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66241" name="WordArt 4"/>
          <p:cNvSpPr>
            <a:spLocks noChangeArrowheads="1" noChangeShapeType="1" noTextEdit="1"/>
          </p:cNvSpPr>
          <p:nvPr/>
        </p:nvSpPr>
        <p:spPr bwMode="auto">
          <a:xfrm>
            <a:off x="2438400" y="533400"/>
            <a:ext cx="5105400" cy="914400"/>
          </a:xfrm>
          <a:prstGeom prst="rect">
            <a:avLst/>
          </a:prstGeom>
        </p:spPr>
        <p:txBody>
          <a:bodyPr wrap="none" fromWordArt="1">
            <a:prstTxWarp prst="textPlain">
              <a:avLst>
                <a:gd name="adj" fmla="val 50000"/>
              </a:avLst>
            </a:prstTxWarp>
            <a:scene3d>
              <a:camera prst="legacyPerspectiveTopLeft"/>
              <a:lightRig rig="legacyNormal3" dir="r"/>
            </a:scene3d>
            <a:sp3d extrusionH="201600" prstMaterial="legacyMetal">
              <a:extrusionClr>
                <a:srgbClr val="FFFFFF"/>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0" cap="none" spc="0" normalizeH="0" baseline="0" noProof="0">
                <a:ln w="9525">
                  <a:round/>
                  <a:headEnd/>
                  <a:tailEnd/>
                </a:ln>
                <a:gradFill rotWithShape="1">
                  <a:gsLst>
                    <a:gs pos="0">
                      <a:srgbClr val="006600"/>
                    </a:gs>
                    <a:gs pos="100000">
                      <a:srgbClr val="83B583"/>
                    </a:gs>
                  </a:gsLst>
                  <a:lin ang="5400000" scaled="1"/>
                </a:gradFill>
                <a:effectLst/>
                <a:uLnTx/>
                <a:uFillTx/>
                <a:latin typeface="Times New Roman"/>
                <a:ea typeface="Times New Roman"/>
                <a:cs typeface="Times New Roman"/>
              </a:rPr>
              <a:t>Avoid the 2 Extremes</a:t>
            </a:r>
          </a:p>
        </p:txBody>
      </p:sp>
      <p:sp>
        <p:nvSpPr>
          <p:cNvPr id="183301" name="Rectangle 5"/>
          <p:cNvSpPr>
            <a:spLocks noGrp="1" noChangeArrowheads="1"/>
          </p:cNvSpPr>
          <p:nvPr>
            <p:ph type="body" sz="half" idx="1"/>
          </p:nvPr>
        </p:nvSpPr>
        <p:spPr>
          <a:xfrm>
            <a:off x="685800" y="1600200"/>
            <a:ext cx="4191000" cy="5257800"/>
          </a:xfrm>
        </p:spPr>
        <p:txBody>
          <a:bodyPr/>
          <a:lstStyle/>
          <a:p>
            <a:pPr algn="ctr" eaLnBrk="1" hangingPunct="1">
              <a:lnSpc>
                <a:spcPct val="90000"/>
              </a:lnSpc>
              <a:buFontTx/>
              <a:buNone/>
              <a:defRPr/>
            </a:pPr>
            <a:r>
              <a:rPr lang="en-US" sz="3200" b="1" u="sng">
                <a:effectLst>
                  <a:outerShdw blurRad="38100" dist="38100" dir="2700000" algn="tl">
                    <a:srgbClr val="DDDDDD"/>
                  </a:outerShdw>
                </a:effectLst>
                <a:latin typeface="Arial" charset="0"/>
                <a:ea typeface="ＭＳ Ｐゴシック" charset="0"/>
                <a:cs typeface="ＭＳ Ｐゴシック" charset="0"/>
              </a:rPr>
              <a:t>Li</a:t>
            </a:r>
            <a:r>
              <a:rPr lang="en-US" sz="4400" b="1" u="sng">
                <a:solidFill>
                  <a:srgbClr val="FF0000"/>
                </a:solidFill>
                <a:effectLst>
                  <a:outerShdw blurRad="38100" dist="38100" dir="2700000" algn="tl">
                    <a:srgbClr val="DDDDDD"/>
                  </a:outerShdw>
                </a:effectLst>
                <a:latin typeface="Arial" charset="0"/>
                <a:ea typeface="ＭＳ Ｐゴシック" charset="0"/>
                <a:cs typeface="ＭＳ Ｐゴシック" charset="0"/>
              </a:rPr>
              <a:t>t</a:t>
            </a:r>
            <a:r>
              <a:rPr lang="en-US" sz="3200" b="1" u="sng">
                <a:effectLst>
                  <a:outerShdw blurRad="38100" dist="38100" dir="2700000" algn="tl">
                    <a:srgbClr val="DDDDDD"/>
                  </a:outerShdw>
                </a:effectLst>
                <a:latin typeface="Arial" charset="0"/>
                <a:ea typeface="ＭＳ Ｐゴシック" charset="0"/>
                <a:cs typeface="ＭＳ Ｐゴシック" charset="0"/>
              </a:rPr>
              <a:t>eralism</a:t>
            </a:r>
            <a:r>
              <a:rPr lang="en-US" sz="3200" b="1">
                <a:latin typeface="Arial" charset="0"/>
                <a:ea typeface="ＭＳ Ｐゴシック" charset="0"/>
                <a:cs typeface="ＭＳ Ｐゴシック" charset="0"/>
              </a:rPr>
              <a:t> </a:t>
            </a:r>
          </a:p>
          <a:p>
            <a:pPr eaLnBrk="1" hangingPunct="1">
              <a:lnSpc>
                <a:spcPct val="90000"/>
              </a:lnSpc>
              <a:buFontTx/>
              <a:buNone/>
              <a:defRPr/>
            </a:pPr>
            <a:r>
              <a:rPr lang="en-US" sz="2400" b="1" i="1">
                <a:solidFill>
                  <a:srgbClr val="FF3300"/>
                </a:solidFill>
                <a:latin typeface="Arial" charset="0"/>
                <a:ea typeface="ＭＳ Ｐゴシック" charset="0"/>
                <a:cs typeface="ＭＳ Ｐゴシック" charset="0"/>
              </a:rPr>
              <a:t>Enthroning</a:t>
            </a:r>
            <a:r>
              <a:rPr lang="en-US" sz="2400" b="1">
                <a:latin typeface="Arial" charset="0"/>
                <a:ea typeface="ＭＳ Ｐゴシック" charset="0"/>
                <a:cs typeface="ＭＳ Ｐゴシック" charset="0"/>
              </a:rPr>
              <a:t> Truth+Culture</a:t>
            </a:r>
          </a:p>
          <a:p>
            <a:pPr eaLnBrk="1" hangingPunct="1">
              <a:lnSpc>
                <a:spcPct val="90000"/>
              </a:lnSpc>
              <a:buFontTx/>
              <a:buNone/>
              <a:defRPr/>
            </a:pPr>
            <a:r>
              <a:rPr lang="en-US" sz="3000" b="1">
                <a:latin typeface="Arial" charset="0"/>
                <a:ea typeface="ＭＳ Ｐゴシック" charset="0"/>
                <a:cs typeface="ＭＳ Ｐゴシック" charset="0"/>
              </a:rPr>
              <a:t>2:8 Men must </a:t>
            </a:r>
            <a:r>
              <a:rPr lang="en-US" sz="3000" b="1">
                <a:solidFill>
                  <a:srgbClr val="FF3300"/>
                </a:solidFill>
                <a:latin typeface="Arial" charset="0"/>
                <a:ea typeface="ＭＳ Ｐゴシック" charset="0"/>
                <a:cs typeface="ＭＳ Ｐゴシック" charset="0"/>
              </a:rPr>
              <a:t>always</a:t>
            </a:r>
            <a:r>
              <a:rPr lang="en-US" sz="3000" b="1">
                <a:latin typeface="Arial" charset="0"/>
                <a:ea typeface="ＭＳ Ｐゴシック" charset="0"/>
                <a:cs typeface="ＭＳ Ｐゴシック" charset="0"/>
              </a:rPr>
              <a:t> lift up their hands when they pray.</a:t>
            </a:r>
          </a:p>
          <a:p>
            <a:pPr eaLnBrk="1" hangingPunct="1">
              <a:lnSpc>
                <a:spcPct val="90000"/>
              </a:lnSpc>
              <a:buFontTx/>
              <a:buNone/>
              <a:defRPr/>
            </a:pPr>
            <a:r>
              <a:rPr lang="en-US" sz="3000" b="1">
                <a:latin typeface="Arial" charset="0"/>
                <a:ea typeface="ＭＳ Ｐゴシック" charset="0"/>
                <a:cs typeface="ＭＳ Ｐゴシック" charset="0"/>
              </a:rPr>
              <a:t>2:9-10 Women must </a:t>
            </a:r>
            <a:r>
              <a:rPr lang="en-US" sz="3000" b="1">
                <a:solidFill>
                  <a:srgbClr val="FF3300"/>
                </a:solidFill>
                <a:latin typeface="Arial" charset="0"/>
                <a:ea typeface="ＭＳ Ｐゴシック" charset="0"/>
                <a:cs typeface="ＭＳ Ｐゴシック" charset="0"/>
              </a:rPr>
              <a:t>never</a:t>
            </a:r>
            <a:r>
              <a:rPr lang="en-US" sz="3000" b="1">
                <a:latin typeface="Arial" charset="0"/>
                <a:ea typeface="ＭＳ Ｐゴシック" charset="0"/>
                <a:cs typeface="ＭＳ Ｐゴシック" charset="0"/>
              </a:rPr>
              <a:t> plait their hair or wear jewelry.</a:t>
            </a:r>
          </a:p>
          <a:p>
            <a:pPr eaLnBrk="1" hangingPunct="1">
              <a:lnSpc>
                <a:spcPct val="90000"/>
              </a:lnSpc>
              <a:buFontTx/>
              <a:buNone/>
              <a:defRPr/>
            </a:pPr>
            <a:r>
              <a:rPr lang="en-US" sz="3000" b="1">
                <a:latin typeface="Arial" charset="0"/>
                <a:ea typeface="ＭＳ Ｐゴシック" charset="0"/>
                <a:cs typeface="ＭＳ Ｐゴシック" charset="0"/>
              </a:rPr>
              <a:t>2:11-12 </a:t>
            </a:r>
            <a:r>
              <a:rPr lang="en-US" sz="3000" b="1">
                <a:solidFill>
                  <a:srgbClr val="FF3300"/>
                </a:solidFill>
                <a:latin typeface="Arial" charset="0"/>
                <a:ea typeface="ＭＳ Ｐゴシック" charset="0"/>
                <a:cs typeface="ＭＳ Ｐゴシック" charset="0"/>
              </a:rPr>
              <a:t>In no circumstances</a:t>
            </a:r>
            <a:r>
              <a:rPr lang="en-US" sz="3000" b="1">
                <a:latin typeface="Arial" charset="0"/>
                <a:ea typeface="ＭＳ Ｐゴシック" charset="0"/>
                <a:cs typeface="ＭＳ Ｐゴシック" charset="0"/>
              </a:rPr>
              <a:t> may women teach men.</a:t>
            </a:r>
            <a:endParaRPr lang="en-US" sz="2400" b="1">
              <a:latin typeface="Arial" charset="0"/>
              <a:ea typeface="ＭＳ Ｐゴシック" charset="0"/>
              <a:cs typeface="ＭＳ Ｐゴシック" charset="0"/>
            </a:endParaRPr>
          </a:p>
        </p:txBody>
      </p:sp>
      <p:sp>
        <p:nvSpPr>
          <p:cNvPr id="183302" name="Rectangle 6"/>
          <p:cNvSpPr>
            <a:spLocks noGrp="1" noChangeArrowheads="1"/>
          </p:cNvSpPr>
          <p:nvPr>
            <p:ph type="body" sz="half" idx="2"/>
          </p:nvPr>
        </p:nvSpPr>
        <p:spPr>
          <a:xfrm>
            <a:off x="4876800" y="1600200"/>
            <a:ext cx="3962400" cy="4876800"/>
          </a:xfrm>
        </p:spPr>
        <p:txBody>
          <a:bodyPr/>
          <a:lstStyle/>
          <a:p>
            <a:pPr marL="0" indent="0" algn="ctr" eaLnBrk="1" hangingPunct="1">
              <a:buFontTx/>
              <a:buNone/>
              <a:defRPr/>
            </a:pPr>
            <a:r>
              <a:rPr lang="en-US" sz="3200" b="1" u="sng" dirty="0">
                <a:effectLst>
                  <a:outerShdw blurRad="38100" dist="38100" dir="2700000" algn="tl">
                    <a:srgbClr val="DDDDDD"/>
                  </a:outerShdw>
                </a:effectLst>
                <a:ea typeface="+mn-ea"/>
                <a:cs typeface="+mn-cs"/>
              </a:rPr>
              <a:t>Li</a:t>
            </a:r>
            <a:r>
              <a:rPr lang="en-US" sz="4400" b="1" u="sng" dirty="0">
                <a:solidFill>
                  <a:srgbClr val="0066CC"/>
                </a:solidFill>
                <a:effectLst>
                  <a:outerShdw blurRad="38100" dist="38100" dir="2700000" algn="tl">
                    <a:srgbClr val="DDDDDD"/>
                  </a:outerShdw>
                </a:effectLst>
                <a:ea typeface="+mn-ea"/>
                <a:cs typeface="+mn-cs"/>
              </a:rPr>
              <a:t>b</a:t>
            </a:r>
            <a:r>
              <a:rPr lang="en-US" sz="3200" b="1" u="sng" dirty="0">
                <a:effectLst>
                  <a:outerShdw blurRad="38100" dist="38100" dir="2700000" algn="tl">
                    <a:srgbClr val="DDDDDD"/>
                  </a:outerShdw>
                </a:effectLst>
                <a:ea typeface="+mn-ea"/>
                <a:cs typeface="+mn-cs"/>
              </a:rPr>
              <a:t>eralism</a:t>
            </a:r>
            <a:r>
              <a:rPr lang="en-US" sz="3200" b="1" dirty="0">
                <a:ea typeface="+mn-ea"/>
                <a:cs typeface="+mn-cs"/>
              </a:rPr>
              <a:t> </a:t>
            </a:r>
          </a:p>
          <a:p>
            <a:pPr marL="0" indent="0" eaLnBrk="1" hangingPunct="1">
              <a:buFontTx/>
              <a:buNone/>
              <a:defRPr/>
            </a:pPr>
            <a:r>
              <a:rPr lang="en-US" sz="2400" b="1" i="1" dirty="0">
                <a:solidFill>
                  <a:srgbClr val="0066FF"/>
                </a:solidFill>
                <a:ea typeface="+mn-ea"/>
                <a:cs typeface="+mn-cs"/>
              </a:rPr>
              <a:t>Dismissing</a:t>
            </a:r>
            <a:r>
              <a:rPr lang="en-US" sz="2400" b="1" dirty="0">
                <a:ea typeface="+mn-ea"/>
                <a:cs typeface="+mn-cs"/>
              </a:rPr>
              <a:t> </a:t>
            </a:r>
            <a:r>
              <a:rPr lang="en-US" sz="2400" b="1" dirty="0" err="1">
                <a:ea typeface="+mn-ea"/>
                <a:cs typeface="+mn-cs"/>
              </a:rPr>
              <a:t>Truth+Culture</a:t>
            </a:r>
            <a:endParaRPr lang="en-US" sz="2000" b="1" dirty="0">
              <a:ea typeface="+mn-ea"/>
              <a:cs typeface="+mn-cs"/>
            </a:endParaRPr>
          </a:p>
          <a:p>
            <a:pPr marL="0" indent="0" eaLnBrk="1" hangingPunct="1">
              <a:buFontTx/>
              <a:buNone/>
              <a:defRPr/>
            </a:pPr>
            <a:r>
              <a:rPr lang="en-US" b="1" dirty="0">
                <a:ea typeface="+mn-ea"/>
                <a:cs typeface="+mn-cs"/>
              </a:rPr>
              <a:t>All the things in this chapter are out of date and irrelevant, </a:t>
            </a:r>
            <a:r>
              <a:rPr lang="en-US" b="1" dirty="0">
                <a:solidFill>
                  <a:srgbClr val="0066FF"/>
                </a:solidFill>
                <a:ea typeface="+mn-ea"/>
                <a:cs typeface="+mn-cs"/>
              </a:rPr>
              <a:t>merely temporary regulations</a:t>
            </a:r>
            <a:r>
              <a:rPr lang="en-US" b="1" dirty="0">
                <a:ea typeface="+mn-ea"/>
                <a:cs typeface="+mn-cs"/>
              </a:rPr>
              <a:t> to meet a given situation.</a:t>
            </a:r>
            <a:r>
              <a:rPr lang="en-US" sz="3200" b="1" dirty="0">
                <a:ea typeface="+mn-ea"/>
                <a:cs typeface="+mn-cs"/>
              </a:rPr>
              <a:t> </a:t>
            </a:r>
          </a:p>
        </p:txBody>
      </p:sp>
      <p:sp>
        <p:nvSpPr>
          <p:cNvPr id="266244" name="Rectangle 9"/>
          <p:cNvSpPr>
            <a:spLocks noGrp="1" noChangeArrowheads="1"/>
          </p:cNvSpPr>
          <p:nvPr>
            <p:ph type="title"/>
          </p:nvPr>
        </p:nvSpPr>
        <p:spPr>
          <a:xfrm>
            <a:off x="0" y="-762000"/>
            <a:ext cx="9144000" cy="838200"/>
          </a:xfrm>
        </p:spPr>
        <p:txBody>
          <a:bodyPr/>
          <a:lstStyle/>
          <a:p>
            <a:pPr eaLnBrk="1" hangingPunct="1"/>
            <a:r>
              <a:rPr lang="en-US" sz="4000">
                <a:latin typeface="Engravers MT" charset="0"/>
                <a:ea typeface="ＭＳ Ｐゴシック" charset="0"/>
                <a:cs typeface="ＭＳ Ｐゴシック" charset="0"/>
              </a:rPr>
              <a:t>Avoid the 2 Extremes</a:t>
            </a:r>
          </a:p>
        </p:txBody>
      </p:sp>
    </p:spTree>
    <p:extLst>
      <p:ext uri="{BB962C8B-B14F-4D97-AF65-F5344CB8AC3E}">
        <p14:creationId xmlns:p14="http://schemas.microsoft.com/office/powerpoint/2010/main" val="3386297461"/>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67265" name="Rectangle 2"/>
          <p:cNvSpPr>
            <a:spLocks noGrp="1" noChangeArrowheads="1"/>
          </p:cNvSpPr>
          <p:nvPr>
            <p:ph type="title"/>
          </p:nvPr>
        </p:nvSpPr>
        <p:spPr>
          <a:xfrm>
            <a:off x="0" y="-571500"/>
            <a:ext cx="9144000" cy="800100"/>
          </a:xfrm>
        </p:spPr>
        <p:txBody>
          <a:bodyPr/>
          <a:lstStyle/>
          <a:p>
            <a:pPr eaLnBrk="1" hangingPunct="1"/>
            <a:r>
              <a:rPr lang="en-US" sz="2000">
                <a:latin typeface="Engravers MT" charset="0"/>
                <a:ea typeface="ＭＳ Ｐゴシック" charset="0"/>
                <a:cs typeface="ＭＳ Ｐゴシック" charset="0"/>
              </a:rPr>
              <a:t>Distinguish Between Culture and Truth</a:t>
            </a:r>
          </a:p>
        </p:txBody>
      </p:sp>
      <p:sp>
        <p:nvSpPr>
          <p:cNvPr id="185347" name="Rectangle 3"/>
          <p:cNvSpPr>
            <a:spLocks noGrp="1" noChangeArrowheads="1"/>
          </p:cNvSpPr>
          <p:nvPr>
            <p:ph type="body" sz="half" idx="1"/>
          </p:nvPr>
        </p:nvSpPr>
        <p:spPr>
          <a:xfrm>
            <a:off x="539750" y="1752600"/>
            <a:ext cx="4114800" cy="5105400"/>
          </a:xfrm>
        </p:spPr>
        <p:txBody>
          <a:bodyPr/>
          <a:lstStyle/>
          <a:p>
            <a:pPr algn="ctr" eaLnBrk="1" hangingPunct="1">
              <a:buFontTx/>
              <a:buNone/>
            </a:pPr>
            <a:r>
              <a:rPr lang="en-US" sz="3200" b="1" u="sng">
                <a:solidFill>
                  <a:srgbClr val="FF0000"/>
                </a:solidFill>
                <a:latin typeface="Arial" charset="0"/>
                <a:ea typeface="ＭＳ Ｐゴシック" charset="0"/>
                <a:cs typeface="ＭＳ Ｐゴシック" charset="0"/>
              </a:rPr>
              <a:t>Culture</a:t>
            </a:r>
          </a:p>
          <a:p>
            <a:pPr eaLnBrk="1" hangingPunct="1"/>
            <a:r>
              <a:rPr lang="en-US" sz="3200" b="1">
                <a:latin typeface="Arial" charset="0"/>
                <a:ea typeface="ＭＳ Ｐゴシック" charset="0"/>
                <a:cs typeface="ＭＳ Ｐゴシック" charset="0"/>
              </a:rPr>
              <a:t>Changeable</a:t>
            </a:r>
          </a:p>
          <a:p>
            <a:pPr eaLnBrk="1" hangingPunct="1"/>
            <a:r>
              <a:rPr lang="en-US" sz="3200" b="1">
                <a:latin typeface="Arial" charset="0"/>
                <a:ea typeface="ＭＳ Ｐゴシック" charset="0"/>
                <a:cs typeface="ＭＳ Ｐゴシック" charset="0"/>
              </a:rPr>
              <a:t>Time bound to biblical author and audience</a:t>
            </a:r>
          </a:p>
          <a:p>
            <a:pPr eaLnBrk="1" hangingPunct="1"/>
            <a:r>
              <a:rPr lang="en-US" sz="3200" b="1">
                <a:latin typeface="Arial" charset="0"/>
                <a:ea typeface="ＭＳ Ｐゴシック" charset="0"/>
                <a:cs typeface="ＭＳ Ｐゴシック" charset="0"/>
              </a:rPr>
              <a:t>Provides analytical details</a:t>
            </a:r>
          </a:p>
          <a:p>
            <a:pPr eaLnBrk="1" hangingPunct="1"/>
            <a:r>
              <a:rPr lang="en-US" sz="3200" b="1">
                <a:latin typeface="Arial" charset="0"/>
                <a:ea typeface="ＭＳ Ｐゴシック" charset="0"/>
                <a:cs typeface="ＭＳ Ｐゴシック" charset="0"/>
              </a:rPr>
              <a:t>Concrete and Specific</a:t>
            </a:r>
          </a:p>
        </p:txBody>
      </p:sp>
      <p:sp>
        <p:nvSpPr>
          <p:cNvPr id="185348" name="Rectangle 4"/>
          <p:cNvSpPr>
            <a:spLocks noGrp="1" noChangeArrowheads="1"/>
          </p:cNvSpPr>
          <p:nvPr>
            <p:ph type="body" sz="half" idx="2"/>
          </p:nvPr>
        </p:nvSpPr>
        <p:spPr>
          <a:xfrm>
            <a:off x="4806950" y="1752600"/>
            <a:ext cx="4495800" cy="4953000"/>
          </a:xfrm>
        </p:spPr>
        <p:txBody>
          <a:bodyPr/>
          <a:lstStyle/>
          <a:p>
            <a:pPr algn="ctr" eaLnBrk="1" hangingPunct="1">
              <a:buFontTx/>
              <a:buNone/>
            </a:pPr>
            <a:r>
              <a:rPr lang="en-US" sz="3200" b="1" u="sng">
                <a:solidFill>
                  <a:srgbClr val="0066FF"/>
                </a:solidFill>
                <a:latin typeface="Arial" charset="0"/>
                <a:ea typeface="ＭＳ Ｐゴシック" charset="0"/>
                <a:cs typeface="ＭＳ Ｐゴシック" charset="0"/>
              </a:rPr>
              <a:t>Truth</a:t>
            </a:r>
          </a:p>
          <a:p>
            <a:pPr eaLnBrk="1" hangingPunct="1"/>
            <a:r>
              <a:rPr lang="en-US" sz="3200" b="1">
                <a:latin typeface="Arial" charset="0"/>
                <a:ea typeface="ＭＳ Ｐゴシック" charset="0"/>
                <a:cs typeface="ＭＳ Ｐゴシック" charset="0"/>
              </a:rPr>
              <a:t>Changeless</a:t>
            </a:r>
          </a:p>
          <a:p>
            <a:pPr eaLnBrk="1" hangingPunct="1"/>
            <a:r>
              <a:rPr lang="en-US" sz="3200" b="1">
                <a:latin typeface="Arial" charset="0"/>
                <a:ea typeface="ＭＳ Ｐゴシック" charset="0"/>
                <a:cs typeface="ＭＳ Ｐゴシック" charset="0"/>
              </a:rPr>
              <a:t>Timeless</a:t>
            </a:r>
          </a:p>
          <a:p>
            <a:pPr eaLnBrk="1" hangingPunct="1">
              <a:buFontTx/>
              <a:buNone/>
            </a:pPr>
            <a:endParaRPr lang="en-US" sz="4800" b="1">
              <a:latin typeface="Arial" charset="0"/>
              <a:ea typeface="ＭＳ Ｐゴシック" charset="0"/>
              <a:cs typeface="ＭＳ Ｐゴシック" charset="0"/>
            </a:endParaRPr>
          </a:p>
          <a:p>
            <a:pPr eaLnBrk="1" hangingPunct="1"/>
            <a:r>
              <a:rPr lang="en-US" sz="3200" b="1">
                <a:latin typeface="Arial" charset="0"/>
                <a:ea typeface="ＭＳ Ｐゴシック" charset="0"/>
                <a:cs typeface="ＭＳ Ｐゴシック" charset="0"/>
              </a:rPr>
              <a:t>Provides integrated truth</a:t>
            </a:r>
          </a:p>
          <a:p>
            <a:pPr eaLnBrk="1" hangingPunct="1"/>
            <a:r>
              <a:rPr lang="en-US" sz="3200" b="1">
                <a:latin typeface="Arial" charset="0"/>
                <a:ea typeface="ＭＳ Ｐゴシック" charset="0"/>
                <a:cs typeface="ＭＳ Ｐゴシック" charset="0"/>
              </a:rPr>
              <a:t>Universal and General</a:t>
            </a:r>
          </a:p>
        </p:txBody>
      </p:sp>
      <p:sp>
        <p:nvSpPr>
          <p:cNvPr id="267268" name="WordArt 5"/>
          <p:cNvSpPr>
            <a:spLocks noChangeArrowheads="1" noChangeShapeType="1" noTextEdit="1"/>
          </p:cNvSpPr>
          <p:nvPr/>
        </p:nvSpPr>
        <p:spPr bwMode="auto">
          <a:xfrm>
            <a:off x="1752600" y="609600"/>
            <a:ext cx="7391400" cy="95250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0" cap="none" spc="0" normalizeH="0" baseline="0" noProof="0">
                <a:ln>
                  <a:noFill/>
                </a:ln>
                <a:solidFill>
                  <a:srgbClr val="000000"/>
                </a:solidFill>
                <a:effectLst>
                  <a:outerShdw blurRad="63500" dist="38099" dir="2700000" algn="ctr" rotWithShape="0">
                    <a:srgbClr val="C0C0C0">
                      <a:alpha val="74997"/>
                    </a:srgbClr>
                  </a:outerShdw>
                </a:effectLst>
                <a:uLnTx/>
                <a:uFillTx/>
                <a:latin typeface="Haettenschweiler"/>
                <a:ea typeface="Haettenschweiler"/>
                <a:cs typeface="Haettenschweiler"/>
              </a:rPr>
              <a:t>Distinguish between Culture and Truth</a:t>
            </a:r>
          </a:p>
        </p:txBody>
      </p:sp>
    </p:spTree>
    <p:extLst>
      <p:ext uri="{BB962C8B-B14F-4D97-AF65-F5344CB8AC3E}">
        <p14:creationId xmlns:p14="http://schemas.microsoft.com/office/powerpoint/2010/main" val="161307313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85347"/>
                                        </p:tgtEl>
                                        <p:attrNameLst>
                                          <p:attrName>style.visibility</p:attrName>
                                        </p:attrNameLst>
                                      </p:cBhvr>
                                      <p:to>
                                        <p:strVal val="visible"/>
                                      </p:to>
                                    </p:set>
                                    <p:anim calcmode="lin" valueType="num">
                                      <p:cBhvr additive="base">
                                        <p:cTn id="7" dur="500" fill="hold"/>
                                        <p:tgtEl>
                                          <p:spTgt spid="185347"/>
                                        </p:tgtEl>
                                        <p:attrNameLst>
                                          <p:attrName>ppt_x</p:attrName>
                                        </p:attrNameLst>
                                      </p:cBhvr>
                                      <p:tavLst>
                                        <p:tav tm="0">
                                          <p:val>
                                            <p:strVal val="0-#ppt_w/2"/>
                                          </p:val>
                                        </p:tav>
                                        <p:tav tm="100000">
                                          <p:val>
                                            <p:strVal val="#ppt_x"/>
                                          </p:val>
                                        </p:tav>
                                      </p:tavLst>
                                    </p:anim>
                                    <p:anim calcmode="lin" valueType="num">
                                      <p:cBhvr additive="base">
                                        <p:cTn id="8" dur="500" fill="hold"/>
                                        <p:tgtEl>
                                          <p:spTgt spid="185347"/>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185347"/>
                                        </p:tgtEl>
                                        <p:attrNameLst>
                                          <p:attrName>ppt_c</p:attrName>
                                        </p:attrNameLst>
                                      </p:cBhvr>
                                      <p:to>
                                        <a:srgbClr val="33CC33"/>
                                      </p:to>
                                    </p:animClr>
                                  </p:sub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85348"/>
                                        </p:tgtEl>
                                        <p:attrNameLst>
                                          <p:attrName>style.visibility</p:attrName>
                                        </p:attrNameLst>
                                      </p:cBhvr>
                                      <p:to>
                                        <p:strVal val="visible"/>
                                      </p:to>
                                    </p:set>
                                    <p:anim calcmode="lin" valueType="num">
                                      <p:cBhvr additive="base">
                                        <p:cTn id="13" dur="500" fill="hold"/>
                                        <p:tgtEl>
                                          <p:spTgt spid="185348"/>
                                        </p:tgtEl>
                                        <p:attrNameLst>
                                          <p:attrName>ppt_x</p:attrName>
                                        </p:attrNameLst>
                                      </p:cBhvr>
                                      <p:tavLst>
                                        <p:tav tm="0">
                                          <p:val>
                                            <p:strVal val="1+#ppt_w/2"/>
                                          </p:val>
                                        </p:tav>
                                        <p:tav tm="100000">
                                          <p:val>
                                            <p:strVal val="#ppt_x"/>
                                          </p:val>
                                        </p:tav>
                                      </p:tavLst>
                                    </p:anim>
                                    <p:anim calcmode="lin" valueType="num">
                                      <p:cBhvr additive="base">
                                        <p:cTn id="14" dur="500" fill="hold"/>
                                        <p:tgtEl>
                                          <p:spTgt spid="185348"/>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185348"/>
                                        </p:tgtEl>
                                        <p:attrNameLst>
                                          <p:attrName>ppt_c</p:attrName>
                                        </p:attrNameLst>
                                      </p:cBhvr>
                                      <p:to>
                                        <a:srgbClr val="FF3300"/>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347" grpId="0" autoUpdateAnimBg="0"/>
      <p:bldP spid="185348" grpId="0" autoUpdateAnimBg="0"/>
    </p:bldLst>
  </p:timing>
</p:sld>
</file>

<file path=ppt/slides/slide11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86370" name="Rectangle 2"/>
          <p:cNvSpPr>
            <a:spLocks noGrp="1" noChangeArrowheads="1"/>
          </p:cNvSpPr>
          <p:nvPr>
            <p:ph type="title"/>
          </p:nvPr>
        </p:nvSpPr>
        <p:spPr>
          <a:xfrm>
            <a:off x="-762000" y="609600"/>
            <a:ext cx="9829800" cy="990600"/>
          </a:xfrm>
        </p:spPr>
        <p:txBody>
          <a:bodyPr/>
          <a:lstStyle/>
          <a:p>
            <a:pPr algn="r" eaLnBrk="1" hangingPunct="1">
              <a:defRPr/>
            </a:pPr>
            <a:r>
              <a:rPr lang="en-US" sz="4000" b="1" dirty="0">
                <a:effectLst>
                  <a:outerShdw blurRad="38100" dist="38100" dir="2700000" algn="tl">
                    <a:srgbClr val="DDDDDD"/>
                  </a:outerShdw>
                </a:effectLst>
                <a:latin typeface="Engravers MT" charset="0"/>
                <a:ea typeface="ＭＳ Ｐゴシック" charset="0"/>
                <a:cs typeface="Times New Roman" charset="0"/>
              </a:rPr>
              <a:t>Men</a:t>
            </a:r>
            <a:r>
              <a:rPr lang="fr-FR" altLang="ja-JP" sz="4000" b="1" dirty="0">
                <a:effectLst>
                  <a:outerShdw blurRad="38100" dist="38100" dir="2700000" algn="tl">
                    <a:srgbClr val="DDDDDD"/>
                  </a:outerShdw>
                </a:effectLst>
                <a:latin typeface="Engravers MT" charset="0"/>
                <a:ea typeface="ＭＳ Ｐゴシック" charset="0"/>
                <a:cs typeface="Times New Roman" charset="0"/>
              </a:rPr>
              <a:t>'</a:t>
            </a:r>
            <a:r>
              <a:rPr lang="en-US" sz="4000" b="1" dirty="0">
                <a:effectLst>
                  <a:outerShdw blurRad="38100" dist="38100" dir="2700000" algn="tl">
                    <a:srgbClr val="DDDDDD"/>
                  </a:outerShdw>
                </a:effectLst>
                <a:latin typeface="Engravers MT" charset="0"/>
                <a:ea typeface="ＭＳ Ｐゴシック" charset="0"/>
                <a:cs typeface="Times New Roman" charset="0"/>
              </a:rPr>
              <a:t>s Prayer  2:8</a:t>
            </a:r>
            <a:r>
              <a:rPr lang="en-US" sz="8000" b="1" i="1" dirty="0">
                <a:effectLst>
                  <a:outerShdw blurRad="38100" dist="38100" dir="2700000" algn="tl">
                    <a:srgbClr val="DDDDDD"/>
                  </a:outerShdw>
                </a:effectLst>
                <a:latin typeface="Engravers MT" charset="0"/>
                <a:ea typeface="ＭＳ Ｐゴシック" charset="0"/>
                <a:cs typeface="Times New Roman" charset="0"/>
              </a:rPr>
              <a:t> </a:t>
            </a:r>
            <a:endParaRPr lang="en-US" sz="6000" i="1" dirty="0">
              <a:effectLst>
                <a:outerShdw blurRad="38100" dist="38100" dir="2700000" algn="tl">
                  <a:srgbClr val="DDDDDD"/>
                </a:outerShdw>
              </a:effectLst>
              <a:latin typeface="Engravers MT" charset="0"/>
              <a:ea typeface="ＭＳ Ｐゴシック" charset="0"/>
              <a:cs typeface="Times New Roman" charset="0"/>
            </a:endParaRPr>
          </a:p>
        </p:txBody>
      </p:sp>
      <p:sp>
        <p:nvSpPr>
          <p:cNvPr id="186371" name="Rectangle 3"/>
          <p:cNvSpPr>
            <a:spLocks noGrp="1" noChangeArrowheads="1"/>
          </p:cNvSpPr>
          <p:nvPr>
            <p:ph type="body" sz="half" idx="2"/>
          </p:nvPr>
        </p:nvSpPr>
        <p:spPr/>
        <p:txBody>
          <a:bodyPr/>
          <a:lstStyle/>
          <a:p>
            <a:pPr marL="0" indent="0" eaLnBrk="1" hangingPunct="1">
              <a:buFontTx/>
              <a:buNone/>
              <a:defRPr/>
            </a:pPr>
            <a:r>
              <a:rPr lang="en-US" sz="4000" b="1" i="1">
                <a:effectLst>
                  <a:outerShdw blurRad="38100" dist="38100" dir="2700000" algn="tl">
                    <a:srgbClr val="DDDDDD"/>
                  </a:outerShdw>
                </a:effectLst>
                <a:latin typeface="Arial" charset="0"/>
                <a:ea typeface="ＭＳ Ｐゴシック" charset="0"/>
                <a:cs typeface="Times New Roman" charset="0"/>
              </a:rPr>
              <a:t>Duties of men in relation to prayer</a:t>
            </a:r>
          </a:p>
        </p:txBody>
      </p:sp>
      <p:pic>
        <p:nvPicPr>
          <p:cNvPr id="268291" name="Picture 4" descr="j0177811"/>
          <p:cNvPicPr>
            <a:picLocks noGrp="1" noChangeAspect="1" noChangeArrowheads="1"/>
          </p:cNvPicPr>
          <p:nvPr>
            <p:ph type="clipArt" sz="half" idx="1"/>
          </p:nvPr>
        </p:nvPicPr>
        <p:blipFill>
          <a:blip r:embed="rId2">
            <a:extLst>
              <a:ext uri="{28A0092B-C50C-407E-A947-70E740481C1C}">
                <a14:useLocalDpi xmlns:a14="http://schemas.microsoft.com/office/drawing/2010/main"/>
              </a:ext>
            </a:extLst>
          </a:blip>
          <a:srcRect/>
          <a:stretch>
            <a:fillRect/>
          </a:stretch>
        </p:blipFill>
        <p:spPr>
          <a:xfrm>
            <a:off x="1295400" y="1981200"/>
            <a:ext cx="2749550" cy="4191000"/>
          </a:xfrm>
        </p:spPr>
      </p:pic>
    </p:spTree>
    <p:extLst>
      <p:ext uri="{BB962C8B-B14F-4D97-AF65-F5344CB8AC3E}">
        <p14:creationId xmlns:p14="http://schemas.microsoft.com/office/powerpoint/2010/main" val="3728249983"/>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87394" name="Rectangle 2"/>
          <p:cNvSpPr>
            <a:spLocks noGrp="1" noChangeArrowheads="1"/>
          </p:cNvSpPr>
          <p:nvPr>
            <p:ph type="title"/>
          </p:nvPr>
        </p:nvSpPr>
        <p:spPr>
          <a:xfrm>
            <a:off x="381000" y="609600"/>
            <a:ext cx="8610600" cy="1143000"/>
          </a:xfrm>
        </p:spPr>
        <p:txBody>
          <a:bodyPr/>
          <a:lstStyle/>
          <a:p>
            <a:pPr algn="r" eaLnBrk="1" hangingPunct="1">
              <a:defRPr/>
            </a:pPr>
            <a:r>
              <a:rPr lang="en-US" sz="4000" b="1" dirty="0">
                <a:effectLst>
                  <a:outerShdw blurRad="38100" dist="38100" dir="2700000" algn="tl">
                    <a:srgbClr val="DDDDDD"/>
                  </a:outerShdw>
                </a:effectLst>
                <a:latin typeface="Engravers MT" charset="0"/>
                <a:ea typeface="ＭＳ Ｐゴシック" charset="0"/>
                <a:cs typeface="ＭＳ Ｐゴシック" charset="0"/>
              </a:rPr>
              <a:t>Men</a:t>
            </a:r>
            <a:r>
              <a:rPr lang="fr-FR" altLang="ja-JP" sz="4000" b="1" dirty="0">
                <a:effectLst>
                  <a:outerShdw blurRad="38100" dist="38100" dir="2700000" algn="tl">
                    <a:srgbClr val="DDDDDD"/>
                  </a:outerShdw>
                </a:effectLst>
                <a:latin typeface="Engravers MT" charset="0"/>
                <a:ea typeface="ＭＳ Ｐゴシック" charset="0"/>
                <a:cs typeface="ＭＳ Ｐゴシック" charset="0"/>
              </a:rPr>
              <a:t>'</a:t>
            </a:r>
            <a:r>
              <a:rPr lang="en-US" sz="4000" b="1" dirty="0">
                <a:effectLst>
                  <a:outerShdw blurRad="38100" dist="38100" dir="2700000" algn="tl">
                    <a:srgbClr val="DDDDDD"/>
                  </a:outerShdw>
                </a:effectLst>
                <a:latin typeface="Engravers MT" charset="0"/>
                <a:ea typeface="ＭＳ Ｐゴシック" charset="0"/>
                <a:cs typeface="ＭＳ Ｐゴシック" charset="0"/>
              </a:rPr>
              <a:t>s prayer 2:8</a:t>
            </a:r>
            <a:r>
              <a:rPr lang="en-US" sz="4000" dirty="0">
                <a:latin typeface="Engravers MT" charset="0"/>
                <a:ea typeface="ＭＳ Ｐゴシック" charset="0"/>
                <a:cs typeface="ＭＳ Ｐゴシック" charset="0"/>
              </a:rPr>
              <a:t>  </a:t>
            </a:r>
            <a:endParaRPr lang="en-US" dirty="0">
              <a:latin typeface="Engravers MT" charset="0"/>
              <a:ea typeface="ＭＳ Ｐゴシック" charset="0"/>
              <a:cs typeface="ＭＳ Ｐゴシック" charset="0"/>
            </a:endParaRPr>
          </a:p>
        </p:txBody>
      </p:sp>
      <p:sp>
        <p:nvSpPr>
          <p:cNvPr id="187395" name="Rectangle 3"/>
          <p:cNvSpPr>
            <a:spLocks noGrp="1" noChangeArrowheads="1"/>
          </p:cNvSpPr>
          <p:nvPr>
            <p:ph type="body" sz="half" idx="1"/>
          </p:nvPr>
        </p:nvSpPr>
        <p:spPr>
          <a:xfrm>
            <a:off x="304800" y="1981200"/>
            <a:ext cx="4343400" cy="4114800"/>
          </a:xfrm>
        </p:spPr>
        <p:txBody>
          <a:bodyPr/>
          <a:lstStyle/>
          <a:p>
            <a:pPr algn="ctr" eaLnBrk="1" hangingPunct="1">
              <a:buFontTx/>
              <a:buNone/>
            </a:pPr>
            <a:r>
              <a:rPr lang="en-US" sz="4000" b="1" i="1" u="sng">
                <a:solidFill>
                  <a:srgbClr val="FF9900"/>
                </a:solidFill>
                <a:latin typeface="Arial" charset="0"/>
                <a:ea typeface="ＭＳ Ｐゴシック" charset="0"/>
                <a:cs typeface="ＭＳ Ｐゴシック" charset="0"/>
              </a:rPr>
              <a:t>Culture</a:t>
            </a:r>
            <a:r>
              <a:rPr lang="en-US" sz="4000" b="1">
                <a:latin typeface="Arial" charset="0"/>
                <a:ea typeface="ＭＳ Ｐゴシック" charset="0"/>
                <a:cs typeface="ＭＳ Ｐゴシック" charset="0"/>
              </a:rPr>
              <a:t> </a:t>
            </a:r>
          </a:p>
          <a:p>
            <a:pPr algn="ctr" eaLnBrk="1" hangingPunct="1">
              <a:buFontTx/>
              <a:buNone/>
            </a:pPr>
            <a:r>
              <a:rPr lang="en-US" sz="3200" b="1" i="1">
                <a:latin typeface="Arial" charset="0"/>
                <a:ea typeface="ＭＳ Ｐゴシック" charset="0"/>
                <a:cs typeface="ＭＳ Ｐゴシック" charset="0"/>
              </a:rPr>
              <a:t>Their </a:t>
            </a:r>
            <a:r>
              <a:rPr lang="en-US" sz="3200" b="1" i="1">
                <a:solidFill>
                  <a:srgbClr val="FF3300"/>
                </a:solidFill>
                <a:latin typeface="Arial" charset="0"/>
                <a:ea typeface="ＭＳ Ｐゴシック" charset="0"/>
                <a:cs typeface="ＭＳ Ｐゴシック" charset="0"/>
              </a:rPr>
              <a:t>bodily posture</a:t>
            </a:r>
            <a:r>
              <a:rPr lang="en-US" sz="3200" b="1" i="1">
                <a:latin typeface="Arial" charset="0"/>
                <a:ea typeface="ＭＳ Ｐゴシック" charset="0"/>
                <a:cs typeface="ＭＳ Ｐゴシック" charset="0"/>
              </a:rPr>
              <a:t> as they pray:</a:t>
            </a:r>
          </a:p>
          <a:p>
            <a:pPr algn="ctr" eaLnBrk="1" hangingPunct="1">
              <a:buFontTx/>
              <a:buNone/>
            </a:pPr>
            <a:r>
              <a:rPr lang="en-US" sz="3200" b="1" i="1">
                <a:latin typeface="Arial" charset="0"/>
                <a:ea typeface="ＭＳ Ｐゴシック" charset="0"/>
                <a:cs typeface="ＭＳ Ｐゴシック" charset="0"/>
              </a:rPr>
              <a:t>	standing, kneeling, sitting, clapping hands or raising arms</a:t>
            </a:r>
          </a:p>
        </p:txBody>
      </p:sp>
      <p:sp>
        <p:nvSpPr>
          <p:cNvPr id="187396" name="Rectangle 4"/>
          <p:cNvSpPr>
            <a:spLocks noGrp="1" noChangeArrowheads="1"/>
          </p:cNvSpPr>
          <p:nvPr>
            <p:ph type="body" sz="half" idx="2"/>
          </p:nvPr>
        </p:nvSpPr>
        <p:spPr/>
        <p:txBody>
          <a:bodyPr/>
          <a:lstStyle/>
          <a:p>
            <a:pPr algn="ctr" eaLnBrk="1" hangingPunct="1">
              <a:buFontTx/>
              <a:buNone/>
            </a:pPr>
            <a:r>
              <a:rPr lang="en-US" sz="4000" b="1" u="sng">
                <a:solidFill>
                  <a:srgbClr val="0066FF"/>
                </a:solidFill>
                <a:latin typeface="Arial" charset="0"/>
                <a:ea typeface="ＭＳ Ｐゴシック" charset="0"/>
                <a:cs typeface="ＭＳ Ｐゴシック" charset="0"/>
              </a:rPr>
              <a:t>Truth</a:t>
            </a:r>
            <a:r>
              <a:rPr lang="en-US" sz="4000" b="1">
                <a:latin typeface="Arial" charset="0"/>
                <a:ea typeface="ＭＳ Ｐゴシック" charset="0"/>
                <a:cs typeface="ＭＳ Ｐゴシック" charset="0"/>
              </a:rPr>
              <a:t> </a:t>
            </a:r>
            <a:endParaRPr lang="en-US" sz="3200" b="1">
              <a:latin typeface="Arial" charset="0"/>
              <a:ea typeface="ＭＳ Ｐゴシック" charset="0"/>
              <a:cs typeface="ＭＳ Ｐゴシック" charset="0"/>
            </a:endParaRPr>
          </a:p>
          <a:p>
            <a:pPr algn="ctr" eaLnBrk="1" hangingPunct="1">
              <a:buFontTx/>
              <a:buNone/>
            </a:pPr>
            <a:r>
              <a:rPr lang="en-US" sz="3200" b="1">
                <a:latin typeface="Arial" charset="0"/>
                <a:ea typeface="ＭＳ Ｐゴシック" charset="0"/>
                <a:cs typeface="ＭＳ Ｐゴシック" charset="0"/>
              </a:rPr>
              <a:t>Always and everywhere men are to pray in </a:t>
            </a:r>
            <a:r>
              <a:rPr lang="en-US" sz="3200" b="1">
                <a:solidFill>
                  <a:srgbClr val="0066FF"/>
                </a:solidFill>
                <a:latin typeface="Arial" charset="0"/>
                <a:ea typeface="ＭＳ Ｐゴシック" charset="0"/>
                <a:cs typeface="ＭＳ Ｐゴシック" charset="0"/>
              </a:rPr>
              <a:t>holiness</a:t>
            </a:r>
            <a:r>
              <a:rPr lang="en-US" sz="3200" b="1">
                <a:latin typeface="Arial" charset="0"/>
                <a:ea typeface="ＭＳ Ｐゴシック" charset="0"/>
                <a:cs typeface="ＭＳ Ｐゴシック" charset="0"/>
              </a:rPr>
              <a:t> and </a:t>
            </a:r>
            <a:r>
              <a:rPr lang="en-US" sz="3200" b="1">
                <a:solidFill>
                  <a:srgbClr val="0066FF"/>
                </a:solidFill>
                <a:latin typeface="Arial" charset="0"/>
                <a:ea typeface="ＭＳ Ｐゴシック" charset="0"/>
                <a:cs typeface="ＭＳ Ｐゴシック" charset="0"/>
              </a:rPr>
              <a:t>love</a:t>
            </a:r>
            <a:endParaRPr lang="en-US" sz="3600" b="1" i="1">
              <a:latin typeface="Arial" charset="0"/>
              <a:ea typeface="ＭＳ Ｐゴシック" charset="0"/>
              <a:cs typeface="ＭＳ Ｐゴシック" charset="0"/>
            </a:endParaRPr>
          </a:p>
        </p:txBody>
      </p:sp>
      <p:sp>
        <p:nvSpPr>
          <p:cNvPr id="269316" name="WordArt 5"/>
          <p:cNvSpPr>
            <a:spLocks noChangeArrowheads="1" noChangeShapeType="1" noTextEdit="1"/>
          </p:cNvSpPr>
          <p:nvPr/>
        </p:nvSpPr>
        <p:spPr bwMode="auto">
          <a:xfrm>
            <a:off x="533400" y="304800"/>
            <a:ext cx="2571750" cy="5715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0" cap="none" spc="0" normalizeH="0" baseline="0" noProof="0">
                <a:ln w="19050">
                  <a:solidFill>
                    <a:srgbClr val="99CCFF"/>
                  </a:solidFill>
                  <a:round/>
                  <a:headEnd/>
                  <a:tailEnd/>
                </a:ln>
                <a:solidFill>
                  <a:srgbClr val="FFFF00"/>
                </a:solidFill>
                <a:effectLst>
                  <a:outerShdw blurRad="63500" dist="38099" dir="2700000" algn="ctr" rotWithShape="0">
                    <a:srgbClr val="990000">
                      <a:alpha val="74997"/>
                    </a:srgbClr>
                  </a:outerShdw>
                </a:effectLst>
                <a:uLnTx/>
                <a:uFillTx/>
                <a:latin typeface="Impact"/>
                <a:ea typeface="Impact"/>
                <a:cs typeface="Impact"/>
              </a:rPr>
              <a:t>Application 1: </a:t>
            </a:r>
          </a:p>
        </p:txBody>
      </p:sp>
    </p:spTree>
    <p:extLst>
      <p:ext uri="{BB962C8B-B14F-4D97-AF65-F5344CB8AC3E}">
        <p14:creationId xmlns:p14="http://schemas.microsoft.com/office/powerpoint/2010/main" val="376819696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87395"/>
                                        </p:tgtEl>
                                        <p:attrNameLst>
                                          <p:attrName>style.visibility</p:attrName>
                                        </p:attrNameLst>
                                      </p:cBhvr>
                                      <p:to>
                                        <p:strVal val="visible"/>
                                      </p:to>
                                    </p:set>
                                    <p:animEffect transition="in" filter="randombar(horizontal)">
                                      <p:cBhvr>
                                        <p:cTn id="7" dur="500"/>
                                        <p:tgtEl>
                                          <p:spTgt spid="187395"/>
                                        </p:tgtEl>
                                      </p:cBhvr>
                                    </p:animEffect>
                                  </p:childTnLst>
                                  <p:subTnLst>
                                    <p:animClr clrSpc="rgb" dir="cw">
                                      <p:cBhvr override="childStyle">
                                        <p:cTn dur="1" fill="hold" display="0" masterRel="nextClick" afterEffect="1"/>
                                        <p:tgtEl>
                                          <p:spTgt spid="187395"/>
                                        </p:tgtEl>
                                        <p:attrNameLst>
                                          <p:attrName>ppt_c</p:attrName>
                                        </p:attrNameLst>
                                      </p:cBhvr>
                                      <p:to>
                                        <a:srgbClr val="33CC33"/>
                                      </p:to>
                                    </p:animClr>
                                  </p:subTnLst>
                                </p:cTn>
                              </p:par>
                            </p:childTnLst>
                          </p:cTn>
                        </p:par>
                      </p:childTnLst>
                    </p:cTn>
                  </p:par>
                  <p:par>
                    <p:cTn id="8" fill="hold" nodeType="clickPar">
                      <p:stCondLst>
                        <p:cond delay="indefinite"/>
                      </p:stCondLst>
                      <p:childTnLst>
                        <p:par>
                          <p:cTn id="9" fill="hold" nodeType="withGroup">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187396"/>
                                        </p:tgtEl>
                                        <p:attrNameLst>
                                          <p:attrName>style.visibility</p:attrName>
                                        </p:attrNameLst>
                                      </p:cBhvr>
                                      <p:to>
                                        <p:strVal val="visible"/>
                                      </p:to>
                                    </p:set>
                                    <p:animEffect transition="in" filter="randombar(horizontal)">
                                      <p:cBhvr>
                                        <p:cTn id="12" dur="500"/>
                                        <p:tgtEl>
                                          <p:spTgt spid="187396"/>
                                        </p:tgtEl>
                                      </p:cBhvr>
                                    </p:animEffect>
                                  </p:childTnLst>
                                  <p:subTnLst>
                                    <p:animClr clrSpc="rgb" dir="cw">
                                      <p:cBhvr override="childStyle">
                                        <p:cTn dur="1" fill="hold" display="0" masterRel="nextClick" afterEffect="1"/>
                                        <p:tgtEl>
                                          <p:spTgt spid="187396"/>
                                        </p:tgtEl>
                                        <p:attrNameLst>
                                          <p:attrName>ppt_c</p:attrName>
                                        </p:attrNameLst>
                                      </p:cBhvr>
                                      <p:to>
                                        <a:srgbClr val="FF3300"/>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395" grpId="0" autoUpdateAnimBg="0"/>
      <p:bldP spid="187396" grpId="0" autoUpdateAnimBg="0"/>
    </p:bldLst>
  </p:timing>
</p:sld>
</file>

<file path=ppt/slides/slide119.xml><?xml version="1.0" encoding="utf-8"?>
<p:sld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pic>
        <p:nvPicPr>
          <p:cNvPr id="270337" name="Picture 2" descr="so01862_"/>
          <p:cNvPicPr>
            <a:picLocks noGrp="1" noChangeAspect="1" noChangeArrowheads="1"/>
          </p:cNvPicPr>
          <p:nvPr>
            <p:ph type="clipArt" sz="half" idx="2"/>
          </p:nvPr>
        </p:nvPicPr>
        <p:blipFill>
          <a:blip r:embed="rId2">
            <a:extLst>
              <a:ext uri="{28A0092B-C50C-407E-A947-70E740481C1C}">
                <a14:useLocalDpi xmlns:a14="http://schemas.microsoft.com/office/drawing/2010/main"/>
              </a:ext>
            </a:extLst>
          </a:blip>
          <a:srcRect/>
          <a:stretch>
            <a:fillRect/>
          </a:stretch>
        </p:blipFill>
        <p:spPr>
          <a:xfrm>
            <a:off x="228600" y="228600"/>
            <a:ext cx="8763000" cy="6629400"/>
          </a:xfrm>
        </p:spPr>
      </p:pic>
      <p:sp>
        <p:nvSpPr>
          <p:cNvPr id="270338" name="Rectangle 4"/>
          <p:cNvSpPr>
            <a:spLocks noGrp="1" noChangeArrowheads="1"/>
          </p:cNvSpPr>
          <p:nvPr>
            <p:ph type="body" sz="half" idx="1"/>
          </p:nvPr>
        </p:nvSpPr>
        <p:spPr>
          <a:xfrm>
            <a:off x="2438400" y="3200400"/>
            <a:ext cx="3810000" cy="2971800"/>
          </a:xfrm>
        </p:spPr>
        <p:txBody>
          <a:bodyPr/>
          <a:lstStyle/>
          <a:p>
            <a:pPr algn="ctr" eaLnBrk="1" hangingPunct="1">
              <a:buFontTx/>
              <a:buNone/>
            </a:pPr>
            <a:r>
              <a:rPr lang="en-US" sz="4400" i="1">
                <a:latin typeface="Arial" charset="0"/>
                <a:ea typeface="ＭＳ Ｐゴシック" charset="0"/>
                <a:cs typeface="Times New Roman" charset="0"/>
              </a:rPr>
              <a:t>Dress</a:t>
            </a:r>
          </a:p>
          <a:p>
            <a:pPr algn="ctr" eaLnBrk="1" hangingPunct="1">
              <a:buFontTx/>
              <a:buNone/>
            </a:pPr>
            <a:r>
              <a:rPr lang="en-US" sz="4400" i="1">
                <a:latin typeface="Arial" charset="0"/>
                <a:ea typeface="ＭＳ Ｐゴシック" charset="0"/>
                <a:cs typeface="Times New Roman" charset="0"/>
              </a:rPr>
              <a:t>Hairstyle</a:t>
            </a:r>
          </a:p>
          <a:p>
            <a:pPr algn="ctr" eaLnBrk="1" hangingPunct="1">
              <a:buFontTx/>
              <a:buNone/>
            </a:pPr>
            <a:r>
              <a:rPr lang="en-US" sz="4400" i="1">
                <a:latin typeface="Arial" charset="0"/>
                <a:ea typeface="ＭＳ Ｐゴシック" charset="0"/>
                <a:cs typeface="Times New Roman" charset="0"/>
              </a:rPr>
              <a:t>Jewelry</a:t>
            </a:r>
            <a:endParaRPr lang="en-US" sz="2800">
              <a:latin typeface="Arial" charset="0"/>
              <a:ea typeface="ＭＳ Ｐゴシック" charset="0"/>
              <a:cs typeface="ＭＳ Ｐゴシック" charset="0"/>
            </a:endParaRPr>
          </a:p>
        </p:txBody>
      </p:sp>
      <p:sp>
        <p:nvSpPr>
          <p:cNvPr id="270339" name="Rectangle 5"/>
          <p:cNvSpPr>
            <a:spLocks noGrp="1" noChangeArrowheads="1"/>
          </p:cNvSpPr>
          <p:nvPr>
            <p:ph type="title"/>
          </p:nvPr>
        </p:nvSpPr>
        <p:spPr>
          <a:xfrm>
            <a:off x="1219200" y="914400"/>
            <a:ext cx="6313488" cy="2514600"/>
          </a:xfrm>
        </p:spPr>
        <p:txBody>
          <a:bodyPr/>
          <a:lstStyle/>
          <a:p>
            <a:pPr eaLnBrk="1" hangingPunct="1"/>
            <a:r>
              <a:rPr lang="en-US">
                <a:latin typeface="Engravers MT" charset="0"/>
                <a:ea typeface="ＭＳ Ｐゴシック" charset="0"/>
                <a:cs typeface="ＭＳ Ｐゴシック" charset="0"/>
              </a:rPr>
              <a:t>Women</a:t>
            </a:r>
            <a:r>
              <a:rPr lang="fr-FR" altLang="ja-JP">
                <a:latin typeface="Engravers MT" charset="0"/>
                <a:ea typeface="ＭＳ Ｐゴシック" charset="0"/>
                <a:cs typeface="ＭＳ Ｐゴシック" charset="0"/>
              </a:rPr>
              <a:t>'</a:t>
            </a:r>
            <a:r>
              <a:rPr lang="en-US" altLang="ja-JP">
                <a:latin typeface="Engravers MT" charset="0"/>
                <a:ea typeface="ＭＳ Ｐゴシック" charset="0"/>
                <a:cs typeface="ＭＳ Ｐゴシック" charset="0"/>
              </a:rPr>
              <a:t>s Adornment (2:9-10)</a:t>
            </a:r>
            <a:endParaRPr lang="en-US">
              <a:latin typeface="Engravers MT" charset="0"/>
              <a:ea typeface="ＭＳ Ｐゴシック" charset="0"/>
              <a:cs typeface="ＭＳ Ｐゴシック" charset="0"/>
            </a:endParaRPr>
          </a:p>
        </p:txBody>
      </p:sp>
    </p:spTree>
    <p:extLst>
      <p:ext uri="{BB962C8B-B14F-4D97-AF65-F5344CB8AC3E}">
        <p14:creationId xmlns:p14="http://schemas.microsoft.com/office/powerpoint/2010/main" val="257782016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0289"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en-US" u="sng" dirty="0">
                <a:effectLst>
                  <a:outerShdw blurRad="38100" dist="38100" dir="2700000" algn="tl">
                    <a:srgbClr val="212121"/>
                  </a:outerShdw>
                </a:effectLst>
                <a:latin typeface="Arial" charset="0"/>
              </a:rPr>
              <a:t>1 Cor. 10:1-4 </a:t>
            </a:r>
            <a:r>
              <a:rPr lang="en-US" sz="3600" u="sng" dirty="0">
                <a:effectLst>
                  <a:outerShdw blurRad="38100" dist="38100" dir="2700000" algn="tl">
                    <a:srgbClr val="212121"/>
                  </a:outerShdw>
                </a:effectLst>
                <a:latin typeface="Arial" charset="0"/>
              </a:rPr>
              <a:t>(NLT)</a:t>
            </a:r>
            <a:endParaRPr lang="en-US" dirty="0">
              <a:effectLst>
                <a:outerShdw blurRad="38100" dist="38100" dir="2700000" algn="tl">
                  <a:srgbClr val="212121"/>
                </a:outerShdw>
              </a:effectLst>
              <a:latin typeface="Arial" charset="0"/>
            </a:endParaRPr>
          </a:p>
        </p:txBody>
      </p:sp>
      <p:sp>
        <p:nvSpPr>
          <p:cNvPr id="1339396" name="Text Box 4"/>
          <p:cNvSpPr txBox="1">
            <a:spLocks noChangeArrowheads="1"/>
          </p:cNvSpPr>
          <p:nvPr/>
        </p:nvSpPr>
        <p:spPr bwMode="auto">
          <a:xfrm>
            <a:off x="107504" y="1196752"/>
            <a:ext cx="9023920" cy="5509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defRPr/>
            </a:pPr>
            <a:r>
              <a:rPr lang="en-US" baseline="30000" dirty="0">
                <a:solidFill>
                  <a:srgbClr val="FFFFFF"/>
                </a:solidFill>
                <a:effectLst>
                  <a:glow rad="190500">
                    <a:srgbClr val="212121"/>
                  </a:glow>
                </a:effectLst>
              </a:rPr>
              <a:t>1</a:t>
            </a:r>
            <a:r>
              <a:rPr lang="en-US" dirty="0">
                <a:solidFill>
                  <a:srgbClr val="FFFFFF"/>
                </a:solidFill>
                <a:effectLst>
                  <a:glow rad="190500">
                    <a:srgbClr val="212121"/>
                  </a:glow>
                </a:effectLst>
              </a:rPr>
              <a:t>I don</a:t>
            </a:r>
            <a:r>
              <a:rPr lang="uk-UA" altLang="ja-JP" dirty="0">
                <a:solidFill>
                  <a:srgbClr val="FFFFFF"/>
                </a:solidFill>
                <a:effectLst>
                  <a:glow rad="190500">
                    <a:srgbClr val="212121"/>
                  </a:glow>
                </a:effectLst>
              </a:rPr>
              <a:t>'</a:t>
            </a:r>
            <a:r>
              <a:rPr lang="en-US" dirty="0">
                <a:solidFill>
                  <a:srgbClr val="FFFFFF"/>
                </a:solidFill>
                <a:effectLst>
                  <a:glow rad="190500">
                    <a:srgbClr val="212121"/>
                  </a:glow>
                </a:effectLst>
              </a:rPr>
              <a:t>t want you to forget, dear brothers and sisters, about our ancestors in the wilderness long ago. </a:t>
            </a:r>
            <a:r>
              <a:rPr lang="en-US" dirty="0">
                <a:solidFill>
                  <a:srgbClr val="FFFF00"/>
                </a:solidFill>
                <a:effectLst>
                  <a:glow rad="190500">
                    <a:srgbClr val="212121"/>
                  </a:glow>
                </a:effectLst>
              </a:rPr>
              <a:t>All</a:t>
            </a:r>
            <a:r>
              <a:rPr lang="en-US" dirty="0">
                <a:solidFill>
                  <a:srgbClr val="FFFFFF"/>
                </a:solidFill>
                <a:effectLst>
                  <a:glow rad="190500">
                    <a:srgbClr val="212121"/>
                  </a:glow>
                </a:effectLst>
              </a:rPr>
              <a:t> of them were guided by a cloud that moved ahead of them, and </a:t>
            </a:r>
            <a:r>
              <a:rPr lang="en-US" dirty="0">
                <a:solidFill>
                  <a:srgbClr val="FFFF00"/>
                </a:solidFill>
                <a:effectLst>
                  <a:glow rad="190500">
                    <a:srgbClr val="212121"/>
                  </a:glow>
                </a:effectLst>
              </a:rPr>
              <a:t>all</a:t>
            </a:r>
            <a:r>
              <a:rPr lang="en-US" dirty="0">
                <a:solidFill>
                  <a:srgbClr val="FFFFFF"/>
                </a:solidFill>
                <a:effectLst>
                  <a:glow rad="190500">
                    <a:srgbClr val="212121"/>
                  </a:glow>
                </a:effectLst>
              </a:rPr>
              <a:t> of them walked through the sea on dry ground. </a:t>
            </a:r>
            <a:r>
              <a:rPr lang="en-US" baseline="30000" dirty="0">
                <a:solidFill>
                  <a:srgbClr val="FFFFFF"/>
                </a:solidFill>
                <a:effectLst>
                  <a:glow rad="190500">
                    <a:srgbClr val="212121"/>
                  </a:glow>
                </a:effectLst>
              </a:rPr>
              <a:t>2</a:t>
            </a:r>
            <a:r>
              <a:rPr lang="en-US" dirty="0">
                <a:solidFill>
                  <a:srgbClr val="FFFFFF"/>
                </a:solidFill>
                <a:effectLst>
                  <a:glow rad="190500">
                    <a:srgbClr val="212121"/>
                  </a:glow>
                </a:effectLst>
              </a:rPr>
              <a:t>In the cloud and in the sea, </a:t>
            </a:r>
            <a:r>
              <a:rPr lang="en-US" dirty="0">
                <a:solidFill>
                  <a:srgbClr val="FFFF00"/>
                </a:solidFill>
                <a:effectLst>
                  <a:glow rad="190500">
                    <a:srgbClr val="212121"/>
                  </a:glow>
                </a:effectLst>
              </a:rPr>
              <a:t>all </a:t>
            </a:r>
            <a:r>
              <a:rPr lang="en-US" dirty="0">
                <a:solidFill>
                  <a:srgbClr val="FFFFFF"/>
                </a:solidFill>
                <a:effectLst>
                  <a:glow rad="190500">
                    <a:srgbClr val="212121"/>
                  </a:glow>
                </a:effectLst>
              </a:rPr>
              <a:t>of them were baptized as followers of Moses. </a:t>
            </a:r>
            <a:r>
              <a:rPr lang="en-US" baseline="30000" dirty="0">
                <a:solidFill>
                  <a:srgbClr val="FFFFFF"/>
                </a:solidFill>
                <a:effectLst>
                  <a:glow rad="190500">
                    <a:srgbClr val="212121"/>
                  </a:glow>
                </a:effectLst>
              </a:rPr>
              <a:t>3</a:t>
            </a:r>
            <a:r>
              <a:rPr lang="en-US" dirty="0">
                <a:solidFill>
                  <a:srgbClr val="FFFF00"/>
                </a:solidFill>
                <a:effectLst>
                  <a:glow rad="190500">
                    <a:srgbClr val="212121"/>
                  </a:glow>
                </a:effectLst>
              </a:rPr>
              <a:t>All</a:t>
            </a:r>
            <a:r>
              <a:rPr lang="en-US" dirty="0">
                <a:solidFill>
                  <a:srgbClr val="FFFFFF"/>
                </a:solidFill>
                <a:effectLst>
                  <a:glow rad="190500">
                    <a:srgbClr val="212121"/>
                  </a:glow>
                </a:effectLst>
              </a:rPr>
              <a:t> of them ate the same spiritual food, </a:t>
            </a:r>
            <a:r>
              <a:rPr lang="en-US" baseline="30000" dirty="0">
                <a:solidFill>
                  <a:srgbClr val="FFFFFF"/>
                </a:solidFill>
                <a:effectLst>
                  <a:glow rad="190500">
                    <a:srgbClr val="212121"/>
                  </a:glow>
                </a:effectLst>
              </a:rPr>
              <a:t>4</a:t>
            </a:r>
            <a:r>
              <a:rPr lang="en-US" dirty="0">
                <a:solidFill>
                  <a:srgbClr val="FFFFFF"/>
                </a:solidFill>
                <a:effectLst>
                  <a:glow rad="190500">
                    <a:srgbClr val="212121"/>
                  </a:glow>
                </a:effectLst>
              </a:rPr>
              <a:t>and </a:t>
            </a:r>
            <a:r>
              <a:rPr lang="en-US" dirty="0">
                <a:solidFill>
                  <a:srgbClr val="FFFF00"/>
                </a:solidFill>
                <a:effectLst>
                  <a:glow rad="190500">
                    <a:srgbClr val="212121"/>
                  </a:glow>
                </a:effectLst>
              </a:rPr>
              <a:t>all</a:t>
            </a:r>
            <a:r>
              <a:rPr lang="en-US" dirty="0">
                <a:solidFill>
                  <a:srgbClr val="FFFFFF"/>
                </a:solidFill>
                <a:effectLst>
                  <a:glow rad="190500">
                    <a:srgbClr val="212121"/>
                  </a:glow>
                </a:effectLst>
              </a:rPr>
              <a:t> of them drank the same spiritual water. For they drank from the spiritual rock that traveled with them, and that rock was Christ.</a:t>
            </a:r>
          </a:p>
        </p:txBody>
      </p:sp>
    </p:spTree>
    <p:extLst>
      <p:ext uri="{BB962C8B-B14F-4D97-AF65-F5344CB8AC3E}">
        <p14:creationId xmlns:p14="http://schemas.microsoft.com/office/powerpoint/2010/main" val="2735587589"/>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2"/>
          <p:cNvSpPr>
            <a:spLocks noGrp="1" noChangeArrowheads="1"/>
          </p:cNvSpPr>
          <p:nvPr>
            <p:ph type="title"/>
          </p:nvPr>
        </p:nvSpPr>
        <p:spPr>
          <a:xfrm>
            <a:off x="762000" y="609600"/>
            <a:ext cx="8305800" cy="838200"/>
          </a:xfrm>
        </p:spPr>
        <p:txBody>
          <a:bodyPr/>
          <a:lstStyle/>
          <a:p>
            <a:pPr algn="r" eaLnBrk="1" hangingPunct="1">
              <a:defRPr/>
            </a:pPr>
            <a:r>
              <a:rPr lang="en-US" sz="3600" b="1" dirty="0">
                <a:effectLst>
                  <a:outerShdw blurRad="38100" dist="38100" dir="2700000" algn="tl">
                    <a:srgbClr val="DDDDDD"/>
                  </a:outerShdw>
                </a:effectLst>
                <a:latin typeface="Engravers MT" charset="0"/>
                <a:ea typeface="ＭＳ Ｐゴシック" charset="0"/>
                <a:cs typeface="ＭＳ Ｐゴシック" charset="0"/>
              </a:rPr>
              <a:t>Women</a:t>
            </a:r>
            <a:r>
              <a:rPr lang="fr-FR" altLang="ja-JP" sz="3600" b="1" dirty="0">
                <a:effectLst>
                  <a:outerShdw blurRad="38100" dist="38100" dir="2700000" algn="tl">
                    <a:srgbClr val="DDDDDD"/>
                  </a:outerShdw>
                </a:effectLst>
                <a:latin typeface="Engravers MT" charset="0"/>
                <a:ea typeface="ＭＳ Ｐゴシック" charset="0"/>
                <a:cs typeface="ＭＳ Ｐゴシック" charset="0"/>
              </a:rPr>
              <a:t>'</a:t>
            </a:r>
            <a:r>
              <a:rPr lang="en-US" sz="3600" b="1" dirty="0">
                <a:effectLst>
                  <a:outerShdw blurRad="38100" dist="38100" dir="2700000" algn="tl">
                    <a:srgbClr val="DDDDDD"/>
                  </a:outerShdw>
                </a:effectLst>
                <a:latin typeface="Engravers MT" charset="0"/>
                <a:ea typeface="ＭＳ Ｐゴシック" charset="0"/>
                <a:cs typeface="ＭＳ Ｐゴシック" charset="0"/>
              </a:rPr>
              <a:t>s Adornment</a:t>
            </a:r>
            <a:r>
              <a:rPr lang="en-US" sz="3200" b="1" dirty="0">
                <a:effectLst>
                  <a:outerShdw blurRad="38100" dist="38100" dir="2700000" algn="tl">
                    <a:srgbClr val="DDDDDD"/>
                  </a:outerShdw>
                </a:effectLst>
                <a:latin typeface="Engravers MT" charset="0"/>
                <a:ea typeface="ＭＳ Ｐゴシック" charset="0"/>
                <a:cs typeface="ＭＳ Ｐゴシック" charset="0"/>
              </a:rPr>
              <a:t>   2:9-10</a:t>
            </a:r>
            <a:r>
              <a:rPr lang="en-US" sz="3600" dirty="0">
                <a:latin typeface="Engravers MT" charset="0"/>
                <a:ea typeface="ＭＳ Ｐゴシック" charset="0"/>
                <a:cs typeface="ＭＳ Ｐゴシック" charset="0"/>
              </a:rPr>
              <a:t> </a:t>
            </a:r>
            <a:endParaRPr lang="en-US" dirty="0">
              <a:latin typeface="Engravers MT" charset="0"/>
              <a:ea typeface="ＭＳ Ｐゴシック" charset="0"/>
              <a:cs typeface="ＭＳ Ｐゴシック" charset="0"/>
            </a:endParaRPr>
          </a:p>
        </p:txBody>
      </p:sp>
      <p:sp>
        <p:nvSpPr>
          <p:cNvPr id="189443" name="Rectangle 3"/>
          <p:cNvSpPr>
            <a:spLocks noGrp="1" noChangeArrowheads="1"/>
          </p:cNvSpPr>
          <p:nvPr>
            <p:ph type="body" sz="half" idx="1"/>
          </p:nvPr>
        </p:nvSpPr>
        <p:spPr/>
        <p:txBody>
          <a:bodyPr/>
          <a:lstStyle/>
          <a:p>
            <a:pPr algn="ctr" eaLnBrk="1" hangingPunct="1">
              <a:buFontTx/>
              <a:buNone/>
            </a:pPr>
            <a:r>
              <a:rPr lang="en-US" sz="4000" b="1" i="1" u="sng">
                <a:solidFill>
                  <a:srgbClr val="FF9900"/>
                </a:solidFill>
                <a:latin typeface="Arial" charset="0"/>
                <a:ea typeface="ＭＳ Ｐゴシック" charset="0"/>
                <a:cs typeface="ＭＳ Ｐゴシック" charset="0"/>
              </a:rPr>
              <a:t>Culture</a:t>
            </a:r>
          </a:p>
          <a:p>
            <a:pPr algn="ctr" eaLnBrk="1" hangingPunct="1">
              <a:buFontTx/>
              <a:buNone/>
            </a:pPr>
            <a:r>
              <a:rPr lang="en-US" sz="3200" b="1" i="1">
                <a:latin typeface="Arial" charset="0"/>
                <a:ea typeface="ＭＳ Ｐゴシック" charset="0"/>
                <a:cs typeface="ＭＳ Ｐゴシック" charset="0"/>
              </a:rPr>
              <a:t>Their </a:t>
            </a:r>
            <a:r>
              <a:rPr lang="en-US" sz="3200" b="1" i="1">
                <a:solidFill>
                  <a:srgbClr val="FF3300"/>
                </a:solidFill>
                <a:latin typeface="Arial" charset="0"/>
                <a:ea typeface="ＭＳ Ｐゴシック" charset="0"/>
                <a:cs typeface="ＭＳ Ｐゴシック" charset="0"/>
              </a:rPr>
              <a:t>clothing, hairstyle and jewelry</a:t>
            </a:r>
            <a:r>
              <a:rPr lang="en-US" sz="3200" b="1" i="1">
                <a:latin typeface="Arial" charset="0"/>
                <a:ea typeface="ＭＳ Ｐゴシック" charset="0"/>
                <a:cs typeface="ＭＳ Ｐゴシック" charset="0"/>
              </a:rPr>
              <a:t> may vary according to culture</a:t>
            </a:r>
            <a:endParaRPr lang="en-US" sz="3200" b="1">
              <a:latin typeface="Arial" charset="0"/>
              <a:ea typeface="ＭＳ Ｐゴシック" charset="0"/>
              <a:cs typeface="ＭＳ Ｐゴシック" charset="0"/>
            </a:endParaRPr>
          </a:p>
        </p:txBody>
      </p:sp>
      <p:sp>
        <p:nvSpPr>
          <p:cNvPr id="189444" name="Rectangle 4"/>
          <p:cNvSpPr>
            <a:spLocks noGrp="1" noChangeArrowheads="1"/>
          </p:cNvSpPr>
          <p:nvPr>
            <p:ph type="body" sz="half" idx="2"/>
          </p:nvPr>
        </p:nvSpPr>
        <p:spPr>
          <a:xfrm>
            <a:off x="4495800" y="1981200"/>
            <a:ext cx="4343400" cy="4114800"/>
          </a:xfrm>
        </p:spPr>
        <p:txBody>
          <a:bodyPr/>
          <a:lstStyle/>
          <a:p>
            <a:pPr algn="ctr" eaLnBrk="1" hangingPunct="1">
              <a:lnSpc>
                <a:spcPct val="90000"/>
              </a:lnSpc>
              <a:buFontTx/>
              <a:buNone/>
            </a:pPr>
            <a:r>
              <a:rPr lang="en-US" sz="3600" b="1" u="sng">
                <a:solidFill>
                  <a:srgbClr val="0066FF"/>
                </a:solidFill>
                <a:latin typeface="Arial" charset="0"/>
                <a:ea typeface="ＭＳ Ｐゴシック" charset="0"/>
                <a:cs typeface="ＭＳ Ｐゴシック" charset="0"/>
              </a:rPr>
              <a:t>Truth</a:t>
            </a:r>
          </a:p>
          <a:p>
            <a:pPr algn="ctr" eaLnBrk="1" hangingPunct="1">
              <a:lnSpc>
                <a:spcPct val="90000"/>
              </a:lnSpc>
              <a:buFontTx/>
              <a:buNone/>
            </a:pPr>
            <a:r>
              <a:rPr lang="en-US" sz="3200" b="1">
                <a:latin typeface="Arial" charset="0"/>
                <a:ea typeface="ＭＳ Ｐゴシック" charset="0"/>
                <a:cs typeface="ＭＳ Ｐゴシック" charset="0"/>
              </a:rPr>
              <a:t>Always and everywhere women must adorn themselves with </a:t>
            </a:r>
            <a:r>
              <a:rPr lang="en-US" sz="3200" b="1">
                <a:solidFill>
                  <a:srgbClr val="3E2DF9"/>
                </a:solidFill>
                <a:latin typeface="Arial" charset="0"/>
                <a:ea typeface="ＭＳ Ｐゴシック" charset="0"/>
                <a:cs typeface="ＭＳ Ｐゴシック" charset="0"/>
              </a:rPr>
              <a:t>modesty, decency, propriety, and good deeds</a:t>
            </a:r>
            <a:endParaRPr lang="en-US" sz="3200" b="1">
              <a:solidFill>
                <a:srgbClr val="9F93F9"/>
              </a:solidFill>
              <a:latin typeface="Arial" charset="0"/>
              <a:ea typeface="ＭＳ Ｐゴシック" charset="0"/>
              <a:cs typeface="ＭＳ Ｐゴシック" charset="0"/>
            </a:endParaRPr>
          </a:p>
        </p:txBody>
      </p:sp>
      <p:sp>
        <p:nvSpPr>
          <p:cNvPr id="271364" name="WordArt 5"/>
          <p:cNvSpPr>
            <a:spLocks noChangeArrowheads="1" noChangeShapeType="1" noTextEdit="1"/>
          </p:cNvSpPr>
          <p:nvPr/>
        </p:nvSpPr>
        <p:spPr bwMode="auto">
          <a:xfrm>
            <a:off x="0" y="1295400"/>
            <a:ext cx="2628900" cy="5715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0" cap="none" spc="0" normalizeH="0" baseline="0" noProof="0">
                <a:ln w="19050">
                  <a:solidFill>
                    <a:srgbClr val="99CCFF"/>
                  </a:solidFill>
                  <a:round/>
                  <a:headEnd/>
                  <a:tailEnd/>
                </a:ln>
                <a:solidFill>
                  <a:srgbClr val="FFFF00"/>
                </a:solidFill>
                <a:effectLst>
                  <a:outerShdw blurRad="63500" dist="38099" dir="2700000" algn="ctr" rotWithShape="0">
                    <a:srgbClr val="990000">
                      <a:alpha val="74997"/>
                    </a:srgbClr>
                  </a:outerShdw>
                </a:effectLst>
                <a:uLnTx/>
                <a:uFillTx/>
                <a:latin typeface="Impact"/>
                <a:ea typeface="Impact"/>
                <a:cs typeface="Impact"/>
              </a:rPr>
              <a:t>Application 2: </a:t>
            </a:r>
          </a:p>
        </p:txBody>
      </p:sp>
    </p:spTree>
    <p:extLst>
      <p:ext uri="{BB962C8B-B14F-4D97-AF65-F5344CB8AC3E}">
        <p14:creationId xmlns:p14="http://schemas.microsoft.com/office/powerpoint/2010/main" val="282912159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89443"/>
                                        </p:tgtEl>
                                        <p:attrNameLst>
                                          <p:attrName>style.visibility</p:attrName>
                                        </p:attrNameLst>
                                      </p:cBhvr>
                                      <p:to>
                                        <p:strVal val="visible"/>
                                      </p:to>
                                    </p:set>
                                    <p:animEffect transition="in" filter="randombar(horizontal)">
                                      <p:cBhvr>
                                        <p:cTn id="7" dur="500"/>
                                        <p:tgtEl>
                                          <p:spTgt spid="189443"/>
                                        </p:tgtEl>
                                      </p:cBhvr>
                                    </p:animEffect>
                                  </p:childTnLst>
                                  <p:subTnLst>
                                    <p:animClr clrSpc="rgb" dir="cw">
                                      <p:cBhvr override="childStyle">
                                        <p:cTn dur="1" fill="hold" display="0" masterRel="nextClick" afterEffect="1"/>
                                        <p:tgtEl>
                                          <p:spTgt spid="189443"/>
                                        </p:tgtEl>
                                        <p:attrNameLst>
                                          <p:attrName>ppt_c</p:attrName>
                                        </p:attrNameLst>
                                      </p:cBhvr>
                                      <p:to>
                                        <a:srgbClr val="33CC33"/>
                                      </p:to>
                                    </p:animClr>
                                  </p:subTnLst>
                                </p:cTn>
                              </p:par>
                            </p:childTnLst>
                          </p:cTn>
                        </p:par>
                      </p:childTnLst>
                    </p:cTn>
                  </p:par>
                  <p:par>
                    <p:cTn id="8" fill="hold" nodeType="clickPar">
                      <p:stCondLst>
                        <p:cond delay="indefinite"/>
                      </p:stCondLst>
                      <p:childTnLst>
                        <p:par>
                          <p:cTn id="9" fill="hold" nodeType="withGroup">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189444"/>
                                        </p:tgtEl>
                                        <p:attrNameLst>
                                          <p:attrName>style.visibility</p:attrName>
                                        </p:attrNameLst>
                                      </p:cBhvr>
                                      <p:to>
                                        <p:strVal val="visible"/>
                                      </p:to>
                                    </p:set>
                                    <p:animEffect transition="in" filter="randombar(horizontal)">
                                      <p:cBhvr>
                                        <p:cTn id="12" dur="500"/>
                                        <p:tgtEl>
                                          <p:spTgt spid="189444"/>
                                        </p:tgtEl>
                                      </p:cBhvr>
                                    </p:animEffect>
                                  </p:childTnLst>
                                  <p:subTnLst>
                                    <p:animClr clrSpc="rgb" dir="cw">
                                      <p:cBhvr override="childStyle">
                                        <p:cTn dur="1" fill="hold" display="0" masterRel="nextClick" afterEffect="1"/>
                                        <p:tgtEl>
                                          <p:spTgt spid="189444"/>
                                        </p:tgtEl>
                                        <p:attrNameLst>
                                          <p:attrName>ppt_c</p:attrName>
                                        </p:attrNameLst>
                                      </p:cBhvr>
                                      <p:to>
                                        <a:srgbClr val="FF3300"/>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9443" grpId="0" autoUpdateAnimBg="0"/>
      <p:bldP spid="189444" grpId="0" autoUpdateAnimBg="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4" name="Rectangle 2"/>
          <p:cNvSpPr>
            <a:spLocks noGrp="1" noChangeArrowheads="1"/>
          </p:cNvSpPr>
          <p:nvPr>
            <p:ph type="title"/>
          </p:nvPr>
        </p:nvSpPr>
        <p:spPr>
          <a:xfrm>
            <a:off x="1295400" y="457200"/>
            <a:ext cx="7772400" cy="1143000"/>
          </a:xfrm>
        </p:spPr>
        <p:txBody>
          <a:bodyPr/>
          <a:lstStyle/>
          <a:p>
            <a:pPr algn="r" eaLnBrk="1" hangingPunct="1">
              <a:defRPr/>
            </a:pPr>
            <a:r>
              <a:rPr lang="en-US">
                <a:latin typeface="Engravers MT" charset="0"/>
                <a:ea typeface="ＭＳ Ｐゴシック" charset="0"/>
                <a:cs typeface="ＭＳ Ｐゴシック" charset="0"/>
              </a:rPr>
              <a:t>Submission 2:11-12</a:t>
            </a:r>
            <a:endParaRPr lang="en-US" sz="6000" b="1">
              <a:effectLst>
                <a:outerShdw blurRad="38100" dist="38100" dir="2700000" algn="tl">
                  <a:srgbClr val="DDDDDD"/>
                </a:outerShdw>
              </a:effectLst>
              <a:latin typeface="Engravers MT" charset="0"/>
              <a:ea typeface="ＭＳ Ｐゴシック" charset="0"/>
              <a:cs typeface="Times New Roman" charset="0"/>
            </a:endParaRPr>
          </a:p>
        </p:txBody>
      </p:sp>
      <p:sp>
        <p:nvSpPr>
          <p:cNvPr id="279557" name="Rectangle 5"/>
          <p:cNvSpPr>
            <a:spLocks noGrp="1" noChangeArrowheads="1"/>
          </p:cNvSpPr>
          <p:nvPr>
            <p:ph type="body" sz="half" idx="2"/>
          </p:nvPr>
        </p:nvSpPr>
        <p:spPr>
          <a:xfrm>
            <a:off x="5024438" y="1974850"/>
            <a:ext cx="4114800" cy="4876800"/>
          </a:xfrm>
        </p:spPr>
        <p:txBody>
          <a:bodyPr/>
          <a:lstStyle/>
          <a:p>
            <a:pPr algn="ctr" eaLnBrk="1" hangingPunct="1">
              <a:buFontTx/>
              <a:buNone/>
              <a:defRPr/>
            </a:pPr>
            <a:r>
              <a:rPr lang="en-US" sz="4000" b="1" i="1" dirty="0">
                <a:effectLst>
                  <a:outerShdw blurRad="38100" dist="38100" dir="2700000" algn="tl">
                    <a:srgbClr val="DDDDDD"/>
                  </a:outerShdw>
                </a:effectLst>
                <a:latin typeface="Arial" charset="0"/>
                <a:ea typeface="ＭＳ Ｐゴシック" charset="0"/>
                <a:cs typeface="Times New Roman" charset="0"/>
              </a:rPr>
              <a:t>Women</a:t>
            </a:r>
            <a:r>
              <a:rPr lang="fr-FR" altLang="ja-JP" sz="4000" b="1" i="1" dirty="0">
                <a:effectLst>
                  <a:outerShdw blurRad="38100" dist="38100" dir="2700000" algn="tl">
                    <a:srgbClr val="DDDDDD"/>
                  </a:outerShdw>
                </a:effectLst>
                <a:latin typeface="Arial" charset="0"/>
                <a:ea typeface="ＭＳ Ｐゴシック" charset="0"/>
                <a:cs typeface="Times New Roman" charset="0"/>
              </a:rPr>
              <a:t>'</a:t>
            </a:r>
            <a:r>
              <a:rPr lang="en-US" sz="4000" b="1" i="1" dirty="0">
                <a:effectLst>
                  <a:outerShdw blurRad="38100" dist="38100" dir="2700000" algn="tl">
                    <a:srgbClr val="DDDDDD"/>
                  </a:outerShdw>
                </a:effectLst>
                <a:latin typeface="Arial" charset="0"/>
                <a:ea typeface="ＭＳ Ｐゴシック" charset="0"/>
                <a:cs typeface="Times New Roman" charset="0"/>
              </a:rPr>
              <a:t>s relationship with men </a:t>
            </a:r>
          </a:p>
        </p:txBody>
      </p:sp>
      <p:pic>
        <p:nvPicPr>
          <p:cNvPr id="272387" name="Picture 6" descr="j0173976"/>
          <p:cNvPicPr>
            <a:picLocks noGrp="1" noChangeAspect="1" noChangeArrowheads="1" noCrop="1"/>
          </p:cNvPicPr>
          <p:nvPr>
            <p:ph type="clipArt" sz="half" idx="1"/>
          </p:nvPr>
        </p:nvPicPr>
        <p:blipFill>
          <a:blip r:embed="rId2">
            <a:extLst>
              <a:ext uri="{28A0092B-C50C-407E-A947-70E740481C1C}">
                <a14:useLocalDpi xmlns:a14="http://schemas.microsoft.com/office/drawing/2010/main"/>
              </a:ext>
            </a:extLst>
          </a:blip>
          <a:srcRect/>
          <a:stretch>
            <a:fillRect/>
          </a:stretch>
        </p:blipFill>
        <p:spPr>
          <a:xfrm>
            <a:off x="2052638" y="1974850"/>
            <a:ext cx="3001962" cy="4419600"/>
          </a:xfrm>
        </p:spPr>
      </p:pic>
    </p:spTree>
    <p:extLst>
      <p:ext uri="{BB962C8B-B14F-4D97-AF65-F5344CB8AC3E}">
        <p14:creationId xmlns:p14="http://schemas.microsoft.com/office/powerpoint/2010/main" val="32715806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279557">
                                            <p:txEl>
                                              <p:pRg st="0" end="0"/>
                                            </p:txEl>
                                          </p:spTgt>
                                        </p:tgtEl>
                                        <p:attrNameLst>
                                          <p:attrName>style.visibility</p:attrName>
                                        </p:attrNameLst>
                                      </p:cBhvr>
                                      <p:to>
                                        <p:strVal val="visible"/>
                                      </p:to>
                                    </p:set>
                                    <p:anim calcmode="lin" valueType="num">
                                      <p:cBhvr additive="base">
                                        <p:cTn id="7" dur="500" fill="hold"/>
                                        <p:tgtEl>
                                          <p:spTgt spid="279557">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79557">
                                            <p:txEl>
                                              <p:pRg st="0" end="0"/>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279557">
                                            <p:txEl>
                                              <p:pRg st="0" end="0"/>
                                            </p:txEl>
                                          </p:spTgt>
                                        </p:tgtEl>
                                        <p:attrNameLst>
                                          <p:attrName>ppt_c</p:attrName>
                                        </p:attrNameLst>
                                      </p:cBhvr>
                                      <p:to>
                                        <a:srgbClr val="FFCC00"/>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9557" grpId="0" build="p" autoUpdateAnimBg="0"/>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2"/>
          <p:cNvSpPr>
            <a:spLocks noChangeArrowheads="1"/>
          </p:cNvSpPr>
          <p:nvPr/>
        </p:nvSpPr>
        <p:spPr bwMode="auto">
          <a:xfrm>
            <a:off x="-76200" y="0"/>
            <a:ext cx="9372600" cy="6858000"/>
          </a:xfrm>
          <a:prstGeom prst="rect">
            <a:avLst/>
          </a:prstGeom>
          <a:solidFill>
            <a:srgbClr val="00273B">
              <a:alpha val="11000"/>
            </a:srgbClr>
          </a:solidFill>
          <a:ln w="9525">
            <a:no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srgbClr val="000203"/>
              </a:solidFill>
              <a:effectLst>
                <a:outerShdw blurRad="38100" dist="38100" dir="2700000" algn="tl">
                  <a:srgbClr val="000000">
                    <a:alpha val="43137"/>
                  </a:srgbClr>
                </a:outerShdw>
              </a:effectLst>
              <a:uLnTx/>
              <a:uFillTx/>
              <a:latin typeface="Engravers MT" charset="0"/>
              <a:ea typeface="ＭＳ Ｐゴシック" charset="0"/>
              <a:cs typeface="+mn-cs"/>
            </a:endParaRPr>
          </a:p>
        </p:txBody>
      </p:sp>
      <p:pic>
        <p:nvPicPr>
          <p:cNvPr id="273410" name="Picture 3"/>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76200" y="0"/>
            <a:ext cx="9220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2212" name="Rectangle 4"/>
          <p:cNvSpPr>
            <a:spLocks noGrp="1" noChangeArrowheads="1"/>
          </p:cNvSpPr>
          <p:nvPr>
            <p:ph type="ctrTitle"/>
          </p:nvPr>
        </p:nvSpPr>
        <p:spPr>
          <a:xfrm>
            <a:off x="1371600" y="1219200"/>
            <a:ext cx="6781800" cy="2117725"/>
          </a:xfrm>
          <a:effectLst>
            <a:outerShdw blurRad="63500" dist="71842" dir="2700000" algn="ctr" rotWithShape="0">
              <a:schemeClr val="bg2">
                <a:alpha val="74998"/>
              </a:schemeClr>
            </a:outerShdw>
          </a:effectLst>
        </p:spPr>
        <p:txBody>
          <a:bodyPr/>
          <a:lstStyle/>
          <a:p>
            <a:pPr eaLnBrk="1" hangingPunct="1">
              <a:defRPr/>
            </a:pPr>
            <a:r>
              <a:rPr lang="en-US" sz="6600" dirty="0">
                <a:latin typeface="Arial" charset="0"/>
                <a:ea typeface="ＭＳ Ｐゴシック" charset="0"/>
                <a:cs typeface="ＭＳ Ｐゴシック" charset="0"/>
              </a:rPr>
              <a:t>What</a:t>
            </a:r>
            <a:r>
              <a:rPr lang="fr-FR" altLang="ja-JP" sz="6600" dirty="0">
                <a:latin typeface="Arial" charset="0"/>
                <a:ea typeface="ＭＳ Ｐゴシック" charset="0"/>
                <a:cs typeface="ＭＳ Ｐゴシック" charset="0"/>
              </a:rPr>
              <a:t>'</a:t>
            </a:r>
            <a:r>
              <a:rPr lang="en-US" sz="6600" dirty="0">
                <a:latin typeface="Arial" charset="0"/>
                <a:ea typeface="ＭＳ Ｐゴシック" charset="0"/>
                <a:cs typeface="ＭＳ Ｐゴシック" charset="0"/>
              </a:rPr>
              <a:t>s a Woman to Do?</a:t>
            </a:r>
          </a:p>
        </p:txBody>
      </p:sp>
      <p:sp>
        <p:nvSpPr>
          <p:cNvPr id="222213" name="Rectangle 5"/>
          <p:cNvSpPr>
            <a:spLocks noGrp="1" noChangeArrowheads="1"/>
          </p:cNvSpPr>
          <p:nvPr>
            <p:ph type="subTitle" idx="1"/>
          </p:nvPr>
        </p:nvSpPr>
        <p:spPr>
          <a:xfrm>
            <a:off x="1600200" y="3886200"/>
            <a:ext cx="6172200" cy="1752600"/>
          </a:xfrm>
          <a:effectLst>
            <a:outerShdw blurRad="63500" dist="71842" dir="2700000" algn="ctr" rotWithShape="0">
              <a:schemeClr val="bg2">
                <a:alpha val="74998"/>
              </a:schemeClr>
            </a:outerShdw>
          </a:effectLst>
        </p:spPr>
        <p:txBody>
          <a:bodyPr/>
          <a:lstStyle/>
          <a:p>
            <a:pPr eaLnBrk="1" hangingPunct="1">
              <a:buFont typeface="Wingdings" charset="0"/>
              <a:buNone/>
              <a:defRPr/>
            </a:pPr>
            <a:r>
              <a:rPr lang="en-US" b="1">
                <a:latin typeface="Arial" charset="0"/>
                <a:ea typeface="ＭＳ Ｐゴシック" charset="0"/>
                <a:cs typeface="ＭＳ Ｐゴシック" charset="0"/>
              </a:rPr>
              <a:t>The Role of Women in </a:t>
            </a:r>
          </a:p>
          <a:p>
            <a:pPr eaLnBrk="1" hangingPunct="1">
              <a:buFont typeface="Wingdings" charset="0"/>
              <a:buNone/>
              <a:defRPr/>
            </a:pPr>
            <a:r>
              <a:rPr lang="en-US" b="1">
                <a:latin typeface="Arial" charset="0"/>
                <a:ea typeface="ＭＳ Ｐゴシック" charset="0"/>
                <a:cs typeface="ＭＳ Ｐゴシック" charset="0"/>
              </a:rPr>
              <a:t>Pagan and Godly Societies, </a:t>
            </a:r>
          </a:p>
          <a:p>
            <a:pPr eaLnBrk="1" hangingPunct="1">
              <a:buFont typeface="Wingdings" charset="0"/>
              <a:buNone/>
              <a:defRPr/>
            </a:pPr>
            <a:r>
              <a:rPr lang="en-US" b="1">
                <a:latin typeface="Arial" charset="0"/>
                <a:ea typeface="ＭＳ Ｐゴシック" charset="0"/>
                <a:cs typeface="ＭＳ Ｐゴシック" charset="0"/>
              </a:rPr>
              <a:t>Ancient and Modern</a:t>
            </a:r>
          </a:p>
        </p:txBody>
      </p:sp>
    </p:spTree>
    <p:extLst>
      <p:ext uri="{BB962C8B-B14F-4D97-AF65-F5344CB8AC3E}">
        <p14:creationId xmlns:p14="http://schemas.microsoft.com/office/powerpoint/2010/main" val="2490856526"/>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7" name="Title 3"/>
          <p:cNvSpPr>
            <a:spLocks noGrp="1"/>
          </p:cNvSpPr>
          <p:nvPr>
            <p:ph type="ctrTitle"/>
          </p:nvPr>
        </p:nvSpPr>
        <p:spPr>
          <a:xfrm>
            <a:off x="468313" y="836613"/>
            <a:ext cx="8134350" cy="4824412"/>
          </a:xfrm>
        </p:spPr>
        <p:txBody>
          <a:bodyPr/>
          <a:lstStyle/>
          <a:p>
            <a:pPr eaLnBrk="1" hangingPunct="1"/>
            <a:r>
              <a:rPr lang="en-US">
                <a:solidFill>
                  <a:schemeClr val="bg1"/>
                </a:solidFill>
                <a:latin typeface="Calibri" charset="0"/>
              </a:rPr>
              <a:t>“</a:t>
            </a:r>
            <a:r>
              <a:rPr lang="en-US" altLang="ja-JP" baseline="30000">
                <a:solidFill>
                  <a:schemeClr val="bg1"/>
                </a:solidFill>
                <a:latin typeface="Calibri" charset="0"/>
              </a:rPr>
              <a:t>11</a:t>
            </a:r>
            <a:r>
              <a:rPr lang="en-US" altLang="ja-JP">
                <a:solidFill>
                  <a:schemeClr val="bg1"/>
                </a:solidFill>
                <a:latin typeface="Calibri" charset="0"/>
              </a:rPr>
              <a:t>A woman should learn in quietness and full submission. </a:t>
            </a:r>
            <a:br>
              <a:rPr lang="en-US" altLang="ja-JP">
                <a:solidFill>
                  <a:schemeClr val="bg1"/>
                </a:solidFill>
                <a:latin typeface="Calibri" charset="0"/>
              </a:rPr>
            </a:br>
            <a:r>
              <a:rPr lang="en-US" altLang="ja-JP" baseline="30000">
                <a:solidFill>
                  <a:schemeClr val="bg1"/>
                </a:solidFill>
                <a:latin typeface="Calibri" charset="0"/>
              </a:rPr>
              <a:t>12</a:t>
            </a:r>
            <a:r>
              <a:rPr lang="en-US" altLang="ja-JP">
                <a:solidFill>
                  <a:schemeClr val="bg1"/>
                </a:solidFill>
                <a:latin typeface="Calibri" charset="0"/>
              </a:rPr>
              <a:t>I do not permit a woman to teach or to have authority over a man; she must be silent.</a:t>
            </a:r>
            <a:r>
              <a:rPr lang="en-US">
                <a:solidFill>
                  <a:schemeClr val="bg1"/>
                </a:solidFill>
                <a:latin typeface="Calibri" charset="0"/>
              </a:rPr>
              <a:t>”</a:t>
            </a:r>
            <a:br>
              <a:rPr lang="en-US" altLang="ja-JP">
                <a:solidFill>
                  <a:schemeClr val="bg1"/>
                </a:solidFill>
                <a:latin typeface="Calibri" charset="0"/>
              </a:rPr>
            </a:br>
            <a:r>
              <a:rPr lang="en-US" altLang="ja-JP">
                <a:solidFill>
                  <a:schemeClr val="bg1"/>
                </a:solidFill>
                <a:latin typeface="Calibri" charset="0"/>
              </a:rPr>
              <a:t>- 1 Timothy 2:11-12</a:t>
            </a:r>
            <a:endParaRPr lang="en-US">
              <a:solidFill>
                <a:schemeClr val="bg1"/>
              </a:solidFill>
              <a:latin typeface="Calibri" charset="0"/>
            </a:endParaRPr>
          </a:p>
        </p:txBody>
      </p:sp>
    </p:spTree>
    <p:extLst>
      <p:ext uri="{BB962C8B-B14F-4D97-AF65-F5344CB8AC3E}">
        <p14:creationId xmlns:p14="http://schemas.microsoft.com/office/powerpoint/2010/main" val="3745770697"/>
      </p:ext>
    </p:extLst>
  </p:cSld>
  <p:clrMapOvr>
    <a:masterClrMapping/>
  </p:clrMapOvr>
  <p:transition>
    <p:fade/>
  </p:transition>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481"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45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6482" name="Title 3"/>
          <p:cNvSpPr>
            <a:spLocks noGrp="1"/>
          </p:cNvSpPr>
          <p:nvPr>
            <p:ph type="ctrTitle"/>
          </p:nvPr>
        </p:nvSpPr>
        <p:spPr>
          <a:xfrm>
            <a:off x="0" y="0"/>
            <a:ext cx="8675688" cy="504825"/>
          </a:xfrm>
          <a:solidFill>
            <a:srgbClr val="000000"/>
          </a:solidFill>
        </p:spPr>
        <p:txBody>
          <a:bodyPr/>
          <a:lstStyle/>
          <a:p>
            <a:pPr eaLnBrk="1" hangingPunct="1"/>
            <a:r>
              <a:rPr lang="en-US" sz="3600" b="1">
                <a:solidFill>
                  <a:schemeClr val="bg1"/>
                </a:solidFill>
                <a:latin typeface="Calibri" charset="0"/>
              </a:rPr>
              <a:t>Who wants to address this?</a:t>
            </a:r>
          </a:p>
        </p:txBody>
      </p:sp>
      <p:sp>
        <p:nvSpPr>
          <p:cNvPr id="276483" name="Title 3"/>
          <p:cNvSpPr txBox="1">
            <a:spLocks/>
          </p:cNvSpPr>
          <p:nvPr/>
        </p:nvSpPr>
        <p:spPr bwMode="auto">
          <a:xfrm>
            <a:off x="-28575" y="5084763"/>
            <a:ext cx="8848725" cy="1747837"/>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4400" b="1">
                <a:solidFill>
                  <a:schemeClr val="bg2"/>
                </a:solidFill>
                <a:latin typeface="Engravers MT" charset="0"/>
                <a:ea typeface="ＭＳ Ｐゴシック" charset="0"/>
                <a:cs typeface="ＭＳ Ｐゴシック" charset="0"/>
              </a:defRPr>
            </a:lvl1pPr>
            <a:lvl2pPr marL="742950" indent="-285750" eaLnBrk="0" hangingPunct="0">
              <a:defRPr sz="4400" b="1">
                <a:solidFill>
                  <a:schemeClr val="bg2"/>
                </a:solidFill>
                <a:latin typeface="Engravers MT" charset="0"/>
                <a:ea typeface="ＭＳ Ｐゴシック" charset="0"/>
              </a:defRPr>
            </a:lvl2pPr>
            <a:lvl3pPr marL="1143000" indent="-228600" eaLnBrk="0" hangingPunct="0">
              <a:defRPr sz="4400" b="1">
                <a:solidFill>
                  <a:schemeClr val="bg2"/>
                </a:solidFill>
                <a:latin typeface="Engravers MT" charset="0"/>
                <a:ea typeface="ＭＳ Ｐゴシック" charset="0"/>
              </a:defRPr>
            </a:lvl3pPr>
            <a:lvl4pPr marL="1600200" indent="-228600" eaLnBrk="0" hangingPunct="0">
              <a:defRPr sz="4400" b="1">
                <a:solidFill>
                  <a:schemeClr val="bg2"/>
                </a:solidFill>
                <a:latin typeface="Engravers MT" charset="0"/>
                <a:ea typeface="ＭＳ Ｐゴシック" charset="0"/>
              </a:defRPr>
            </a:lvl4pPr>
            <a:lvl5pPr marL="2057400" indent="-228600" eaLnBrk="0" hangingPunct="0">
              <a:defRPr sz="4400" b="1">
                <a:solidFill>
                  <a:schemeClr val="bg2"/>
                </a:solidFill>
                <a:latin typeface="Engravers MT" charset="0"/>
                <a:ea typeface="ＭＳ Ｐゴシック" charset="0"/>
              </a:defRPr>
            </a:lvl5pPr>
            <a:lvl6pPr marL="2514600" indent="-228600" eaLnBrk="0" fontAlgn="base" hangingPunct="0">
              <a:spcBef>
                <a:spcPct val="0"/>
              </a:spcBef>
              <a:spcAft>
                <a:spcPct val="0"/>
              </a:spcAft>
              <a:defRPr sz="4400" b="1">
                <a:solidFill>
                  <a:schemeClr val="bg2"/>
                </a:solidFill>
                <a:latin typeface="Engravers MT" charset="0"/>
                <a:ea typeface="ＭＳ Ｐゴシック" charset="0"/>
              </a:defRPr>
            </a:lvl6pPr>
            <a:lvl7pPr marL="2971800" indent="-228600" eaLnBrk="0" fontAlgn="base" hangingPunct="0">
              <a:spcBef>
                <a:spcPct val="0"/>
              </a:spcBef>
              <a:spcAft>
                <a:spcPct val="0"/>
              </a:spcAft>
              <a:defRPr sz="4400" b="1">
                <a:solidFill>
                  <a:schemeClr val="bg2"/>
                </a:solidFill>
                <a:latin typeface="Engravers MT" charset="0"/>
                <a:ea typeface="ＭＳ Ｐゴシック" charset="0"/>
              </a:defRPr>
            </a:lvl7pPr>
            <a:lvl8pPr marL="3429000" indent="-228600" eaLnBrk="0" fontAlgn="base" hangingPunct="0">
              <a:spcBef>
                <a:spcPct val="0"/>
              </a:spcBef>
              <a:spcAft>
                <a:spcPct val="0"/>
              </a:spcAft>
              <a:defRPr sz="4400" b="1">
                <a:solidFill>
                  <a:schemeClr val="bg2"/>
                </a:solidFill>
                <a:latin typeface="Engravers MT" charset="0"/>
                <a:ea typeface="ＭＳ Ｐゴシック" charset="0"/>
              </a:defRPr>
            </a:lvl8pPr>
            <a:lvl9pPr marL="3886200" indent="-2286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prstClr val="black"/>
                </a:solidFill>
                <a:effectLst/>
                <a:uLnTx/>
                <a:uFillTx/>
                <a:latin typeface="Calibri" charset="0"/>
                <a:ea typeface="ＭＳ Ｐゴシック" charset="0"/>
              </a:rPr>
              <a:t>“I’ll preach on Thanksgiving, Christmas, New Year’s and Easter.  You can have ‘The Role of Women in the Church,’ ‘Tongues Speaking for Today,’ ‘Biblical Inerrancy,’ and our special ‘Fund Drive Sunday.’”</a:t>
            </a:r>
          </a:p>
        </p:txBody>
      </p:sp>
    </p:spTree>
    <p:extLst>
      <p:ext uri="{BB962C8B-B14F-4D97-AF65-F5344CB8AC3E}">
        <p14:creationId xmlns:p14="http://schemas.microsoft.com/office/powerpoint/2010/main" val="3592706669"/>
      </p:ext>
    </p:extLst>
  </p:cSld>
  <p:clrMapOvr>
    <a:masterClrMapping/>
  </p:clrMapOvr>
  <p:transition>
    <p:fade/>
  </p:transition>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7505" name="Picture 8" descr="C:\Users\Adventure\Documents\grass.jp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323850" y="260350"/>
            <a:ext cx="4186238" cy="1209675"/>
          </a:xfrm>
        </p:spPr>
        <p:txBody>
          <a:bodyPr rtlCol="0">
            <a:noAutofit/>
          </a:bodyPr>
          <a:lstStyle/>
          <a:p>
            <a:pPr eaLnBrk="1" fontAlgn="auto" hangingPunct="1">
              <a:spcAft>
                <a:spcPts val="0"/>
              </a:spcAft>
              <a:defRPr/>
            </a:pPr>
            <a:r>
              <a:rPr lang="en-US" sz="4000" b="1" dirty="0">
                <a:solidFill>
                  <a:schemeClr val="bg1"/>
                </a:solidFill>
                <a:effectLst>
                  <a:outerShdw blurRad="38100" dist="38100" dir="2700000" algn="tl">
                    <a:srgbClr val="000000">
                      <a:alpha val="43137"/>
                    </a:srgbClr>
                  </a:outerShdw>
                </a:effectLst>
                <a:latin typeface="Arial"/>
                <a:ea typeface="+mj-ea"/>
                <a:cs typeface="Arial"/>
              </a:rPr>
              <a:t>Egalitarians</a:t>
            </a:r>
            <a:endParaRPr lang="en-SG" sz="4000" b="1" dirty="0">
              <a:solidFill>
                <a:schemeClr val="bg1"/>
              </a:solidFill>
              <a:effectLst>
                <a:outerShdw blurRad="38100" dist="38100" dir="2700000" algn="tl">
                  <a:srgbClr val="000000">
                    <a:alpha val="43137"/>
                  </a:srgbClr>
                </a:outerShdw>
              </a:effectLst>
              <a:latin typeface="Arial"/>
              <a:ea typeface="+mj-ea"/>
              <a:cs typeface="Arial"/>
            </a:endParaRPr>
          </a:p>
        </p:txBody>
      </p:sp>
      <p:sp>
        <p:nvSpPr>
          <p:cNvPr id="3" name="Content Placeholder 2"/>
          <p:cNvSpPr>
            <a:spLocks noGrp="1"/>
          </p:cNvSpPr>
          <p:nvPr>
            <p:ph sz="half" idx="1"/>
          </p:nvPr>
        </p:nvSpPr>
        <p:spPr>
          <a:xfrm>
            <a:off x="323850" y="1341438"/>
            <a:ext cx="4038600" cy="4032250"/>
          </a:xfrm>
          <a:solidFill>
            <a:schemeClr val="lt1">
              <a:alpha val="50000"/>
            </a:schemeClr>
          </a:solidFill>
        </p:spPr>
        <p:txBody>
          <a:bodyPr rtlCol="0">
            <a:normAutofit fontScale="92500" lnSpcReduction="10000"/>
          </a:bodyPr>
          <a:lstStyle/>
          <a:p>
            <a:pPr algn="ctr" eaLnBrk="1" fontAlgn="auto" hangingPunct="1">
              <a:spcAft>
                <a:spcPts val="0"/>
              </a:spcAft>
              <a:buFont typeface="Arial" pitchFamily="34" charset="0"/>
              <a:buNone/>
              <a:defRPr/>
            </a:pPr>
            <a:r>
              <a:rPr lang="en-US" b="1" dirty="0">
                <a:latin typeface="Arial"/>
                <a:ea typeface="+mn-ea"/>
                <a:cs typeface="Arial"/>
              </a:rPr>
              <a:t>NT Wright </a:t>
            </a:r>
          </a:p>
          <a:p>
            <a:pPr algn="ctr" eaLnBrk="1" fontAlgn="auto" hangingPunct="1">
              <a:spcAft>
                <a:spcPts val="0"/>
              </a:spcAft>
              <a:buFont typeface="Arial" pitchFamily="34" charset="0"/>
              <a:buNone/>
              <a:defRPr/>
            </a:pPr>
            <a:r>
              <a:rPr lang="en-US" b="1" dirty="0">
                <a:latin typeface="Arial"/>
                <a:ea typeface="+mn-ea"/>
                <a:cs typeface="Arial"/>
              </a:rPr>
              <a:t>Ben </a:t>
            </a:r>
            <a:r>
              <a:rPr lang="en-US" b="1" dirty="0" err="1">
                <a:latin typeface="Arial"/>
                <a:ea typeface="+mn-ea"/>
                <a:cs typeface="Arial"/>
              </a:rPr>
              <a:t>Witherington</a:t>
            </a:r>
            <a:r>
              <a:rPr lang="en-US" b="1" dirty="0">
                <a:latin typeface="Arial"/>
                <a:ea typeface="+mn-ea"/>
                <a:cs typeface="Arial"/>
              </a:rPr>
              <a:t> III</a:t>
            </a:r>
            <a:endParaRPr lang="en-SG" b="1" dirty="0">
              <a:latin typeface="Arial"/>
              <a:ea typeface="+mn-ea"/>
              <a:cs typeface="Arial"/>
            </a:endParaRPr>
          </a:p>
          <a:p>
            <a:pPr algn="ctr" eaLnBrk="1" fontAlgn="auto" hangingPunct="1">
              <a:spcAft>
                <a:spcPts val="0"/>
              </a:spcAft>
              <a:buFont typeface="Arial" pitchFamily="34" charset="0"/>
              <a:buNone/>
              <a:defRPr/>
            </a:pPr>
            <a:r>
              <a:rPr lang="en-US" b="1" dirty="0">
                <a:latin typeface="Arial"/>
                <a:ea typeface="+mn-ea"/>
                <a:cs typeface="Arial"/>
              </a:rPr>
              <a:t>Gordon Fee</a:t>
            </a:r>
          </a:p>
          <a:p>
            <a:pPr algn="ctr" eaLnBrk="1" fontAlgn="auto" hangingPunct="1">
              <a:spcAft>
                <a:spcPts val="0"/>
              </a:spcAft>
              <a:buFont typeface="Arial" pitchFamily="34" charset="0"/>
              <a:buNone/>
              <a:defRPr/>
            </a:pPr>
            <a:r>
              <a:rPr lang="en-US" b="1" dirty="0">
                <a:latin typeface="Arial"/>
                <a:ea typeface="+mn-ea"/>
                <a:cs typeface="Arial"/>
              </a:rPr>
              <a:t>Scot McKnight</a:t>
            </a:r>
          </a:p>
          <a:p>
            <a:pPr algn="ctr" eaLnBrk="1" fontAlgn="auto" hangingPunct="1">
              <a:spcAft>
                <a:spcPts val="0"/>
              </a:spcAft>
              <a:buFont typeface="Arial" pitchFamily="34" charset="0"/>
              <a:buNone/>
              <a:defRPr/>
            </a:pPr>
            <a:r>
              <a:rPr lang="en-SG" b="1" dirty="0">
                <a:latin typeface="Arial"/>
                <a:ea typeface="+mn-ea"/>
                <a:cs typeface="Arial"/>
              </a:rPr>
              <a:t>Ruth A. Tucker</a:t>
            </a:r>
          </a:p>
          <a:p>
            <a:pPr algn="ctr" eaLnBrk="1" fontAlgn="auto" hangingPunct="1">
              <a:spcAft>
                <a:spcPts val="0"/>
              </a:spcAft>
              <a:buFont typeface="Arial" pitchFamily="34" charset="0"/>
              <a:buNone/>
              <a:defRPr/>
            </a:pPr>
            <a:r>
              <a:rPr lang="en-SG" b="1" dirty="0">
                <a:latin typeface="Arial"/>
                <a:ea typeface="+mn-ea"/>
                <a:cs typeface="Arial"/>
              </a:rPr>
              <a:t>Walter C. Kaiser</a:t>
            </a:r>
          </a:p>
          <a:p>
            <a:pPr algn="ctr" eaLnBrk="1" fontAlgn="auto" hangingPunct="1">
              <a:spcAft>
                <a:spcPts val="0"/>
              </a:spcAft>
              <a:buFont typeface="Arial" pitchFamily="34" charset="0"/>
              <a:buNone/>
              <a:defRPr/>
            </a:pPr>
            <a:r>
              <a:rPr lang="en-SG" b="1" dirty="0">
                <a:latin typeface="Arial"/>
                <a:ea typeface="+mn-ea"/>
                <a:cs typeface="Arial"/>
              </a:rPr>
              <a:t>Jim Wallis</a:t>
            </a:r>
            <a:endParaRPr lang="en-US" b="1" dirty="0">
              <a:latin typeface="Arial"/>
              <a:ea typeface="+mn-ea"/>
              <a:cs typeface="Arial"/>
            </a:endParaRPr>
          </a:p>
          <a:p>
            <a:pPr algn="ctr" eaLnBrk="1" fontAlgn="auto" hangingPunct="1">
              <a:spcAft>
                <a:spcPts val="0"/>
              </a:spcAft>
              <a:buFont typeface="Arial" pitchFamily="34" charset="0"/>
              <a:buNone/>
              <a:defRPr/>
            </a:pPr>
            <a:r>
              <a:rPr lang="en-US" b="1" dirty="0">
                <a:latin typeface="Arial"/>
                <a:ea typeface="+mn-ea"/>
                <a:cs typeface="Arial"/>
              </a:rPr>
              <a:t>Rachel Held Evans</a:t>
            </a:r>
          </a:p>
          <a:p>
            <a:pPr algn="ctr" eaLnBrk="1" fontAlgn="auto" hangingPunct="1">
              <a:spcAft>
                <a:spcPts val="0"/>
              </a:spcAft>
              <a:buFont typeface="Arial" pitchFamily="34" charset="0"/>
              <a:buNone/>
              <a:defRPr/>
            </a:pPr>
            <a:r>
              <a:rPr lang="en-US" b="1" dirty="0">
                <a:latin typeface="Arial"/>
                <a:ea typeface="+mn-ea"/>
                <a:cs typeface="Arial"/>
              </a:rPr>
              <a:t>Gilbert </a:t>
            </a:r>
            <a:r>
              <a:rPr lang="en-US" b="1" dirty="0" err="1">
                <a:latin typeface="Arial"/>
                <a:ea typeface="+mn-ea"/>
                <a:cs typeface="Arial"/>
              </a:rPr>
              <a:t>Bilezikian</a:t>
            </a:r>
            <a:endParaRPr lang="en-US" b="1" dirty="0">
              <a:latin typeface="Arial"/>
              <a:ea typeface="+mn-ea"/>
              <a:cs typeface="Arial"/>
            </a:endParaRPr>
          </a:p>
        </p:txBody>
      </p:sp>
      <p:sp>
        <p:nvSpPr>
          <p:cNvPr id="7" name="Content Placeholder 6"/>
          <p:cNvSpPr>
            <a:spLocks noGrp="1"/>
          </p:cNvSpPr>
          <p:nvPr>
            <p:ph sz="half" idx="2"/>
          </p:nvPr>
        </p:nvSpPr>
        <p:spPr>
          <a:xfrm>
            <a:off x="4648200" y="1341438"/>
            <a:ext cx="4038600" cy="4032250"/>
          </a:xfrm>
          <a:solidFill>
            <a:schemeClr val="lt1">
              <a:alpha val="50000"/>
            </a:schemeClr>
          </a:solidFill>
        </p:spPr>
        <p:txBody>
          <a:bodyPr rtlCol="0">
            <a:normAutofit fontScale="92500" lnSpcReduction="10000"/>
          </a:bodyPr>
          <a:lstStyle/>
          <a:p>
            <a:pPr algn="ctr" eaLnBrk="1" fontAlgn="auto" hangingPunct="1">
              <a:spcAft>
                <a:spcPts val="0"/>
              </a:spcAft>
              <a:buFont typeface="Arial" pitchFamily="34" charset="0"/>
              <a:buNone/>
              <a:defRPr/>
            </a:pPr>
            <a:r>
              <a:rPr lang="en-SG" b="1" dirty="0">
                <a:latin typeface="Arial"/>
                <a:ea typeface="+mn-ea"/>
                <a:cs typeface="Arial"/>
              </a:rPr>
              <a:t>J.I. Packer </a:t>
            </a:r>
          </a:p>
          <a:p>
            <a:pPr algn="ctr" eaLnBrk="1" fontAlgn="auto" hangingPunct="1">
              <a:spcAft>
                <a:spcPts val="0"/>
              </a:spcAft>
              <a:buFont typeface="Arial" pitchFamily="34" charset="0"/>
              <a:buNone/>
              <a:defRPr/>
            </a:pPr>
            <a:r>
              <a:rPr lang="en-SG" b="1" dirty="0">
                <a:latin typeface="Arial"/>
                <a:ea typeface="+mn-ea"/>
                <a:cs typeface="Arial"/>
              </a:rPr>
              <a:t>Tim Keller </a:t>
            </a:r>
          </a:p>
          <a:p>
            <a:pPr algn="ctr" eaLnBrk="1" fontAlgn="auto" hangingPunct="1">
              <a:spcAft>
                <a:spcPts val="0"/>
              </a:spcAft>
              <a:buFont typeface="Arial" pitchFamily="34" charset="0"/>
              <a:buNone/>
              <a:defRPr/>
            </a:pPr>
            <a:r>
              <a:rPr lang="en-SG" b="1" dirty="0">
                <a:latin typeface="Arial"/>
                <a:ea typeface="+mn-ea"/>
                <a:cs typeface="Arial"/>
              </a:rPr>
              <a:t>John F. MacArthur </a:t>
            </a:r>
          </a:p>
          <a:p>
            <a:pPr algn="ctr" eaLnBrk="1" fontAlgn="auto" hangingPunct="1">
              <a:spcAft>
                <a:spcPts val="0"/>
              </a:spcAft>
              <a:buFont typeface="Arial" pitchFamily="34" charset="0"/>
              <a:buNone/>
              <a:defRPr/>
            </a:pPr>
            <a:r>
              <a:rPr lang="en-SG" b="1" dirty="0">
                <a:latin typeface="Arial"/>
                <a:ea typeface="+mn-ea"/>
                <a:cs typeface="Arial"/>
              </a:rPr>
              <a:t>C.S. Lewis </a:t>
            </a:r>
          </a:p>
          <a:p>
            <a:pPr algn="ctr" eaLnBrk="1" fontAlgn="auto" hangingPunct="1">
              <a:spcAft>
                <a:spcPts val="0"/>
              </a:spcAft>
              <a:buFont typeface="Arial" pitchFamily="34" charset="0"/>
              <a:buNone/>
              <a:defRPr/>
            </a:pPr>
            <a:r>
              <a:rPr lang="en-SG" b="1" dirty="0">
                <a:latin typeface="Arial"/>
                <a:ea typeface="+mn-ea"/>
                <a:cs typeface="Arial"/>
              </a:rPr>
              <a:t>John Piper </a:t>
            </a:r>
          </a:p>
          <a:p>
            <a:pPr algn="ctr" eaLnBrk="1" fontAlgn="auto" hangingPunct="1">
              <a:spcAft>
                <a:spcPts val="0"/>
              </a:spcAft>
              <a:buFont typeface="Arial" pitchFamily="34" charset="0"/>
              <a:buNone/>
              <a:defRPr/>
            </a:pPr>
            <a:r>
              <a:rPr lang="en-SG" b="1" dirty="0">
                <a:latin typeface="Arial"/>
                <a:ea typeface="+mn-ea"/>
                <a:cs typeface="Arial"/>
              </a:rPr>
              <a:t>John </a:t>
            </a:r>
            <a:r>
              <a:rPr lang="en-SG" b="1" dirty="0" err="1">
                <a:latin typeface="Arial"/>
                <a:ea typeface="+mn-ea"/>
                <a:cs typeface="Arial"/>
              </a:rPr>
              <a:t>Wimber</a:t>
            </a:r>
            <a:r>
              <a:rPr lang="en-SG" b="1" dirty="0">
                <a:latin typeface="Arial"/>
                <a:ea typeface="+mn-ea"/>
                <a:cs typeface="Arial"/>
              </a:rPr>
              <a:t> </a:t>
            </a:r>
          </a:p>
          <a:p>
            <a:pPr algn="ctr" eaLnBrk="1" fontAlgn="auto" hangingPunct="1">
              <a:spcAft>
                <a:spcPts val="0"/>
              </a:spcAft>
              <a:buFont typeface="Arial" pitchFamily="34" charset="0"/>
              <a:buNone/>
              <a:defRPr/>
            </a:pPr>
            <a:r>
              <a:rPr lang="en-US" b="1" dirty="0">
                <a:latin typeface="Arial"/>
                <a:ea typeface="+mn-ea"/>
                <a:cs typeface="Arial"/>
              </a:rPr>
              <a:t>Mark Driscoll </a:t>
            </a:r>
            <a:endParaRPr lang="en-SG" b="1" dirty="0">
              <a:latin typeface="Arial"/>
              <a:ea typeface="+mn-ea"/>
              <a:cs typeface="Arial"/>
            </a:endParaRPr>
          </a:p>
          <a:p>
            <a:pPr algn="ctr" eaLnBrk="1" fontAlgn="auto" hangingPunct="1">
              <a:spcAft>
                <a:spcPts val="0"/>
              </a:spcAft>
              <a:buFont typeface="Arial" pitchFamily="34" charset="0"/>
              <a:buNone/>
              <a:defRPr/>
            </a:pPr>
            <a:r>
              <a:rPr lang="en-SG" b="1" dirty="0">
                <a:latin typeface="Arial"/>
                <a:ea typeface="+mn-ea"/>
                <a:cs typeface="Arial"/>
              </a:rPr>
              <a:t>Elisabeth Elliot</a:t>
            </a:r>
          </a:p>
          <a:p>
            <a:pPr algn="ctr" eaLnBrk="1" fontAlgn="auto" hangingPunct="1">
              <a:spcAft>
                <a:spcPts val="0"/>
              </a:spcAft>
              <a:buFont typeface="Arial" pitchFamily="34" charset="0"/>
              <a:buNone/>
              <a:defRPr/>
            </a:pPr>
            <a:r>
              <a:rPr lang="en-SG" b="1" dirty="0">
                <a:latin typeface="Arial"/>
                <a:ea typeface="+mn-ea"/>
                <a:cs typeface="Arial"/>
              </a:rPr>
              <a:t>Douglas Wilson</a:t>
            </a:r>
            <a:r>
              <a:rPr lang="en-SG" b="1" baseline="30000" dirty="0">
                <a:latin typeface="Arial"/>
                <a:ea typeface="+mn-ea"/>
                <a:cs typeface="Arial"/>
              </a:rPr>
              <a:t> </a:t>
            </a:r>
            <a:endParaRPr lang="en-SG" b="1" dirty="0">
              <a:latin typeface="Arial"/>
              <a:ea typeface="+mn-ea"/>
              <a:cs typeface="Arial"/>
            </a:endParaRPr>
          </a:p>
        </p:txBody>
      </p:sp>
      <p:sp>
        <p:nvSpPr>
          <p:cNvPr id="8" name="TextBox 7"/>
          <p:cNvSpPr txBox="1"/>
          <p:nvPr/>
        </p:nvSpPr>
        <p:spPr>
          <a:xfrm>
            <a:off x="4284663" y="500063"/>
            <a:ext cx="4895850" cy="708025"/>
          </a:xfrm>
          <a:prstGeom prst="rect">
            <a:avLst/>
          </a:prstGeom>
          <a:noFill/>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err="1">
                <a:ln>
                  <a:noFill/>
                </a:ln>
                <a:solidFill>
                  <a:prstClr val="white"/>
                </a:solidFill>
                <a:effectLst>
                  <a:outerShdw blurRad="38100" dist="38100" dir="2700000" algn="tl">
                    <a:srgbClr val="000000">
                      <a:alpha val="43137"/>
                    </a:srgbClr>
                  </a:outerShdw>
                </a:effectLst>
                <a:uLnTx/>
                <a:uFillTx/>
                <a:latin typeface="Arial"/>
                <a:ea typeface="ＭＳ Ｐゴシック" charset="0"/>
                <a:cs typeface="Arial"/>
              </a:rPr>
              <a:t>Complementarians</a:t>
            </a:r>
            <a:endParaRPr kumimoji="0" lang="en-SG" sz="4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9" name="TextBox 8"/>
          <p:cNvSpPr txBox="1"/>
          <p:nvPr/>
        </p:nvSpPr>
        <p:spPr>
          <a:xfrm>
            <a:off x="3851275" y="2660650"/>
            <a:ext cx="1368425" cy="1200150"/>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200" b="1" i="0" u="none" strike="noStrike" kern="1200" cap="none" spc="0" normalizeH="0" baseline="0" noProof="0" dirty="0" err="1">
                <a:ln>
                  <a:noFill/>
                </a:ln>
                <a:solidFill>
                  <a:prstClr val="black"/>
                </a:solidFill>
                <a:effectLst>
                  <a:outerShdw blurRad="38100" dist="38100" dir="2700000" algn="tl">
                    <a:srgbClr val="000000">
                      <a:alpha val="43137"/>
                    </a:srgbClr>
                  </a:outerShdw>
                </a:effectLst>
                <a:uLnTx/>
                <a:uFillTx/>
                <a:latin typeface="Arial"/>
                <a:ea typeface="ＭＳ Ｐゴシック" charset="0"/>
                <a:cs typeface="Arial"/>
              </a:rPr>
              <a:t>vs</a:t>
            </a:r>
            <a:endParaRPr kumimoji="0" lang="en-SG" sz="7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Arial"/>
              <a:ea typeface="ＭＳ Ｐゴシック" charset="0"/>
              <a:cs typeface="Arial"/>
            </a:endParaRPr>
          </a:p>
        </p:txBody>
      </p:sp>
    </p:spTree>
    <p:extLst>
      <p:ext uri="{BB962C8B-B14F-4D97-AF65-F5344CB8AC3E}">
        <p14:creationId xmlns:p14="http://schemas.microsoft.com/office/powerpoint/2010/main" val="1581147807"/>
      </p:ext>
    </p:extLst>
  </p:cSld>
  <p:clrMapOvr>
    <a:masterClrMapping/>
  </p:clrMapOvr>
  <p:transition>
    <p:fade/>
  </p:transition>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9553" name="Picture 4" descr="C:\Users\Adventure\Documents\soil2.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 name="Title 13"/>
          <p:cNvSpPr>
            <a:spLocks noGrp="1"/>
          </p:cNvSpPr>
          <p:nvPr>
            <p:ph type="title"/>
          </p:nvPr>
        </p:nvSpPr>
        <p:spPr>
          <a:xfrm>
            <a:off x="2268538" y="557213"/>
            <a:ext cx="4535487" cy="1143000"/>
          </a:xfrm>
          <a:solidFill>
            <a:schemeClr val="lt1">
              <a:alpha val="59000"/>
            </a:schemeClr>
          </a:solidFill>
        </p:spPr>
        <p:style>
          <a:lnRef idx="2">
            <a:schemeClr val="accent3"/>
          </a:lnRef>
          <a:fillRef idx="1">
            <a:schemeClr val="lt1"/>
          </a:fillRef>
          <a:effectRef idx="0">
            <a:schemeClr val="accent3"/>
          </a:effectRef>
          <a:fontRef idx="minor">
            <a:schemeClr val="dk1"/>
          </a:fontRef>
        </p:style>
        <p:txBody>
          <a:bodyPr rtlCol="0">
            <a:normAutofit/>
          </a:bodyPr>
          <a:lstStyle/>
          <a:p>
            <a:pPr eaLnBrk="1" fontAlgn="auto" hangingPunct="1">
              <a:spcAft>
                <a:spcPts val="0"/>
              </a:spcAft>
              <a:defRPr/>
            </a:pPr>
            <a:r>
              <a:rPr lang="en-US" dirty="0"/>
              <a:t>Common Ground</a:t>
            </a:r>
            <a:endParaRPr lang="en-SG" dirty="0"/>
          </a:p>
        </p:txBody>
      </p:sp>
      <p:sp>
        <p:nvSpPr>
          <p:cNvPr id="279555" name="Content Placeholder 14"/>
          <p:cNvSpPr>
            <a:spLocks noGrp="1"/>
          </p:cNvSpPr>
          <p:nvPr>
            <p:ph idx="1"/>
          </p:nvPr>
        </p:nvSpPr>
        <p:spPr>
          <a:xfrm>
            <a:off x="323850" y="2133600"/>
            <a:ext cx="8820150" cy="3167063"/>
          </a:xfrm>
        </p:spPr>
        <p:txBody>
          <a:bodyPr/>
          <a:lstStyle/>
          <a:p>
            <a:pPr eaLnBrk="1" hangingPunct="1"/>
            <a:r>
              <a:rPr lang="en-US" sz="3600" b="1">
                <a:solidFill>
                  <a:schemeClr val="bg1"/>
                </a:solidFill>
                <a:latin typeface="Calibri" charset="0"/>
              </a:rPr>
              <a:t>This isn't as fundamental as the virgin birth, deity of Christ, salvation by grace…</a:t>
            </a:r>
          </a:p>
          <a:p>
            <a:pPr eaLnBrk="1" hangingPunct="1"/>
            <a:r>
              <a:rPr lang="en-US" sz="3600" b="1">
                <a:solidFill>
                  <a:schemeClr val="bg1"/>
                </a:solidFill>
                <a:latin typeface="Calibri" charset="0"/>
              </a:rPr>
              <a:t>We all agree to disagree in love</a:t>
            </a:r>
          </a:p>
          <a:p>
            <a:pPr eaLnBrk="1" hangingPunct="1"/>
            <a:r>
              <a:rPr lang="en-US" sz="3600" b="1">
                <a:solidFill>
                  <a:schemeClr val="bg1"/>
                </a:solidFill>
                <a:latin typeface="Calibri" charset="0"/>
              </a:rPr>
              <a:t>We all learn from God</a:t>
            </a:r>
            <a:r>
              <a:rPr lang="fr-FR" sz="3600" b="1">
                <a:solidFill>
                  <a:schemeClr val="bg1"/>
                </a:solidFill>
                <a:latin typeface="Calibri" charset="0"/>
              </a:rPr>
              <a:t>'</a:t>
            </a:r>
            <a:r>
              <a:rPr lang="en-US" sz="3600" b="1">
                <a:solidFill>
                  <a:schemeClr val="bg1"/>
                </a:solidFill>
                <a:latin typeface="Calibri" charset="0"/>
              </a:rPr>
              <a:t>s Word through others in public settings</a:t>
            </a:r>
          </a:p>
        </p:txBody>
      </p:sp>
    </p:spTree>
    <p:extLst>
      <p:ext uri="{BB962C8B-B14F-4D97-AF65-F5344CB8AC3E}">
        <p14:creationId xmlns:p14="http://schemas.microsoft.com/office/powerpoint/2010/main" val="3848027501"/>
      </p:ext>
    </p:extLst>
  </p:cSld>
  <p:clrMapOvr>
    <a:masterClrMapping/>
  </p:clrMapOvr>
  <p:transition>
    <p:push dir="u"/>
  </p:transition>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Title 1"/>
          <p:cNvSpPr>
            <a:spLocks noGrp="1"/>
          </p:cNvSpPr>
          <p:nvPr>
            <p:ph type="ctrTitle"/>
          </p:nvPr>
        </p:nvSpPr>
        <p:spPr>
          <a:xfrm>
            <a:off x="0" y="908050"/>
            <a:ext cx="9144000" cy="2046288"/>
          </a:xfrm>
        </p:spPr>
        <p:txBody>
          <a:bodyPr/>
          <a:lstStyle/>
          <a:p>
            <a:pPr eaLnBrk="1" hangingPunct="1"/>
            <a:r>
              <a:rPr lang="en-US" sz="5400">
                <a:solidFill>
                  <a:schemeClr val="bg1"/>
                </a:solidFill>
                <a:latin typeface="Calibri" charset="0"/>
              </a:rPr>
              <a:t>“Beyond the Politics of Pandora</a:t>
            </a:r>
            <a:r>
              <a:rPr lang="fr-FR" sz="5400">
                <a:solidFill>
                  <a:schemeClr val="bg1"/>
                </a:solidFill>
                <a:latin typeface="Calibri" charset="0"/>
              </a:rPr>
              <a:t>'</a:t>
            </a:r>
            <a:r>
              <a:rPr lang="en-US" sz="5400">
                <a:solidFill>
                  <a:schemeClr val="bg1"/>
                </a:solidFill>
                <a:latin typeface="Calibri" charset="0"/>
              </a:rPr>
              <a:t>s Pulpit”</a:t>
            </a:r>
          </a:p>
        </p:txBody>
      </p:sp>
      <p:sp>
        <p:nvSpPr>
          <p:cNvPr id="4" name="Subtitle 3"/>
          <p:cNvSpPr>
            <a:spLocks noGrp="1"/>
          </p:cNvSpPr>
          <p:nvPr>
            <p:ph type="subTitle" idx="1"/>
          </p:nvPr>
        </p:nvSpPr>
        <p:spPr/>
        <p:txBody>
          <a:bodyPr rtlCol="0">
            <a:normAutofit/>
          </a:bodyPr>
          <a:lstStyle/>
          <a:p>
            <a:pPr eaLnBrk="1" fontAlgn="auto" hangingPunct="1">
              <a:spcAft>
                <a:spcPts val="0"/>
              </a:spcAft>
              <a:buFont typeface="Arial" pitchFamily="34" charset="0"/>
              <a:buNone/>
              <a:defRPr/>
            </a:pPr>
            <a:endParaRPr lang="en-SG">
              <a:ea typeface="+mn-ea"/>
              <a:cs typeface="+mn-cs"/>
            </a:endParaRPr>
          </a:p>
        </p:txBody>
      </p:sp>
      <p:pic>
        <p:nvPicPr>
          <p:cNvPr id="280579" name="Picture 2" descr="http://www.anglicantaonga.org.nz/var/taonga/storage/images/features/sermon/bishop-katherine-preaches-about-the-gift-and-responsibility-of-freedom-in-christ/39078-1-eng-AU/Bishop-Katherine-preaches-about-the-gift-and-responsibility-of-freedom-in-Christ_randomImage.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4230688" y="3078163"/>
            <a:ext cx="4662487" cy="31416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0580" name="Picture 9" descr="C:\Users\Adventure\Images\Pandora's_Box_Legends1.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0363" y="3078163"/>
            <a:ext cx="4211637" cy="3159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803498429"/>
      </p:ext>
    </p:extLst>
  </p:cSld>
  <p:clrMapOvr>
    <a:masterClrMapping/>
  </p:clrMapOvr>
  <p:transition>
    <p:fade/>
  </p:transition>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Title 3"/>
          <p:cNvSpPr>
            <a:spLocks noGrp="1"/>
          </p:cNvSpPr>
          <p:nvPr>
            <p:ph type="ctrTitle"/>
          </p:nvPr>
        </p:nvSpPr>
        <p:spPr>
          <a:xfrm>
            <a:off x="468313" y="836613"/>
            <a:ext cx="8134350" cy="4824412"/>
          </a:xfrm>
        </p:spPr>
        <p:txBody>
          <a:bodyPr/>
          <a:lstStyle/>
          <a:p>
            <a:pPr eaLnBrk="1" hangingPunct="1"/>
            <a:r>
              <a:rPr lang="en-US">
                <a:solidFill>
                  <a:schemeClr val="bg1"/>
                </a:solidFill>
                <a:latin typeface="Calibri" charset="0"/>
              </a:rPr>
              <a:t>“</a:t>
            </a:r>
            <a:r>
              <a:rPr lang="en-US" altLang="ja-JP" baseline="30000">
                <a:solidFill>
                  <a:schemeClr val="bg1"/>
                </a:solidFill>
                <a:latin typeface="Calibri" charset="0"/>
              </a:rPr>
              <a:t>11</a:t>
            </a:r>
            <a:r>
              <a:rPr lang="en-US" altLang="ja-JP">
                <a:solidFill>
                  <a:schemeClr val="bg1"/>
                </a:solidFill>
                <a:latin typeface="Calibri" charset="0"/>
              </a:rPr>
              <a:t>A woman should learn in quietness and full submission. </a:t>
            </a:r>
            <a:br>
              <a:rPr lang="en-US" altLang="ja-JP">
                <a:solidFill>
                  <a:schemeClr val="bg1"/>
                </a:solidFill>
                <a:latin typeface="Calibri" charset="0"/>
              </a:rPr>
            </a:br>
            <a:r>
              <a:rPr lang="en-US" altLang="ja-JP" baseline="30000">
                <a:solidFill>
                  <a:schemeClr val="bg1"/>
                </a:solidFill>
                <a:latin typeface="Calibri" charset="0"/>
              </a:rPr>
              <a:t>12</a:t>
            </a:r>
            <a:r>
              <a:rPr lang="en-US" altLang="ja-JP">
                <a:solidFill>
                  <a:schemeClr val="bg1"/>
                </a:solidFill>
                <a:latin typeface="Calibri" charset="0"/>
              </a:rPr>
              <a:t>I do not permit a woman to teach or to have authority over a man; she must be silent.</a:t>
            </a:r>
            <a:r>
              <a:rPr lang="en-US">
                <a:solidFill>
                  <a:schemeClr val="bg1"/>
                </a:solidFill>
                <a:latin typeface="Calibri" charset="0"/>
              </a:rPr>
              <a:t>”</a:t>
            </a:r>
            <a:br>
              <a:rPr lang="en-US" altLang="ja-JP">
                <a:solidFill>
                  <a:schemeClr val="bg1"/>
                </a:solidFill>
                <a:latin typeface="Calibri" charset="0"/>
              </a:rPr>
            </a:br>
            <a:r>
              <a:rPr lang="en-US" altLang="ja-JP">
                <a:solidFill>
                  <a:schemeClr val="bg1"/>
                </a:solidFill>
                <a:latin typeface="Calibri" charset="0"/>
              </a:rPr>
              <a:t>1 Timothy 2:11-12</a:t>
            </a:r>
            <a:endParaRPr lang="en-US">
              <a:solidFill>
                <a:schemeClr val="bg1"/>
              </a:solidFill>
              <a:latin typeface="Calibri" charset="0"/>
            </a:endParaRPr>
          </a:p>
        </p:txBody>
      </p:sp>
    </p:spTree>
    <p:extLst>
      <p:ext uri="{BB962C8B-B14F-4D97-AF65-F5344CB8AC3E}">
        <p14:creationId xmlns:p14="http://schemas.microsoft.com/office/powerpoint/2010/main" val="3843265087"/>
      </p:ext>
    </p:extLst>
  </p:cSld>
  <p:clrMapOvr>
    <a:masterClrMapping/>
  </p:clrMapOvr>
  <p:transition>
    <p:fade/>
  </p:transition>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12"/>
          <p:cNvSpPr>
            <a:spLocks noChangeArrowheads="1"/>
          </p:cNvSpPr>
          <p:nvPr/>
        </p:nvSpPr>
        <p:spPr bwMode="auto">
          <a:xfrm>
            <a:off x="0" y="0"/>
            <a:ext cx="9144000" cy="6858000"/>
          </a:xfrm>
          <a:prstGeom prst="rect">
            <a:avLst/>
          </a:prstGeom>
          <a:solidFill>
            <a:srgbClr val="000090"/>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00387" name="Rectangle 1029"/>
          <p:cNvSpPr>
            <a:spLocks noGrp="1" noChangeArrowheads="1"/>
          </p:cNvSpPr>
          <p:nvPr>
            <p:ph type="title" idx="4294967295"/>
          </p:nvPr>
        </p:nvSpPr>
        <p:spPr>
          <a:xfrm>
            <a:off x="0" y="0"/>
            <a:ext cx="9144000" cy="685800"/>
          </a:xfrm>
          <a:solidFill>
            <a:schemeClr val="tx1"/>
          </a:solidFill>
        </p:spPr>
        <p:txBody>
          <a:bodyPr/>
          <a:lstStyle/>
          <a:p>
            <a:pPr algn="ctr" eaLnBrk="1" hangingPunct="1"/>
            <a:r>
              <a:rPr lang="en-US" b="1" dirty="0">
                <a:solidFill>
                  <a:srgbClr val="FFFFFF"/>
                </a:solidFill>
                <a:latin typeface="Arial" charset="0"/>
                <a:ea typeface="ＭＳ Ｐゴシック" charset="0"/>
                <a:cs typeface="Arial" charset="0"/>
              </a:rPr>
              <a:t>What</a:t>
            </a:r>
            <a:r>
              <a:rPr lang="uk-UA" altLang="ja-JP" b="1" dirty="0">
                <a:solidFill>
                  <a:srgbClr val="FFFFFF"/>
                </a:solidFill>
                <a:latin typeface="Arial" charset="0"/>
                <a:ea typeface="ＭＳ Ｐゴシック" charset="0"/>
                <a:cs typeface="Arial" charset="0"/>
              </a:rPr>
              <a:t>'</a:t>
            </a:r>
            <a:r>
              <a:rPr lang="en-US" altLang="ja-JP" b="1" dirty="0">
                <a:solidFill>
                  <a:srgbClr val="FFFFFF"/>
                </a:solidFill>
                <a:latin typeface="Arial" charset="0"/>
                <a:ea typeface="ＭＳ Ｐゴシック" charset="0"/>
                <a:cs typeface="Arial" charset="0"/>
              </a:rPr>
              <a:t>s a Woman to Do?</a:t>
            </a:r>
            <a:endParaRPr lang="en-US" b="1" dirty="0">
              <a:solidFill>
                <a:srgbClr val="FFFFFF"/>
              </a:solidFill>
              <a:latin typeface="Arial" charset="0"/>
              <a:ea typeface="ＭＳ Ｐゴシック" charset="0"/>
              <a:cs typeface="Arial" charset="0"/>
            </a:endParaRPr>
          </a:p>
        </p:txBody>
      </p:sp>
      <p:sp>
        <p:nvSpPr>
          <p:cNvPr id="400388" name="Text Box 1026"/>
          <p:cNvSpPr txBox="1">
            <a:spLocks noChangeArrowheads="1"/>
          </p:cNvSpPr>
          <p:nvPr/>
        </p:nvSpPr>
        <p:spPr bwMode="auto">
          <a:xfrm>
            <a:off x="8261197" y="1"/>
            <a:ext cx="886132" cy="4616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161o</a:t>
            </a:r>
          </a:p>
        </p:txBody>
      </p:sp>
      <p:sp>
        <p:nvSpPr>
          <p:cNvPr id="5" name="Rectangle 1029"/>
          <p:cNvSpPr txBox="1">
            <a:spLocks noChangeArrowheads="1"/>
          </p:cNvSpPr>
          <p:nvPr/>
        </p:nvSpPr>
        <p:spPr bwMode="auto">
          <a:xfrm>
            <a:off x="0" y="762000"/>
            <a:ext cx="9144000" cy="381000"/>
          </a:xfrm>
          <a:prstGeom prst="rect">
            <a:avLst/>
          </a:prstGeom>
          <a:noFill/>
          <a:ln w="9525">
            <a:noFill/>
            <a:miter lim="800000"/>
            <a:headEnd/>
            <a:tailEnd/>
          </a:ln>
        </p:spPr>
        <p:txBody>
          <a:bodyPr lIns="91416" tIns="45709" rIns="91416" bIns="45709" anchor="b"/>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FFFF"/>
                </a:solidFill>
                <a:effectLst/>
                <a:uLnTx/>
                <a:uFillTx/>
                <a:latin typeface="Arial"/>
                <a:ea typeface="ＭＳ Ｐゴシック" charset="-128"/>
                <a:cs typeface="Arial"/>
              </a:rPr>
              <a:t>Note: The context of all three passages below is public worship.</a:t>
            </a:r>
          </a:p>
        </p:txBody>
      </p:sp>
      <p:sp>
        <p:nvSpPr>
          <p:cNvPr id="6" name="Rectangle 1029"/>
          <p:cNvSpPr txBox="1">
            <a:spLocks noChangeArrowheads="1"/>
          </p:cNvSpPr>
          <p:nvPr/>
        </p:nvSpPr>
        <p:spPr bwMode="auto">
          <a:xfrm>
            <a:off x="0" y="1143000"/>
            <a:ext cx="9144000" cy="381000"/>
          </a:xfrm>
          <a:prstGeom prst="rect">
            <a:avLst/>
          </a:prstGeom>
          <a:noFill/>
          <a:ln w="9525">
            <a:noFill/>
            <a:miter lim="800000"/>
            <a:headEnd/>
            <a:tailEnd/>
          </a:ln>
        </p:spPr>
        <p:txBody>
          <a:bodyPr lIns="91416" tIns="45709" rIns="91416" bIns="45709" anchor="b"/>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FFFF"/>
                </a:solidFill>
                <a:effectLst/>
                <a:uLnTx/>
                <a:uFillTx/>
                <a:latin typeface="Arial"/>
                <a:ea typeface="ＭＳ Ｐゴシック" charset="-128"/>
                <a:cs typeface="Arial"/>
              </a:rPr>
              <a:t>It looks like 1 Cor. 11 contradicts 1 Cor. 14 and 1 Tim. 2.</a:t>
            </a:r>
          </a:p>
        </p:txBody>
      </p:sp>
      <p:graphicFrame>
        <p:nvGraphicFramePr>
          <p:cNvPr id="7" name="Table 6"/>
          <p:cNvGraphicFramePr>
            <a:graphicFrameLocks noGrp="1"/>
          </p:cNvGraphicFramePr>
          <p:nvPr/>
        </p:nvGraphicFramePr>
        <p:xfrm>
          <a:off x="0" y="1600200"/>
          <a:ext cx="9144000" cy="4399620"/>
        </p:xfrm>
        <a:graphic>
          <a:graphicData uri="http://schemas.openxmlformats.org/drawingml/2006/table">
            <a:tbl>
              <a:tblPr/>
              <a:tblGrid>
                <a:gridCol w="3200400">
                  <a:extLst>
                    <a:ext uri="{9D8B030D-6E8A-4147-A177-3AD203B41FA5}">
                      <a16:colId xmlns:a16="http://schemas.microsoft.com/office/drawing/2014/main" val="20000"/>
                    </a:ext>
                  </a:extLst>
                </a:gridCol>
                <a:gridCol w="2895600">
                  <a:extLst>
                    <a:ext uri="{9D8B030D-6E8A-4147-A177-3AD203B41FA5}">
                      <a16:colId xmlns:a16="http://schemas.microsoft.com/office/drawing/2014/main" val="20001"/>
                    </a:ext>
                  </a:extLst>
                </a:gridCol>
                <a:gridCol w="3048000">
                  <a:extLst>
                    <a:ext uri="{9D8B030D-6E8A-4147-A177-3AD203B41FA5}">
                      <a16:colId xmlns:a16="http://schemas.microsoft.com/office/drawing/2014/main" val="20002"/>
                    </a:ext>
                  </a:extLst>
                </a:gridCol>
              </a:tblGrid>
              <a:tr h="37147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FFFFFF"/>
                          </a:solidFill>
                          <a:effectLst/>
                          <a:latin typeface="Arial" charset="0"/>
                          <a:ea typeface="ＭＳ Ｐゴシック" charset="0"/>
                          <a:cs typeface="Arial" charset="0"/>
                        </a:rPr>
                        <a:t>1 Cor. 11</a:t>
                      </a:r>
                    </a:p>
                  </a:txBody>
                  <a:tcPr marT="45723" marB="45723" horzOverflow="overflow">
                    <a:lnL>
                      <a:noFill/>
                    </a:lnL>
                    <a:lnR w="12700" cap="flat" cmpd="sng" algn="ctr">
                      <a:solidFill>
                        <a:srgbClr val="000000"/>
                      </a:solidFill>
                      <a:prstDash val="solid"/>
                      <a:round/>
                      <a:headEnd type="none" w="med" len="med"/>
                      <a:tailEnd type="none" w="med" len="med"/>
                    </a:lnR>
                    <a:lnT>
                      <a:noFill/>
                    </a:lnT>
                    <a:lnB w="254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charset="0"/>
                          <a:ea typeface="ＭＳ Ｐゴシック" charset="0"/>
                          <a:cs typeface="Arial" charset="0"/>
                        </a:rPr>
                        <a:t>1 Cor. 14</a:t>
                      </a:r>
                    </a:p>
                  </a:txBody>
                  <a:tcPr marT="45723" marB="45723" horzOverflow="overflow">
                    <a:lnL w="12700" cap="flat" cmpd="sng" algn="ctr">
                      <a:solidFill>
                        <a:srgbClr val="000000"/>
                      </a:solidFill>
                      <a:prstDash val="solid"/>
                      <a:round/>
                      <a:headEnd type="none" w="med" len="med"/>
                      <a:tailEnd type="none" w="med" len="med"/>
                    </a:lnL>
                    <a:lnR>
                      <a:noFill/>
                    </a:lnR>
                    <a:lnT>
                      <a:noFill/>
                    </a:lnT>
                    <a:lnB w="254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charset="0"/>
                          <a:ea typeface="ＭＳ Ｐゴシック" charset="0"/>
                          <a:cs typeface="Arial" charset="0"/>
                        </a:rPr>
                        <a:t>1 Tim. 2</a:t>
                      </a:r>
                    </a:p>
                  </a:txBody>
                  <a:tcPr marT="45723" marB="45723" horzOverflow="overflow">
                    <a:lnL>
                      <a:noFill/>
                    </a:lnL>
                    <a:lnR>
                      <a:noFill/>
                    </a:lnR>
                    <a:lnT>
                      <a:noFill/>
                    </a:lnT>
                    <a:lnB w="254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64865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Arial" charset="0"/>
                        </a:rPr>
                        <a:t>Can pray publicly (11:5, 13)</a:t>
                      </a:r>
                    </a:p>
                  </a:txBody>
                  <a:tcPr marT="45723" marB="45723" horzOverflow="overflow">
                    <a:lnL>
                      <a:noFill/>
                    </a:lnL>
                    <a:lnR w="12700" cap="flat" cmpd="sng" algn="ctr">
                      <a:solidFill>
                        <a:srgbClr val="000000"/>
                      </a:solidFill>
                      <a:prstDash val="solid"/>
                      <a:round/>
                      <a:headEnd type="none" w="med" len="med"/>
                      <a:tailEnd type="none" w="med" len="med"/>
                    </a:lnR>
                    <a:lnT w="25400" cap="flat" cmpd="sng" algn="ctr">
                      <a:solidFill>
                        <a:schemeClr val="bg1"/>
                      </a:solidFill>
                      <a:prstDash val="solid"/>
                      <a:round/>
                      <a:headEnd type="none" w="med" len="med"/>
                      <a:tailEnd type="none" w="med" len="med"/>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charset="0"/>
                        <a:ea typeface="ＭＳ Ｐゴシック" charset="0"/>
                        <a:cs typeface="Arial" charset="0"/>
                      </a:endParaRPr>
                    </a:p>
                  </a:txBody>
                  <a:tcPr marT="45723" marB="45723" horzOverflow="overflow">
                    <a:lnL w="12700" cap="flat" cmpd="sng" algn="ctr">
                      <a:solidFill>
                        <a:srgbClr val="000000"/>
                      </a:solidFill>
                      <a:prstDash val="solid"/>
                      <a:round/>
                      <a:headEnd type="none" w="med" len="med"/>
                      <a:tailEnd type="none" w="med" len="med"/>
                    </a:lnL>
                    <a:lnR>
                      <a:noFill/>
                    </a:lnR>
                    <a:lnT w="25400" cap="flat" cmpd="sng" algn="ctr">
                      <a:solidFill>
                        <a:schemeClr val="bg1"/>
                      </a:solidFill>
                      <a:prstDash val="solid"/>
                      <a:round/>
                      <a:headEnd type="none" w="med" len="med"/>
                      <a:tailEnd type="none" w="med" len="med"/>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Arial" charset="0"/>
                        </a:rPr>
                        <a:t>Public prayer for men only (2:8)</a:t>
                      </a:r>
                    </a:p>
                  </a:txBody>
                  <a:tcPr marT="45723" marB="45723" horzOverflow="overflow">
                    <a:lnL>
                      <a:noFill/>
                    </a:lnL>
                    <a:lnR>
                      <a:noFill/>
                    </a:lnR>
                    <a:lnT w="25400" cap="flat" cmpd="sng" algn="ctr">
                      <a:solidFill>
                        <a:schemeClr val="bg1"/>
                      </a:solidFill>
                      <a:prstDash val="solid"/>
                      <a:round/>
                      <a:headEnd type="none" w="med" len="med"/>
                      <a:tailEnd type="none" w="med" len="med"/>
                    </a:lnT>
                    <a:lnB>
                      <a:noFill/>
                    </a:lnB>
                    <a:lnTlToBr>
                      <a:noFill/>
                    </a:lnTlToBr>
                    <a:lnBlToTr>
                      <a:noFill/>
                    </a:lnBlToTr>
                    <a:solidFill>
                      <a:srgbClr val="CBCBCB"/>
                    </a:solidFill>
                  </a:tcPr>
                </a:tc>
                <a:extLst>
                  <a:ext uri="{0D108BD9-81ED-4DB2-BD59-A6C34878D82A}">
                    <a16:rowId xmlns:a16="http://schemas.microsoft.com/office/drawing/2014/main" val="10001"/>
                  </a:ext>
                </a:extLst>
              </a:tr>
              <a:tr h="64865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Arial" charset="0"/>
                        </a:rPr>
                        <a:t>Can prophesy (11:5)</a:t>
                      </a:r>
                    </a:p>
                  </a:txBody>
                  <a:tcPr marT="45723" marB="45723"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Arial" charset="0"/>
                        </a:rPr>
                        <a:t>Speaking is prohibited (14:34)</a:t>
                      </a:r>
                    </a:p>
                  </a:txBody>
                  <a:tcPr marT="45723" marB="45723"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Arial" charset="0"/>
                        </a:rPr>
                        <a:t>Must be silent (2:12c)</a:t>
                      </a:r>
                    </a:p>
                  </a:txBody>
                  <a:tcPr marT="45723" marB="45723"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2"/>
                  </a:ext>
                </a:extLst>
              </a:tr>
              <a:tr h="64865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Arial" charset="0"/>
                        </a:rPr>
                        <a:t>Speaking is OK (implied)</a:t>
                      </a:r>
                    </a:p>
                  </a:txBody>
                  <a:tcPr marT="45723" marB="45723"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Arial" charset="0"/>
                        </a:rPr>
                        <a:t>Speaking is disgraceful (14:35)</a:t>
                      </a:r>
                    </a:p>
                  </a:txBody>
                  <a:tcPr marT="45723" marB="45723"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charset="0"/>
                        <a:ea typeface="ＭＳ Ｐゴシック" charset="0"/>
                        <a:cs typeface="Arial" charset="0"/>
                      </a:endParaRPr>
                    </a:p>
                  </a:txBody>
                  <a:tcPr marT="45723" marB="45723" horzOverflow="overflow">
                    <a:lnL>
                      <a:noFill/>
                    </a:lnL>
                    <a:lnR>
                      <a:noFill/>
                    </a:lnR>
                    <a:lnT>
                      <a:noFill/>
                    </a:lnT>
                    <a:lnB>
                      <a:noFill/>
                    </a:lnB>
                    <a:lnTlToBr>
                      <a:noFill/>
                    </a:lnTlToBr>
                    <a:lnBlToTr>
                      <a:noFill/>
                    </a:lnBlToTr>
                    <a:solidFill>
                      <a:srgbClr val="CBCBCB"/>
                    </a:solidFill>
                  </a:tcPr>
                </a:tc>
                <a:extLst>
                  <a:ext uri="{0D108BD9-81ED-4DB2-BD59-A6C34878D82A}">
                    <a16:rowId xmlns:a16="http://schemas.microsoft.com/office/drawing/2014/main" val="10003"/>
                  </a:ext>
                </a:extLst>
              </a:tr>
              <a:tr h="371475">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charset="0"/>
                        <a:ea typeface="ＭＳ Ｐゴシック" charset="0"/>
                        <a:cs typeface="Arial" charset="0"/>
                      </a:endParaRPr>
                    </a:p>
                  </a:txBody>
                  <a:tcPr marT="45723" marB="45723"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charset="0"/>
                        <a:ea typeface="ＭＳ Ｐゴシック" charset="0"/>
                        <a:cs typeface="Arial" charset="0"/>
                      </a:endParaRPr>
                    </a:p>
                  </a:txBody>
                  <a:tcPr marT="45723" marB="45723"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Arial" charset="0"/>
                        </a:rPr>
                        <a:t>Can</a:t>
                      </a:r>
                      <a:r>
                        <a:rPr kumimoji="0" lang="uk-UA" altLang="ja-JP" sz="18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ja-JP" sz="1800" b="1" i="0" u="none" strike="noStrike" cap="none" normalizeH="0" baseline="0" dirty="0">
                          <a:ln>
                            <a:noFill/>
                          </a:ln>
                          <a:solidFill>
                            <a:srgbClr val="000000"/>
                          </a:solidFill>
                          <a:effectLst/>
                          <a:latin typeface="Arial" charset="0"/>
                          <a:ea typeface="ＭＳ Ｐゴシック" charset="0"/>
                          <a:cs typeface="Arial" charset="0"/>
                        </a:rPr>
                        <a:t>t teach men (2:12a)</a:t>
                      </a:r>
                      <a:endParaRPr kumimoji="0" lang="en-US" sz="1800" b="1" i="0" u="none" strike="noStrike" cap="none" normalizeH="0" baseline="0" dirty="0">
                        <a:ln>
                          <a:noFill/>
                        </a:ln>
                        <a:solidFill>
                          <a:srgbClr val="000000"/>
                        </a:solidFill>
                        <a:effectLst/>
                        <a:latin typeface="Arial" charset="0"/>
                        <a:ea typeface="ＭＳ Ｐゴシック" charset="0"/>
                        <a:cs typeface="Arial" charset="0"/>
                      </a:endParaRPr>
                    </a:p>
                  </a:txBody>
                  <a:tcPr marT="45723" marB="45723"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4"/>
                  </a:ext>
                </a:extLst>
              </a:tr>
              <a:tr h="690563">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charset="0"/>
                        <a:ea typeface="ＭＳ Ｐゴシック" charset="0"/>
                        <a:cs typeface="Arial" charset="0"/>
                      </a:endParaRPr>
                    </a:p>
                  </a:txBody>
                  <a:tcPr marT="45723" marB="45723"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charset="0"/>
                        <a:ea typeface="ＭＳ Ｐゴシック" charset="0"/>
                        <a:cs typeface="Arial" charset="0"/>
                      </a:endParaRPr>
                    </a:p>
                  </a:txBody>
                  <a:tcPr marT="45723" marB="45723"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Arial" charset="0"/>
                        </a:rPr>
                        <a:t>Can</a:t>
                      </a:r>
                      <a:r>
                        <a:rPr kumimoji="0" lang="uk-UA" altLang="ja-JP" sz="18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ja-JP" sz="1800" b="1" i="0" u="none" strike="noStrike" cap="none" normalizeH="0" baseline="0" dirty="0">
                          <a:ln>
                            <a:noFill/>
                          </a:ln>
                          <a:solidFill>
                            <a:srgbClr val="000000"/>
                          </a:solidFill>
                          <a:effectLst/>
                          <a:latin typeface="Arial" charset="0"/>
                          <a:ea typeface="ＭＳ Ｐゴシック" charset="0"/>
                          <a:cs typeface="Arial" charset="0"/>
                        </a:rPr>
                        <a:t>t have authority over men (2:12b)</a:t>
                      </a:r>
                      <a:endParaRPr kumimoji="0" lang="en-US" sz="1800" b="1" i="0" u="none" strike="noStrike" cap="none" normalizeH="0" baseline="0" dirty="0">
                        <a:ln>
                          <a:noFill/>
                        </a:ln>
                        <a:solidFill>
                          <a:srgbClr val="000000"/>
                        </a:solidFill>
                        <a:effectLst/>
                        <a:latin typeface="Arial" charset="0"/>
                        <a:ea typeface="ＭＳ Ｐゴシック" charset="0"/>
                        <a:cs typeface="Arial" charset="0"/>
                      </a:endParaRPr>
                    </a:p>
                  </a:txBody>
                  <a:tcPr marT="45723" marB="45723" horzOverflow="overflow">
                    <a:lnL>
                      <a:noFill/>
                    </a:lnL>
                    <a:lnR>
                      <a:noFill/>
                    </a:lnR>
                    <a:lnT>
                      <a:noFill/>
                    </a:lnT>
                    <a:lnB>
                      <a:noFill/>
                    </a:lnB>
                    <a:lnTlToBr>
                      <a:noFill/>
                    </a:lnTlToBr>
                    <a:lnBlToTr>
                      <a:noFill/>
                    </a:lnBlToTr>
                    <a:solidFill>
                      <a:srgbClr val="CBCBCB"/>
                    </a:solidFill>
                  </a:tcPr>
                </a:tc>
                <a:extLst>
                  <a:ext uri="{0D108BD9-81ED-4DB2-BD59-A6C34878D82A}">
                    <a16:rowId xmlns:a16="http://schemas.microsoft.com/office/drawing/2014/main" val="10005"/>
                  </a:ext>
                </a:extLst>
              </a:tr>
              <a:tr h="371475">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charset="0"/>
                        <a:ea typeface="ＭＳ Ｐゴシック" charset="0"/>
                        <a:cs typeface="Arial" charset="0"/>
                      </a:endParaRPr>
                    </a:p>
                  </a:txBody>
                  <a:tcPr marT="45723" marB="45723" horzOverflow="overflow">
                    <a:lnL>
                      <a:noFill/>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charset="0"/>
                        <a:ea typeface="ＭＳ Ｐゴシック" charset="0"/>
                        <a:cs typeface="Arial" charset="0"/>
                      </a:endParaRPr>
                    </a:p>
                  </a:txBody>
                  <a:tcPr marT="45723" marB="45723" horzOverflow="overflow">
                    <a:lnL>
                      <a:noFill/>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charset="0"/>
                        <a:ea typeface="ＭＳ Ｐゴシック" charset="0"/>
                        <a:cs typeface="Arial" charset="0"/>
                      </a:endParaRPr>
                    </a:p>
                  </a:txBody>
                  <a:tcPr marT="45723" marB="45723"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6"/>
                  </a:ext>
                </a:extLst>
              </a:tr>
              <a:tr h="64865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Arial" charset="0"/>
                        </a:rPr>
                        <a:t>Veils universal practice (11:16)</a:t>
                      </a:r>
                    </a:p>
                  </a:txBody>
                  <a:tcPr marT="45723" marB="45723"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Arial" charset="0"/>
                        </a:rPr>
                        <a:t>Silence universal practice (14:33)</a:t>
                      </a:r>
                    </a:p>
                  </a:txBody>
                  <a:tcPr marT="45723" marB="45723"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Arial" charset="0"/>
                        </a:rPr>
                        <a:t>Men praying universal practice (2:8)</a:t>
                      </a:r>
                    </a:p>
                  </a:txBody>
                  <a:tcPr marT="45723" marB="45723" horzOverflow="overflow">
                    <a:lnL>
                      <a:noFill/>
                    </a:lnL>
                    <a:lnR>
                      <a:noFill/>
                    </a:lnR>
                    <a:lnT>
                      <a:noFill/>
                    </a:lnT>
                    <a:lnB>
                      <a:noFill/>
                    </a:lnB>
                    <a:lnTlToBr>
                      <a:noFill/>
                    </a:lnTlToBr>
                    <a:lnBlToTr>
                      <a:noFill/>
                    </a:lnBlToTr>
                    <a:solidFill>
                      <a:srgbClr val="CBCBCB"/>
                    </a:solidFill>
                  </a:tcPr>
                </a:tc>
                <a:extLst>
                  <a:ext uri="{0D108BD9-81ED-4DB2-BD59-A6C34878D82A}">
                    <a16:rowId xmlns:a16="http://schemas.microsoft.com/office/drawing/2014/main" val="10007"/>
                  </a:ext>
                </a:extLst>
              </a:tr>
            </a:tbl>
          </a:graphicData>
        </a:graphic>
      </p:graphicFrame>
      <p:sp>
        <p:nvSpPr>
          <p:cNvPr id="9" name="Rectangle 1029"/>
          <p:cNvSpPr txBox="1">
            <a:spLocks noChangeArrowheads="1"/>
          </p:cNvSpPr>
          <p:nvPr/>
        </p:nvSpPr>
        <p:spPr bwMode="auto">
          <a:xfrm>
            <a:off x="0" y="4953001"/>
            <a:ext cx="9144000" cy="381000"/>
          </a:xfrm>
          <a:prstGeom prst="rect">
            <a:avLst/>
          </a:prstGeom>
          <a:solidFill>
            <a:srgbClr val="FFFF00"/>
          </a:solidFill>
          <a:ln w="9525">
            <a:noFill/>
            <a:miter lim="800000"/>
            <a:headEnd/>
            <a:tailEnd/>
          </a:ln>
        </p:spPr>
        <p:txBody>
          <a:bodyPr lIns="91416" tIns="45709" rIns="91416" bIns="45709" anchor="b"/>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1" u="none" strike="noStrike" kern="0" cap="none" spc="0" normalizeH="0" baseline="0" noProof="0" dirty="0">
                <a:ln>
                  <a:noFill/>
                </a:ln>
                <a:solidFill>
                  <a:srgbClr val="000000"/>
                </a:solidFill>
                <a:effectLst/>
                <a:uLnTx/>
                <a:uFillTx/>
                <a:latin typeface="Arial"/>
                <a:ea typeface="ＭＳ Ｐゴシック" charset="-128"/>
                <a:cs typeface="Arial"/>
              </a:rPr>
              <a:t>Which text is the general rule (norm) and which is the exception?</a:t>
            </a:r>
          </a:p>
        </p:txBody>
      </p:sp>
      <p:sp>
        <p:nvSpPr>
          <p:cNvPr id="10" name="Rectangle 1029"/>
          <p:cNvSpPr txBox="1">
            <a:spLocks noChangeArrowheads="1"/>
          </p:cNvSpPr>
          <p:nvPr/>
        </p:nvSpPr>
        <p:spPr bwMode="auto">
          <a:xfrm>
            <a:off x="457200" y="5943600"/>
            <a:ext cx="8382000" cy="381000"/>
          </a:xfrm>
          <a:prstGeom prst="rect">
            <a:avLst/>
          </a:prstGeom>
          <a:noFill/>
          <a:ln w="9525">
            <a:noFill/>
            <a:miter lim="800000"/>
            <a:headEnd/>
            <a:tailEnd/>
          </a:ln>
        </p:spPr>
        <p:txBody>
          <a:bodyPr lIns="91416" tIns="45709" rIns="91416" bIns="45709" anchor="b"/>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0" cap="none" spc="0" normalizeH="0" baseline="0" noProof="0" dirty="0">
              <a:ln>
                <a:noFill/>
              </a:ln>
              <a:solidFill>
                <a:srgbClr val="482400"/>
              </a:solidFill>
              <a:effectLst/>
              <a:uLnTx/>
              <a:uFillTx/>
              <a:latin typeface="Arial"/>
              <a:ea typeface="ＭＳ Ｐゴシック" charset="-128"/>
              <a:cs typeface="Arial"/>
            </a:endParaRPr>
          </a:p>
        </p:txBody>
      </p:sp>
      <p:sp>
        <p:nvSpPr>
          <p:cNvPr id="11" name="Rectangle 1029"/>
          <p:cNvSpPr txBox="1">
            <a:spLocks noChangeArrowheads="1"/>
          </p:cNvSpPr>
          <p:nvPr/>
        </p:nvSpPr>
        <p:spPr bwMode="auto">
          <a:xfrm>
            <a:off x="0" y="6172200"/>
            <a:ext cx="9144000" cy="609600"/>
          </a:xfrm>
          <a:prstGeom prst="rect">
            <a:avLst/>
          </a:prstGeom>
          <a:noFill/>
          <a:ln w="9525">
            <a:noFill/>
            <a:miter lim="800000"/>
            <a:headEnd/>
            <a:tailEnd/>
          </a:ln>
        </p:spPr>
        <p:txBody>
          <a:bodyPr lIns="91416" tIns="45709" rIns="91416" bIns="45709" anchor="b"/>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FFFF"/>
                </a:solidFill>
                <a:effectLst/>
                <a:uLnTx/>
                <a:uFillTx/>
                <a:latin typeface="Arial"/>
                <a:ea typeface="ＭＳ Ｐゴシック" charset="-128"/>
                <a:cs typeface="Arial"/>
              </a:rPr>
              <a:t>To see how people have tried to solve these apparent contradictions, </a:t>
            </a:r>
            <a:br>
              <a:rPr kumimoji="0" lang="en-US" sz="2000" b="1" i="0" u="none" strike="noStrike" kern="0" cap="none" spc="0" normalizeH="0" baseline="0" noProof="0" dirty="0">
                <a:ln>
                  <a:noFill/>
                </a:ln>
                <a:solidFill>
                  <a:srgbClr val="FFFFFF"/>
                </a:solidFill>
                <a:effectLst/>
                <a:uLnTx/>
                <a:uFillTx/>
                <a:latin typeface="Arial"/>
                <a:ea typeface="ＭＳ Ｐゴシック" charset="-128"/>
                <a:cs typeface="Arial"/>
              </a:rPr>
            </a:br>
            <a:r>
              <a:rPr kumimoji="0" lang="en-US" sz="2000" b="1" i="0" u="none" strike="noStrike" kern="0" cap="none" spc="0" normalizeH="0" baseline="0" noProof="0" dirty="0">
                <a:ln>
                  <a:noFill/>
                </a:ln>
                <a:solidFill>
                  <a:srgbClr val="FFFFFF"/>
                </a:solidFill>
                <a:effectLst/>
                <a:uLnTx/>
                <a:uFillTx/>
                <a:latin typeface="Arial"/>
                <a:ea typeface="ＭＳ Ｐゴシック" charset="-128"/>
                <a:cs typeface="Arial"/>
              </a:rPr>
              <a:t>see the next 8 pages of these notes!</a:t>
            </a:r>
          </a:p>
        </p:txBody>
      </p:sp>
    </p:spTree>
    <p:extLst>
      <p:ext uri="{BB962C8B-B14F-4D97-AF65-F5344CB8AC3E}">
        <p14:creationId xmlns:p14="http://schemas.microsoft.com/office/powerpoint/2010/main" val="13668766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7"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endParaRPr lang="en-US" sz="1800" b="0">
              <a:solidFill>
                <a:srgbClr val="FFFFFF"/>
              </a:solidFill>
            </a:endParaRPr>
          </a:p>
        </p:txBody>
      </p:sp>
      <p:pic>
        <p:nvPicPr>
          <p:cNvPr id="142338" name="Picture 3" descr="tabernacleclou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76238" y="0"/>
            <a:ext cx="8386762" cy="6835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41444" name="Rectangle 4"/>
          <p:cNvSpPr>
            <a:spLocks noGrp="1"/>
          </p:cNvSpPr>
          <p:nvPr>
            <p:ph type="title"/>
          </p:nvPr>
        </p:nvSpPr>
        <p:spPr>
          <a:xfrm>
            <a:off x="685800" y="304800"/>
            <a:ext cx="7770813" cy="762000"/>
          </a:xfrm>
        </p:spPr>
        <p:txBody>
          <a:bodyPr>
            <a:normAutofit fontScale="90000"/>
          </a:bodyPr>
          <a:lstStyle/>
          <a:p>
            <a:pPr marL="715963" indent="-715963" eaLnBrk="1" hangingPunct="1">
              <a:defRPr/>
            </a:pPr>
            <a:r>
              <a:rPr lang="en-US" b="1">
                <a:effectLst>
                  <a:glow rad="317500">
                    <a:schemeClr val="bg2">
                      <a:alpha val="90000"/>
                    </a:schemeClr>
                  </a:glow>
                </a:effectLst>
                <a:latin typeface="Arial"/>
                <a:cs typeface="Arial"/>
              </a:rPr>
              <a:t>The Cloud</a:t>
            </a:r>
          </a:p>
        </p:txBody>
      </p:sp>
      <p:sp>
        <p:nvSpPr>
          <p:cNvPr id="142340" name="Rectangle 5"/>
          <p:cNvSpPr>
            <a:spLocks noChangeArrowheads="1"/>
          </p:cNvSpPr>
          <p:nvPr/>
        </p:nvSpPr>
        <p:spPr bwMode="auto">
          <a:xfrm>
            <a:off x="-234950" y="1397000"/>
            <a:ext cx="184150" cy="36671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algn="l"/>
            <a:endParaRPr lang="en-US" sz="1800" b="0">
              <a:solidFill>
                <a:srgbClr val="FFFFFF"/>
              </a:solidFill>
            </a:endParaRPr>
          </a:p>
        </p:txBody>
      </p:sp>
      <p:sp>
        <p:nvSpPr>
          <p:cNvPr id="142341" name="Rectangle 6"/>
          <p:cNvSpPr>
            <a:spLocks noChangeArrowheads="1"/>
          </p:cNvSpPr>
          <p:nvPr/>
        </p:nvSpPr>
        <p:spPr bwMode="auto">
          <a:xfrm>
            <a:off x="-114300" y="5997575"/>
            <a:ext cx="184150" cy="36671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algn="l"/>
            <a:endParaRPr lang="en-US" sz="1800" b="0">
              <a:solidFill>
                <a:srgbClr val="FFFFFF"/>
              </a:solidFill>
            </a:endParaRPr>
          </a:p>
        </p:txBody>
      </p:sp>
      <p:sp>
        <p:nvSpPr>
          <p:cNvPr id="1341447" name="Text Box 7"/>
          <p:cNvSpPr txBox="1">
            <a:spLocks noChangeArrowheads="1"/>
          </p:cNvSpPr>
          <p:nvPr/>
        </p:nvSpPr>
        <p:spPr bwMode="auto">
          <a:xfrm>
            <a:off x="3505200" y="5638800"/>
            <a:ext cx="5486400" cy="830997"/>
          </a:xfrm>
          <a:prstGeom prst="rect">
            <a:avLst/>
          </a:prstGeom>
          <a:noFill/>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normAutofit fontScale="97500"/>
          </a:bodyPr>
          <a:lstStyle>
            <a:defPPr>
              <a:defRPr lang="en-US"/>
            </a:defPPr>
            <a:lvl1pPr marL="715963" indent="-715963" algn="r">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eaLnBrk="0" hangingPunct="0">
              <a:defRPr/>
            </a:pPr>
            <a:r>
              <a:rPr lang="en-US" dirty="0">
                <a:solidFill>
                  <a:srgbClr val="FFFFFF"/>
                </a:solidFill>
                <a:effectLst>
                  <a:glow rad="317500">
                    <a:srgbClr val="212121">
                      <a:alpha val="90000"/>
                    </a:srgbClr>
                  </a:glow>
                </a:effectLst>
                <a:ea typeface="ＭＳ Ｐゴシック"/>
              </a:rPr>
              <a:t>Exodus 40</a:t>
            </a:r>
          </a:p>
        </p:txBody>
      </p:sp>
    </p:spTree>
    <p:extLst>
      <p:ext uri="{BB962C8B-B14F-4D97-AF65-F5344CB8AC3E}">
        <p14:creationId xmlns:p14="http://schemas.microsoft.com/office/powerpoint/2010/main" val="702872834"/>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5" name="Title 1"/>
          <p:cNvSpPr>
            <a:spLocks noGrp="1"/>
          </p:cNvSpPr>
          <p:nvPr>
            <p:ph type="title"/>
          </p:nvPr>
        </p:nvSpPr>
        <p:spPr/>
        <p:txBody>
          <a:bodyPr/>
          <a:lstStyle/>
          <a:p>
            <a:pPr eaLnBrk="1" hangingPunct="1"/>
            <a:r>
              <a:rPr lang="en-US" b="1">
                <a:solidFill>
                  <a:schemeClr val="bg1"/>
                </a:solidFill>
                <a:latin typeface="Calibri" charset="0"/>
              </a:rPr>
              <a:t>I. Learn peacefully</a:t>
            </a:r>
            <a:endParaRPr lang="en-US">
              <a:solidFill>
                <a:schemeClr val="bg1"/>
              </a:solidFill>
              <a:latin typeface="Calibri" charset="0"/>
            </a:endParaRPr>
          </a:p>
        </p:txBody>
      </p:sp>
      <p:sp>
        <p:nvSpPr>
          <p:cNvPr id="3" name="Content Placeholder 2"/>
          <p:cNvSpPr>
            <a:spLocks noGrp="1"/>
          </p:cNvSpPr>
          <p:nvPr>
            <p:ph idx="1"/>
          </p:nvPr>
        </p:nvSpPr>
        <p:spPr/>
        <p:txBody>
          <a:bodyPr rtlCol="0">
            <a:normAutofit/>
          </a:bodyPr>
          <a:lstStyle/>
          <a:p>
            <a:pPr eaLnBrk="1" fontAlgn="auto" hangingPunct="1">
              <a:spcAft>
                <a:spcPts val="0"/>
              </a:spcAft>
              <a:buFont typeface="Arial" pitchFamily="34" charset="0"/>
              <a:buNone/>
              <a:defRPr/>
            </a:pPr>
            <a:r>
              <a:rPr lang="en-US" sz="2800" dirty="0">
                <a:solidFill>
                  <a:schemeClr val="bg1"/>
                </a:solidFill>
                <a:ea typeface="+mn-ea"/>
                <a:cs typeface="+mn-cs"/>
              </a:rPr>
              <a:t>“</a:t>
            </a:r>
            <a:r>
              <a:rPr lang="en-US" sz="2800" baseline="30000" dirty="0">
                <a:solidFill>
                  <a:schemeClr val="bg1"/>
                </a:solidFill>
                <a:ea typeface="+mn-ea"/>
                <a:cs typeface="+mn-cs"/>
              </a:rPr>
              <a:t>11 </a:t>
            </a:r>
            <a:r>
              <a:rPr lang="en-US" sz="2800" dirty="0">
                <a:solidFill>
                  <a:schemeClr val="bg1"/>
                </a:solidFill>
                <a:ea typeface="+mn-ea"/>
                <a:cs typeface="+mn-cs"/>
              </a:rPr>
              <a:t>A woman should learn </a:t>
            </a:r>
            <a:r>
              <a:rPr lang="en-US" sz="2800" dirty="0">
                <a:solidFill>
                  <a:srgbClr val="FFFF00"/>
                </a:solidFill>
                <a:ea typeface="+mn-ea"/>
                <a:cs typeface="+mn-cs"/>
              </a:rPr>
              <a:t>in quietness </a:t>
            </a:r>
            <a:r>
              <a:rPr lang="en-US" sz="2800" dirty="0">
                <a:solidFill>
                  <a:schemeClr val="bg1"/>
                </a:solidFill>
                <a:ea typeface="+mn-ea"/>
                <a:cs typeface="+mn-cs"/>
              </a:rPr>
              <a:t>and full submission.  </a:t>
            </a:r>
            <a:r>
              <a:rPr lang="en-US" sz="2800" baseline="30000" dirty="0">
                <a:solidFill>
                  <a:schemeClr val="bg1"/>
                </a:solidFill>
                <a:ea typeface="+mn-ea"/>
                <a:cs typeface="+mn-cs"/>
              </a:rPr>
              <a:t>12 </a:t>
            </a:r>
            <a:r>
              <a:rPr lang="en-US" sz="2800" dirty="0">
                <a:solidFill>
                  <a:schemeClr val="bg1"/>
                </a:solidFill>
                <a:ea typeface="+mn-ea"/>
                <a:cs typeface="+mn-cs"/>
              </a:rPr>
              <a:t>I do not permit a woman to teach or to have authority over a man; she must </a:t>
            </a:r>
            <a:r>
              <a:rPr lang="en-US" sz="2800" dirty="0">
                <a:solidFill>
                  <a:srgbClr val="FFFF00"/>
                </a:solidFill>
                <a:ea typeface="+mn-ea"/>
                <a:cs typeface="+mn-cs"/>
              </a:rPr>
              <a:t>be silent</a:t>
            </a:r>
            <a:r>
              <a:rPr lang="en-US" sz="2800" dirty="0">
                <a:solidFill>
                  <a:schemeClr val="bg1"/>
                </a:solidFill>
                <a:ea typeface="+mn-ea"/>
                <a:cs typeface="+mn-cs"/>
              </a:rPr>
              <a:t>.” </a:t>
            </a:r>
          </a:p>
          <a:p>
            <a:pPr eaLnBrk="1" fontAlgn="auto" hangingPunct="1">
              <a:spcAft>
                <a:spcPts val="0"/>
              </a:spcAft>
              <a:buFont typeface="Arial" pitchFamily="34" charset="0"/>
              <a:buNone/>
              <a:defRPr/>
            </a:pPr>
            <a:endParaRPr lang="en-US" sz="2800" dirty="0">
              <a:solidFill>
                <a:schemeClr val="bg1"/>
              </a:solidFill>
              <a:ea typeface="+mn-ea"/>
              <a:cs typeface="+mn-cs"/>
            </a:endParaRPr>
          </a:p>
          <a:p>
            <a:pPr marL="514350" indent="-514350" eaLnBrk="1" fontAlgn="auto" hangingPunct="1">
              <a:spcAft>
                <a:spcPts val="0"/>
              </a:spcAft>
              <a:buFont typeface="Arial" pitchFamily="34" charset="0"/>
              <a:buNone/>
              <a:defRPr/>
            </a:pPr>
            <a:r>
              <a:rPr lang="en-US" dirty="0" err="1">
                <a:solidFill>
                  <a:srgbClr val="FFFF00"/>
                </a:solidFill>
                <a:ea typeface="+mn-ea"/>
                <a:cs typeface="+mn-cs"/>
              </a:rPr>
              <a:t>Hesuchia</a:t>
            </a:r>
            <a:r>
              <a:rPr lang="en-US" dirty="0">
                <a:solidFill>
                  <a:schemeClr val="bg1"/>
                </a:solidFill>
                <a:ea typeface="+mn-ea"/>
                <a:cs typeface="+mn-cs"/>
              </a:rPr>
              <a:t> is an </a:t>
            </a:r>
            <a:r>
              <a:rPr lang="en-US" i="1" dirty="0" err="1">
                <a:solidFill>
                  <a:schemeClr val="bg1"/>
                </a:solidFill>
                <a:ea typeface="+mn-ea"/>
                <a:cs typeface="+mn-cs"/>
              </a:rPr>
              <a:t>inclusio</a:t>
            </a:r>
            <a:endParaRPr lang="en-US" i="1" dirty="0">
              <a:solidFill>
                <a:schemeClr val="bg1"/>
              </a:solidFill>
              <a:ea typeface="+mn-ea"/>
              <a:cs typeface="+mn-cs"/>
            </a:endParaRPr>
          </a:p>
          <a:p>
            <a:pPr marL="514350" indent="-514350" eaLnBrk="1" fontAlgn="auto" hangingPunct="1">
              <a:spcAft>
                <a:spcPts val="0"/>
              </a:spcAft>
              <a:buFont typeface="+mj-lt"/>
              <a:buAutoNum type="alphaUcPeriod"/>
              <a:defRPr/>
            </a:pPr>
            <a:r>
              <a:rPr lang="en-US" dirty="0">
                <a:solidFill>
                  <a:schemeClr val="bg1"/>
                </a:solidFill>
                <a:ea typeface="+mn-ea"/>
                <a:cs typeface="+mn-cs"/>
              </a:rPr>
              <a:t>Cultivate inward quietness and attentiveness</a:t>
            </a:r>
          </a:p>
          <a:p>
            <a:pPr marL="514350" indent="-514350" eaLnBrk="1" fontAlgn="auto" hangingPunct="1">
              <a:spcAft>
                <a:spcPts val="0"/>
              </a:spcAft>
              <a:buFont typeface="+mj-lt"/>
              <a:buAutoNum type="alphaUcPeriod"/>
              <a:defRPr/>
            </a:pPr>
            <a:r>
              <a:rPr lang="en-US" dirty="0">
                <a:solidFill>
                  <a:schemeClr val="bg1"/>
                </a:solidFill>
                <a:ea typeface="+mn-ea"/>
                <a:cs typeface="+mn-cs"/>
              </a:rPr>
              <a:t>Be still:  put aside other concerns, allow time</a:t>
            </a:r>
          </a:p>
          <a:p>
            <a:pPr eaLnBrk="1" fontAlgn="auto" hangingPunct="1">
              <a:spcAft>
                <a:spcPts val="0"/>
              </a:spcAft>
              <a:buFont typeface="Arial" pitchFamily="34" charset="0"/>
              <a:buNone/>
              <a:defRPr/>
            </a:pPr>
            <a:r>
              <a:rPr lang="en-US" dirty="0">
                <a:solidFill>
                  <a:schemeClr val="bg1"/>
                </a:solidFill>
                <a:ea typeface="+mn-ea"/>
                <a:cs typeface="+mn-cs"/>
              </a:rPr>
              <a:t>	 - “Be still and know that I am God” (Ps. 46:10)</a:t>
            </a:r>
            <a:endParaRPr lang="en-SG" dirty="0">
              <a:solidFill>
                <a:schemeClr val="bg1"/>
              </a:solidFill>
              <a:ea typeface="+mn-ea"/>
              <a:cs typeface="+mn-cs"/>
            </a:endParaRPr>
          </a:p>
        </p:txBody>
      </p:sp>
    </p:spTree>
    <p:extLst>
      <p:ext uri="{BB962C8B-B14F-4D97-AF65-F5344CB8AC3E}">
        <p14:creationId xmlns:p14="http://schemas.microsoft.com/office/powerpoint/2010/main" val="3962220831"/>
      </p:ext>
    </p:extLst>
  </p:cSld>
  <p:clrMapOvr>
    <a:masterClrMapping/>
  </p:clrMapOvr>
  <p:transition>
    <p:fade/>
  </p:transition>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49" name="Title 1"/>
          <p:cNvSpPr>
            <a:spLocks noGrp="1"/>
          </p:cNvSpPr>
          <p:nvPr>
            <p:ph type="title"/>
          </p:nvPr>
        </p:nvSpPr>
        <p:spPr/>
        <p:txBody>
          <a:bodyPr/>
          <a:lstStyle/>
          <a:p>
            <a:pPr eaLnBrk="1" hangingPunct="1"/>
            <a:r>
              <a:rPr lang="en-US" b="1">
                <a:solidFill>
                  <a:schemeClr val="bg1"/>
                </a:solidFill>
                <a:latin typeface="Calibri" charset="0"/>
              </a:rPr>
              <a:t>II. Learn respectfully, not usurping</a:t>
            </a:r>
            <a:endParaRPr lang="en-US">
              <a:solidFill>
                <a:schemeClr val="bg1"/>
              </a:solidFill>
              <a:latin typeface="Calibri" charset="0"/>
            </a:endParaRPr>
          </a:p>
        </p:txBody>
      </p:sp>
      <p:sp>
        <p:nvSpPr>
          <p:cNvPr id="3" name="Content Placeholder 2"/>
          <p:cNvSpPr>
            <a:spLocks noGrp="1"/>
          </p:cNvSpPr>
          <p:nvPr>
            <p:ph idx="1"/>
          </p:nvPr>
        </p:nvSpPr>
        <p:spPr>
          <a:xfrm>
            <a:off x="457200" y="1600200"/>
            <a:ext cx="8229600" cy="4997450"/>
          </a:xfrm>
        </p:spPr>
        <p:txBody>
          <a:bodyPr rtlCol="0">
            <a:normAutofit/>
          </a:bodyPr>
          <a:lstStyle/>
          <a:p>
            <a:pPr eaLnBrk="1" fontAlgn="auto" hangingPunct="1">
              <a:spcAft>
                <a:spcPts val="0"/>
              </a:spcAft>
              <a:buFont typeface="Arial" pitchFamily="34" charset="0"/>
              <a:buNone/>
              <a:defRPr/>
            </a:pPr>
            <a:r>
              <a:rPr lang="en-US" sz="2800" dirty="0">
                <a:solidFill>
                  <a:schemeClr val="bg1"/>
                </a:solidFill>
                <a:ea typeface="+mn-ea"/>
                <a:cs typeface="+mn-cs"/>
              </a:rPr>
              <a:t>“</a:t>
            </a:r>
            <a:r>
              <a:rPr lang="en-US" sz="2800" baseline="30000" dirty="0">
                <a:solidFill>
                  <a:schemeClr val="bg1"/>
                </a:solidFill>
                <a:ea typeface="+mn-ea"/>
                <a:cs typeface="+mn-cs"/>
              </a:rPr>
              <a:t>11 </a:t>
            </a:r>
            <a:r>
              <a:rPr lang="en-US" sz="2800" dirty="0">
                <a:solidFill>
                  <a:schemeClr val="bg1"/>
                </a:solidFill>
                <a:ea typeface="+mn-ea"/>
                <a:cs typeface="+mn-cs"/>
              </a:rPr>
              <a:t>A woman should learn in quietness and </a:t>
            </a:r>
            <a:r>
              <a:rPr lang="en-US" sz="2800" dirty="0">
                <a:solidFill>
                  <a:srgbClr val="FFFF00"/>
                </a:solidFill>
                <a:ea typeface="+mn-ea"/>
                <a:cs typeface="+mn-cs"/>
              </a:rPr>
              <a:t>full submission</a:t>
            </a:r>
            <a:r>
              <a:rPr lang="en-US" sz="2800" dirty="0">
                <a:solidFill>
                  <a:schemeClr val="bg1"/>
                </a:solidFill>
                <a:ea typeface="+mn-ea"/>
                <a:cs typeface="+mn-cs"/>
              </a:rPr>
              <a:t>.  </a:t>
            </a:r>
            <a:r>
              <a:rPr lang="en-US" sz="2800" baseline="30000" dirty="0">
                <a:solidFill>
                  <a:schemeClr val="bg1"/>
                </a:solidFill>
                <a:ea typeface="+mn-ea"/>
                <a:cs typeface="+mn-cs"/>
              </a:rPr>
              <a:t>12 </a:t>
            </a:r>
            <a:r>
              <a:rPr lang="en-US" sz="2800" dirty="0">
                <a:solidFill>
                  <a:schemeClr val="bg1"/>
                </a:solidFill>
                <a:ea typeface="+mn-ea"/>
                <a:cs typeface="+mn-cs"/>
              </a:rPr>
              <a:t>I do not permit a woman to teach or to have authority over a man; she must be silent.” </a:t>
            </a:r>
          </a:p>
          <a:p>
            <a:pPr eaLnBrk="1" fontAlgn="auto" hangingPunct="1">
              <a:spcAft>
                <a:spcPts val="0"/>
              </a:spcAft>
              <a:buFont typeface="Arial" pitchFamily="34" charset="0"/>
              <a:buNone/>
              <a:defRPr/>
            </a:pPr>
            <a:endParaRPr lang="en-US" sz="2800" dirty="0">
              <a:solidFill>
                <a:schemeClr val="bg1"/>
              </a:solidFill>
              <a:ea typeface="+mn-ea"/>
              <a:cs typeface="+mn-cs"/>
            </a:endParaRPr>
          </a:p>
          <a:p>
            <a:pPr marL="514350" indent="-514350" eaLnBrk="1" fontAlgn="auto" hangingPunct="1">
              <a:spcAft>
                <a:spcPts val="0"/>
              </a:spcAft>
              <a:buFont typeface="+mj-lt"/>
              <a:buAutoNum type="alphaUcPeriod"/>
              <a:defRPr/>
            </a:pPr>
            <a:r>
              <a:rPr lang="en-US" dirty="0">
                <a:solidFill>
                  <a:schemeClr val="bg1"/>
                </a:solidFill>
                <a:ea typeface="+mn-ea"/>
                <a:cs typeface="+mn-cs"/>
              </a:rPr>
              <a:t>Be respectful, even when you disagree.</a:t>
            </a:r>
            <a:endParaRPr lang="en-SG" dirty="0">
              <a:solidFill>
                <a:schemeClr val="bg1"/>
              </a:solidFill>
              <a:ea typeface="+mn-ea"/>
              <a:cs typeface="+mn-cs"/>
            </a:endParaRPr>
          </a:p>
          <a:p>
            <a:pPr eaLnBrk="1" fontAlgn="auto" hangingPunct="1">
              <a:spcAft>
                <a:spcPts val="0"/>
              </a:spcAft>
              <a:buFont typeface="Arial" pitchFamily="34" charset="0"/>
              <a:buNone/>
              <a:defRPr/>
            </a:pPr>
            <a:r>
              <a:rPr lang="en-US" dirty="0">
                <a:solidFill>
                  <a:schemeClr val="bg1"/>
                </a:solidFill>
                <a:ea typeface="+mn-ea"/>
                <a:cs typeface="+mn-cs"/>
              </a:rPr>
              <a:t>	- Speaker to “rightly divide the word of truth” (2 Tim. 2:15); listeners to learn</a:t>
            </a:r>
          </a:p>
          <a:p>
            <a:pPr eaLnBrk="1" fontAlgn="auto" hangingPunct="1">
              <a:spcAft>
                <a:spcPts val="0"/>
              </a:spcAft>
              <a:buFont typeface="Arial" pitchFamily="34" charset="0"/>
              <a:buNone/>
              <a:defRPr/>
            </a:pPr>
            <a:r>
              <a:rPr lang="en-US" dirty="0">
                <a:solidFill>
                  <a:schemeClr val="bg1"/>
                </a:solidFill>
                <a:ea typeface="+mn-ea"/>
                <a:cs typeface="+mn-cs"/>
              </a:rPr>
              <a:t>	- Critical mind not critical spirit</a:t>
            </a:r>
            <a:endParaRPr lang="en-SG" dirty="0">
              <a:solidFill>
                <a:schemeClr val="bg1"/>
              </a:solidFill>
              <a:ea typeface="+mn-ea"/>
              <a:cs typeface="+mn-cs"/>
            </a:endParaRPr>
          </a:p>
        </p:txBody>
      </p:sp>
    </p:spTree>
    <p:extLst>
      <p:ext uri="{BB962C8B-B14F-4D97-AF65-F5344CB8AC3E}">
        <p14:creationId xmlns:p14="http://schemas.microsoft.com/office/powerpoint/2010/main" val="1288500643"/>
      </p:ext>
    </p:extLst>
  </p:cSld>
  <p:clrMapOvr>
    <a:masterClrMapping/>
  </p:clrMapOvr>
  <p:transition>
    <p:fade/>
  </p:transition>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Title 1"/>
          <p:cNvSpPr>
            <a:spLocks noGrp="1"/>
          </p:cNvSpPr>
          <p:nvPr>
            <p:ph type="title"/>
          </p:nvPr>
        </p:nvSpPr>
        <p:spPr/>
        <p:txBody>
          <a:bodyPr/>
          <a:lstStyle/>
          <a:p>
            <a:pPr eaLnBrk="1" hangingPunct="1"/>
            <a:r>
              <a:rPr lang="en-US" b="1">
                <a:solidFill>
                  <a:schemeClr val="bg1"/>
                </a:solidFill>
                <a:latin typeface="Calibri" charset="0"/>
              </a:rPr>
              <a:t>II. Learn respectfully, not usurping</a:t>
            </a:r>
            <a:endParaRPr lang="en-US">
              <a:solidFill>
                <a:schemeClr val="bg1"/>
              </a:solidFill>
              <a:latin typeface="Calibri" charset="0"/>
            </a:endParaRPr>
          </a:p>
        </p:txBody>
      </p:sp>
      <p:sp>
        <p:nvSpPr>
          <p:cNvPr id="3" name="Content Placeholder 2"/>
          <p:cNvSpPr>
            <a:spLocks noGrp="1"/>
          </p:cNvSpPr>
          <p:nvPr>
            <p:ph idx="1"/>
          </p:nvPr>
        </p:nvSpPr>
        <p:spPr>
          <a:xfrm>
            <a:off x="457200" y="1600200"/>
            <a:ext cx="8229600" cy="4997450"/>
          </a:xfrm>
        </p:spPr>
        <p:txBody>
          <a:bodyPr rtlCol="0">
            <a:normAutofit lnSpcReduction="10000"/>
          </a:bodyPr>
          <a:lstStyle/>
          <a:p>
            <a:pPr eaLnBrk="1" fontAlgn="auto" hangingPunct="1">
              <a:spcAft>
                <a:spcPts val="0"/>
              </a:spcAft>
              <a:buFont typeface="Arial" pitchFamily="34" charset="0"/>
              <a:buNone/>
              <a:defRPr/>
            </a:pPr>
            <a:r>
              <a:rPr lang="en-US" sz="2800" dirty="0">
                <a:solidFill>
                  <a:schemeClr val="bg1"/>
                </a:solidFill>
                <a:ea typeface="+mn-ea"/>
                <a:cs typeface="+mn-cs"/>
              </a:rPr>
              <a:t>“</a:t>
            </a:r>
            <a:r>
              <a:rPr lang="en-US" sz="2800" baseline="30000" dirty="0">
                <a:solidFill>
                  <a:schemeClr val="bg1"/>
                </a:solidFill>
                <a:ea typeface="+mn-ea"/>
                <a:cs typeface="+mn-cs"/>
              </a:rPr>
              <a:t>11 </a:t>
            </a:r>
            <a:r>
              <a:rPr lang="en-US" sz="2800" dirty="0">
                <a:solidFill>
                  <a:schemeClr val="bg1"/>
                </a:solidFill>
                <a:ea typeface="+mn-ea"/>
                <a:cs typeface="+mn-cs"/>
              </a:rPr>
              <a:t>A woman should learn in quietness and full submission.  </a:t>
            </a:r>
            <a:r>
              <a:rPr lang="en-US" sz="2800" baseline="30000" dirty="0">
                <a:solidFill>
                  <a:schemeClr val="bg1"/>
                </a:solidFill>
                <a:ea typeface="+mn-ea"/>
                <a:cs typeface="+mn-cs"/>
              </a:rPr>
              <a:t>12 </a:t>
            </a:r>
            <a:r>
              <a:rPr lang="en-US" sz="2800" dirty="0">
                <a:solidFill>
                  <a:schemeClr val="bg1"/>
                </a:solidFill>
                <a:ea typeface="+mn-ea"/>
                <a:cs typeface="+mn-cs"/>
              </a:rPr>
              <a:t>I do not permit a woman </a:t>
            </a:r>
            <a:r>
              <a:rPr lang="en-US" sz="2800" dirty="0">
                <a:solidFill>
                  <a:srgbClr val="FFFF00"/>
                </a:solidFill>
                <a:ea typeface="+mn-ea"/>
                <a:cs typeface="+mn-cs"/>
              </a:rPr>
              <a:t>to teach or to have authority over a man</a:t>
            </a:r>
            <a:r>
              <a:rPr lang="en-US" sz="2800" dirty="0">
                <a:solidFill>
                  <a:schemeClr val="bg1"/>
                </a:solidFill>
                <a:ea typeface="+mn-ea"/>
                <a:cs typeface="+mn-cs"/>
              </a:rPr>
              <a:t>; she must be silent.” </a:t>
            </a:r>
          </a:p>
          <a:p>
            <a:pPr eaLnBrk="1" fontAlgn="auto" hangingPunct="1">
              <a:spcAft>
                <a:spcPts val="0"/>
              </a:spcAft>
              <a:buFont typeface="Arial" pitchFamily="34" charset="0"/>
              <a:buNone/>
              <a:defRPr/>
            </a:pPr>
            <a:endParaRPr lang="en-US" sz="2800" dirty="0">
              <a:solidFill>
                <a:schemeClr val="bg1"/>
              </a:solidFill>
              <a:ea typeface="+mn-ea"/>
              <a:cs typeface="+mn-cs"/>
            </a:endParaRPr>
          </a:p>
          <a:p>
            <a:pPr marL="514350" indent="-514350" eaLnBrk="1" fontAlgn="auto" hangingPunct="1">
              <a:spcAft>
                <a:spcPts val="0"/>
              </a:spcAft>
              <a:buFont typeface="+mj-lt"/>
              <a:buAutoNum type="alphaUcPeriod" startAt="2"/>
              <a:defRPr/>
            </a:pPr>
            <a:r>
              <a:rPr lang="en-US" dirty="0">
                <a:solidFill>
                  <a:schemeClr val="bg1"/>
                </a:solidFill>
                <a:ea typeface="+mn-ea"/>
                <a:cs typeface="+mn-cs"/>
              </a:rPr>
              <a:t>Do not usurp authority internally</a:t>
            </a:r>
            <a:endParaRPr lang="en-SG" dirty="0">
              <a:solidFill>
                <a:schemeClr val="bg1"/>
              </a:solidFill>
              <a:ea typeface="+mn-ea"/>
              <a:cs typeface="+mn-cs"/>
            </a:endParaRPr>
          </a:p>
          <a:p>
            <a:pPr marL="514350" indent="-514350" eaLnBrk="1" fontAlgn="auto" hangingPunct="1">
              <a:spcAft>
                <a:spcPts val="0"/>
              </a:spcAft>
              <a:buFont typeface="Arial" pitchFamily="34" charset="0"/>
              <a:buNone/>
              <a:defRPr/>
            </a:pPr>
            <a:r>
              <a:rPr lang="en-SG" dirty="0">
                <a:solidFill>
                  <a:schemeClr val="bg1"/>
                </a:solidFill>
                <a:ea typeface="+mn-ea"/>
                <a:cs typeface="+mn-cs"/>
              </a:rPr>
              <a:t>	- </a:t>
            </a:r>
            <a:r>
              <a:rPr lang="en-US" dirty="0">
                <a:solidFill>
                  <a:schemeClr val="bg1"/>
                </a:solidFill>
                <a:ea typeface="+mn-ea"/>
                <a:cs typeface="+mn-cs"/>
              </a:rPr>
              <a:t>Be teachable; suppress mental objections</a:t>
            </a:r>
            <a:endParaRPr lang="en-SG" dirty="0">
              <a:solidFill>
                <a:schemeClr val="bg1"/>
              </a:solidFill>
              <a:ea typeface="+mn-ea"/>
              <a:cs typeface="+mn-cs"/>
            </a:endParaRPr>
          </a:p>
          <a:p>
            <a:pPr marL="514350" indent="-514350" eaLnBrk="1" fontAlgn="auto" hangingPunct="1">
              <a:spcAft>
                <a:spcPts val="0"/>
              </a:spcAft>
              <a:buFont typeface="Arial" pitchFamily="34" charset="0"/>
              <a:buNone/>
              <a:defRPr/>
            </a:pPr>
            <a:r>
              <a:rPr lang="en-SG" dirty="0">
                <a:solidFill>
                  <a:schemeClr val="bg1"/>
                </a:solidFill>
                <a:ea typeface="+mn-ea"/>
                <a:cs typeface="+mn-cs"/>
              </a:rPr>
              <a:t>	- “[My word] will not return to me void, but will accomplish what I desire and achieve the purpose for which I sent it.” (</a:t>
            </a:r>
            <a:r>
              <a:rPr lang="en-US" dirty="0">
                <a:solidFill>
                  <a:schemeClr val="bg1"/>
                </a:solidFill>
                <a:ea typeface="+mn-ea"/>
                <a:cs typeface="+mn-cs"/>
              </a:rPr>
              <a:t>Isa. 55:11)</a:t>
            </a:r>
          </a:p>
          <a:p>
            <a:pPr marL="514350" indent="-514350" eaLnBrk="1" fontAlgn="auto" hangingPunct="1">
              <a:spcAft>
                <a:spcPts val="0"/>
              </a:spcAft>
              <a:buFont typeface="Arial" pitchFamily="34" charset="0"/>
              <a:buNone/>
              <a:defRPr/>
            </a:pPr>
            <a:r>
              <a:rPr lang="en-US" dirty="0">
                <a:solidFill>
                  <a:schemeClr val="bg1"/>
                </a:solidFill>
                <a:ea typeface="+mn-ea"/>
                <a:cs typeface="+mn-cs"/>
              </a:rPr>
              <a:t>	- God uses </a:t>
            </a:r>
            <a:r>
              <a:rPr lang="fr-FR" dirty="0">
                <a:solidFill>
                  <a:schemeClr val="bg1"/>
                </a:solidFill>
                <a:ea typeface="+mn-ea"/>
                <a:cs typeface="+mn-cs"/>
              </a:rPr>
              <a:t>'</a:t>
            </a:r>
            <a:r>
              <a:rPr lang="en-US" dirty="0">
                <a:solidFill>
                  <a:schemeClr val="bg1"/>
                </a:solidFill>
                <a:ea typeface="+mn-ea"/>
                <a:cs typeface="+mn-cs"/>
              </a:rPr>
              <a:t>bad</a:t>
            </a:r>
            <a:r>
              <a:rPr lang="fr-FR" dirty="0">
                <a:solidFill>
                  <a:schemeClr val="bg1"/>
                </a:solidFill>
                <a:ea typeface="+mn-ea"/>
                <a:cs typeface="+mn-cs"/>
              </a:rPr>
              <a:t>'</a:t>
            </a:r>
            <a:r>
              <a:rPr lang="en-US" dirty="0">
                <a:solidFill>
                  <a:schemeClr val="bg1"/>
                </a:solidFill>
                <a:ea typeface="+mn-ea"/>
                <a:cs typeface="+mn-cs"/>
              </a:rPr>
              <a:t> sermons!</a:t>
            </a:r>
            <a:endParaRPr lang="en-SG" dirty="0">
              <a:solidFill>
                <a:schemeClr val="bg1"/>
              </a:solidFill>
              <a:ea typeface="+mn-ea"/>
              <a:cs typeface="+mn-cs"/>
            </a:endParaRPr>
          </a:p>
          <a:p>
            <a:pPr eaLnBrk="1" fontAlgn="auto" hangingPunct="1">
              <a:spcAft>
                <a:spcPts val="0"/>
              </a:spcAft>
              <a:buFont typeface="Arial" pitchFamily="34" charset="0"/>
              <a:buChar char="•"/>
              <a:defRPr/>
            </a:pPr>
            <a:endParaRPr lang="en-SG" dirty="0">
              <a:solidFill>
                <a:schemeClr val="bg1"/>
              </a:solidFill>
              <a:ea typeface="+mn-ea"/>
              <a:cs typeface="+mn-cs"/>
            </a:endParaRPr>
          </a:p>
        </p:txBody>
      </p:sp>
    </p:spTree>
    <p:extLst>
      <p:ext uri="{BB962C8B-B14F-4D97-AF65-F5344CB8AC3E}">
        <p14:creationId xmlns:p14="http://schemas.microsoft.com/office/powerpoint/2010/main" val="1631465468"/>
      </p:ext>
    </p:extLst>
  </p:cSld>
  <p:clrMapOvr>
    <a:masterClrMapping/>
  </p:clrMapOvr>
  <p:transition>
    <p:fade/>
  </p:transition>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Title 1"/>
          <p:cNvSpPr>
            <a:spLocks noGrp="1"/>
          </p:cNvSpPr>
          <p:nvPr>
            <p:ph type="title"/>
          </p:nvPr>
        </p:nvSpPr>
        <p:spPr/>
        <p:txBody>
          <a:bodyPr/>
          <a:lstStyle/>
          <a:p>
            <a:pPr eaLnBrk="1" hangingPunct="1"/>
            <a:r>
              <a:rPr lang="en-US">
                <a:solidFill>
                  <a:schemeClr val="bg1"/>
                </a:solidFill>
                <a:latin typeface="Calibri" charset="0"/>
              </a:rPr>
              <a:t>Learn peacefully and respectfully</a:t>
            </a:r>
          </a:p>
        </p:txBody>
      </p:sp>
      <p:pic>
        <p:nvPicPr>
          <p:cNvPr id="285698" name="Picture 4" descr="C:\Users\Adventure\Documents\sower.jpg"/>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258888" y="1341438"/>
            <a:ext cx="6867525" cy="532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05761243"/>
      </p:ext>
    </p:extLst>
  </p:cSld>
  <p:clrMapOvr>
    <a:masterClrMapping/>
  </p:clrMapOvr>
  <p:transition>
    <p:fade/>
  </p:transition>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21" name="Picture 3"/>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1003300"/>
            <a:ext cx="9144000" cy="6097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1"/>
            <a:ext cx="9144000" cy="2204864"/>
          </a:xfrm>
        </p:spPr>
        <p:txBody>
          <a:bodyPr/>
          <a:lstStyle/>
          <a:p>
            <a:pPr>
              <a:defRPr/>
            </a:pPr>
            <a:r>
              <a:rPr lang="en-US" dirty="0">
                <a:solidFill>
                  <a:schemeClr val="tx1"/>
                </a:solidFill>
                <a:effectLst>
                  <a:glow rad="165100">
                    <a:schemeClr val="bg2"/>
                  </a:glow>
                </a:effectLst>
              </a:rPr>
              <a:t>Q: But </a:t>
            </a:r>
            <a:r>
              <a:rPr lang="en-US" sz="8000" dirty="0">
                <a:solidFill>
                  <a:schemeClr val="tx1"/>
                </a:solidFill>
                <a:effectLst>
                  <a:glow rad="165100">
                    <a:schemeClr val="bg2"/>
                  </a:glow>
                </a:effectLst>
              </a:rPr>
              <a:t>why </a:t>
            </a:r>
            <a:r>
              <a:rPr lang="en-US" dirty="0">
                <a:solidFill>
                  <a:schemeClr val="tx1"/>
                </a:solidFill>
                <a:effectLst>
                  <a:glow rad="165100">
                    <a:schemeClr val="bg2"/>
                  </a:glow>
                </a:effectLst>
              </a:rPr>
              <a:t>did Paul prohibit women from teaching men in public worship?</a:t>
            </a:r>
          </a:p>
        </p:txBody>
      </p:sp>
      <p:sp>
        <p:nvSpPr>
          <p:cNvPr id="3" name="Title 1"/>
          <p:cNvSpPr txBox="1">
            <a:spLocks/>
          </p:cNvSpPr>
          <p:nvPr/>
        </p:nvSpPr>
        <p:spPr bwMode="black">
          <a:xfrm>
            <a:off x="467544" y="3429000"/>
            <a:ext cx="8229600" cy="2431107"/>
          </a:xfrm>
          <a:prstGeom prst="rect">
            <a:avLst/>
          </a:prstGeom>
          <a:noFill/>
          <a:ln w="9525">
            <a:noFill/>
            <a:miter lim="800000"/>
            <a:headEnd/>
            <a:tailEnd/>
          </a:ln>
          <a:effectLst/>
        </p:spPr>
        <p:txBody>
          <a:bodyPr anchor="ctr" anchorCtr="1"/>
          <a:lst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65100">
                    <a:srgbClr val="000203"/>
                  </a:glow>
                </a:effectLst>
                <a:uLnTx/>
                <a:uFillTx/>
                <a:latin typeface="Arial"/>
                <a:ea typeface="ＭＳ Ｐゴシック" charset="-128"/>
              </a:rPr>
              <a:t>A: Because they were less educated?</a:t>
            </a:r>
          </a:p>
        </p:txBody>
      </p:sp>
    </p:spTree>
    <p:extLst>
      <p:ext uri="{BB962C8B-B14F-4D97-AF65-F5344CB8AC3E}">
        <p14:creationId xmlns:p14="http://schemas.microsoft.com/office/powerpoint/2010/main" val="316573704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2"/>
          <p:cNvSpPr>
            <a:spLocks noGrp="1" noChangeArrowheads="1"/>
          </p:cNvSpPr>
          <p:nvPr>
            <p:ph type="title"/>
          </p:nvPr>
        </p:nvSpPr>
        <p:spPr>
          <a:xfrm>
            <a:off x="457200" y="277813"/>
            <a:ext cx="7772400" cy="1139825"/>
          </a:xfrm>
          <a:solidFill>
            <a:schemeClr val="bg2"/>
          </a:solidFill>
          <a:effectLst>
            <a:outerShdw blurRad="63500" dist="38099" dir="2700000" algn="ctr" rotWithShape="0">
              <a:srgbClr val="000902">
                <a:alpha val="74998"/>
              </a:srgbClr>
            </a:outerShdw>
          </a:effectLst>
        </p:spPr>
        <p:txBody>
          <a:bodyPr/>
          <a:lstStyle/>
          <a:p>
            <a:pPr eaLnBrk="1" hangingPunct="1">
              <a:defRPr/>
            </a:pPr>
            <a:r>
              <a:rPr lang="en-US" sz="4000" dirty="0">
                <a:solidFill>
                  <a:schemeClr val="tx1"/>
                </a:solidFill>
                <a:effectLst>
                  <a:outerShdw blurRad="38100" dist="38100" dir="2700000" algn="tl">
                    <a:srgbClr val="000203"/>
                  </a:outerShdw>
                </a:effectLst>
                <a:latin typeface="Geneva" charset="0"/>
                <a:ea typeface="ＭＳ Ｐゴシック" charset="0"/>
                <a:cs typeface="ＭＳ Ｐゴシック" charset="0"/>
              </a:rPr>
              <a:t>1 Timothy 2:11-15 </a:t>
            </a:r>
            <a:r>
              <a:rPr lang="en-US" sz="2800" dirty="0">
                <a:solidFill>
                  <a:schemeClr val="tx1"/>
                </a:solidFill>
                <a:effectLst>
                  <a:outerShdw blurRad="38100" dist="38100" dir="2700000" algn="tl">
                    <a:srgbClr val="000203"/>
                  </a:outerShdw>
                </a:effectLst>
                <a:latin typeface="Geneva" charset="0"/>
                <a:ea typeface="ＭＳ Ｐゴシック" charset="0"/>
                <a:cs typeface="ＭＳ Ｐゴシック" charset="0"/>
              </a:rPr>
              <a:t>NIV</a:t>
            </a:r>
            <a:endParaRPr lang="en-US" sz="4000" dirty="0">
              <a:solidFill>
                <a:schemeClr val="tx1"/>
              </a:solidFill>
              <a:effectLst>
                <a:outerShdw blurRad="38100" dist="38100" dir="2700000" algn="tl">
                  <a:srgbClr val="000203"/>
                </a:outerShdw>
              </a:effectLst>
              <a:latin typeface="Geneva" charset="0"/>
              <a:ea typeface="ＭＳ Ｐゴシック" charset="0"/>
              <a:cs typeface="ＭＳ Ｐゴシック" charset="0"/>
            </a:endParaRPr>
          </a:p>
        </p:txBody>
      </p:sp>
      <p:pic>
        <p:nvPicPr>
          <p:cNvPr id="287746"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1320800" cy="1600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7747"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618288" y="3276600"/>
            <a:ext cx="2525712" cy="358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6261" name="Rectangle 5"/>
          <p:cNvSpPr>
            <a:spLocks noChangeArrowheads="1"/>
          </p:cNvSpPr>
          <p:nvPr/>
        </p:nvSpPr>
        <p:spPr bwMode="black">
          <a:xfrm>
            <a:off x="107950" y="3200400"/>
            <a:ext cx="6858000" cy="3505200"/>
          </a:xfrm>
          <a:prstGeom prst="rect">
            <a:avLst/>
          </a:prstGeom>
          <a:noFill/>
          <a:ln w="9525">
            <a:noFill/>
            <a:miter lim="800000"/>
            <a:headEnd/>
            <a:tailEnd/>
          </a:ln>
          <a:effectLst>
            <a:outerShdw blurRad="63500" dist="38099" dir="2700000" algn="ctr" rotWithShape="0">
              <a:srgbClr val="000902">
                <a:alpha val="74998"/>
              </a:srgbClr>
            </a:outerShdw>
          </a:effectLst>
        </p:spPr>
        <p:txBody>
          <a:bodyPr lIns="91430" tIns="45716" rIns="91430" bIns="45716"/>
          <a:lstStyle/>
          <a:p>
            <a:pPr marL="1588" marR="0" lvl="0" indent="-1588" algn="l" defTabSz="914400" rtl="0" eaLnBrk="1" fontAlgn="base" latinLnBrk="0" hangingPunct="1">
              <a:lnSpc>
                <a:spcPct val="100000"/>
              </a:lnSpc>
              <a:spcBef>
                <a:spcPct val="20000"/>
              </a:spcBef>
              <a:spcAft>
                <a:spcPct val="0"/>
              </a:spcAft>
              <a:buClr>
                <a:srgbClr val="99FF99"/>
              </a:buClr>
              <a:buSzPct val="80000"/>
              <a:buFont typeface="Wingdings" charset="0"/>
              <a:buNone/>
              <a:tabLst/>
              <a:defRPr/>
            </a:pPr>
            <a:r>
              <a:rPr kumimoji="0" lang="en-US" sz="2800" b="1" i="0" u="none" strike="noStrike" kern="1200" cap="none" spc="0" normalizeH="0" baseline="30000" noProof="0" dirty="0">
                <a:ln>
                  <a:noFill/>
                </a:ln>
                <a:solidFill>
                  <a:srgbClr val="FFFFFF"/>
                </a:solidFill>
                <a:effectLst>
                  <a:outerShdw blurRad="38100" dist="38100" dir="2700000" algn="tl">
                    <a:srgbClr val="000000"/>
                  </a:outerShdw>
                </a:effectLst>
                <a:uLnTx/>
                <a:uFillTx/>
                <a:latin typeface="Geneva" charset="0"/>
                <a:ea typeface="ＭＳ Ｐゴシック" charset="0"/>
              </a:rPr>
              <a:t>13</a:t>
            </a: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Geneva" charset="0"/>
                <a:ea typeface="ＭＳ Ｐゴシック" charset="0"/>
              </a:rPr>
              <a:t>For Adam was formed first, then Eve.  </a:t>
            </a:r>
            <a:r>
              <a:rPr kumimoji="0" lang="en-US" sz="2800" b="1" i="0" u="none" strike="noStrike" kern="1200" cap="none" spc="0" normalizeH="0" baseline="30000" noProof="0" dirty="0">
                <a:ln>
                  <a:noFill/>
                </a:ln>
                <a:solidFill>
                  <a:srgbClr val="FFFFFF"/>
                </a:solidFill>
                <a:effectLst>
                  <a:outerShdw blurRad="38100" dist="38100" dir="2700000" algn="tl">
                    <a:srgbClr val="000000"/>
                  </a:outerShdw>
                </a:effectLst>
                <a:uLnTx/>
                <a:uFillTx/>
                <a:latin typeface="Geneva" charset="0"/>
                <a:ea typeface="ＭＳ Ｐゴシック" charset="0"/>
              </a:rPr>
              <a:t>14</a:t>
            </a: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Geneva" charset="0"/>
                <a:ea typeface="ＭＳ Ｐゴシック" charset="0"/>
              </a:rPr>
              <a:t>And Adam was not the one deceived; it was the woman who was deceived and became a sinner.  </a:t>
            </a:r>
            <a:r>
              <a:rPr kumimoji="0" lang="en-US" sz="2800" b="1" i="0" u="none" strike="noStrike" kern="1200" cap="none" spc="0" normalizeH="0" baseline="30000" noProof="0" dirty="0">
                <a:ln>
                  <a:noFill/>
                </a:ln>
                <a:solidFill>
                  <a:srgbClr val="FFFFFF"/>
                </a:solidFill>
                <a:effectLst>
                  <a:outerShdw blurRad="38100" dist="38100" dir="2700000" algn="tl">
                    <a:srgbClr val="000000"/>
                  </a:outerShdw>
                </a:effectLst>
                <a:uLnTx/>
                <a:uFillTx/>
                <a:latin typeface="Geneva" charset="0"/>
                <a:ea typeface="ＭＳ Ｐゴシック" charset="0"/>
              </a:rPr>
              <a:t>15</a:t>
            </a: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Geneva" charset="0"/>
                <a:ea typeface="ＭＳ Ｐゴシック" charset="0"/>
              </a:rPr>
              <a:t>But women {Gr. she} will be saved {or restored} through childbearing-- if they continue in faith, love and holiness with propriety.</a:t>
            </a:r>
          </a:p>
        </p:txBody>
      </p:sp>
      <p:sp>
        <p:nvSpPr>
          <p:cNvPr id="96262" name="Rectangle 6"/>
          <p:cNvSpPr>
            <a:spLocks noGrp="1" noChangeArrowheads="1"/>
          </p:cNvSpPr>
          <p:nvPr>
            <p:ph type="body" idx="1"/>
          </p:nvPr>
        </p:nvSpPr>
        <p:spPr>
          <a:xfrm>
            <a:off x="107950" y="1565275"/>
            <a:ext cx="9001125" cy="1503363"/>
          </a:xfrm>
          <a:effectLst>
            <a:outerShdw blurRad="63500" dist="38099" dir="2700000" algn="ctr" rotWithShape="0">
              <a:srgbClr val="000902">
                <a:alpha val="74998"/>
              </a:srgbClr>
            </a:outerShdw>
          </a:effectLst>
        </p:spPr>
        <p:txBody>
          <a:bodyPr/>
          <a:lstStyle/>
          <a:p>
            <a:pPr marL="1588" indent="-1588" eaLnBrk="1" hangingPunct="1">
              <a:buFont typeface="Wingdings" charset="0"/>
              <a:buNone/>
              <a:defRPr/>
            </a:pPr>
            <a:r>
              <a:rPr lang="en-US" sz="2800" b="1" baseline="30000" dirty="0">
                <a:latin typeface="Geneva" charset="0"/>
                <a:ea typeface="ＭＳ Ｐゴシック" charset="0"/>
                <a:cs typeface="ＭＳ Ｐゴシック" charset="0"/>
              </a:rPr>
              <a:t>11</a:t>
            </a:r>
            <a:r>
              <a:rPr lang="en-US" sz="2800" b="1" dirty="0">
                <a:latin typeface="Geneva" charset="0"/>
                <a:ea typeface="ＭＳ Ｐゴシック" charset="0"/>
                <a:cs typeface="ＭＳ Ｐゴシック" charset="0"/>
              </a:rPr>
              <a:t>A woman should learn in quietness and full submission.  </a:t>
            </a:r>
            <a:r>
              <a:rPr lang="en-US" sz="2800" b="1" baseline="30000" dirty="0">
                <a:latin typeface="Geneva" charset="0"/>
                <a:ea typeface="ＭＳ Ｐゴシック" charset="0"/>
                <a:cs typeface="ＭＳ Ｐゴシック" charset="0"/>
              </a:rPr>
              <a:t>12</a:t>
            </a:r>
            <a:r>
              <a:rPr lang="en-US" sz="2800" b="1" dirty="0">
                <a:latin typeface="Geneva" charset="0"/>
                <a:ea typeface="ＭＳ Ｐゴシック" charset="0"/>
                <a:cs typeface="ＭＳ Ｐゴシック" charset="0"/>
              </a:rPr>
              <a:t>I do not permit a woman to teach or to have authority over a man; she must be silent.  </a:t>
            </a:r>
          </a:p>
        </p:txBody>
      </p:sp>
    </p:spTree>
    <p:extLst>
      <p:ext uri="{BB962C8B-B14F-4D97-AF65-F5344CB8AC3E}">
        <p14:creationId xmlns:p14="http://schemas.microsoft.com/office/powerpoint/2010/main" val="3397260883"/>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2"/>
          <p:cNvSpPr>
            <a:spLocks noGrp="1" noChangeArrowheads="1"/>
          </p:cNvSpPr>
          <p:nvPr>
            <p:ph type="title"/>
          </p:nvPr>
        </p:nvSpPr>
        <p:spPr>
          <a:xfrm>
            <a:off x="1219200" y="533400"/>
            <a:ext cx="7772400" cy="1143000"/>
          </a:xfrm>
        </p:spPr>
        <p:txBody>
          <a:bodyPr/>
          <a:lstStyle/>
          <a:p>
            <a:pPr algn="r" eaLnBrk="1" hangingPunct="1">
              <a:defRPr/>
            </a:pPr>
            <a:r>
              <a:rPr lang="en-US" sz="3600" b="1" dirty="0">
                <a:effectLst>
                  <a:outerShdw blurRad="38100" dist="38100" dir="2700000" algn="tl">
                    <a:srgbClr val="DDDDDD"/>
                  </a:outerShdw>
                </a:effectLst>
              </a:rPr>
              <a:t>Women</a:t>
            </a:r>
            <a:r>
              <a:rPr lang="fr-FR" sz="3600" b="1" dirty="0">
                <a:effectLst>
                  <a:outerShdw blurRad="38100" dist="38100" dir="2700000" algn="tl">
                    <a:srgbClr val="DDDDDD"/>
                  </a:outerShdw>
                </a:effectLst>
              </a:rPr>
              <a:t>'</a:t>
            </a:r>
            <a:r>
              <a:rPr lang="en-US" sz="3600" b="1" dirty="0">
                <a:effectLst>
                  <a:outerShdw blurRad="38100" dist="38100" dir="2700000" algn="tl">
                    <a:srgbClr val="DDDDDD"/>
                  </a:outerShdw>
                </a:effectLst>
              </a:rPr>
              <a:t>s Submission</a:t>
            </a:r>
            <a:r>
              <a:rPr lang="en-US" sz="4000" dirty="0"/>
              <a:t> </a:t>
            </a:r>
            <a:r>
              <a:rPr lang="en-US" sz="3200" b="1" dirty="0"/>
              <a:t>2:11-12</a:t>
            </a:r>
            <a:r>
              <a:rPr lang="en-US" sz="4000" dirty="0"/>
              <a:t> </a:t>
            </a:r>
          </a:p>
        </p:txBody>
      </p:sp>
      <p:sp>
        <p:nvSpPr>
          <p:cNvPr id="191491" name="Rectangle 3"/>
          <p:cNvSpPr>
            <a:spLocks noGrp="1" noChangeArrowheads="1"/>
          </p:cNvSpPr>
          <p:nvPr>
            <p:ph type="body" sz="half" idx="1"/>
          </p:nvPr>
        </p:nvSpPr>
        <p:spPr>
          <a:xfrm>
            <a:off x="685800" y="1981200"/>
            <a:ext cx="3884613" cy="3581400"/>
          </a:xfrm>
        </p:spPr>
        <p:txBody>
          <a:bodyPr/>
          <a:lstStyle/>
          <a:p>
            <a:pPr marL="0" indent="0" algn="ctr" eaLnBrk="1" hangingPunct="1">
              <a:lnSpc>
                <a:spcPct val="90000"/>
              </a:lnSpc>
              <a:buFontTx/>
              <a:buNone/>
            </a:pPr>
            <a:r>
              <a:rPr lang="en-US" sz="4000" b="1" i="1" u="sng">
                <a:solidFill>
                  <a:srgbClr val="FF3300"/>
                </a:solidFill>
                <a:latin typeface="Arial" charset="0"/>
                <a:ea typeface="ＭＳ Ｐゴシック" charset="0"/>
                <a:cs typeface="ＭＳ Ｐゴシック" charset="0"/>
              </a:rPr>
              <a:t>Culture</a:t>
            </a:r>
            <a:r>
              <a:rPr lang="en-US" sz="4000" b="1">
                <a:latin typeface="Arial" charset="0"/>
                <a:ea typeface="ＭＳ Ｐゴシック" charset="0"/>
                <a:cs typeface="ＭＳ Ｐゴシック" charset="0"/>
              </a:rPr>
              <a:t> </a:t>
            </a:r>
          </a:p>
          <a:p>
            <a:pPr marL="0" indent="0" algn="ctr" eaLnBrk="1" hangingPunct="1">
              <a:lnSpc>
                <a:spcPct val="90000"/>
              </a:lnSpc>
              <a:buFontTx/>
              <a:buNone/>
            </a:pPr>
            <a:r>
              <a:rPr lang="en-US" sz="3600" b="1" i="1">
                <a:latin typeface="Arial" charset="0"/>
                <a:ea typeface="ＭＳ Ｐゴシック" charset="0"/>
                <a:cs typeface="ＭＳ Ｐゴシック" charset="0"/>
              </a:rPr>
              <a:t>Learn in </a:t>
            </a:r>
            <a:r>
              <a:rPr lang="en-US" sz="3600" b="1" i="1">
                <a:solidFill>
                  <a:srgbClr val="FF3300"/>
                </a:solidFill>
                <a:latin typeface="Arial" charset="0"/>
                <a:ea typeface="ＭＳ Ｐゴシック" charset="0"/>
                <a:cs typeface="ＭＳ Ｐゴシック" charset="0"/>
              </a:rPr>
              <a:t>quietness</a:t>
            </a:r>
          </a:p>
          <a:p>
            <a:pPr marL="0" indent="0" algn="ctr" eaLnBrk="1" hangingPunct="1">
              <a:lnSpc>
                <a:spcPct val="90000"/>
              </a:lnSpc>
              <a:buFontTx/>
              <a:buNone/>
            </a:pPr>
            <a:endParaRPr lang="en-US" sz="3600" b="1" i="1">
              <a:solidFill>
                <a:srgbClr val="FF3300"/>
              </a:solidFill>
              <a:latin typeface="Arial" charset="0"/>
              <a:ea typeface="ＭＳ Ｐゴシック" charset="0"/>
              <a:cs typeface="ＭＳ Ｐゴシック" charset="0"/>
            </a:endParaRPr>
          </a:p>
          <a:p>
            <a:pPr marL="0" indent="0" algn="ctr" eaLnBrk="1" hangingPunct="1">
              <a:lnSpc>
                <a:spcPct val="90000"/>
              </a:lnSpc>
              <a:buFontTx/>
              <a:buNone/>
            </a:pPr>
            <a:r>
              <a:rPr lang="en-US" sz="3600" b="1" i="1">
                <a:solidFill>
                  <a:srgbClr val="FF3300"/>
                </a:solidFill>
                <a:latin typeface="Arial" charset="0"/>
                <a:ea typeface="ＭＳ Ｐゴシック" charset="0"/>
                <a:cs typeface="ＭＳ Ｐゴシック" charset="0"/>
              </a:rPr>
              <a:t>Not allowed to teach?</a:t>
            </a:r>
            <a:endParaRPr lang="en-US" b="1">
              <a:latin typeface="Arial" charset="0"/>
              <a:ea typeface="ＭＳ Ｐゴシック" charset="0"/>
              <a:cs typeface="ＭＳ Ｐゴシック" charset="0"/>
            </a:endParaRPr>
          </a:p>
        </p:txBody>
      </p:sp>
      <p:sp>
        <p:nvSpPr>
          <p:cNvPr id="191492" name="Rectangle 4"/>
          <p:cNvSpPr>
            <a:spLocks noGrp="1" noChangeArrowheads="1"/>
          </p:cNvSpPr>
          <p:nvPr>
            <p:ph type="body" sz="half" idx="2"/>
          </p:nvPr>
        </p:nvSpPr>
        <p:spPr>
          <a:xfrm>
            <a:off x="4648200" y="1981200"/>
            <a:ext cx="4244975" cy="4114800"/>
          </a:xfrm>
        </p:spPr>
        <p:txBody>
          <a:bodyPr/>
          <a:lstStyle/>
          <a:p>
            <a:pPr algn="ctr" eaLnBrk="1" hangingPunct="1">
              <a:lnSpc>
                <a:spcPct val="90000"/>
              </a:lnSpc>
              <a:buFontTx/>
              <a:buNone/>
            </a:pPr>
            <a:r>
              <a:rPr lang="en-US" sz="4000" b="1" u="sng">
                <a:solidFill>
                  <a:srgbClr val="0066FF"/>
                </a:solidFill>
                <a:latin typeface="Arial" charset="0"/>
                <a:ea typeface="ＭＳ Ｐゴシック" charset="0"/>
                <a:cs typeface="ＭＳ Ｐゴシック" charset="0"/>
              </a:rPr>
              <a:t>Truth</a:t>
            </a:r>
          </a:p>
          <a:p>
            <a:pPr algn="ctr" eaLnBrk="1" hangingPunct="1">
              <a:lnSpc>
                <a:spcPct val="90000"/>
              </a:lnSpc>
              <a:buFontTx/>
              <a:buNone/>
            </a:pPr>
            <a:r>
              <a:rPr lang="en-US" sz="3600" b="1">
                <a:latin typeface="Arial" charset="0"/>
                <a:ea typeface="ＭＳ Ｐゴシック" charset="0"/>
                <a:cs typeface="ＭＳ Ｐゴシック" charset="0"/>
              </a:rPr>
              <a:t>Full </a:t>
            </a:r>
            <a:r>
              <a:rPr lang="en-US" sz="3600" b="1">
                <a:solidFill>
                  <a:srgbClr val="3E2DF9"/>
                </a:solidFill>
                <a:latin typeface="Arial" charset="0"/>
                <a:ea typeface="ＭＳ Ｐゴシック" charset="0"/>
                <a:cs typeface="ＭＳ Ｐゴシック" charset="0"/>
              </a:rPr>
              <a:t>submission</a:t>
            </a:r>
            <a:endParaRPr lang="en-US" sz="3600" b="1">
              <a:solidFill>
                <a:srgbClr val="9F93F9"/>
              </a:solidFill>
              <a:latin typeface="Arial" charset="0"/>
              <a:ea typeface="ＭＳ Ｐゴシック" charset="0"/>
              <a:cs typeface="ＭＳ Ｐゴシック" charset="0"/>
            </a:endParaRPr>
          </a:p>
          <a:p>
            <a:pPr algn="ctr" eaLnBrk="1" hangingPunct="1">
              <a:lnSpc>
                <a:spcPct val="90000"/>
              </a:lnSpc>
              <a:buFontTx/>
              <a:buNone/>
            </a:pPr>
            <a:endParaRPr lang="en-US" sz="3600" b="1" u="sng">
              <a:latin typeface="Arial" charset="0"/>
              <a:ea typeface="ＭＳ Ｐゴシック" charset="0"/>
              <a:cs typeface="ＭＳ Ｐゴシック" charset="0"/>
            </a:endParaRPr>
          </a:p>
          <a:p>
            <a:pPr algn="ctr" eaLnBrk="1" hangingPunct="1">
              <a:lnSpc>
                <a:spcPct val="90000"/>
              </a:lnSpc>
              <a:buFontTx/>
              <a:buNone/>
            </a:pPr>
            <a:r>
              <a:rPr lang="en-US" sz="3600" b="1">
                <a:solidFill>
                  <a:srgbClr val="3E2DF9"/>
                </a:solidFill>
                <a:latin typeface="Arial" charset="0"/>
                <a:ea typeface="ＭＳ Ｐゴシック" charset="0"/>
                <a:cs typeface="ＭＳ Ｐゴシック" charset="0"/>
              </a:rPr>
              <a:t>No teaching or authority</a:t>
            </a:r>
            <a:r>
              <a:rPr lang="en-US" sz="3600" b="1">
                <a:latin typeface="Arial" charset="0"/>
                <a:ea typeface="ＭＳ Ｐゴシック" charset="0"/>
                <a:cs typeface="ＭＳ Ｐゴシック" charset="0"/>
              </a:rPr>
              <a:t> over a man in local church contexts</a:t>
            </a:r>
            <a:endParaRPr lang="en-US" sz="3200" b="1">
              <a:latin typeface="Arial" charset="0"/>
              <a:ea typeface="ＭＳ Ｐゴシック" charset="0"/>
              <a:cs typeface="ＭＳ Ｐゴシック" charset="0"/>
            </a:endParaRPr>
          </a:p>
        </p:txBody>
      </p:sp>
      <p:sp>
        <p:nvSpPr>
          <p:cNvPr id="289796" name="WordArt 5"/>
          <p:cNvSpPr>
            <a:spLocks noChangeArrowheads="1" noChangeShapeType="1" noTextEdit="1"/>
          </p:cNvSpPr>
          <p:nvPr/>
        </p:nvSpPr>
        <p:spPr bwMode="auto">
          <a:xfrm>
            <a:off x="609600" y="304800"/>
            <a:ext cx="2638425" cy="5715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0" cap="none" spc="0" normalizeH="0" baseline="0" noProof="0">
                <a:ln w="19050">
                  <a:solidFill>
                    <a:srgbClr val="99CCFF"/>
                  </a:solidFill>
                  <a:round/>
                  <a:headEnd/>
                  <a:tailEnd/>
                </a:ln>
                <a:solidFill>
                  <a:srgbClr val="FFFF00"/>
                </a:solidFill>
                <a:effectLst>
                  <a:outerShdw blurRad="63500" dist="38099" dir="2700000" algn="ctr" rotWithShape="0">
                    <a:srgbClr val="990000">
                      <a:alpha val="74997"/>
                    </a:srgbClr>
                  </a:outerShdw>
                </a:effectLst>
                <a:uLnTx/>
                <a:uFillTx/>
                <a:latin typeface="Impact"/>
                <a:ea typeface="Impact"/>
                <a:cs typeface="Impact"/>
              </a:rPr>
              <a:t>Application 3: </a:t>
            </a:r>
          </a:p>
        </p:txBody>
      </p:sp>
    </p:spTree>
    <p:extLst>
      <p:ext uri="{BB962C8B-B14F-4D97-AF65-F5344CB8AC3E}">
        <p14:creationId xmlns:p14="http://schemas.microsoft.com/office/powerpoint/2010/main" val="236803762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91491"/>
                                        </p:tgtEl>
                                        <p:attrNameLst>
                                          <p:attrName>style.visibility</p:attrName>
                                        </p:attrNameLst>
                                      </p:cBhvr>
                                      <p:to>
                                        <p:strVal val="visible"/>
                                      </p:to>
                                    </p:set>
                                    <p:anim calcmode="lin" valueType="num">
                                      <p:cBhvr additive="base">
                                        <p:cTn id="7" dur="500" fill="hold"/>
                                        <p:tgtEl>
                                          <p:spTgt spid="191491"/>
                                        </p:tgtEl>
                                        <p:attrNameLst>
                                          <p:attrName>ppt_x</p:attrName>
                                        </p:attrNameLst>
                                      </p:cBhvr>
                                      <p:tavLst>
                                        <p:tav tm="0">
                                          <p:val>
                                            <p:strVal val="0-#ppt_w/2"/>
                                          </p:val>
                                        </p:tav>
                                        <p:tav tm="100000">
                                          <p:val>
                                            <p:strVal val="#ppt_x"/>
                                          </p:val>
                                        </p:tav>
                                      </p:tavLst>
                                    </p:anim>
                                    <p:anim calcmode="lin" valueType="num">
                                      <p:cBhvr additive="base">
                                        <p:cTn id="8" dur="500" fill="hold"/>
                                        <p:tgtEl>
                                          <p:spTgt spid="191491"/>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191491"/>
                                        </p:tgtEl>
                                        <p:attrNameLst>
                                          <p:attrName>ppt_c</p:attrName>
                                        </p:attrNameLst>
                                      </p:cBhvr>
                                      <p:to>
                                        <a:srgbClr val="33CC33"/>
                                      </p:to>
                                    </p:animClr>
                                  </p:sub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91492"/>
                                        </p:tgtEl>
                                        <p:attrNameLst>
                                          <p:attrName>style.visibility</p:attrName>
                                        </p:attrNameLst>
                                      </p:cBhvr>
                                      <p:to>
                                        <p:strVal val="visible"/>
                                      </p:to>
                                    </p:set>
                                    <p:anim calcmode="lin" valueType="num">
                                      <p:cBhvr additive="base">
                                        <p:cTn id="13" dur="500" fill="hold"/>
                                        <p:tgtEl>
                                          <p:spTgt spid="191492"/>
                                        </p:tgtEl>
                                        <p:attrNameLst>
                                          <p:attrName>ppt_x</p:attrName>
                                        </p:attrNameLst>
                                      </p:cBhvr>
                                      <p:tavLst>
                                        <p:tav tm="0">
                                          <p:val>
                                            <p:strVal val="0-#ppt_w/2"/>
                                          </p:val>
                                        </p:tav>
                                        <p:tav tm="100000">
                                          <p:val>
                                            <p:strVal val="#ppt_x"/>
                                          </p:val>
                                        </p:tav>
                                      </p:tavLst>
                                    </p:anim>
                                    <p:anim calcmode="lin" valueType="num">
                                      <p:cBhvr additive="base">
                                        <p:cTn id="14" dur="500" fill="hold"/>
                                        <p:tgtEl>
                                          <p:spTgt spid="191492"/>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191492"/>
                                        </p:tgtEl>
                                        <p:attrNameLst>
                                          <p:attrName>ppt_c</p:attrName>
                                        </p:attrNameLst>
                                      </p:cBhvr>
                                      <p:to>
                                        <a:srgbClr val="FF3300"/>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1491" grpId="0" autoUpdateAnimBg="0"/>
      <p:bldP spid="191492" grpId="0" autoUpdateAnimBg="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Rectangle 2"/>
          <p:cNvSpPr>
            <a:spLocks noGrp="1" noChangeArrowheads="1"/>
          </p:cNvSpPr>
          <p:nvPr>
            <p:ph type="title"/>
          </p:nvPr>
        </p:nvSpPr>
        <p:spPr>
          <a:xfrm>
            <a:off x="1600200" y="457200"/>
            <a:ext cx="7772400" cy="1143000"/>
          </a:xfrm>
        </p:spPr>
        <p:txBody>
          <a:bodyPr/>
          <a:lstStyle/>
          <a:p>
            <a:pPr eaLnBrk="1" hangingPunct="1">
              <a:defRPr/>
            </a:pPr>
            <a:r>
              <a:rPr lang="en-US" sz="3600" b="1">
                <a:effectLst>
                  <a:outerShdw blurRad="38100" dist="38100" dir="2700000" algn="tl">
                    <a:srgbClr val="DDDDDD"/>
                  </a:outerShdw>
                </a:effectLst>
                <a:latin typeface="Engravers MT" charset="0"/>
                <a:ea typeface="ＭＳ Ｐゴシック" charset="0"/>
                <a:cs typeface="ＭＳ Ｐゴシック" charset="0"/>
              </a:rPr>
              <a:t>Culture: Silence vs. Teaching</a:t>
            </a:r>
            <a:endParaRPr lang="en-US" b="1">
              <a:effectLst>
                <a:outerShdw blurRad="38100" dist="38100" dir="2700000" algn="tl">
                  <a:srgbClr val="DDDDDD"/>
                </a:outerShdw>
              </a:effectLst>
              <a:latin typeface="Engravers MT" charset="0"/>
              <a:ea typeface="ＭＳ Ｐゴシック" charset="0"/>
              <a:cs typeface="ＭＳ Ｐゴシック" charset="0"/>
            </a:endParaRPr>
          </a:p>
        </p:txBody>
      </p:sp>
      <p:sp>
        <p:nvSpPr>
          <p:cNvPr id="290818" name="Rectangle 3"/>
          <p:cNvSpPr>
            <a:spLocks noGrp="1" noChangeArrowheads="1"/>
          </p:cNvSpPr>
          <p:nvPr>
            <p:ph type="body" idx="1"/>
          </p:nvPr>
        </p:nvSpPr>
        <p:spPr/>
        <p:txBody>
          <a:bodyPr/>
          <a:lstStyle/>
          <a:p>
            <a:pPr eaLnBrk="1" hangingPunct="1">
              <a:lnSpc>
                <a:spcPct val="90000"/>
              </a:lnSpc>
            </a:pPr>
            <a:r>
              <a:rPr lang="en-US" b="1">
                <a:solidFill>
                  <a:srgbClr val="000090"/>
                </a:solidFill>
                <a:latin typeface="Arial" charset="0"/>
                <a:ea typeface="ＭＳ Ｐゴシック" charset="0"/>
                <a:cs typeface="Arial" charset="0"/>
              </a:rPr>
              <a:t>Submission </a:t>
            </a:r>
            <a:r>
              <a:rPr lang="en-US" b="1">
                <a:latin typeface="Arial" charset="0"/>
                <a:ea typeface="ＭＳ Ｐゴシック" charset="0"/>
                <a:cs typeface="Arial" charset="0"/>
              </a:rPr>
              <a:t>is expressed in different ways in different cultures. It need not be expressed in </a:t>
            </a:r>
            <a:r>
              <a:rPr lang="en-US" b="1">
                <a:solidFill>
                  <a:srgbClr val="000090"/>
                </a:solidFill>
                <a:latin typeface="Arial" charset="0"/>
                <a:ea typeface="ＭＳ Ｐゴシック" charset="0"/>
                <a:cs typeface="Arial" charset="0"/>
              </a:rPr>
              <a:t>silence</a:t>
            </a:r>
            <a:r>
              <a:rPr lang="en-US" b="1">
                <a:latin typeface="Arial" charset="0"/>
                <a:ea typeface="ＭＳ Ｐゴシック" charset="0"/>
                <a:cs typeface="Arial" charset="0"/>
              </a:rPr>
              <a:t>.</a:t>
            </a:r>
          </a:p>
          <a:p>
            <a:pPr eaLnBrk="1" hangingPunct="1">
              <a:lnSpc>
                <a:spcPct val="90000"/>
              </a:lnSpc>
            </a:pPr>
            <a:r>
              <a:rPr lang="en-US" b="1">
                <a:latin typeface="Arial" charset="0"/>
                <a:ea typeface="ＭＳ Ｐゴシック" charset="0"/>
                <a:cs typeface="Arial" charset="0"/>
              </a:rPr>
              <a:t>Does women </a:t>
            </a:r>
            <a:r>
              <a:rPr lang="en-US" b="1">
                <a:solidFill>
                  <a:srgbClr val="000090"/>
                </a:solidFill>
                <a:latin typeface="Arial" charset="0"/>
                <a:ea typeface="ＭＳ Ｐゴシック" charset="0"/>
                <a:cs typeface="Arial" charset="0"/>
              </a:rPr>
              <a:t>teaching </a:t>
            </a:r>
            <a:r>
              <a:rPr lang="en-US" b="1">
                <a:latin typeface="Arial" charset="0"/>
                <a:ea typeface="ＭＳ Ｐゴシック" charset="0"/>
                <a:cs typeface="Arial" charset="0"/>
              </a:rPr>
              <a:t>men mean that they are in authority over them?</a:t>
            </a:r>
          </a:p>
          <a:p>
            <a:pPr eaLnBrk="1" hangingPunct="1">
              <a:lnSpc>
                <a:spcPct val="90000"/>
              </a:lnSpc>
            </a:pPr>
            <a:r>
              <a:rPr lang="en-US" b="1">
                <a:latin typeface="Arial" charset="0"/>
                <a:ea typeface="ＭＳ Ｐゴシック" charset="0"/>
                <a:cs typeface="Arial" charset="0"/>
              </a:rPr>
              <a:t>When anyone teaches, the </a:t>
            </a:r>
            <a:r>
              <a:rPr lang="en-US" b="1">
                <a:solidFill>
                  <a:srgbClr val="000090"/>
                </a:solidFill>
                <a:latin typeface="Arial" charset="0"/>
                <a:ea typeface="ＭＳ Ｐゴシック" charset="0"/>
                <a:cs typeface="Arial" charset="0"/>
              </a:rPr>
              <a:t>authority </a:t>
            </a:r>
            <a:r>
              <a:rPr lang="en-US" b="1">
                <a:latin typeface="Arial" charset="0"/>
                <a:ea typeface="ＭＳ Ｐゴシック" charset="0"/>
                <a:cs typeface="Arial" charset="0"/>
              </a:rPr>
              <a:t>rests in </a:t>
            </a:r>
            <a:r>
              <a:rPr lang="en-US" b="1">
                <a:solidFill>
                  <a:srgbClr val="000090"/>
                </a:solidFill>
                <a:latin typeface="Arial" charset="0"/>
                <a:ea typeface="ＭＳ Ｐゴシック" charset="0"/>
                <a:cs typeface="Arial" charset="0"/>
              </a:rPr>
              <a:t>the Word of God</a:t>
            </a:r>
            <a:r>
              <a:rPr lang="en-US" b="1">
                <a:latin typeface="Arial" charset="0"/>
                <a:ea typeface="ＭＳ Ｐゴシック" charset="0"/>
                <a:cs typeface="Arial" charset="0"/>
              </a:rPr>
              <a:t>, not in the person—but the person teaching carries that authoritative position.</a:t>
            </a:r>
          </a:p>
        </p:txBody>
      </p:sp>
    </p:spTree>
    <p:extLst>
      <p:ext uri="{BB962C8B-B14F-4D97-AF65-F5344CB8AC3E}">
        <p14:creationId xmlns:p14="http://schemas.microsoft.com/office/powerpoint/2010/main" val="4162812442"/>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2"/>
          <p:cNvSpPr>
            <a:spLocks noGrp="1" noChangeArrowheads="1"/>
          </p:cNvSpPr>
          <p:nvPr>
            <p:ph type="title"/>
          </p:nvPr>
        </p:nvSpPr>
        <p:spPr>
          <a:xfrm>
            <a:off x="1295400" y="457200"/>
            <a:ext cx="8088313" cy="1143000"/>
          </a:xfrm>
        </p:spPr>
        <p:txBody>
          <a:bodyPr/>
          <a:lstStyle/>
          <a:p>
            <a:pPr eaLnBrk="1" hangingPunct="1">
              <a:defRPr/>
            </a:pPr>
            <a:r>
              <a:rPr lang="en-US" sz="3600" b="1">
                <a:effectLst>
                  <a:outerShdw blurRad="38100" dist="38100" dir="2700000" algn="tl">
                    <a:srgbClr val="DDDDDD"/>
                  </a:outerShdw>
                </a:effectLst>
                <a:latin typeface="Engravers MT" charset="0"/>
                <a:ea typeface="ＭＳ Ｐゴシック" charset="0"/>
                <a:cs typeface="ＭＳ Ｐゴシック" charset="0"/>
              </a:rPr>
              <a:t>Truth: Authority-Submission</a:t>
            </a:r>
            <a:r>
              <a:rPr lang="en-US" sz="4000" b="1">
                <a:effectLst>
                  <a:outerShdw blurRad="38100" dist="38100" dir="2700000" algn="tl">
                    <a:srgbClr val="DDDDDD"/>
                  </a:outerShdw>
                </a:effectLst>
                <a:latin typeface="Engravers MT" charset="0"/>
                <a:ea typeface="ＭＳ Ｐゴシック" charset="0"/>
                <a:cs typeface="ＭＳ Ｐゴシック" charset="0"/>
              </a:rPr>
              <a:t> </a:t>
            </a:r>
            <a:endParaRPr lang="en-US" b="1">
              <a:effectLst>
                <a:outerShdw blurRad="38100" dist="38100" dir="2700000" algn="tl">
                  <a:srgbClr val="DDDDDD"/>
                </a:outerShdw>
              </a:effectLst>
              <a:latin typeface="Engravers MT" charset="0"/>
              <a:ea typeface="ＭＳ Ｐゴシック" charset="0"/>
              <a:cs typeface="ＭＳ Ｐゴシック" charset="0"/>
            </a:endParaRPr>
          </a:p>
        </p:txBody>
      </p:sp>
      <p:sp>
        <p:nvSpPr>
          <p:cNvPr id="291842" name="Rectangle 3"/>
          <p:cNvSpPr>
            <a:spLocks noGrp="1" noChangeArrowheads="1"/>
          </p:cNvSpPr>
          <p:nvPr>
            <p:ph type="body" idx="1"/>
          </p:nvPr>
        </p:nvSpPr>
        <p:spPr>
          <a:xfrm>
            <a:off x="304800" y="1752600"/>
            <a:ext cx="8839200" cy="5105400"/>
          </a:xfrm>
        </p:spPr>
        <p:txBody>
          <a:bodyPr/>
          <a:lstStyle/>
          <a:p>
            <a:pPr marL="347663" indent="-347663" eaLnBrk="1" hangingPunct="1">
              <a:lnSpc>
                <a:spcPct val="90000"/>
              </a:lnSpc>
            </a:pPr>
            <a:r>
              <a:rPr lang="en-US" sz="2700" b="1">
                <a:solidFill>
                  <a:srgbClr val="000090"/>
                </a:solidFill>
                <a:latin typeface="Arial" charset="0"/>
                <a:ea typeface="ＭＳ Ｐゴシック" charset="0"/>
                <a:cs typeface="Arial" charset="0"/>
              </a:rPr>
              <a:t>Basis for women</a:t>
            </a:r>
            <a:r>
              <a:rPr lang="fr-FR" altLang="ja-JP" sz="2700" b="1">
                <a:solidFill>
                  <a:srgbClr val="000090"/>
                </a:solidFill>
                <a:latin typeface="Arial" charset="0"/>
                <a:ea typeface="ＭＳ Ｐゴシック" charset="0"/>
                <a:cs typeface="Arial" charset="0"/>
              </a:rPr>
              <a:t>'</a:t>
            </a:r>
            <a:r>
              <a:rPr lang="en-US" altLang="ja-JP" sz="2700" b="1">
                <a:solidFill>
                  <a:srgbClr val="000090"/>
                </a:solidFill>
                <a:latin typeface="Arial" charset="0"/>
                <a:ea typeface="ＭＳ Ｐゴシック" charset="0"/>
                <a:cs typeface="Arial" charset="0"/>
              </a:rPr>
              <a:t>s submission</a:t>
            </a:r>
            <a:r>
              <a:rPr lang="en-US" altLang="ja-JP" sz="2700" b="1">
                <a:solidFill>
                  <a:srgbClr val="FF6600"/>
                </a:solidFill>
                <a:latin typeface="Arial" charset="0"/>
                <a:ea typeface="ＭＳ Ｐゴシック" charset="0"/>
                <a:cs typeface="Arial" charset="0"/>
              </a:rPr>
              <a:t>: </a:t>
            </a:r>
            <a:r>
              <a:rPr lang="en-US" altLang="ja-JP" sz="2700" b="1">
                <a:latin typeface="Arial" charset="0"/>
                <a:ea typeface="ＭＳ Ｐゴシック" charset="0"/>
                <a:cs typeface="Arial" charset="0"/>
              </a:rPr>
              <a:t>The Fall  2:14</a:t>
            </a:r>
            <a:r>
              <a:rPr lang="en-US" altLang="ja-JP" sz="2700" b="1">
                <a:solidFill>
                  <a:srgbClr val="FF6600"/>
                </a:solidFill>
                <a:latin typeface="Arial" charset="0"/>
                <a:ea typeface="ＭＳ Ｐゴシック" charset="0"/>
                <a:cs typeface="Arial" charset="0"/>
              </a:rPr>
              <a:t> </a:t>
            </a:r>
          </a:p>
          <a:p>
            <a:pPr marL="347663" indent="-347663" eaLnBrk="1" hangingPunct="1">
              <a:lnSpc>
                <a:spcPct val="90000"/>
              </a:lnSpc>
            </a:pPr>
            <a:r>
              <a:rPr lang="en-US" sz="2700" b="1">
                <a:solidFill>
                  <a:srgbClr val="000090"/>
                </a:solidFill>
                <a:latin typeface="Arial" charset="0"/>
                <a:ea typeface="ＭＳ Ｐゴシック" charset="0"/>
                <a:cs typeface="Arial" charset="0"/>
              </a:rPr>
              <a:t>Misconception</a:t>
            </a:r>
            <a:r>
              <a:rPr lang="en-US" sz="2700" b="1">
                <a:latin typeface="Arial" charset="0"/>
                <a:ea typeface="ＭＳ Ｐゴシック" charset="0"/>
                <a:cs typeface="Arial" charset="0"/>
              </a:rPr>
              <a:t>: Women were shown in the Fall as prone to deception and so should not teach men.</a:t>
            </a:r>
          </a:p>
          <a:p>
            <a:pPr marL="347663" indent="-347663" eaLnBrk="1" hangingPunct="1">
              <a:lnSpc>
                <a:spcPct val="90000"/>
              </a:lnSpc>
            </a:pPr>
            <a:r>
              <a:rPr lang="en-US" sz="2700" b="1">
                <a:solidFill>
                  <a:srgbClr val="000090"/>
                </a:solidFill>
                <a:latin typeface="Arial" charset="0"/>
                <a:ea typeface="ＭＳ Ｐゴシック" charset="0"/>
                <a:cs typeface="Arial" charset="0"/>
              </a:rPr>
              <a:t>Objection</a:t>
            </a:r>
            <a:r>
              <a:rPr lang="en-US" sz="2700" b="1">
                <a:latin typeface="Arial" charset="0"/>
                <a:ea typeface="ＭＳ Ｐゴシック" charset="0"/>
                <a:cs typeface="Arial" charset="0"/>
              </a:rPr>
              <a:t>: If women are by nature gullible, they ought to be disqualified from teaching anyone, not just men, whereas Paul refers to the special role of women in teaching both children and younger women (Titus 2:4). </a:t>
            </a:r>
          </a:p>
          <a:p>
            <a:pPr marL="347663" indent="-347663" eaLnBrk="1" hangingPunct="1">
              <a:lnSpc>
                <a:spcPct val="90000"/>
              </a:lnSpc>
            </a:pPr>
            <a:r>
              <a:rPr lang="en-US" sz="2700" b="1">
                <a:solidFill>
                  <a:srgbClr val="000090"/>
                </a:solidFill>
                <a:latin typeface="Arial" charset="0"/>
                <a:ea typeface="ＭＳ Ｐゴシック" charset="0"/>
                <a:cs typeface="Arial" charset="0"/>
              </a:rPr>
              <a:t>Truth</a:t>
            </a:r>
            <a:r>
              <a:rPr lang="en-US" sz="2700" b="1">
                <a:latin typeface="Arial" charset="0"/>
                <a:ea typeface="ＭＳ Ｐゴシック" charset="0"/>
                <a:cs typeface="Arial" charset="0"/>
              </a:rPr>
              <a:t>: Eve</a:t>
            </a:r>
            <a:r>
              <a:rPr lang="fr-FR" altLang="ja-JP" sz="2700" b="1">
                <a:latin typeface="Arial" charset="0"/>
                <a:ea typeface="ＭＳ Ｐゴシック" charset="0"/>
                <a:cs typeface="Arial" charset="0"/>
              </a:rPr>
              <a:t>'</a:t>
            </a:r>
            <a:r>
              <a:rPr lang="en-US" altLang="ja-JP" sz="2700" b="1">
                <a:latin typeface="Arial" charset="0"/>
                <a:ea typeface="ＭＳ Ｐゴシック" charset="0"/>
                <a:cs typeface="Arial" charset="0"/>
              </a:rPr>
              <a:t>s sin in the fall was not only that she was deceived, but that she </a:t>
            </a:r>
            <a:r>
              <a:rPr lang="en-US" altLang="ja-JP" sz="2700" b="1">
                <a:solidFill>
                  <a:srgbClr val="000090"/>
                </a:solidFill>
                <a:latin typeface="Arial" charset="0"/>
                <a:ea typeface="ＭＳ Ｐゴシック" charset="0"/>
                <a:cs typeface="Arial" charset="0"/>
              </a:rPr>
              <a:t>usurped Adam</a:t>
            </a:r>
            <a:r>
              <a:rPr lang="fr-FR" altLang="ja-JP" sz="2700" b="1">
                <a:solidFill>
                  <a:srgbClr val="000090"/>
                </a:solidFill>
                <a:latin typeface="Arial" charset="0"/>
                <a:ea typeface="ＭＳ Ｐゴシック" charset="0"/>
                <a:cs typeface="Arial" charset="0"/>
              </a:rPr>
              <a:t>'</a:t>
            </a:r>
            <a:r>
              <a:rPr lang="en-US" altLang="ja-JP" sz="2700" b="1">
                <a:solidFill>
                  <a:srgbClr val="000090"/>
                </a:solidFill>
                <a:latin typeface="Arial" charset="0"/>
                <a:ea typeface="ＭＳ Ｐゴシック" charset="0"/>
                <a:cs typeface="Arial" charset="0"/>
              </a:rPr>
              <a:t>s authority</a:t>
            </a:r>
            <a:r>
              <a:rPr lang="en-US" altLang="ja-JP" sz="2700" b="1">
                <a:latin typeface="Arial" charset="0"/>
                <a:ea typeface="ＭＳ Ｐゴシック" charset="0"/>
                <a:cs typeface="Arial" charset="0"/>
              </a:rPr>
              <a:t> and thus reversed their respective roles.</a:t>
            </a:r>
            <a:endParaRPr lang="en-US" sz="2700" b="1">
              <a:latin typeface="Arial" charset="0"/>
              <a:ea typeface="ＭＳ Ｐゴシック" charset="0"/>
              <a:cs typeface="Arial" charset="0"/>
            </a:endParaRPr>
          </a:p>
        </p:txBody>
      </p:sp>
    </p:spTree>
    <p:extLst>
      <p:ext uri="{BB962C8B-B14F-4D97-AF65-F5344CB8AC3E}">
        <p14:creationId xmlns:p14="http://schemas.microsoft.com/office/powerpoint/2010/main" val="3445141873"/>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2"/>
          <p:cNvSpPr>
            <a:spLocks noGrp="1" noChangeArrowheads="1"/>
          </p:cNvSpPr>
          <p:nvPr>
            <p:ph type="title"/>
          </p:nvPr>
        </p:nvSpPr>
        <p:spPr>
          <a:xfrm>
            <a:off x="1295400" y="685800"/>
            <a:ext cx="7772400" cy="1143000"/>
          </a:xfrm>
        </p:spPr>
        <p:txBody>
          <a:bodyPr/>
          <a:lstStyle/>
          <a:p>
            <a:pPr eaLnBrk="1" hangingPunct="1">
              <a:defRPr/>
            </a:pPr>
            <a:r>
              <a:rPr lang="en-US" sz="3600" b="1">
                <a:effectLst>
                  <a:outerShdw blurRad="38100" dist="38100" dir="2700000" algn="tl">
                    <a:srgbClr val="DDDDDD"/>
                  </a:outerShdw>
                </a:effectLst>
                <a:latin typeface="Engravers MT" charset="0"/>
                <a:ea typeface="ＭＳ Ｐゴシック" charset="0"/>
                <a:cs typeface="ＭＳ Ｐゴシック" charset="0"/>
              </a:rPr>
              <a:t>1 Timothy 2:11-14</a:t>
            </a:r>
            <a:endParaRPr lang="en-US" b="1">
              <a:effectLst>
                <a:outerShdw blurRad="38100" dist="38100" dir="2700000" algn="tl">
                  <a:srgbClr val="DDDDDD"/>
                </a:outerShdw>
              </a:effectLst>
              <a:latin typeface="Engravers MT" charset="0"/>
              <a:ea typeface="ＭＳ Ｐゴシック" charset="0"/>
              <a:cs typeface="ＭＳ Ｐゴシック" charset="0"/>
            </a:endParaRPr>
          </a:p>
        </p:txBody>
      </p:sp>
      <p:sp>
        <p:nvSpPr>
          <p:cNvPr id="194563" name="Rectangle 3"/>
          <p:cNvSpPr>
            <a:spLocks noGrp="1" noChangeArrowheads="1"/>
          </p:cNvSpPr>
          <p:nvPr>
            <p:ph type="body" idx="1"/>
          </p:nvPr>
        </p:nvSpPr>
        <p:spPr>
          <a:xfrm>
            <a:off x="457200" y="4572000"/>
            <a:ext cx="8686800" cy="1143000"/>
          </a:xfrm>
        </p:spPr>
        <p:txBody>
          <a:bodyPr/>
          <a:lstStyle/>
          <a:p>
            <a:pPr algn="ctr" eaLnBrk="1" hangingPunct="1">
              <a:lnSpc>
                <a:spcPct val="90000"/>
              </a:lnSpc>
              <a:buFontTx/>
              <a:buNone/>
            </a:pPr>
            <a:r>
              <a:rPr lang="en-US" sz="4400" b="1" i="1">
                <a:solidFill>
                  <a:srgbClr val="FF3300"/>
                </a:solidFill>
                <a:latin typeface="Arial" charset="0"/>
                <a:ea typeface="ＭＳ Ｐゴシック" charset="0"/>
                <a:cs typeface="ＭＳ Ｐゴシック" charset="0"/>
              </a:rPr>
              <a:t>No, unless it does not convey authority</a:t>
            </a:r>
            <a:endParaRPr lang="en-US" sz="1400">
              <a:solidFill>
                <a:srgbClr val="FF3300"/>
              </a:solidFill>
              <a:latin typeface="Arial" charset="0"/>
              <a:ea typeface="ＭＳ Ｐゴシック" charset="0"/>
              <a:cs typeface="ＭＳ Ｐゴシック" charset="0"/>
            </a:endParaRPr>
          </a:p>
        </p:txBody>
      </p:sp>
      <p:sp>
        <p:nvSpPr>
          <p:cNvPr id="292867" name="WordArt 4"/>
          <p:cNvSpPr>
            <a:spLocks noChangeArrowheads="1" noChangeShapeType="1" noTextEdit="1"/>
          </p:cNvSpPr>
          <p:nvPr/>
        </p:nvSpPr>
        <p:spPr bwMode="auto">
          <a:xfrm>
            <a:off x="762000" y="228600"/>
            <a:ext cx="2209800" cy="7620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0" cap="none" spc="0" normalizeH="0" baseline="0" noProof="0">
                <a:ln w="19050">
                  <a:solidFill>
                    <a:srgbClr val="99CCFF"/>
                  </a:solidFill>
                  <a:round/>
                  <a:headEnd/>
                  <a:tailEnd/>
                </a:ln>
                <a:solidFill>
                  <a:srgbClr val="FFFF00"/>
                </a:solidFill>
                <a:effectLst>
                  <a:outerShdw blurRad="63500" dist="38099" dir="2700000" algn="ctr" rotWithShape="0">
                    <a:srgbClr val="990000">
                      <a:alpha val="74997"/>
                    </a:srgbClr>
                  </a:outerShdw>
                </a:effectLst>
                <a:uLnTx/>
                <a:uFillTx/>
                <a:latin typeface="Impact"/>
                <a:ea typeface="Impact"/>
                <a:cs typeface="Impact"/>
              </a:rPr>
              <a:t>Conclusion:</a:t>
            </a:r>
          </a:p>
        </p:txBody>
      </p:sp>
      <p:sp>
        <p:nvSpPr>
          <p:cNvPr id="194565" name="WordArt 5"/>
          <p:cNvSpPr>
            <a:spLocks noChangeArrowheads="1" noChangeShapeType="1" noTextEdit="1"/>
          </p:cNvSpPr>
          <p:nvPr/>
        </p:nvSpPr>
        <p:spPr bwMode="auto">
          <a:xfrm>
            <a:off x="838200" y="2438400"/>
            <a:ext cx="7772400" cy="18288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0" cap="none" spc="0" normalizeH="0" baseline="0" noProof="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4997"/>
                    </a:srgbClr>
                  </a:outerShdw>
                </a:effectLst>
                <a:uLnTx/>
                <a:uFillTx/>
                <a:latin typeface="Arial Black"/>
                <a:ea typeface="Arial Black"/>
                <a:cs typeface="Arial Black"/>
              </a:rPr>
              <a:t>Can Women Teach in Public Worship?</a:t>
            </a:r>
          </a:p>
        </p:txBody>
      </p:sp>
    </p:spTree>
    <p:extLst>
      <p:ext uri="{BB962C8B-B14F-4D97-AF65-F5344CB8AC3E}">
        <p14:creationId xmlns:p14="http://schemas.microsoft.com/office/powerpoint/2010/main" val="233186461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194565"/>
                                        </p:tgtEl>
                                        <p:attrNameLst>
                                          <p:attrName>style.visibility</p:attrName>
                                        </p:attrNameLst>
                                      </p:cBhvr>
                                      <p:to>
                                        <p:strVal val="visible"/>
                                      </p:to>
                                    </p:set>
                                    <p:anim calcmode="lin" valueType="num">
                                      <p:cBhvr>
                                        <p:cTn id="7" dur="500" fill="hold"/>
                                        <p:tgtEl>
                                          <p:spTgt spid="194565"/>
                                        </p:tgtEl>
                                        <p:attrNameLst>
                                          <p:attrName>ppt_w</p:attrName>
                                        </p:attrNameLst>
                                      </p:cBhvr>
                                      <p:tavLst>
                                        <p:tav tm="0">
                                          <p:val>
                                            <p:fltVal val="0"/>
                                          </p:val>
                                        </p:tav>
                                        <p:tav tm="100000">
                                          <p:val>
                                            <p:strVal val="#ppt_w"/>
                                          </p:val>
                                        </p:tav>
                                      </p:tavLst>
                                    </p:anim>
                                    <p:anim calcmode="lin" valueType="num">
                                      <p:cBhvr>
                                        <p:cTn id="8" dur="500" fill="hold"/>
                                        <p:tgtEl>
                                          <p:spTgt spid="194565"/>
                                        </p:tgtEl>
                                        <p:attrNameLst>
                                          <p:attrName>ppt_h</p:attrName>
                                        </p:attrNameLst>
                                      </p:cBhvr>
                                      <p:tavLst>
                                        <p:tav tm="0">
                                          <p:val>
                                            <p:strVal val="#ppt_h"/>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5" presetClass="entr" presetSubtype="0" fill="hold" grpId="0" nodeType="clickEffect">
                                  <p:stCondLst>
                                    <p:cond delay="0"/>
                                  </p:stCondLst>
                                  <p:childTnLst>
                                    <p:set>
                                      <p:cBhvr>
                                        <p:cTn id="12" dur="1" fill="hold">
                                          <p:stCondLst>
                                            <p:cond delay="0"/>
                                          </p:stCondLst>
                                        </p:cTn>
                                        <p:tgtEl>
                                          <p:spTgt spid="194563">
                                            <p:txEl>
                                              <p:pRg st="0" end="0"/>
                                            </p:txEl>
                                          </p:spTgt>
                                        </p:tgtEl>
                                        <p:attrNameLst>
                                          <p:attrName>style.visibility</p:attrName>
                                        </p:attrNameLst>
                                      </p:cBhvr>
                                      <p:to>
                                        <p:strVal val="visible"/>
                                      </p:to>
                                    </p:set>
                                    <p:anim calcmode="lin" valueType="num">
                                      <p:cBhvr>
                                        <p:cTn id="13" dur="1000" fill="hold"/>
                                        <p:tgtEl>
                                          <p:spTgt spid="194563">
                                            <p:txEl>
                                              <p:pRg st="0" end="0"/>
                                            </p:txEl>
                                          </p:spTgt>
                                        </p:tgtEl>
                                        <p:attrNameLst>
                                          <p:attrName>ppt_w</p:attrName>
                                        </p:attrNameLst>
                                      </p:cBhvr>
                                      <p:tavLst>
                                        <p:tav tm="0">
                                          <p:val>
                                            <p:fltVal val="0"/>
                                          </p:val>
                                        </p:tav>
                                        <p:tav tm="100000">
                                          <p:val>
                                            <p:strVal val="#ppt_w"/>
                                          </p:val>
                                        </p:tav>
                                      </p:tavLst>
                                    </p:anim>
                                    <p:anim calcmode="lin" valueType="num">
                                      <p:cBhvr>
                                        <p:cTn id="14" dur="1000" fill="hold"/>
                                        <p:tgtEl>
                                          <p:spTgt spid="194563">
                                            <p:txEl>
                                              <p:pRg st="0" end="0"/>
                                            </p:txEl>
                                          </p:spTgt>
                                        </p:tgtEl>
                                        <p:attrNameLst>
                                          <p:attrName>ppt_h</p:attrName>
                                        </p:attrNameLst>
                                      </p:cBhvr>
                                      <p:tavLst>
                                        <p:tav tm="0">
                                          <p:val>
                                            <p:fltVal val="0"/>
                                          </p:val>
                                        </p:tav>
                                        <p:tav tm="100000">
                                          <p:val>
                                            <p:strVal val="#ppt_h"/>
                                          </p:val>
                                        </p:tav>
                                      </p:tavLst>
                                    </p:anim>
                                    <p:anim calcmode="lin" valueType="num">
                                      <p:cBhvr>
                                        <p:cTn id="15" dur="1000" fill="hold"/>
                                        <p:tgtEl>
                                          <p:spTgt spid="194563">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194563">
                                            <p:txEl>
                                              <p:pRg st="0" end="0"/>
                                            </p:txEl>
                                          </p:spTgt>
                                        </p:tgtEl>
                                        <p:attrNameLst>
                                          <p:attrName>ppt_y</p:attrName>
                                        </p:attrNameLst>
                                      </p:cBhvr>
                                      <p:tavLst>
                                        <p:tav tm="0" fmla="#ppt_y+(sin(-2*pi*(1-$))*-#ppt_x+cos(-2*pi*(1-$))*(1-#ppt_y))*(1-$)">
                                          <p:val>
                                            <p:fltVal val="0"/>
                                          </p:val>
                                        </p:tav>
                                        <p:tav tm="100000">
                                          <p:val>
                                            <p:fltVal val="1"/>
                                          </p:val>
                                        </p:tav>
                                      </p:tavLst>
                                    </p:anim>
                                  </p:childTnLst>
                                  <p:subTnLst>
                                    <p:animClr clrSpc="rgb" dir="cw">
                                      <p:cBhvr override="childStyle">
                                        <p:cTn dur="1" fill="hold" display="0" masterRel="nextClick" afterEffect="1"/>
                                        <p:tgtEl>
                                          <p:spTgt spid="194563">
                                            <p:txEl>
                                              <p:pRg st="0" end="0"/>
                                            </p:txEl>
                                          </p:spTgt>
                                        </p:tgtEl>
                                        <p:attrNameLst>
                                          <p:attrName>ppt_c</p:attrName>
                                        </p:attrNameLst>
                                      </p:cBhvr>
                                      <p:to>
                                        <a:srgbClr val="FF3300"/>
                                      </p:to>
                                    </p:animClr>
                                    <p:audio>
                                      <p:cMediaNode>
                                        <p:cTn display="0" masterRel="sameClick">
                                          <p:stCondLst>
                                            <p:cond evt="begin" delay="0">
                                              <p:tn val="11"/>
                                            </p:cond>
                                          </p:stCondLst>
                                          <p:endCondLst>
                                            <p:cond evt="onStopAudio" delay="0">
                                              <p:tgtEl>
                                                <p:sldTgt/>
                                              </p:tgtEl>
                                            </p:cond>
                                          </p:endCondLst>
                                        </p:cTn>
                                        <p:tgtEl>
                                          <p:sndTgt r:embed="rId2"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63" grpId="0" build="p" autoUpdateAnimBg="0"/>
      <p:bldP spid="194565"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5"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endParaRPr lang="en-US" sz="1800" b="0">
              <a:solidFill>
                <a:srgbClr val="FFFFFF"/>
              </a:solidFill>
            </a:endParaRPr>
          </a:p>
        </p:txBody>
      </p:sp>
      <p:sp>
        <p:nvSpPr>
          <p:cNvPr id="144386" name="Rectangle 3"/>
          <p:cNvSpPr>
            <a:spLocks noChangeArrowheads="1"/>
          </p:cNvSpPr>
          <p:nvPr/>
        </p:nvSpPr>
        <p:spPr bwMode="auto">
          <a:xfrm>
            <a:off x="-234950" y="1397000"/>
            <a:ext cx="184150" cy="36671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algn="l"/>
            <a:endParaRPr lang="en-US" sz="1800" b="0">
              <a:solidFill>
                <a:srgbClr val="FFFFFF"/>
              </a:solidFill>
            </a:endParaRPr>
          </a:p>
        </p:txBody>
      </p:sp>
      <p:pic>
        <p:nvPicPr>
          <p:cNvPr id="144387" name="Picture 4" descr="redseapart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238625"/>
            <a:ext cx="9144000" cy="2619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4388" name="Picture 5" descr="CrossingRedSe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570413" y="381000"/>
            <a:ext cx="3846512" cy="3846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43494" name="Rectangle 6"/>
          <p:cNvSpPr>
            <a:spLocks noGrp="1"/>
          </p:cNvSpPr>
          <p:nvPr>
            <p:ph type="title"/>
          </p:nvPr>
        </p:nvSpPr>
        <p:spPr>
          <a:xfrm>
            <a:off x="685800" y="304800"/>
            <a:ext cx="7770813" cy="762000"/>
          </a:xfrm>
        </p:spPr>
        <p:txBody>
          <a:bodyPr>
            <a:normAutofit fontScale="90000"/>
          </a:bodyPr>
          <a:lstStyle/>
          <a:p>
            <a:pPr marL="715963" indent="-715963" eaLnBrk="1" hangingPunct="1">
              <a:defRPr/>
            </a:pPr>
            <a:r>
              <a:rPr lang="en-US" b="1">
                <a:effectLst>
                  <a:glow rad="317500">
                    <a:schemeClr val="bg2">
                      <a:alpha val="90000"/>
                    </a:schemeClr>
                  </a:glow>
                </a:effectLst>
                <a:latin typeface="Arial"/>
                <a:cs typeface="Arial"/>
              </a:rPr>
              <a:t>The Sea</a:t>
            </a:r>
          </a:p>
        </p:txBody>
      </p:sp>
      <p:sp>
        <p:nvSpPr>
          <p:cNvPr id="1343495" name="Text Box 7"/>
          <p:cNvSpPr txBox="1">
            <a:spLocks noChangeArrowheads="1"/>
          </p:cNvSpPr>
          <p:nvPr/>
        </p:nvSpPr>
        <p:spPr bwMode="auto">
          <a:xfrm>
            <a:off x="3505200" y="5638800"/>
            <a:ext cx="5486400" cy="830997"/>
          </a:xfrm>
          <a:prstGeom prst="rect">
            <a:avLst/>
          </a:prstGeom>
          <a:noFill/>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normAutofit fontScale="97500"/>
          </a:bodyPr>
          <a:lstStyle>
            <a:lvl1pPr marL="715963" indent="-715963">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algn="r" eaLnBrk="0" hangingPunct="0">
              <a:defRPr/>
            </a:pPr>
            <a:r>
              <a:rPr lang="en-US" dirty="0">
                <a:solidFill>
                  <a:srgbClr val="FFFFFF"/>
                </a:solidFill>
                <a:effectLst>
                  <a:glow rad="317500">
                    <a:srgbClr val="212121">
                      <a:alpha val="90000"/>
                    </a:srgbClr>
                  </a:glow>
                </a:effectLst>
                <a:ea typeface="ＭＳ Ｐゴシック"/>
              </a:rPr>
              <a:t>Exodus 12</a:t>
            </a:r>
          </a:p>
        </p:txBody>
      </p:sp>
    </p:spTree>
    <p:extLst>
      <p:ext uri="{BB962C8B-B14F-4D97-AF65-F5344CB8AC3E}">
        <p14:creationId xmlns:p14="http://schemas.microsoft.com/office/powerpoint/2010/main" val="4091008367"/>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9569" name="Picture 1" descr="Communion Worship Background Templat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9570" name="Rectangle 2"/>
          <p:cNvSpPr>
            <a:spLocks noGrp="1"/>
          </p:cNvSpPr>
          <p:nvPr>
            <p:ph type="title" idx="4294967295"/>
          </p:nvPr>
        </p:nvSpPr>
        <p:spPr>
          <a:xfrm>
            <a:off x="0" y="0"/>
            <a:ext cx="9144000" cy="838200"/>
          </a:xfrm>
          <a:solidFill>
            <a:srgbClr val="000000"/>
          </a:solidFill>
        </p:spPr>
        <p:txBody>
          <a:bodyPr/>
          <a:lstStyle/>
          <a:p>
            <a:pPr eaLnBrk="1" hangingPunct="1"/>
            <a:r>
              <a:rPr lang="en-US" sz="4800" b="1" i="1">
                <a:solidFill>
                  <a:schemeClr val="bg1"/>
                </a:solidFill>
                <a:latin typeface="Arial" charset="0"/>
                <a:cs typeface="Arial" charset="0"/>
              </a:rPr>
              <a:t>No Ordinary Supper</a:t>
            </a:r>
          </a:p>
        </p:txBody>
      </p:sp>
      <p:sp>
        <p:nvSpPr>
          <p:cNvPr id="6" name="Subtitle 2"/>
          <p:cNvSpPr txBox="1">
            <a:spLocks/>
          </p:cNvSpPr>
          <p:nvPr/>
        </p:nvSpPr>
        <p:spPr bwMode="auto">
          <a:xfrm>
            <a:off x="250949" y="692696"/>
            <a:ext cx="8569523" cy="877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normAutofit/>
          </a:bodyPr>
          <a:lstStyle>
            <a:lvl1pPr marL="342900" indent="-342900" algn="l" rtl="0" eaLnBrk="0" fontAlgn="base" hangingPunct="0">
              <a:spcBef>
                <a:spcPct val="20000"/>
              </a:spcBef>
              <a:spcAft>
                <a:spcPct val="0"/>
              </a:spcAft>
              <a:buFont typeface="Arial" charset="0"/>
              <a:buChar char="•"/>
              <a:defRPr sz="3200">
                <a:solidFill>
                  <a:srgbClr val="984807"/>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a:solidFill>
                  <a:srgbClr val="984807"/>
                </a:solidFill>
                <a:latin typeface="+mn-lt"/>
                <a:ea typeface="ＭＳ Ｐゴシック" pitchFamily="-110" charset="-128"/>
              </a:defRPr>
            </a:lvl2pPr>
            <a:lvl3pPr marL="1143000" indent="-228600" algn="l" rtl="0" eaLnBrk="0" fontAlgn="base" hangingPunct="0">
              <a:spcBef>
                <a:spcPct val="20000"/>
              </a:spcBef>
              <a:spcAft>
                <a:spcPct val="0"/>
              </a:spcAft>
              <a:buFont typeface="Arial" charset="0"/>
              <a:buChar char="•"/>
              <a:defRPr sz="2400">
                <a:solidFill>
                  <a:srgbClr val="984807"/>
                </a:solidFill>
                <a:latin typeface="+mn-lt"/>
                <a:ea typeface="ＭＳ Ｐゴシック" pitchFamily="-110" charset="-128"/>
              </a:defRPr>
            </a:lvl3pPr>
            <a:lvl4pPr marL="16002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4pPr>
            <a:lvl5pPr marL="20574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5pPr>
            <a:lvl6pPr marL="25146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6pPr>
            <a:lvl7pPr marL="29718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7pPr>
            <a:lvl8pPr marL="34290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8pPr>
            <a:lvl9pPr marL="38862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9pPr>
          </a:lstStyle>
          <a:p>
            <a:pPr marL="0" indent="0" algn="ctr" eaLnBrk="1" hangingPunct="1">
              <a:spcBef>
                <a:spcPts val="300"/>
              </a:spcBef>
              <a:buFontTx/>
              <a:buNone/>
              <a:defRPr/>
            </a:pPr>
            <a:r>
              <a:rPr lang="en-US" sz="3600" dirty="0">
                <a:solidFill>
                  <a:srgbClr val="FFFFFF"/>
                </a:solidFill>
                <a:effectLst>
                  <a:glow rad="127000">
                    <a:srgbClr val="000000"/>
                  </a:glow>
                </a:effectLst>
                <a:latin typeface="Arial"/>
                <a:cs typeface="Arial"/>
              </a:rPr>
              <a:t>1 Corinthians 11:17-34</a:t>
            </a:r>
          </a:p>
        </p:txBody>
      </p:sp>
      <p:sp>
        <p:nvSpPr>
          <p:cNvPr id="7" name="Rectangle 4"/>
          <p:cNvSpPr txBox="1">
            <a:spLocks noChangeArrowheads="1"/>
          </p:cNvSpPr>
          <p:nvPr/>
        </p:nvSpPr>
        <p:spPr bwMode="auto">
          <a:xfrm>
            <a:off x="-36513" y="6026150"/>
            <a:ext cx="6840538" cy="863600"/>
          </a:xfrm>
          <a:prstGeom prst="rect">
            <a:avLst/>
          </a:prstGeom>
          <a:gradFill rotWithShape="1">
            <a:gsLst>
              <a:gs pos="0">
                <a:srgbClr val="660066"/>
              </a:gs>
              <a:gs pos="100000">
                <a:srgbClr val="000000"/>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fontAlgn="auto">
              <a:spcBef>
                <a:spcPts val="0"/>
              </a:spcBef>
              <a:spcAft>
                <a:spcPts val="0"/>
              </a:spcAft>
              <a:defRPr/>
            </a:pPr>
            <a:r>
              <a:rPr lang="en-US" sz="2000" i="1" kern="0" dirty="0">
                <a:solidFill>
                  <a:srgbClr val="FFFFFF"/>
                </a:solidFill>
                <a:latin typeface="Arial"/>
                <a:ea typeface="Osaka" charset="0"/>
                <a:cs typeface="Arial"/>
              </a:rPr>
              <a:t>Rick Griffith, Crossroads International Church</a:t>
            </a:r>
            <a:br>
              <a:rPr lang="en-US" sz="2000" i="1" kern="0" dirty="0">
                <a:solidFill>
                  <a:srgbClr val="FFFFFF"/>
                </a:solidFill>
                <a:latin typeface="Arial"/>
                <a:ea typeface="Osaka" charset="0"/>
                <a:cs typeface="Arial"/>
              </a:rPr>
            </a:br>
            <a:r>
              <a:rPr lang="en-US" sz="2000" i="1" kern="0" dirty="0">
                <a:solidFill>
                  <a:srgbClr val="FFFFFF"/>
                </a:solidFill>
                <a:latin typeface="Arial"/>
                <a:ea typeface="Osaka" charset="0"/>
                <a:cs typeface="Arial"/>
              </a:rPr>
              <a:t>BibleStudyDownloads.org</a:t>
            </a:r>
            <a:endParaRPr lang="en-US" sz="2000" b="0" i="1" kern="0" dirty="0">
              <a:solidFill>
                <a:srgbClr val="FFFFFF"/>
              </a:solidFill>
              <a:latin typeface="Arial"/>
              <a:ea typeface="Osaka" charset="0"/>
              <a:cs typeface="Arial"/>
            </a:endParaRPr>
          </a:p>
        </p:txBody>
      </p:sp>
    </p:spTree>
    <p:extLst>
      <p:ext uri="{BB962C8B-B14F-4D97-AF65-F5344CB8AC3E}">
        <p14:creationId xmlns:p14="http://schemas.microsoft.com/office/powerpoint/2010/main" val="3951747970"/>
      </p:ext>
    </p:extLst>
  </p:cSld>
  <p:clrMapOvr>
    <a:masterClrMapping/>
  </p:clrMapOvr>
  <p:transition/>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617" name="Picture 2" descr="SarahatBigChurch"/>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4675" name="Rectangle 3"/>
          <p:cNvSpPr>
            <a:spLocks noGrp="1" noChangeArrowheads="1"/>
          </p:cNvSpPr>
          <p:nvPr>
            <p:ph type="title"/>
          </p:nvPr>
        </p:nvSpPr>
        <p:spPr>
          <a:xfrm>
            <a:off x="0" y="44624"/>
            <a:ext cx="9144000" cy="1143000"/>
          </a:xfrm>
        </p:spPr>
        <p:txBody>
          <a:bodyPr/>
          <a:lstStyle/>
          <a:p>
            <a:pPr>
              <a:defRPr/>
            </a:pPr>
            <a:r>
              <a:rPr lang="en-US" b="1" dirty="0">
                <a:effectLst>
                  <a:glow rad="127000">
                    <a:schemeClr val="accent4">
                      <a:lumMod val="10000"/>
                    </a:schemeClr>
                  </a:glow>
                </a:effectLst>
                <a:latin typeface="Arial"/>
                <a:ea typeface="ＭＳ Ｐゴシック" charset="0"/>
                <a:cs typeface="Arial"/>
              </a:rPr>
              <a:t>Sarah went to Big Church…</a:t>
            </a:r>
          </a:p>
        </p:txBody>
      </p:sp>
    </p:spTree>
    <p:extLst>
      <p:ext uri="{BB962C8B-B14F-4D97-AF65-F5344CB8AC3E}">
        <p14:creationId xmlns:p14="http://schemas.microsoft.com/office/powerpoint/2010/main" val="3008416924"/>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13666"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b="5714"/>
          <a:stretch>
            <a:fillRect/>
          </a:stretch>
        </p:blipFill>
        <p:spPr bwMode="auto">
          <a:xfrm>
            <a:off x="0" y="838200"/>
            <a:ext cx="9144000" cy="502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3667" name="Rectangle 2"/>
          <p:cNvSpPr>
            <a:spLocks noGrp="1" noChangeArrowheads="1"/>
          </p:cNvSpPr>
          <p:nvPr>
            <p:ph type="ctrTitle" idx="4294967295"/>
          </p:nvPr>
        </p:nvSpPr>
        <p:spPr>
          <a:xfrm>
            <a:off x="0" y="5791200"/>
            <a:ext cx="9144000" cy="1143000"/>
          </a:xfrm>
        </p:spPr>
        <p:txBody>
          <a:bodyPr/>
          <a:lstStyle/>
          <a:p>
            <a:pPr eaLnBrk="1" hangingPunct="1"/>
            <a:r>
              <a:rPr lang="ru-RU" altLang="ja-JP" sz="4800" b="1" dirty="0">
                <a:solidFill>
                  <a:schemeClr val="bg1"/>
                </a:solidFill>
                <a:latin typeface="Aramis Regular" charset="0"/>
                <a:ea typeface="ＭＳ Ｐゴシック" charset="0"/>
                <a:cs typeface="ＭＳ Ｐゴシック" charset="0"/>
              </a:rPr>
              <a:t>"</a:t>
            </a:r>
            <a:r>
              <a:rPr lang="en-US" altLang="ja-JP" sz="4800" b="1" dirty="0">
                <a:solidFill>
                  <a:schemeClr val="bg1"/>
                </a:solidFill>
                <a:latin typeface="Aramis Regular" charset="0"/>
                <a:ea typeface="ＭＳ Ｐゴシック" charset="0"/>
                <a:cs typeface="ＭＳ Ｐゴシック" charset="0"/>
              </a:rPr>
              <a:t>Do this to remember me</a:t>
            </a:r>
            <a:r>
              <a:rPr lang="ru-RU" altLang="ja-JP" sz="4800" b="1" dirty="0">
                <a:solidFill>
                  <a:schemeClr val="bg1"/>
                </a:solidFill>
                <a:latin typeface="Aramis Regular" charset="0"/>
                <a:ea typeface="ＭＳ Ｐゴシック" charset="0"/>
                <a:cs typeface="ＭＳ Ｐゴシック" charset="0"/>
              </a:rPr>
              <a:t>"</a:t>
            </a:r>
            <a:endParaRPr lang="en-US" sz="4000" b="1" dirty="0">
              <a:latin typeface="Arial" charset="0"/>
              <a:ea typeface="ＭＳ Ｐゴシック" charset="0"/>
              <a:cs typeface="ＭＳ Ｐゴシック" charset="0"/>
            </a:endParaRPr>
          </a:p>
        </p:txBody>
      </p:sp>
      <p:sp>
        <p:nvSpPr>
          <p:cNvPr id="113668" name="WordArt 4"/>
          <p:cNvSpPr>
            <a:spLocks noChangeArrowheads="1" noChangeShapeType="1" noTextEdit="1"/>
          </p:cNvSpPr>
          <p:nvPr/>
        </p:nvSpPr>
        <p:spPr bwMode="auto">
          <a:xfrm>
            <a:off x="2133600" y="990600"/>
            <a:ext cx="4978400" cy="3767138"/>
          </a:xfrm>
          <a:prstGeom prst="rect">
            <a:avLst/>
          </a:prstGeom>
        </p:spPr>
        <p:txBody>
          <a:bodyPr wrap="none" fromWordArt="1">
            <a:prstTxWarp prst="textTriangle">
              <a:avLst>
                <a:gd name="adj" fmla="val 50000"/>
              </a:avLst>
            </a:prstTxWarp>
            <a:scene3d>
              <a:camera prst="legacyObliqueTopLeft"/>
              <a:lightRig rig="legacyNormal3" dir="r"/>
            </a:scene3d>
            <a:sp3d extrusionH="201600" prstMaterial="legacyMatte">
              <a:extrusionClr>
                <a:srgbClr val="0066CC"/>
              </a:extrusionClr>
            </a:sp3d>
          </a:bodyPr>
          <a:lstStyle/>
          <a:p>
            <a:pPr eaLnBrk="0" hangingPunct="0"/>
            <a:r>
              <a:rPr lang="en-US" sz="3600" b="0" kern="10">
                <a:ln w="9525">
                  <a:round/>
                  <a:headEnd/>
                  <a:tailEnd/>
                </a:ln>
                <a:gradFill rotWithShape="1">
                  <a:gsLst>
                    <a:gs pos="0">
                      <a:srgbClr val="FFFFCC"/>
                    </a:gs>
                    <a:gs pos="100000">
                      <a:srgbClr val="FF9999"/>
                    </a:gs>
                  </a:gsLst>
                  <a:lin ang="5400000" scaled="1"/>
                </a:gradFill>
                <a:latin typeface="Times New Roman"/>
                <a:ea typeface="Times New Roman"/>
                <a:cs typeface="Times New Roman"/>
              </a:rPr>
              <a:t>????</a:t>
            </a:r>
          </a:p>
        </p:txBody>
      </p:sp>
    </p:spTree>
    <p:extLst>
      <p:ext uri="{BB962C8B-B14F-4D97-AF65-F5344CB8AC3E}">
        <p14:creationId xmlns:p14="http://schemas.microsoft.com/office/powerpoint/2010/main" val="96107666"/>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15714" name="Picture 4" descr="dali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73213"/>
            <a:ext cx="9144000" cy="56657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5715" name="Rectangle 2"/>
          <p:cNvSpPr>
            <a:spLocks noGrp="1" noChangeArrowheads="1"/>
          </p:cNvSpPr>
          <p:nvPr>
            <p:ph type="ctrTitle" idx="4294967295"/>
          </p:nvPr>
        </p:nvSpPr>
        <p:spPr>
          <a:xfrm>
            <a:off x="0" y="0"/>
            <a:ext cx="9144000" cy="1447800"/>
          </a:xfrm>
        </p:spPr>
        <p:txBody>
          <a:bodyPr/>
          <a:lstStyle/>
          <a:p>
            <a:pPr eaLnBrk="1" hangingPunct="1"/>
            <a:r>
              <a:rPr lang="en-US" b="1" i="1" dirty="0">
                <a:solidFill>
                  <a:schemeClr val="bg1"/>
                </a:solidFill>
                <a:latin typeface="Arial Bold" charset="0"/>
                <a:ea typeface="ＭＳ Ｐゴシック" charset="0"/>
                <a:cs typeface="ＭＳ Ｐゴシック" charset="0"/>
              </a:rPr>
              <a:t>How can you </a:t>
            </a:r>
            <a:r>
              <a:rPr lang="en-US" b="1" i="1" dirty="0">
                <a:solidFill>
                  <a:srgbClr val="FFFF00"/>
                </a:solidFill>
                <a:latin typeface="Arial Bold" charset="0"/>
                <a:ea typeface="ＭＳ Ｐゴシック" charset="0"/>
                <a:cs typeface="ＭＳ Ｐゴシック" charset="0"/>
              </a:rPr>
              <a:t>honor</a:t>
            </a:r>
            <a:r>
              <a:rPr lang="en-US" b="1" i="1" dirty="0">
                <a:solidFill>
                  <a:schemeClr val="bg1"/>
                </a:solidFill>
                <a:latin typeface="Arial Bold" charset="0"/>
                <a:ea typeface="ＭＳ Ｐゴシック" charset="0"/>
                <a:cs typeface="ＭＳ Ｐゴシック" charset="0"/>
              </a:rPr>
              <a:t> God in the Lord</a:t>
            </a:r>
            <a:r>
              <a:rPr lang="uk-UA" altLang="ja-JP" b="1" i="1" dirty="0">
                <a:solidFill>
                  <a:schemeClr val="bg1"/>
                </a:solidFill>
                <a:latin typeface="Arial Bold" charset="0"/>
                <a:ea typeface="ＭＳ Ｐゴシック" charset="0"/>
                <a:cs typeface="ＭＳ Ｐゴシック" charset="0"/>
              </a:rPr>
              <a:t>'</a:t>
            </a:r>
            <a:r>
              <a:rPr lang="en-US" b="1" i="1" dirty="0">
                <a:solidFill>
                  <a:schemeClr val="bg1"/>
                </a:solidFill>
                <a:latin typeface="Arial Bold" charset="0"/>
                <a:ea typeface="ＭＳ Ｐゴシック" charset="0"/>
                <a:cs typeface="ＭＳ Ｐゴシック" charset="0"/>
              </a:rPr>
              <a:t>s Supper?</a:t>
            </a:r>
            <a:endParaRPr lang="en-US" b="1" i="1" dirty="0">
              <a:solidFill>
                <a:schemeClr val="bg1"/>
              </a:solidFill>
              <a:latin typeface="Eraser" charset="0"/>
              <a:ea typeface="ＭＳ Ｐゴシック" charset="0"/>
              <a:cs typeface="ＭＳ Ｐゴシック" charset="0"/>
            </a:endParaRPr>
          </a:p>
        </p:txBody>
      </p:sp>
    </p:spTree>
    <p:extLst>
      <p:ext uri="{BB962C8B-B14F-4D97-AF65-F5344CB8AC3E}">
        <p14:creationId xmlns:p14="http://schemas.microsoft.com/office/powerpoint/2010/main" val="2179515694"/>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6" name="Rectangle 2"/>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algn="l" eaLnBrk="0" hangingPunct="0">
              <a:defRPr/>
            </a:pPr>
            <a:endParaRPr lang="en-US" b="0">
              <a:solidFill>
                <a:srgbClr val="2F1311"/>
              </a:solidFill>
            </a:endParaRPr>
          </a:p>
        </p:txBody>
      </p:sp>
      <p:sp>
        <p:nvSpPr>
          <p:cNvPr id="246787" name="Rectangle 3"/>
          <p:cNvSpPr>
            <a:spLocks noGrp="1" noChangeArrowheads="1"/>
          </p:cNvSpPr>
          <p:nvPr>
            <p:ph type="title"/>
          </p:nvPr>
        </p:nvSpPr>
        <p:spPr>
          <a:xfrm>
            <a:off x="3581400" y="44450"/>
            <a:ext cx="3657600" cy="1779588"/>
          </a:xfrm>
          <a:effectLst>
            <a:outerShdw blurRad="63500" dist="38099" dir="2700000" algn="ctr" rotWithShape="0">
              <a:schemeClr val="bg2">
                <a:alpha val="74998"/>
              </a:schemeClr>
            </a:outerShdw>
          </a:effectLst>
        </p:spPr>
        <p:txBody>
          <a:bodyPr/>
          <a:lstStyle/>
          <a:p>
            <a:pPr eaLnBrk="1" hangingPunct="1">
              <a:defRPr/>
            </a:pPr>
            <a:r>
              <a:rPr lang="en-US" dirty="0">
                <a:latin typeface="Arial" charset="0"/>
              </a:rPr>
              <a:t>Passover &amp; the Lord</a:t>
            </a:r>
            <a:r>
              <a:rPr lang="uk-UA" altLang="ja-JP" dirty="0">
                <a:latin typeface="Arial" charset="0"/>
              </a:rPr>
              <a:t>'</a:t>
            </a:r>
            <a:r>
              <a:rPr lang="en-US" dirty="0">
                <a:latin typeface="Arial" charset="0"/>
              </a:rPr>
              <a:t>s Supper</a:t>
            </a:r>
          </a:p>
        </p:txBody>
      </p:sp>
      <p:pic>
        <p:nvPicPr>
          <p:cNvPr id="117763" name="Picture 4" descr="Lord's Suppe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073400"/>
            <a:ext cx="5943600" cy="3784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17764" name="Picture 5" descr="Lord's Suppe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3124200" cy="312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7765" name="WordArt 6"/>
          <p:cNvSpPr>
            <a:spLocks noChangeArrowheads="1" noChangeShapeType="1" noTextEdit="1"/>
          </p:cNvSpPr>
          <p:nvPr/>
        </p:nvSpPr>
        <p:spPr bwMode="auto">
          <a:xfrm>
            <a:off x="2876550" y="1676400"/>
            <a:ext cx="4743450" cy="2484438"/>
          </a:xfrm>
          <a:prstGeom prst="rect">
            <a:avLst/>
          </a:prstGeom>
        </p:spPr>
        <p:txBody>
          <a:bodyPr wrap="none" fromWordArt="1">
            <a:prstTxWarp prst="textCascadeUp">
              <a:avLst>
                <a:gd name="adj" fmla="val 44444"/>
              </a:avLst>
            </a:prstTxWarp>
            <a:scene3d>
              <a:camera prst="legacyPerspectiveFront">
                <a:rot lat="20519995" lon="1080000" rev="0"/>
              </a:camera>
              <a:lightRig rig="legacyHarsh2" dir="b"/>
            </a:scene3d>
            <a:sp3d extrusionH="430200" prstMaterial="legacyMatte">
              <a:extrusionClr>
                <a:srgbClr val="FF6600"/>
              </a:extrusionClr>
            </a:sp3d>
          </a:bodyPr>
          <a:lstStyle/>
          <a:p>
            <a:pPr eaLnBrk="0" hangingPunct="0"/>
            <a:r>
              <a:rPr lang="en-US" sz="3600" b="0" kern="10">
                <a:ln w="9525">
                  <a:round/>
                  <a:headEnd/>
                  <a:tailEnd/>
                </a:ln>
                <a:gradFill rotWithShape="1">
                  <a:gsLst>
                    <a:gs pos="0">
                      <a:srgbClr val="FFE701"/>
                    </a:gs>
                    <a:gs pos="100000">
                      <a:srgbClr val="FE3E02"/>
                    </a:gs>
                  </a:gsLst>
                  <a:lin ang="5400000" scaled="1"/>
                </a:gradFill>
                <a:latin typeface="Impact"/>
                <a:ea typeface="Impact"/>
                <a:cs typeface="Impact"/>
              </a:rPr>
              <a:t>Four Comparisons</a:t>
            </a:r>
          </a:p>
        </p:txBody>
      </p:sp>
    </p:spTree>
    <p:extLst>
      <p:ext uri="{BB962C8B-B14F-4D97-AF65-F5344CB8AC3E}">
        <p14:creationId xmlns:p14="http://schemas.microsoft.com/office/powerpoint/2010/main" val="356494077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46787"/>
                                        </p:tgtEl>
                                        <p:attrNameLst>
                                          <p:attrName>style.visibility</p:attrName>
                                        </p:attrNameLst>
                                      </p:cBhvr>
                                      <p:to>
                                        <p:strVal val="visible"/>
                                      </p:to>
                                    </p:set>
                                    <p:animEffect transition="in" filter="dissolve">
                                      <p:cBhvr>
                                        <p:cTn id="7" dur="500"/>
                                        <p:tgtEl>
                                          <p:spTgt spid="2467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6787" grpId="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9809"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9859" name="Title 1"/>
          <p:cNvSpPr>
            <a:spLocks noGrp="1"/>
          </p:cNvSpPr>
          <p:nvPr>
            <p:ph type="ctrTitle" idx="4294967295"/>
          </p:nvPr>
        </p:nvSpPr>
        <p:spPr>
          <a:xfrm>
            <a:off x="0" y="5661025"/>
            <a:ext cx="9144000" cy="1120775"/>
          </a:xfrm>
          <a:effectLst>
            <a:outerShdw blurRad="63500" dist="35921" dir="2700000" algn="ctr" rotWithShape="0">
              <a:srgbClr val="000000">
                <a:alpha val="74998"/>
              </a:srgbClr>
            </a:outerShdw>
          </a:effectLst>
        </p:spPr>
        <p:txBody>
          <a:bodyPr/>
          <a:lstStyle/>
          <a:p>
            <a:pPr marL="539750" indent="-539750" algn="l" eaLnBrk="1" hangingPunct="1">
              <a:defRPr/>
            </a:pPr>
            <a:r>
              <a:rPr lang="en-US" sz="3600" b="1" i="1" dirty="0">
                <a:solidFill>
                  <a:schemeClr val="bg1"/>
                </a:solidFill>
                <a:latin typeface="Aramis Regular" charset="0"/>
                <a:ea typeface="ＭＳ Ｐゴシック" charset="0"/>
                <a:cs typeface="ＭＳ Ｐゴシック" charset="0"/>
              </a:rPr>
              <a:t>I.  Look </a:t>
            </a:r>
            <a:r>
              <a:rPr lang="en-US" b="1" i="1" dirty="0">
                <a:solidFill>
                  <a:srgbClr val="FFFF00"/>
                </a:solidFill>
                <a:latin typeface="Aramis Regular" charset="0"/>
                <a:ea typeface="ＭＳ Ｐゴシック" charset="0"/>
                <a:cs typeface="ＭＳ Ｐゴシック" charset="0"/>
              </a:rPr>
              <a:t>outward</a:t>
            </a:r>
            <a:r>
              <a:rPr lang="en-US" sz="3600" b="1" i="1" dirty="0">
                <a:solidFill>
                  <a:schemeClr val="bg1"/>
                </a:solidFill>
                <a:latin typeface="Aramis Regular" charset="0"/>
                <a:ea typeface="ＭＳ Ｐゴシック" charset="0"/>
                <a:cs typeface="ＭＳ Ｐゴシック" charset="0"/>
              </a:rPr>
              <a:t> at your relationships with other believers</a:t>
            </a:r>
            <a:endParaRPr lang="en-US" sz="4000" b="1" dirty="0">
              <a:latin typeface="Calibri" charset="0"/>
              <a:ea typeface="ＭＳ Ｐゴシック" charset="0"/>
              <a:cs typeface="ＭＳ Ｐゴシック" charset="0"/>
            </a:endParaRPr>
          </a:p>
        </p:txBody>
      </p:sp>
      <p:sp>
        <p:nvSpPr>
          <p:cNvPr id="249860" name="Title 1"/>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algn="l">
              <a:defRPr/>
            </a:pPr>
            <a:r>
              <a:rPr lang="en-US" sz="3600" b="0" i="1">
                <a:solidFill>
                  <a:srgbClr val="FFFFFF"/>
                </a:solidFill>
                <a:latin typeface="Aramis Regular" charset="0"/>
              </a:rPr>
              <a:t>The Four Directions</a:t>
            </a:r>
            <a:endParaRPr lang="en-US" sz="4000" b="0">
              <a:solidFill>
                <a:srgbClr val="000000"/>
              </a:solidFill>
              <a:latin typeface="Calibri" charset="0"/>
            </a:endParaRPr>
          </a:p>
        </p:txBody>
      </p:sp>
      <p:grpSp>
        <p:nvGrpSpPr>
          <p:cNvPr id="2" name="Group 1"/>
          <p:cNvGrpSpPr>
            <a:grpSpLocks/>
          </p:cNvGrpSpPr>
          <p:nvPr/>
        </p:nvGrpSpPr>
        <p:grpSpPr bwMode="auto">
          <a:xfrm>
            <a:off x="3962400" y="0"/>
            <a:ext cx="1371600" cy="2286000"/>
            <a:chOff x="3962400" y="0"/>
            <a:chExt cx="1371600" cy="2286000"/>
          </a:xfrm>
        </p:grpSpPr>
        <p:sp>
          <p:nvSpPr>
            <p:cNvPr id="119813"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249862" name="Text Box 6"/>
            <p:cNvSpPr txBox="1">
              <a:spLocks noChangeArrowheads="1"/>
            </p:cNvSpPr>
            <p:nvPr/>
          </p:nvSpPr>
          <p:spPr bwMode="auto">
            <a:xfrm rot="16200000">
              <a:off x="3740150" y="981075"/>
              <a:ext cx="1755775"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dirty="0">
                  <a:solidFill>
                    <a:srgbClr val="FFFF00"/>
                  </a:solidFill>
                  <a:latin typeface="Aramis Regular" charset="0"/>
                </a:rPr>
                <a:t>outward</a:t>
              </a:r>
            </a:p>
          </p:txBody>
        </p:sp>
      </p:grpSp>
    </p:spTree>
    <p:extLst>
      <p:ext uri="{BB962C8B-B14F-4D97-AF65-F5344CB8AC3E}">
        <p14:creationId xmlns:p14="http://schemas.microsoft.com/office/powerpoint/2010/main" val="76124025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1857"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Rectangle 3"/>
          <p:cNvPicPr>
            <a:picLocks noChangeArrowheads="1"/>
          </p:cNvPicPr>
          <p:nvPr/>
        </p:nvPicPr>
        <p:blipFill>
          <a:blip r:embed="rId4"/>
          <a:srcRect/>
          <a:stretch>
            <a:fillRect/>
          </a:stretch>
        </p:blipFill>
        <p:spPr bwMode="auto">
          <a:xfrm>
            <a:off x="255588" y="1017588"/>
            <a:ext cx="6626225" cy="5632450"/>
          </a:xfrm>
          <a:prstGeom prst="rect">
            <a:avLst/>
          </a:prstGeom>
          <a:noFill/>
          <a:effectLst>
            <a:outerShdw blurRad="63500" dist="35921" dir="2700000" algn="ctr" rotWithShape="0">
              <a:srgbClr val="000000">
                <a:alpha val="74998"/>
              </a:srgbClr>
            </a:outerShdw>
          </a:effectLst>
        </p:spPr>
      </p:pic>
      <p:sp>
        <p:nvSpPr>
          <p:cNvPr id="251908" name="Rectangle 4"/>
          <p:cNvSpPr>
            <a:spLocks noGrp="1" noChangeArrowheads="1"/>
          </p:cNvSpPr>
          <p:nvPr>
            <p:ph type="title" idx="4294967295"/>
          </p:nvPr>
        </p:nvSpPr>
        <p:spPr>
          <a:xfrm>
            <a:off x="304800" y="0"/>
            <a:ext cx="7239000" cy="1143000"/>
          </a:xfrm>
          <a:effectLst>
            <a:outerShdw blurRad="63500" dist="35921" dir="2700000" algn="ctr" rotWithShape="0">
              <a:srgbClr val="000000">
                <a:alpha val="74998"/>
              </a:srgbClr>
            </a:outerShdw>
          </a:effectLst>
        </p:spPr>
        <p:txBody>
          <a:bodyPr/>
          <a:lstStyle/>
          <a:p>
            <a:pPr algn="l" eaLnBrk="1" hangingPunct="1">
              <a:defRPr/>
            </a:pPr>
            <a:r>
              <a:rPr lang="en-US" u="sng" dirty="0">
                <a:solidFill>
                  <a:schemeClr val="bg1"/>
                </a:solidFill>
                <a:latin typeface="Arial" charset="0"/>
                <a:ea typeface="ＭＳ Ｐゴシック" charset="0"/>
                <a:cs typeface="ＭＳ Ｐゴシック" charset="0"/>
              </a:rPr>
              <a:t>1 Corinthians 11:17-19</a:t>
            </a:r>
            <a:r>
              <a:rPr lang="en-US" sz="3600" u="sng" dirty="0">
                <a:solidFill>
                  <a:schemeClr val="bg1"/>
                </a:solidFill>
                <a:latin typeface="Arial" charset="0"/>
                <a:ea typeface="ＭＳ Ｐゴシック" charset="0"/>
                <a:cs typeface="ＭＳ Ｐゴシック" charset="0"/>
              </a:rPr>
              <a:t> (NLT)</a:t>
            </a:r>
          </a:p>
        </p:txBody>
      </p:sp>
    </p:spTree>
    <p:extLst>
      <p:ext uri="{BB962C8B-B14F-4D97-AF65-F5344CB8AC3E}">
        <p14:creationId xmlns:p14="http://schemas.microsoft.com/office/powerpoint/2010/main" val="293604218"/>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3905"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Rectangle 3"/>
          <p:cNvPicPr>
            <a:picLocks noChangeArrowheads="1"/>
          </p:cNvPicPr>
          <p:nvPr/>
        </p:nvPicPr>
        <p:blipFill>
          <a:blip r:embed="rId4"/>
          <a:srcRect/>
          <a:stretch>
            <a:fillRect/>
          </a:stretch>
        </p:blipFill>
        <p:spPr bwMode="auto">
          <a:xfrm>
            <a:off x="179388" y="841375"/>
            <a:ext cx="6626225" cy="6016625"/>
          </a:xfrm>
          <a:prstGeom prst="rect">
            <a:avLst/>
          </a:prstGeom>
          <a:noFill/>
          <a:ln w="9525">
            <a:noFill/>
            <a:miter lim="800000"/>
            <a:headEnd/>
            <a:tailEnd/>
          </a:ln>
          <a:effectLst>
            <a:outerShdw blurRad="63500" dist="35921" dir="2700000" algn="ctr" rotWithShape="0">
              <a:srgbClr val="000000">
                <a:alpha val="74998"/>
              </a:srgbClr>
            </a:outerShdw>
          </a:effectLst>
        </p:spPr>
      </p:pic>
      <p:sp>
        <p:nvSpPr>
          <p:cNvPr id="253956" name="Rectangle 4"/>
          <p:cNvSpPr>
            <a:spLocks noGrp="1" noChangeArrowheads="1"/>
          </p:cNvSpPr>
          <p:nvPr>
            <p:ph type="title" idx="4294967295"/>
          </p:nvPr>
        </p:nvSpPr>
        <p:spPr>
          <a:xfrm>
            <a:off x="304800" y="0"/>
            <a:ext cx="7772400" cy="1143000"/>
          </a:xfrm>
          <a:effectLst>
            <a:outerShdw blurRad="63500" dist="35921" dir="2700000" algn="ctr" rotWithShape="0">
              <a:srgbClr val="000000">
                <a:alpha val="74998"/>
              </a:srgbClr>
            </a:outerShdw>
          </a:effectLst>
        </p:spPr>
        <p:txBody>
          <a:bodyPr/>
          <a:lstStyle/>
          <a:p>
            <a:pPr algn="l" eaLnBrk="1" hangingPunct="1">
              <a:defRPr/>
            </a:pPr>
            <a:r>
              <a:rPr lang="en-US" u="sng" dirty="0">
                <a:solidFill>
                  <a:schemeClr val="bg1"/>
                </a:solidFill>
                <a:latin typeface="Arial" charset="0"/>
                <a:ea typeface="ＭＳ Ｐゴシック" charset="0"/>
                <a:cs typeface="ＭＳ Ｐゴシック" charset="0"/>
              </a:rPr>
              <a:t>1 Corinthians 11:20-22</a:t>
            </a:r>
            <a:r>
              <a:rPr lang="en-US" sz="3600" u="sng" dirty="0">
                <a:solidFill>
                  <a:schemeClr val="bg1"/>
                </a:solidFill>
                <a:latin typeface="Arial" charset="0"/>
                <a:ea typeface="ＭＳ Ｐゴシック" charset="0"/>
                <a:cs typeface="ＭＳ Ｐゴシック" charset="0"/>
              </a:rPr>
              <a:t> (NLT)</a:t>
            </a:r>
            <a:endParaRPr lang="en-US" u="sng" dirty="0">
              <a:solidFill>
                <a:schemeClr val="bg1"/>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590701253"/>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5953" name="Picture 2" descr="Love Feas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7924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6003" name="Rectangle 3"/>
          <p:cNvSpPr>
            <a:spLocks noGrp="1" noChangeArrowheads="1"/>
          </p:cNvSpPr>
          <p:nvPr>
            <p:ph type="title"/>
          </p:nvPr>
        </p:nvSpPr>
        <p:spPr>
          <a:xfrm>
            <a:off x="0" y="-11489"/>
            <a:ext cx="8342784" cy="920209"/>
          </a:xfrm>
        </p:spPr>
        <p:txBody>
          <a:bodyPr/>
          <a:lstStyle/>
          <a:p>
            <a:pPr algn="ctr">
              <a:defRPr/>
            </a:pPr>
            <a:r>
              <a:rPr lang="en-US" sz="4400" b="1">
                <a:solidFill>
                  <a:srgbClr val="FFFFFF"/>
                </a:solidFill>
                <a:effectLst>
                  <a:glow rad="127000">
                    <a:schemeClr val="accent4">
                      <a:lumMod val="10000"/>
                    </a:schemeClr>
                  </a:glow>
                </a:effectLst>
                <a:latin typeface="Arial"/>
                <a:cs typeface="Arial"/>
              </a:rPr>
              <a:t>The Agape (Love) Feast</a:t>
            </a:r>
          </a:p>
        </p:txBody>
      </p:sp>
    </p:spTree>
    <p:extLst>
      <p:ext uri="{BB962C8B-B14F-4D97-AF65-F5344CB8AC3E}">
        <p14:creationId xmlns:p14="http://schemas.microsoft.com/office/powerpoint/2010/main" val="3153728425"/>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049"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en-US" u="sng" dirty="0">
                <a:effectLst>
                  <a:outerShdw blurRad="38100" dist="38100" dir="2700000" algn="tl">
                    <a:srgbClr val="212121"/>
                  </a:outerShdw>
                </a:effectLst>
                <a:latin typeface="Arial" charset="0"/>
              </a:rPr>
              <a:t>1 Cor. 10:15-18 </a:t>
            </a:r>
            <a:r>
              <a:rPr lang="en-US" sz="3600" u="sng" dirty="0">
                <a:effectLst>
                  <a:outerShdw blurRad="38100" dist="38100" dir="2700000" algn="tl">
                    <a:srgbClr val="212121"/>
                  </a:outerShdw>
                </a:effectLst>
                <a:latin typeface="Arial" charset="0"/>
              </a:rPr>
              <a:t>(NLT)</a:t>
            </a:r>
            <a:endParaRPr lang="en-US" dirty="0">
              <a:effectLst>
                <a:outerShdw blurRad="38100" dist="38100" dir="2700000" algn="tl">
                  <a:srgbClr val="212121"/>
                </a:outerShdw>
              </a:effectLst>
              <a:latin typeface="Arial" charset="0"/>
            </a:endParaRPr>
          </a:p>
        </p:txBody>
      </p:sp>
      <p:sp>
        <p:nvSpPr>
          <p:cNvPr id="1414148" name="Text Box 4"/>
          <p:cNvSpPr txBox="1">
            <a:spLocks noChangeArrowheads="1"/>
          </p:cNvSpPr>
          <p:nvPr/>
        </p:nvSpPr>
        <p:spPr bwMode="auto">
          <a:xfrm>
            <a:off x="35496" y="1295400"/>
            <a:ext cx="9167936" cy="501675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defRPr/>
            </a:pPr>
            <a:r>
              <a:rPr lang="en-US" baseline="30000" dirty="0">
                <a:solidFill>
                  <a:srgbClr val="FFFFFF"/>
                </a:solidFill>
                <a:effectLst>
                  <a:glow rad="190500">
                    <a:srgbClr val="212121"/>
                  </a:glow>
                </a:effectLst>
              </a:rPr>
              <a:t>15</a:t>
            </a:r>
            <a:r>
              <a:rPr lang="en-US" dirty="0">
                <a:solidFill>
                  <a:srgbClr val="FFFFFF"/>
                </a:solidFill>
                <a:effectLst>
                  <a:glow rad="190500">
                    <a:srgbClr val="212121"/>
                  </a:glow>
                </a:effectLst>
              </a:rPr>
              <a:t>You are reasonable people. Decide for yourselves if what I am saying is true. </a:t>
            </a:r>
            <a:r>
              <a:rPr lang="en-US" baseline="30000" dirty="0">
                <a:solidFill>
                  <a:srgbClr val="FFFFFF"/>
                </a:solidFill>
                <a:effectLst>
                  <a:glow rad="190500">
                    <a:srgbClr val="212121"/>
                  </a:glow>
                </a:effectLst>
              </a:rPr>
              <a:t>16</a:t>
            </a:r>
            <a:r>
              <a:rPr lang="en-US" dirty="0">
                <a:solidFill>
                  <a:srgbClr val="FFFFFF"/>
                </a:solidFill>
                <a:effectLst>
                  <a:glow rad="190500">
                    <a:srgbClr val="212121"/>
                  </a:glow>
                </a:effectLst>
              </a:rPr>
              <a:t>When we bless the cup at the Lord</a:t>
            </a:r>
            <a:r>
              <a:rPr lang="uk-UA" altLang="ja-JP" dirty="0">
                <a:solidFill>
                  <a:srgbClr val="FFFFFF"/>
                </a:solidFill>
                <a:effectLst>
                  <a:glow rad="190500">
                    <a:srgbClr val="212121"/>
                  </a:glow>
                </a:effectLst>
              </a:rPr>
              <a:t>'</a:t>
            </a:r>
            <a:r>
              <a:rPr lang="en-US" dirty="0">
                <a:solidFill>
                  <a:srgbClr val="FFFFFF"/>
                </a:solidFill>
                <a:effectLst>
                  <a:glow rad="190500">
                    <a:srgbClr val="212121"/>
                  </a:glow>
                </a:effectLst>
              </a:rPr>
              <a:t>s Table, </a:t>
            </a:r>
            <a:r>
              <a:rPr lang="en-US" dirty="0" err="1">
                <a:solidFill>
                  <a:srgbClr val="FFFFFF"/>
                </a:solidFill>
                <a:effectLst>
                  <a:glow rad="190500">
                    <a:srgbClr val="212121"/>
                  </a:glow>
                </a:effectLst>
              </a:rPr>
              <a:t>aren</a:t>
            </a:r>
            <a:r>
              <a:rPr lang="uk-UA" altLang="ja-JP" dirty="0">
                <a:solidFill>
                  <a:srgbClr val="FFFFFF"/>
                </a:solidFill>
                <a:effectLst>
                  <a:glow rad="190500">
                    <a:srgbClr val="212121"/>
                  </a:glow>
                </a:effectLst>
              </a:rPr>
              <a:t>'</a:t>
            </a:r>
            <a:r>
              <a:rPr lang="en-US" dirty="0">
                <a:solidFill>
                  <a:srgbClr val="FFFFFF"/>
                </a:solidFill>
                <a:effectLst>
                  <a:glow rad="190500">
                    <a:srgbClr val="212121"/>
                  </a:glow>
                </a:effectLst>
              </a:rPr>
              <a:t>t we sharing in the blood of Christ? And when we break the bread, </a:t>
            </a:r>
            <a:r>
              <a:rPr lang="en-US" dirty="0" err="1">
                <a:solidFill>
                  <a:srgbClr val="FFFFFF"/>
                </a:solidFill>
                <a:effectLst>
                  <a:glow rad="190500">
                    <a:srgbClr val="212121"/>
                  </a:glow>
                </a:effectLst>
              </a:rPr>
              <a:t>aren</a:t>
            </a:r>
            <a:r>
              <a:rPr lang="uk-UA" altLang="ja-JP" dirty="0">
                <a:solidFill>
                  <a:srgbClr val="FFFFFF"/>
                </a:solidFill>
                <a:effectLst>
                  <a:glow rad="190500">
                    <a:srgbClr val="212121"/>
                  </a:glow>
                </a:effectLst>
              </a:rPr>
              <a:t>'</a:t>
            </a:r>
            <a:r>
              <a:rPr lang="en-US" dirty="0">
                <a:solidFill>
                  <a:srgbClr val="FFFFFF"/>
                </a:solidFill>
                <a:effectLst>
                  <a:glow rad="190500">
                    <a:srgbClr val="212121"/>
                  </a:glow>
                </a:effectLst>
              </a:rPr>
              <a:t>t we sharing in the body of Christ? </a:t>
            </a:r>
            <a:r>
              <a:rPr lang="en-US" baseline="30000" dirty="0">
                <a:solidFill>
                  <a:srgbClr val="FFFFFF"/>
                </a:solidFill>
                <a:effectLst>
                  <a:glow rad="190500">
                    <a:srgbClr val="212121"/>
                  </a:glow>
                </a:effectLst>
              </a:rPr>
              <a:t>17</a:t>
            </a:r>
            <a:r>
              <a:rPr lang="en-US" dirty="0">
                <a:solidFill>
                  <a:srgbClr val="FFFFFF"/>
                </a:solidFill>
                <a:effectLst>
                  <a:glow rad="190500">
                    <a:srgbClr val="212121"/>
                  </a:glow>
                </a:effectLst>
              </a:rPr>
              <a:t>And though we are many, we all eat from one loaf of bread, showing that we are one body. </a:t>
            </a:r>
            <a:r>
              <a:rPr lang="en-US" baseline="30000" dirty="0">
                <a:solidFill>
                  <a:srgbClr val="FFFFFF"/>
                </a:solidFill>
                <a:effectLst>
                  <a:glow rad="190500">
                    <a:srgbClr val="212121"/>
                  </a:glow>
                </a:effectLst>
              </a:rPr>
              <a:t>18</a:t>
            </a:r>
            <a:r>
              <a:rPr lang="en-US" dirty="0">
                <a:solidFill>
                  <a:srgbClr val="FFFFFF"/>
                </a:solidFill>
                <a:effectLst>
                  <a:glow rad="190500">
                    <a:srgbClr val="212121"/>
                  </a:glow>
                </a:effectLst>
              </a:rPr>
              <a:t>Think about the people of Israel. </a:t>
            </a:r>
            <a:r>
              <a:rPr lang="en-US" dirty="0" err="1">
                <a:solidFill>
                  <a:srgbClr val="FFFFFF"/>
                </a:solidFill>
                <a:effectLst>
                  <a:glow rad="190500">
                    <a:srgbClr val="212121"/>
                  </a:glow>
                </a:effectLst>
              </a:rPr>
              <a:t>Weren</a:t>
            </a:r>
            <a:r>
              <a:rPr lang="uk-UA" altLang="ja-JP" dirty="0">
                <a:solidFill>
                  <a:srgbClr val="FFFFFF"/>
                </a:solidFill>
                <a:effectLst>
                  <a:glow rad="190500">
                    <a:srgbClr val="212121"/>
                  </a:glow>
                </a:effectLst>
              </a:rPr>
              <a:t>'</a:t>
            </a:r>
            <a:r>
              <a:rPr lang="en-US" dirty="0">
                <a:solidFill>
                  <a:srgbClr val="FFFFFF"/>
                </a:solidFill>
                <a:effectLst>
                  <a:glow rad="190500">
                    <a:srgbClr val="212121"/>
                  </a:glow>
                </a:effectLst>
              </a:rPr>
              <a:t>t they united by eating the sacrifices at the altar?</a:t>
            </a:r>
          </a:p>
        </p:txBody>
      </p:sp>
    </p:spTree>
    <p:extLst>
      <p:ext uri="{BB962C8B-B14F-4D97-AF65-F5344CB8AC3E}">
        <p14:creationId xmlns:p14="http://schemas.microsoft.com/office/powerpoint/2010/main" val="173623378"/>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3"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endParaRPr lang="en-US" sz="1800" b="0">
              <a:solidFill>
                <a:srgbClr val="FFFFFF"/>
              </a:solidFill>
            </a:endParaRPr>
          </a:p>
        </p:txBody>
      </p:sp>
      <p:sp>
        <p:nvSpPr>
          <p:cNvPr id="1345539" name="Rectangle 3"/>
          <p:cNvSpPr>
            <a:spLocks noGrp="1"/>
          </p:cNvSpPr>
          <p:nvPr>
            <p:ph type="title"/>
          </p:nvPr>
        </p:nvSpPr>
        <p:spPr>
          <a:xfrm>
            <a:off x="685800" y="304800"/>
            <a:ext cx="7770813" cy="762000"/>
          </a:xfrm>
        </p:spPr>
        <p:txBody>
          <a:bodyPr>
            <a:normAutofit fontScale="90000"/>
          </a:bodyPr>
          <a:lstStyle/>
          <a:p>
            <a:pPr marL="715963" indent="-715963">
              <a:defRPr/>
            </a:pPr>
            <a:r>
              <a:rPr lang="en-US" b="1" kern="1200" dirty="0">
                <a:effectLst>
                  <a:glow rad="317500">
                    <a:schemeClr val="bg2">
                      <a:alpha val="90000"/>
                    </a:schemeClr>
                  </a:glow>
                </a:effectLst>
                <a:latin typeface="Arial"/>
                <a:cs typeface="Arial"/>
              </a:rPr>
              <a:t>The Leader</a:t>
            </a:r>
          </a:p>
        </p:txBody>
      </p:sp>
      <p:sp>
        <p:nvSpPr>
          <p:cNvPr id="146435" name="Rectangle 4"/>
          <p:cNvSpPr>
            <a:spLocks noChangeArrowheads="1"/>
          </p:cNvSpPr>
          <p:nvPr/>
        </p:nvSpPr>
        <p:spPr bwMode="auto">
          <a:xfrm>
            <a:off x="-234950" y="1397000"/>
            <a:ext cx="184150" cy="36671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algn="l"/>
            <a:endParaRPr lang="en-US" sz="1800" b="0">
              <a:solidFill>
                <a:srgbClr val="FFFFFF"/>
              </a:solidFill>
            </a:endParaRPr>
          </a:p>
        </p:txBody>
      </p:sp>
      <p:pic>
        <p:nvPicPr>
          <p:cNvPr id="146436" name="Picture 5" descr="moses_red_se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103313" y="1397000"/>
            <a:ext cx="6937375" cy="4916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45542" name="Text Box 6"/>
          <p:cNvSpPr txBox="1">
            <a:spLocks noChangeArrowheads="1"/>
          </p:cNvSpPr>
          <p:nvPr/>
        </p:nvSpPr>
        <p:spPr bwMode="auto">
          <a:xfrm>
            <a:off x="3505200" y="5638800"/>
            <a:ext cx="5486400" cy="830997"/>
          </a:xfrm>
          <a:prstGeom prst="rect">
            <a:avLst/>
          </a:prstGeom>
          <a:noFill/>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normAutofit fontScale="97500"/>
          </a:bodyPr>
          <a:lstStyle>
            <a:defPPr>
              <a:defRPr lang="en-US"/>
            </a:defPPr>
            <a:lvl1pPr marL="715963" indent="-715963" algn="r">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eaLnBrk="0" hangingPunct="0">
              <a:defRPr/>
            </a:pPr>
            <a:r>
              <a:rPr lang="en-US" dirty="0">
                <a:solidFill>
                  <a:srgbClr val="FFFFFF"/>
                </a:solidFill>
                <a:effectLst>
                  <a:glow rad="317500">
                    <a:srgbClr val="212121">
                      <a:alpha val="90000"/>
                    </a:srgbClr>
                  </a:glow>
                </a:effectLst>
                <a:ea typeface="ＭＳ Ｐゴシック"/>
              </a:rPr>
              <a:t>Exodus 12</a:t>
            </a:r>
          </a:p>
        </p:txBody>
      </p:sp>
    </p:spTree>
    <p:extLst>
      <p:ext uri="{BB962C8B-B14F-4D97-AF65-F5344CB8AC3E}">
        <p14:creationId xmlns:p14="http://schemas.microsoft.com/office/powerpoint/2010/main" val="2322066890"/>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2097" name="Picture 2" descr="eating the passover mea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33400" y="0"/>
            <a:ext cx="11201400" cy="69580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5155" name="Rectangle 3"/>
          <p:cNvSpPr>
            <a:spLocks noGrp="1" noChangeArrowheads="1"/>
          </p:cNvSpPr>
          <p:nvPr>
            <p:ph type="title"/>
          </p:nvPr>
        </p:nvSpPr>
        <p:spPr/>
        <p:txBody>
          <a:bodyPr/>
          <a:lstStyle/>
          <a:p>
            <a:pPr>
              <a:defRPr/>
            </a:pPr>
            <a:r>
              <a:rPr lang="en-US" b="1" dirty="0">
                <a:effectLst>
                  <a:glow rad="127000">
                    <a:schemeClr val="accent4">
                      <a:lumMod val="10000"/>
                    </a:schemeClr>
                  </a:glow>
                </a:effectLst>
                <a:latin typeface="Arial"/>
                <a:ea typeface="ＭＳ Ｐゴシック" charset="0"/>
                <a:cs typeface="Arial"/>
              </a:rPr>
              <a:t>Seating at Jesus</a:t>
            </a:r>
            <a:r>
              <a:rPr lang="uk-UA" altLang="ja-JP" b="1" dirty="0">
                <a:effectLst>
                  <a:glow rad="127000">
                    <a:schemeClr val="accent4">
                      <a:lumMod val="10000"/>
                    </a:schemeClr>
                  </a:glow>
                </a:effectLst>
                <a:latin typeface="Arial"/>
                <a:ea typeface="ＭＳ Ｐゴシック" charset="0"/>
                <a:cs typeface="Arial"/>
              </a:rPr>
              <a:t>'</a:t>
            </a:r>
            <a:r>
              <a:rPr lang="en-US" b="1" dirty="0">
                <a:effectLst>
                  <a:glow rad="127000">
                    <a:schemeClr val="accent4">
                      <a:lumMod val="10000"/>
                    </a:schemeClr>
                  </a:glow>
                </a:effectLst>
                <a:latin typeface="Arial"/>
                <a:ea typeface="ＭＳ Ｐゴシック" charset="0"/>
                <a:cs typeface="Arial"/>
              </a:rPr>
              <a:t> Passover</a:t>
            </a:r>
          </a:p>
        </p:txBody>
      </p:sp>
    </p:spTree>
    <p:extLst>
      <p:ext uri="{BB962C8B-B14F-4D97-AF65-F5344CB8AC3E}">
        <p14:creationId xmlns:p14="http://schemas.microsoft.com/office/powerpoint/2010/main" val="2557155525"/>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4145" name="Picture 2" descr="Purim"/>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74009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203" name="Rectangle 3"/>
          <p:cNvSpPr>
            <a:spLocks noGrp="1" noChangeArrowheads="1"/>
          </p:cNvSpPr>
          <p:nvPr>
            <p:ph type="title"/>
          </p:nvPr>
        </p:nvSpPr>
        <p:spPr>
          <a:xfrm>
            <a:off x="457200" y="-304800"/>
            <a:ext cx="3581400" cy="2160588"/>
          </a:xfrm>
        </p:spPr>
        <p:txBody>
          <a:bodyPr/>
          <a:lstStyle/>
          <a:p>
            <a:pPr>
              <a:defRPr/>
            </a:pPr>
            <a:r>
              <a:rPr lang="en-US" b="1">
                <a:effectLst>
                  <a:glow rad="127000">
                    <a:schemeClr val="accent4">
                      <a:lumMod val="10000"/>
                    </a:schemeClr>
                  </a:glow>
                </a:effectLst>
                <a:latin typeface="Arial"/>
                <a:ea typeface="ＭＳ Ｐゴシック" charset="0"/>
                <a:cs typeface="Arial"/>
              </a:rPr>
              <a:t>Modern Passover</a:t>
            </a:r>
          </a:p>
        </p:txBody>
      </p:sp>
    </p:spTree>
    <p:extLst>
      <p:ext uri="{BB962C8B-B14F-4D97-AF65-F5344CB8AC3E}">
        <p14:creationId xmlns:p14="http://schemas.microsoft.com/office/powerpoint/2010/main" val="901120159"/>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301" name="Rectangle 5"/>
          <p:cNvSpPr>
            <a:spLocks noChangeArrowheads="1"/>
          </p:cNvSpPr>
          <p:nvPr/>
        </p:nvSpPr>
        <p:spPr bwMode="auto">
          <a:xfrm>
            <a:off x="2128838" y="2133600"/>
            <a:ext cx="7010400" cy="4495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0" hangingPunct="0">
              <a:lnSpc>
                <a:spcPct val="90000"/>
              </a:lnSpc>
              <a:spcBef>
                <a:spcPct val="20000"/>
              </a:spcBef>
              <a:defRPr/>
            </a:pPr>
            <a:r>
              <a:rPr lang="ru-RU" sz="3200" dirty="0">
                <a:solidFill>
                  <a:srgbClr val="000000"/>
                </a:solidFill>
                <a:latin typeface="Trebuchet MS" charset="0"/>
              </a:rPr>
              <a:t>"</a:t>
            </a:r>
            <a:r>
              <a:rPr lang="en-US" sz="3200" dirty="0">
                <a:solidFill>
                  <a:srgbClr val="000000"/>
                </a:solidFill>
                <a:latin typeface="Trebuchet MS" charset="0"/>
              </a:rPr>
              <a:t>Therefore if you are presenting your offering at the altar, and there remember that your brother has something against you, leave your offering there before the altar and go; first be reconciled to your brother, and then come and present your offering.</a:t>
            </a:r>
            <a:r>
              <a:rPr lang="ru-RU" altLang="ja-JP" sz="3200" dirty="0">
                <a:solidFill>
                  <a:srgbClr val="000000"/>
                </a:solidFill>
                <a:latin typeface="Trebuchet MS" charset="0"/>
              </a:rPr>
              <a:t>"</a:t>
            </a:r>
            <a:endParaRPr lang="en-US" sz="3200" dirty="0">
              <a:solidFill>
                <a:srgbClr val="000000"/>
              </a:solidFill>
              <a:latin typeface="Trebuchet MS" charset="0"/>
            </a:endParaRPr>
          </a:p>
        </p:txBody>
      </p:sp>
      <p:sp>
        <p:nvSpPr>
          <p:cNvPr id="271362" name="Rectangle 2"/>
          <p:cNvSpPr>
            <a:spLocks noGrp="1" noChangeArrowheads="1"/>
          </p:cNvSpPr>
          <p:nvPr>
            <p:ph type="title"/>
          </p:nvPr>
        </p:nvSpPr>
        <p:spPr>
          <a:xfrm>
            <a:off x="685800" y="609600"/>
            <a:ext cx="7239000" cy="1143000"/>
          </a:xfrm>
        </p:spPr>
        <p:txBody>
          <a:bodyPr/>
          <a:lstStyle/>
          <a:p>
            <a:pPr eaLnBrk="1" hangingPunct="1">
              <a:defRPr/>
            </a:pPr>
            <a:r>
              <a:rPr lang="en-US">
                <a:latin typeface="Trebuchet MS" charset="0"/>
                <a:ea typeface="ＭＳ Ｐゴシック" charset="0"/>
                <a:cs typeface="ＭＳ Ｐゴシック" charset="0"/>
              </a:rPr>
              <a:t>Matthew 5:23-24</a:t>
            </a:r>
          </a:p>
        </p:txBody>
      </p:sp>
      <p:sp>
        <p:nvSpPr>
          <p:cNvPr id="271364" name="Oval 4"/>
          <p:cNvSpPr>
            <a:spLocks noChangeArrowheads="1"/>
          </p:cNvSpPr>
          <p:nvPr/>
        </p:nvSpPr>
        <p:spPr bwMode="auto">
          <a:xfrm>
            <a:off x="4724400" y="2438400"/>
            <a:ext cx="2438400" cy="914400"/>
          </a:xfrm>
          <a:prstGeom prst="ellipse">
            <a:avLst/>
          </a:prstGeom>
          <a:noFill/>
          <a:ln w="76200">
            <a:solidFill>
              <a:srgbClr val="FF0000"/>
            </a:solidFill>
            <a:round/>
            <a:headEnd/>
            <a:tailEnd/>
          </a:ln>
          <a:effectLst/>
          <a:extLst>
            <a:ext uri="{909E8E84-426E-40dd-AFC4-6F175D3DCCD1}">
              <a14:hiddenFill xmlns:a14="http://schemas.microsoft.com/office/drawing/2010/main" xmlns="">
                <a:solidFill>
                  <a:srgbClr val="FFFFFF"/>
                </a:solidFill>
              </a14:hiddenFill>
            </a:ext>
          </a:extLst>
        </p:spPr>
        <p:txBody>
          <a:bodyPr wrap="none" anchor="ctr"/>
          <a:lstStyle/>
          <a:p>
            <a:pPr eaLnBrk="0" hangingPunct="0">
              <a:defRPr/>
            </a:pPr>
            <a:endParaRPr lang="en-US" sz="2800" b="0">
              <a:solidFill>
                <a:srgbClr val="000000"/>
              </a:solidFill>
              <a:effectLst>
                <a:glow rad="101600">
                  <a:srgbClr val="000000">
                    <a:alpha val="94000"/>
                  </a:srgbClr>
                </a:glow>
              </a:effectLst>
            </a:endParaRPr>
          </a:p>
        </p:txBody>
      </p:sp>
      <p:sp>
        <p:nvSpPr>
          <p:cNvPr id="271365" name="Text Box 5"/>
          <p:cNvSpPr txBox="1">
            <a:spLocks noChangeArrowheads="1"/>
          </p:cNvSpPr>
          <p:nvPr/>
        </p:nvSpPr>
        <p:spPr bwMode="auto">
          <a:xfrm>
            <a:off x="6858000" y="1447800"/>
            <a:ext cx="933450" cy="1708150"/>
          </a:xfrm>
          <a:prstGeom prst="rect">
            <a:avLst/>
          </a:prstGeom>
          <a:noFill/>
          <a:ln w="9525">
            <a:noFill/>
            <a:miter lim="800000"/>
            <a:headEnd/>
            <a:tailEnd/>
          </a:ln>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10600" b="0" dirty="0">
                <a:solidFill>
                  <a:srgbClr val="FF0000"/>
                </a:solidFill>
                <a:effectLst>
                  <a:glow rad="101600">
                    <a:srgbClr val="000000">
                      <a:alpha val="94000"/>
                    </a:srgbClr>
                  </a:glow>
                </a:effectLst>
              </a:rPr>
              <a:t>?</a:t>
            </a:r>
          </a:p>
        </p:txBody>
      </p:sp>
    </p:spTree>
    <p:extLst>
      <p:ext uri="{BB962C8B-B14F-4D97-AF65-F5344CB8AC3E}">
        <p14:creationId xmlns:p14="http://schemas.microsoft.com/office/powerpoint/2010/main" val="68933939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71364"/>
                                        </p:tgtEl>
                                        <p:attrNameLst>
                                          <p:attrName>style.visibility</p:attrName>
                                        </p:attrNameLst>
                                      </p:cBhvr>
                                      <p:to>
                                        <p:strVal val="visible"/>
                                      </p:to>
                                    </p:set>
                                    <p:animEffect transition="in" filter="wipe(left)">
                                      <p:cBhvr>
                                        <p:cTn id="7" dur="500"/>
                                        <p:tgtEl>
                                          <p:spTgt spid="271364"/>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71365">
                                            <p:txEl>
                                              <p:pRg st="0" end="0"/>
                                            </p:txEl>
                                          </p:spTgt>
                                        </p:tgtEl>
                                        <p:attrNameLst>
                                          <p:attrName>style.visibility</p:attrName>
                                        </p:attrNameLst>
                                      </p:cBhvr>
                                      <p:to>
                                        <p:strVal val="visible"/>
                                      </p:to>
                                    </p:set>
                                    <p:animEffect transition="in" filter="wipe(left)">
                                      <p:cBhvr>
                                        <p:cTn id="11" dur="500"/>
                                        <p:tgtEl>
                                          <p:spTgt spid="27136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1364" grpId="0" animBg="1"/>
      <p:bldP spid="271365" grpId="0" build="p" autoUpdateAnimBg="0"/>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2337"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9859" name="Title 1"/>
          <p:cNvSpPr>
            <a:spLocks noGrp="1"/>
          </p:cNvSpPr>
          <p:nvPr>
            <p:ph type="ctrTitle" idx="4294967295"/>
          </p:nvPr>
        </p:nvSpPr>
        <p:spPr>
          <a:xfrm>
            <a:off x="0" y="5661025"/>
            <a:ext cx="9144000" cy="1120775"/>
          </a:xfrm>
          <a:effectLst>
            <a:outerShdw blurRad="63500" dist="35921" dir="2700000" algn="ctr" rotWithShape="0">
              <a:srgbClr val="000000">
                <a:alpha val="74998"/>
              </a:srgbClr>
            </a:outerShdw>
          </a:effectLst>
        </p:spPr>
        <p:txBody>
          <a:bodyPr/>
          <a:lstStyle/>
          <a:p>
            <a:pPr marL="539750" indent="-539750" algn="l" eaLnBrk="1" hangingPunct="1">
              <a:defRPr/>
            </a:pPr>
            <a:r>
              <a:rPr lang="en-US" sz="3600" b="1" i="1" dirty="0">
                <a:solidFill>
                  <a:schemeClr val="bg1"/>
                </a:solidFill>
                <a:latin typeface="Arial"/>
                <a:ea typeface="ＭＳ Ｐゴシック" charset="0"/>
                <a:cs typeface="Arial"/>
              </a:rPr>
              <a:t>I.  Look </a:t>
            </a:r>
            <a:r>
              <a:rPr lang="en-US" b="1" i="1" dirty="0">
                <a:solidFill>
                  <a:srgbClr val="FFFF00"/>
                </a:solidFill>
                <a:latin typeface="Arial"/>
                <a:ea typeface="ＭＳ Ｐゴシック" charset="0"/>
                <a:cs typeface="Arial"/>
              </a:rPr>
              <a:t>outward</a:t>
            </a:r>
            <a:r>
              <a:rPr lang="en-US" sz="3600" b="1" i="1" dirty="0">
                <a:solidFill>
                  <a:schemeClr val="bg1"/>
                </a:solidFill>
                <a:latin typeface="Arial"/>
                <a:ea typeface="ＭＳ Ｐゴシック" charset="0"/>
                <a:cs typeface="Arial"/>
              </a:rPr>
              <a:t> at your relationships with other believers</a:t>
            </a:r>
            <a:endParaRPr lang="en-US" sz="4000" b="1" dirty="0">
              <a:latin typeface="Arial"/>
              <a:ea typeface="ＭＳ Ｐゴシック" charset="0"/>
              <a:cs typeface="Arial"/>
            </a:endParaRPr>
          </a:p>
        </p:txBody>
      </p:sp>
      <p:sp>
        <p:nvSpPr>
          <p:cNvPr id="249860" name="Title 1"/>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algn="l">
              <a:defRPr/>
            </a:pPr>
            <a:r>
              <a:rPr lang="en-US" sz="3600" b="0" i="1">
                <a:solidFill>
                  <a:srgbClr val="FFFFFF"/>
                </a:solidFill>
                <a:latin typeface="Aramis Regular" charset="0"/>
              </a:rPr>
              <a:t>The Four Directions</a:t>
            </a:r>
            <a:endParaRPr lang="en-US" sz="4000" b="0">
              <a:solidFill>
                <a:srgbClr val="000000"/>
              </a:solidFill>
              <a:latin typeface="Calibri" charset="0"/>
            </a:endParaRPr>
          </a:p>
        </p:txBody>
      </p:sp>
      <p:sp>
        <p:nvSpPr>
          <p:cNvPr id="142340"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249862" name="Text Box 6"/>
          <p:cNvSpPr txBox="1">
            <a:spLocks noChangeArrowheads="1"/>
          </p:cNvSpPr>
          <p:nvPr/>
        </p:nvSpPr>
        <p:spPr bwMode="auto">
          <a:xfrm rot="-5400000">
            <a:off x="3740150" y="981075"/>
            <a:ext cx="1755775"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outward</a:t>
            </a:r>
          </a:p>
        </p:txBody>
      </p:sp>
    </p:spTree>
    <p:extLst>
      <p:ext uri="{BB962C8B-B14F-4D97-AF65-F5344CB8AC3E}">
        <p14:creationId xmlns:p14="http://schemas.microsoft.com/office/powerpoint/2010/main" val="2382450395"/>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385"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7507" name="Title 1"/>
          <p:cNvSpPr>
            <a:spLocks noGrp="1"/>
          </p:cNvSpPr>
          <p:nvPr>
            <p:ph type="ctrTitle" idx="4294967295"/>
          </p:nvPr>
        </p:nvSpPr>
        <p:spPr>
          <a:xfrm>
            <a:off x="0" y="6076950"/>
            <a:ext cx="9144000" cy="704850"/>
          </a:xfrm>
          <a:effectLst>
            <a:outerShdw blurRad="63500" dist="35921" dir="2700000" algn="ctr" rotWithShape="0">
              <a:srgbClr val="000000">
                <a:alpha val="74998"/>
              </a:srgbClr>
            </a:outerShdw>
          </a:effectLst>
        </p:spPr>
        <p:txBody>
          <a:bodyPr/>
          <a:lstStyle/>
          <a:p>
            <a:pPr marL="539750" indent="-539750" algn="l" eaLnBrk="1" hangingPunct="1">
              <a:defRPr/>
            </a:pPr>
            <a:r>
              <a:rPr lang="en-US" sz="3600" b="1" i="1" dirty="0">
                <a:solidFill>
                  <a:schemeClr val="bg1"/>
                </a:solidFill>
                <a:latin typeface="Arial"/>
                <a:ea typeface="ＭＳ Ｐゴシック" charset="0"/>
                <a:cs typeface="Arial"/>
              </a:rPr>
              <a:t>II.  Look </a:t>
            </a:r>
            <a:r>
              <a:rPr lang="en-US" b="1" i="1" dirty="0">
                <a:solidFill>
                  <a:srgbClr val="FFFF00"/>
                </a:solidFill>
                <a:latin typeface="Arial"/>
                <a:ea typeface="ＭＳ Ｐゴシック" charset="0"/>
                <a:cs typeface="Arial"/>
              </a:rPr>
              <a:t>back</a:t>
            </a:r>
            <a:r>
              <a:rPr lang="en-US" b="1" i="1" dirty="0">
                <a:solidFill>
                  <a:schemeClr val="bg1"/>
                </a:solidFill>
                <a:latin typeface="Arial"/>
                <a:ea typeface="ＭＳ Ｐゴシック" charset="0"/>
                <a:cs typeface="Arial"/>
              </a:rPr>
              <a:t> </a:t>
            </a:r>
            <a:r>
              <a:rPr lang="en-US" sz="3600" b="1" i="1" dirty="0">
                <a:solidFill>
                  <a:schemeClr val="bg1"/>
                </a:solidFill>
                <a:latin typeface="Arial"/>
                <a:ea typeface="ＭＳ Ｐゴシック" charset="0"/>
                <a:cs typeface="Arial"/>
              </a:rPr>
              <a:t>at Christ</a:t>
            </a:r>
            <a:r>
              <a:rPr lang="uk-UA" altLang="ja-JP" sz="3600" b="1" i="1" dirty="0">
                <a:solidFill>
                  <a:schemeClr val="bg1"/>
                </a:solidFill>
                <a:latin typeface="Arial"/>
                <a:ea typeface="ＭＳ Ｐゴシック" charset="0"/>
                <a:cs typeface="Arial"/>
              </a:rPr>
              <a:t>'</a:t>
            </a:r>
            <a:r>
              <a:rPr lang="en-US" sz="3600" b="1" i="1" dirty="0">
                <a:solidFill>
                  <a:schemeClr val="bg1"/>
                </a:solidFill>
                <a:latin typeface="Arial"/>
                <a:ea typeface="ＭＳ Ｐゴシック" charset="0"/>
                <a:cs typeface="Arial"/>
              </a:rPr>
              <a:t>s death for you</a:t>
            </a:r>
          </a:p>
        </p:txBody>
      </p:sp>
      <p:sp>
        <p:nvSpPr>
          <p:cNvPr id="277508" name="Title 1"/>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algn="l">
              <a:defRPr/>
            </a:pPr>
            <a:r>
              <a:rPr lang="en-US" sz="3600" b="0" i="1">
                <a:solidFill>
                  <a:srgbClr val="FFFFFF"/>
                </a:solidFill>
                <a:latin typeface="Aramis Regular" charset="0"/>
              </a:rPr>
              <a:t>The Four Directions</a:t>
            </a:r>
            <a:endParaRPr lang="en-US" sz="4000" b="0">
              <a:solidFill>
                <a:srgbClr val="000000"/>
              </a:solidFill>
              <a:latin typeface="Calibri" charset="0"/>
            </a:endParaRPr>
          </a:p>
        </p:txBody>
      </p:sp>
      <p:sp>
        <p:nvSpPr>
          <p:cNvPr id="144388"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277510" name="Text Box 6"/>
          <p:cNvSpPr txBox="1">
            <a:spLocks noChangeArrowheads="1"/>
          </p:cNvSpPr>
          <p:nvPr/>
        </p:nvSpPr>
        <p:spPr bwMode="auto">
          <a:xfrm rot="-5400000">
            <a:off x="3740150" y="981075"/>
            <a:ext cx="1755775"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outward</a:t>
            </a:r>
          </a:p>
        </p:txBody>
      </p:sp>
      <p:sp>
        <p:nvSpPr>
          <p:cNvPr id="144390" name="AutoShape 7"/>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277512" name="Text Box 8"/>
          <p:cNvSpPr txBox="1">
            <a:spLocks noChangeArrowheads="1"/>
          </p:cNvSpPr>
          <p:nvPr/>
        </p:nvSpPr>
        <p:spPr bwMode="auto">
          <a:xfrm rot="-21600000">
            <a:off x="2795588" y="2270125"/>
            <a:ext cx="1014412"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back</a:t>
            </a:r>
          </a:p>
        </p:txBody>
      </p:sp>
    </p:spTree>
    <p:extLst>
      <p:ext uri="{BB962C8B-B14F-4D97-AF65-F5344CB8AC3E}">
        <p14:creationId xmlns:p14="http://schemas.microsoft.com/office/powerpoint/2010/main" val="1192775025"/>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6433"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9555" name="Rectangle 3"/>
          <p:cNvSpPr>
            <a:spLocks noGrp="1" noChangeArrowheads="1"/>
          </p:cNvSpPr>
          <p:nvPr>
            <p:ph type="title" idx="4294967295"/>
          </p:nvPr>
        </p:nvSpPr>
        <p:spPr>
          <a:xfrm>
            <a:off x="304800" y="0"/>
            <a:ext cx="7772400" cy="1143000"/>
          </a:xfrm>
          <a:effectLst>
            <a:outerShdw blurRad="63500" dist="35921" dir="2700000" algn="ctr" rotWithShape="0">
              <a:srgbClr val="000000">
                <a:alpha val="74998"/>
              </a:srgbClr>
            </a:outerShdw>
          </a:effectLst>
        </p:spPr>
        <p:txBody>
          <a:bodyPr/>
          <a:lstStyle/>
          <a:p>
            <a:pPr algn="l" eaLnBrk="1" hangingPunct="1">
              <a:defRPr/>
            </a:pPr>
            <a:r>
              <a:rPr lang="en-US" u="sng">
                <a:solidFill>
                  <a:schemeClr val="bg1"/>
                </a:solidFill>
                <a:latin typeface="Arial" charset="0"/>
                <a:ea typeface="ＭＳ Ｐゴシック" charset="0"/>
                <a:cs typeface="ＭＳ Ｐゴシック" charset="0"/>
              </a:rPr>
              <a:t>1 Corinthians 11:23-25</a:t>
            </a:r>
          </a:p>
        </p:txBody>
      </p:sp>
      <p:sp>
        <p:nvSpPr>
          <p:cNvPr id="279556" name="Text Box 4"/>
          <p:cNvSpPr txBox="1">
            <a:spLocks noChangeArrowheads="1"/>
          </p:cNvSpPr>
          <p:nvPr/>
        </p:nvSpPr>
        <p:spPr bwMode="auto">
          <a:xfrm>
            <a:off x="365125" y="1143000"/>
            <a:ext cx="6188075" cy="5638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2800" baseline="30000" dirty="0">
                <a:solidFill>
                  <a:srgbClr val="FFFFFF"/>
                </a:solidFill>
              </a:rPr>
              <a:t>23</a:t>
            </a:r>
            <a:r>
              <a:rPr lang="en-US" sz="2800" dirty="0">
                <a:solidFill>
                  <a:srgbClr val="FFFFFF"/>
                </a:solidFill>
              </a:rPr>
              <a:t>For I received from the Lord what I also passed on to you: The Lord Jesus, on the night he was betrayed, took bread,  </a:t>
            </a:r>
            <a:r>
              <a:rPr lang="en-US" sz="2800" baseline="30000" dirty="0">
                <a:solidFill>
                  <a:srgbClr val="FFFFFF"/>
                </a:solidFill>
              </a:rPr>
              <a:t>24</a:t>
            </a:r>
            <a:r>
              <a:rPr lang="en-US" sz="2800" dirty="0">
                <a:solidFill>
                  <a:srgbClr val="FFFFFF"/>
                </a:solidFill>
              </a:rPr>
              <a:t>and when he had given thanks, he broke it and said, </a:t>
            </a:r>
            <a:r>
              <a:rPr lang="ru-RU" sz="2800" dirty="0">
                <a:solidFill>
                  <a:srgbClr val="FFFFFF"/>
                </a:solidFill>
              </a:rPr>
              <a:t>"</a:t>
            </a:r>
            <a:r>
              <a:rPr lang="en-US" sz="2800" dirty="0">
                <a:solidFill>
                  <a:srgbClr val="FFFFFF"/>
                </a:solidFill>
              </a:rPr>
              <a:t>This is my body, which is for you; do this in remembrance of me.</a:t>
            </a:r>
            <a:r>
              <a:rPr lang="ru-RU" sz="2800" dirty="0">
                <a:solidFill>
                  <a:srgbClr val="FFFFFF"/>
                </a:solidFill>
              </a:rPr>
              <a:t>"</a:t>
            </a:r>
            <a:r>
              <a:rPr lang="en-US" sz="2800" dirty="0">
                <a:solidFill>
                  <a:srgbClr val="FFFFFF"/>
                </a:solidFill>
              </a:rPr>
              <a:t>  </a:t>
            </a:r>
            <a:r>
              <a:rPr lang="en-US" sz="2800" baseline="30000" dirty="0">
                <a:solidFill>
                  <a:srgbClr val="FFFFFF"/>
                </a:solidFill>
              </a:rPr>
              <a:t>25</a:t>
            </a:r>
            <a:r>
              <a:rPr lang="en-US" sz="2800" dirty="0">
                <a:solidFill>
                  <a:srgbClr val="FFFFFF"/>
                </a:solidFill>
              </a:rPr>
              <a:t>In the same way, after supper he took the cup, saying, </a:t>
            </a:r>
            <a:r>
              <a:rPr lang="ru-RU" sz="2800" dirty="0">
                <a:solidFill>
                  <a:srgbClr val="FFFFFF"/>
                </a:solidFill>
              </a:rPr>
              <a:t>"</a:t>
            </a:r>
            <a:r>
              <a:rPr lang="en-US" sz="2800" dirty="0">
                <a:solidFill>
                  <a:srgbClr val="FFFFFF"/>
                </a:solidFill>
              </a:rPr>
              <a:t>This cup is the new covenant in my blood; do this, whenever you drink it, in remembrance of me.</a:t>
            </a:r>
            <a:r>
              <a:rPr lang="ru-RU" sz="2800" dirty="0">
                <a:solidFill>
                  <a:srgbClr val="FFFFFF"/>
                </a:solidFill>
              </a:rPr>
              <a:t>"</a:t>
            </a:r>
            <a:r>
              <a:rPr lang="en-US" sz="2800" dirty="0">
                <a:solidFill>
                  <a:srgbClr val="FFFFFF"/>
                </a:solidFill>
              </a:rPr>
              <a:t> </a:t>
            </a:r>
          </a:p>
        </p:txBody>
      </p:sp>
    </p:spTree>
    <p:extLst>
      <p:ext uri="{BB962C8B-B14F-4D97-AF65-F5344CB8AC3E}">
        <p14:creationId xmlns:p14="http://schemas.microsoft.com/office/powerpoint/2010/main" val="806818830"/>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8481" name="Picture 2" descr="Passove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010400" y="0"/>
            <a:ext cx="21336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8482" name="Picture 3" descr="Passove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2405063"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8483" name="Rectangle 4"/>
          <p:cNvSpPr>
            <a:spLocks noGrp="1" noChangeArrowheads="1"/>
          </p:cNvSpPr>
          <p:nvPr>
            <p:ph type="title"/>
          </p:nvPr>
        </p:nvSpPr>
        <p:spPr>
          <a:xfrm>
            <a:off x="1828800" y="0"/>
            <a:ext cx="6324600" cy="1524000"/>
          </a:xfrm>
          <a:solidFill>
            <a:srgbClr val="0000FF"/>
          </a:solidFill>
        </p:spPr>
        <p:txBody>
          <a:bodyPr/>
          <a:lstStyle/>
          <a:p>
            <a:r>
              <a:rPr lang="en-US" dirty="0">
                <a:latin typeface="Tahoma" charset="0"/>
                <a:ea typeface="ＭＳ Ｐゴシック" charset="0"/>
                <a:cs typeface="ＭＳ Ｐゴシック" charset="0"/>
              </a:rPr>
              <a:t>Passover</a:t>
            </a:r>
            <a:r>
              <a:rPr lang="uk-UA" altLang="ja-JP" dirty="0">
                <a:latin typeface="Tahoma" charset="0"/>
                <a:ea typeface="ＭＳ Ｐゴシック" charset="0"/>
                <a:cs typeface="ＭＳ Ｐゴシック" charset="0"/>
              </a:rPr>
              <a:t>'</a:t>
            </a:r>
            <a:r>
              <a:rPr lang="en-US" dirty="0">
                <a:latin typeface="Tahoma" charset="0"/>
                <a:ea typeface="ＭＳ Ｐゴシック" charset="0"/>
                <a:cs typeface="ＭＳ Ｐゴシック" charset="0"/>
              </a:rPr>
              <a:t>s Past Significance </a:t>
            </a:r>
          </a:p>
        </p:txBody>
      </p:sp>
    </p:spTree>
    <p:extLst>
      <p:ext uri="{BB962C8B-B14F-4D97-AF65-F5344CB8AC3E}">
        <p14:creationId xmlns:p14="http://schemas.microsoft.com/office/powerpoint/2010/main" val="2458453168"/>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0" name="Rectangle 2"/>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algn="l" eaLnBrk="0" hangingPunct="0">
              <a:defRPr/>
            </a:pPr>
            <a:endParaRPr lang="en-US" b="0">
              <a:solidFill>
                <a:srgbClr val="2F1311"/>
              </a:solidFill>
            </a:endParaRPr>
          </a:p>
        </p:txBody>
      </p:sp>
      <p:pic>
        <p:nvPicPr>
          <p:cNvPr id="150530" name="Picture 3" descr="Passover Cup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422775" y="0"/>
            <a:ext cx="47212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0531" name="Picture 4" descr="j028038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990600"/>
            <a:ext cx="2425700" cy="304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0532" name="Picture 5" descr="j028038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17700" y="990600"/>
            <a:ext cx="2425700" cy="304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0533" name="Picture 6" descr="j028038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3733800"/>
            <a:ext cx="2425700" cy="304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0534" name="Picture 7" descr="j028038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17700" y="3733800"/>
            <a:ext cx="2425700" cy="304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3656" name="Text Box 8"/>
          <p:cNvSpPr txBox="1">
            <a:spLocks noChangeArrowheads="1"/>
          </p:cNvSpPr>
          <p:nvPr/>
        </p:nvSpPr>
        <p:spPr bwMode="auto">
          <a:xfrm>
            <a:off x="228600" y="1981200"/>
            <a:ext cx="1884363"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r>
              <a:rPr lang="en-US" sz="3200">
                <a:solidFill>
                  <a:srgbClr val="2F1311"/>
                </a:solidFill>
                <a:latin typeface="Tahoma" charset="0"/>
              </a:rPr>
              <a:t>Blessing</a:t>
            </a:r>
            <a:endParaRPr lang="en-US" sz="1800" b="0">
              <a:solidFill>
                <a:srgbClr val="2F1311"/>
              </a:solidFill>
              <a:latin typeface="Tahoma" charset="0"/>
            </a:endParaRPr>
          </a:p>
        </p:txBody>
      </p:sp>
      <p:sp>
        <p:nvSpPr>
          <p:cNvPr id="283657" name="Text Box 9"/>
          <p:cNvSpPr txBox="1">
            <a:spLocks noChangeArrowheads="1"/>
          </p:cNvSpPr>
          <p:nvPr/>
        </p:nvSpPr>
        <p:spPr bwMode="auto">
          <a:xfrm>
            <a:off x="2330450" y="1981200"/>
            <a:ext cx="178435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r>
              <a:rPr lang="en-US" sz="3200">
                <a:solidFill>
                  <a:srgbClr val="2F1311"/>
                </a:solidFill>
                <a:latin typeface="Tahoma" charset="0"/>
              </a:rPr>
              <a:t>Plagues</a:t>
            </a:r>
            <a:endParaRPr lang="en-US" sz="1800" b="0">
              <a:solidFill>
                <a:srgbClr val="2F1311"/>
              </a:solidFill>
              <a:latin typeface="Tahoma" charset="0"/>
            </a:endParaRPr>
          </a:p>
        </p:txBody>
      </p:sp>
      <p:sp>
        <p:nvSpPr>
          <p:cNvPr id="283658" name="Text Box 10"/>
          <p:cNvSpPr txBox="1">
            <a:spLocks noChangeArrowheads="1"/>
          </p:cNvSpPr>
          <p:nvPr/>
        </p:nvSpPr>
        <p:spPr bwMode="auto">
          <a:xfrm>
            <a:off x="-73025" y="4800600"/>
            <a:ext cx="26638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r>
              <a:rPr lang="en-US" sz="3200">
                <a:solidFill>
                  <a:srgbClr val="2F1311"/>
                </a:solidFill>
                <a:latin typeface="Tahoma" charset="0"/>
              </a:rPr>
              <a:t>Redemption</a:t>
            </a:r>
            <a:endParaRPr lang="en-US" sz="1800" b="0">
              <a:solidFill>
                <a:srgbClr val="2F1311"/>
              </a:solidFill>
              <a:latin typeface="Tahoma" charset="0"/>
            </a:endParaRPr>
          </a:p>
        </p:txBody>
      </p:sp>
      <p:sp>
        <p:nvSpPr>
          <p:cNvPr id="283659" name="Text Box 11"/>
          <p:cNvSpPr txBox="1">
            <a:spLocks noChangeArrowheads="1"/>
          </p:cNvSpPr>
          <p:nvPr/>
        </p:nvSpPr>
        <p:spPr bwMode="auto">
          <a:xfrm>
            <a:off x="2590800" y="4800600"/>
            <a:ext cx="14446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r>
              <a:rPr lang="en-US" sz="3200">
                <a:solidFill>
                  <a:srgbClr val="2F1311"/>
                </a:solidFill>
                <a:latin typeface="Tahoma" charset="0"/>
              </a:rPr>
              <a:t>Praise</a:t>
            </a:r>
            <a:endParaRPr lang="en-US" sz="1800" b="0">
              <a:solidFill>
                <a:srgbClr val="2F1311"/>
              </a:solidFill>
              <a:latin typeface="Tahoma" charset="0"/>
            </a:endParaRPr>
          </a:p>
        </p:txBody>
      </p:sp>
      <p:sp>
        <p:nvSpPr>
          <p:cNvPr id="283660" name="Rectangle 12"/>
          <p:cNvSpPr>
            <a:spLocks noGrp="1" noChangeArrowheads="1"/>
          </p:cNvSpPr>
          <p:nvPr>
            <p:ph type="title"/>
          </p:nvPr>
        </p:nvSpPr>
        <p:spPr>
          <a:xfrm>
            <a:off x="0" y="0"/>
            <a:ext cx="7705725" cy="1143000"/>
          </a:xfrm>
          <a:solidFill>
            <a:schemeClr val="bg2"/>
          </a:solidFill>
          <a:effectLst>
            <a:outerShdw blurRad="63500" dist="38099" dir="2700000" algn="ctr" rotWithShape="0">
              <a:schemeClr val="bg2">
                <a:alpha val="74998"/>
              </a:schemeClr>
            </a:outerShdw>
          </a:effectLst>
        </p:spPr>
        <p:txBody>
          <a:bodyPr/>
          <a:lstStyle/>
          <a:p>
            <a:pPr algn="ctr" eaLnBrk="1" hangingPunct="1">
              <a:defRPr/>
            </a:pPr>
            <a:r>
              <a:rPr lang="en-US" dirty="0">
                <a:latin typeface="Arial" charset="0"/>
              </a:rPr>
              <a:t>The Four Cups (Exod. 6:6-7)</a:t>
            </a:r>
          </a:p>
        </p:txBody>
      </p:sp>
      <p:sp>
        <p:nvSpPr>
          <p:cNvPr id="283661" name="Oval 13"/>
          <p:cNvSpPr>
            <a:spLocks noChangeArrowheads="1"/>
          </p:cNvSpPr>
          <p:nvPr/>
        </p:nvSpPr>
        <p:spPr bwMode="auto">
          <a:xfrm>
            <a:off x="5943600" y="1600200"/>
            <a:ext cx="2514600" cy="1371600"/>
          </a:xfrm>
          <a:prstGeom prst="ellipse">
            <a:avLst/>
          </a:prstGeom>
          <a:noFill/>
          <a:ln w="762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l" eaLnBrk="0" hangingPunct="0"/>
            <a:endParaRPr lang="en-US" b="0">
              <a:solidFill>
                <a:srgbClr val="2F1311"/>
              </a:solidFill>
            </a:endParaRPr>
          </a:p>
        </p:txBody>
      </p:sp>
    </p:spTree>
    <p:extLst>
      <p:ext uri="{BB962C8B-B14F-4D97-AF65-F5344CB8AC3E}">
        <p14:creationId xmlns:p14="http://schemas.microsoft.com/office/powerpoint/2010/main" val="389727300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delay="0"/>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283656"/>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grpId="0" nodeType="afterEffect">
                                  <p:stCondLst>
                                    <p:cond delay="0"/>
                                  </p:stCondLst>
                                  <p:childTnLst>
                                    <p:set>
                                      <p:cBhvr>
                                        <p:cTn id="9" dur="1" fill="hold">
                                          <p:stCondLst>
                                            <p:cond delay="0"/>
                                          </p:stCondLst>
                                        </p:cTn>
                                        <p:tgtEl>
                                          <p:spTgt spid="283657"/>
                                        </p:tgtEl>
                                        <p:attrNameLst>
                                          <p:attrName>style.visibility</p:attrName>
                                        </p:attrNameLst>
                                      </p:cBhvr>
                                      <p:to>
                                        <p:strVal val="visible"/>
                                      </p:to>
                                    </p:set>
                                  </p:childTnLst>
                                </p:cTn>
                              </p:par>
                            </p:childTnLst>
                          </p:cTn>
                        </p:par>
                        <p:par>
                          <p:cTn id="10" fill="hold" nodeType="afterGroup">
                            <p:stCondLst>
                              <p:cond delay="0"/>
                            </p:stCondLst>
                            <p:childTnLst>
                              <p:par>
                                <p:cTn id="11" presetID="1" presetClass="entr" presetSubtype="0" fill="hold" grpId="0" nodeType="afterEffect">
                                  <p:stCondLst>
                                    <p:cond delay="0"/>
                                  </p:stCondLst>
                                  <p:childTnLst>
                                    <p:set>
                                      <p:cBhvr>
                                        <p:cTn id="12" dur="1" fill="hold">
                                          <p:stCondLst>
                                            <p:cond delay="0"/>
                                          </p:stCondLst>
                                        </p:cTn>
                                        <p:tgtEl>
                                          <p:spTgt spid="283658"/>
                                        </p:tgtEl>
                                        <p:attrNameLst>
                                          <p:attrName>style.visibility</p:attrName>
                                        </p:attrNameLst>
                                      </p:cBhvr>
                                      <p:to>
                                        <p:strVal val="visible"/>
                                      </p:to>
                                    </p:set>
                                  </p:childTnLst>
                                </p:cTn>
                              </p:par>
                            </p:childTnLst>
                          </p:cTn>
                        </p:par>
                        <p:par>
                          <p:cTn id="13" fill="hold" nodeType="afterGroup">
                            <p:stCondLst>
                              <p:cond delay="0"/>
                            </p:stCondLst>
                            <p:childTnLst>
                              <p:par>
                                <p:cTn id="14" presetID="1" presetClass="entr" presetSubtype="0" fill="hold" grpId="0" nodeType="afterEffect">
                                  <p:stCondLst>
                                    <p:cond delay="0"/>
                                  </p:stCondLst>
                                  <p:childTnLst>
                                    <p:set>
                                      <p:cBhvr>
                                        <p:cTn id="15" dur="1" fill="hold">
                                          <p:stCondLst>
                                            <p:cond delay="0"/>
                                          </p:stCondLst>
                                        </p:cTn>
                                        <p:tgtEl>
                                          <p:spTgt spid="283659"/>
                                        </p:tgtEl>
                                        <p:attrNameLst>
                                          <p:attrName>style.visibility</p:attrName>
                                        </p:attrNameLst>
                                      </p:cBhvr>
                                      <p:to>
                                        <p:strVal val="visible"/>
                                      </p:to>
                                    </p:set>
                                  </p:childTnLst>
                                </p:cTn>
                              </p:par>
                            </p:childTnLst>
                          </p:cTn>
                        </p:par>
                        <p:par>
                          <p:cTn id="16" fill="hold" nodeType="afterGroup">
                            <p:stCondLst>
                              <p:cond delay="0"/>
                            </p:stCondLst>
                            <p:childTnLst>
                              <p:par>
                                <p:cTn id="17" presetID="51" presetClass="entr" presetSubtype="0" fill="hold" grpId="0" nodeType="afterEffect">
                                  <p:stCondLst>
                                    <p:cond delay="0"/>
                                  </p:stCondLst>
                                  <p:childTnLst>
                                    <p:set>
                                      <p:cBhvr>
                                        <p:cTn id="18" dur="1" fill="hold">
                                          <p:stCondLst>
                                            <p:cond delay="0"/>
                                          </p:stCondLst>
                                        </p:cTn>
                                        <p:tgtEl>
                                          <p:spTgt spid="283661"/>
                                        </p:tgtEl>
                                        <p:attrNameLst>
                                          <p:attrName>style.visibility</p:attrName>
                                        </p:attrNameLst>
                                      </p:cBhvr>
                                      <p:to>
                                        <p:strVal val="visible"/>
                                      </p:to>
                                    </p:set>
                                    <p:animEffect transition="in" filter="fade">
                                      <p:cBhvr>
                                        <p:cTn id="19" dur="770" decel="100000"/>
                                        <p:tgtEl>
                                          <p:spTgt spid="283661"/>
                                        </p:tgtEl>
                                      </p:cBhvr>
                                    </p:animEffect>
                                    <p:animScale>
                                      <p:cBhvr>
                                        <p:cTn id="20" dur="770" decel="100000"/>
                                        <p:tgtEl>
                                          <p:spTgt spid="283661"/>
                                        </p:tgtEl>
                                      </p:cBhvr>
                                      <p:from x="10000" y="10000"/>
                                      <p:to x="200000" y="450000"/>
                                    </p:animScale>
                                    <p:animScale>
                                      <p:cBhvr>
                                        <p:cTn id="21" dur="1230" accel="100000" fill="hold">
                                          <p:stCondLst>
                                            <p:cond delay="770"/>
                                          </p:stCondLst>
                                        </p:cTn>
                                        <p:tgtEl>
                                          <p:spTgt spid="283661"/>
                                        </p:tgtEl>
                                      </p:cBhvr>
                                      <p:from x="200000" y="450000"/>
                                      <p:to x="100000" y="100000"/>
                                    </p:animScale>
                                    <p:set>
                                      <p:cBhvr>
                                        <p:cTn id="22" dur="770" fill="hold"/>
                                        <p:tgtEl>
                                          <p:spTgt spid="283661"/>
                                        </p:tgtEl>
                                        <p:attrNameLst>
                                          <p:attrName>ppt_x</p:attrName>
                                        </p:attrNameLst>
                                      </p:cBhvr>
                                      <p:to>
                                        <p:strVal val="(0.5)"/>
                                      </p:to>
                                    </p:set>
                                    <p:anim from="(0.5)" to="(#ppt_x)" calcmode="lin" valueType="num">
                                      <p:cBhvr>
                                        <p:cTn id="23" dur="1230" accel="100000" fill="hold">
                                          <p:stCondLst>
                                            <p:cond delay="770"/>
                                          </p:stCondLst>
                                        </p:cTn>
                                        <p:tgtEl>
                                          <p:spTgt spid="283661"/>
                                        </p:tgtEl>
                                        <p:attrNameLst>
                                          <p:attrName>ppt_x</p:attrName>
                                        </p:attrNameLst>
                                      </p:cBhvr>
                                    </p:anim>
                                    <p:set>
                                      <p:cBhvr>
                                        <p:cTn id="24" dur="770" fill="hold"/>
                                        <p:tgtEl>
                                          <p:spTgt spid="283661"/>
                                        </p:tgtEl>
                                        <p:attrNameLst>
                                          <p:attrName>ppt_y</p:attrName>
                                        </p:attrNameLst>
                                      </p:cBhvr>
                                      <p:to>
                                        <p:strVal val="(#ppt_y+0.4)"/>
                                      </p:to>
                                    </p:set>
                                    <p:anim from="(#ppt_y+0.4)" to="(#ppt_y)" calcmode="lin" valueType="num">
                                      <p:cBhvr>
                                        <p:cTn id="25" dur="1230" accel="100000" fill="hold">
                                          <p:stCondLst>
                                            <p:cond delay="770"/>
                                          </p:stCondLst>
                                        </p:cTn>
                                        <p:tgtEl>
                                          <p:spTgt spid="283661"/>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3656" grpId="0"/>
      <p:bldP spid="283657" grpId="0"/>
      <p:bldP spid="283658" grpId="0"/>
      <p:bldP spid="283659" grpId="0"/>
      <p:bldP spid="283661" grpId="0" animBg="1"/>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8" name="Rectangle 2"/>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algn="l" eaLnBrk="0" hangingPunct="0">
              <a:defRPr/>
            </a:pPr>
            <a:endParaRPr lang="en-US" b="0">
              <a:solidFill>
                <a:srgbClr val="2F1311"/>
              </a:solidFill>
            </a:endParaRPr>
          </a:p>
        </p:txBody>
      </p:sp>
      <p:sp>
        <p:nvSpPr>
          <p:cNvPr id="285699" name="Rectangle 3"/>
          <p:cNvSpPr>
            <a:spLocks noGrp="1" noChangeArrowheads="1"/>
          </p:cNvSpPr>
          <p:nvPr>
            <p:ph type="title"/>
          </p:nvPr>
        </p:nvSpPr>
        <p:spPr>
          <a:effectLst>
            <a:outerShdw blurRad="63500" dist="38099" dir="2700000" algn="ctr" rotWithShape="0">
              <a:schemeClr val="bg2">
                <a:alpha val="74998"/>
              </a:schemeClr>
            </a:outerShdw>
          </a:effectLst>
        </p:spPr>
        <p:txBody>
          <a:bodyPr/>
          <a:lstStyle/>
          <a:p>
            <a:pPr eaLnBrk="1" hangingPunct="1">
              <a:defRPr/>
            </a:pPr>
            <a:r>
              <a:rPr lang="en-US">
                <a:latin typeface="Arial" charset="0"/>
              </a:rPr>
              <a:t>The Order of the Celebrations</a:t>
            </a:r>
          </a:p>
        </p:txBody>
      </p:sp>
      <p:graphicFrame>
        <p:nvGraphicFramePr>
          <p:cNvPr id="285700" name="Group 4"/>
          <p:cNvGraphicFramePr>
            <a:graphicFrameLocks noGrp="1"/>
          </p:cNvGraphicFramePr>
          <p:nvPr/>
        </p:nvGraphicFramePr>
        <p:xfrm>
          <a:off x="76200" y="1295400"/>
          <a:ext cx="7880350" cy="5593008"/>
        </p:xfrm>
        <a:graphic>
          <a:graphicData uri="http://schemas.openxmlformats.org/drawingml/2006/table">
            <a:tbl>
              <a:tblPr/>
              <a:tblGrid>
                <a:gridCol w="4018979">
                  <a:extLst>
                    <a:ext uri="{9D8B030D-6E8A-4147-A177-3AD203B41FA5}">
                      <a16:colId xmlns:a16="http://schemas.microsoft.com/office/drawing/2014/main" val="20000"/>
                    </a:ext>
                  </a:extLst>
                </a:gridCol>
                <a:gridCol w="3861371">
                  <a:extLst>
                    <a:ext uri="{9D8B030D-6E8A-4147-A177-3AD203B41FA5}">
                      <a16:colId xmlns:a16="http://schemas.microsoft.com/office/drawing/2014/main" val="20001"/>
                    </a:ext>
                  </a:extLst>
                </a:gridCol>
              </a:tblGrid>
              <a:tr h="460349">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2000" b="1" i="0" u="none"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Passover</a:t>
                      </a:r>
                      <a:endParaRPr kumimoji="0" lang="en-US" altLang="zh-CN" sz="2400" b="0"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2" marR="91442" marT="45717" marB="457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2000" b="1" i="0" u="none"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Lord</a:t>
                      </a:r>
                      <a:r>
                        <a:rPr kumimoji="0" lang="uk-UA" altLang="zh-CN" sz="2000" b="1" i="0" u="none"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a:t>
                      </a:r>
                      <a:r>
                        <a:rPr kumimoji="0" lang="en-US" altLang="zh-CN" sz="2000" b="1" i="0" u="none"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s Supper </a:t>
                      </a:r>
                      <a:endParaRPr kumimoji="0" lang="en-US" altLang="zh-CN" sz="2400" b="0"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2" marR="91442" marT="45717" marB="457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377804">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800" b="1" i="0" u="none" strike="noStrike" cap="none" normalizeH="0" baseline="0">
                          <a:ln>
                            <a:noFill/>
                          </a:ln>
                          <a:solidFill>
                            <a:srgbClr val="FFFFFF"/>
                          </a:solidFill>
                          <a:effectLst>
                            <a:outerShdw blurRad="38100" dist="38100" dir="2700000" algn="tl">
                              <a:srgbClr val="000000"/>
                            </a:outerShdw>
                          </a:effectLst>
                          <a:latin typeface="Arial"/>
                          <a:ea typeface="宋体" charset="0"/>
                          <a:cs typeface="Arial"/>
                        </a:rPr>
                        <a:t>Light candles</a:t>
                      </a:r>
                      <a:endParaRPr kumimoji="0" lang="en-US" altLang="zh-CN" sz="2800" b="1" i="0" u="none" strike="noStrike" cap="none" normalizeH="0" baseline="0">
                        <a:ln>
                          <a:noFill/>
                        </a:ln>
                        <a:solidFill>
                          <a:srgbClr val="FFFFFF"/>
                        </a:solidFill>
                        <a:effectLst>
                          <a:outerShdw blurRad="38100" dist="38100" dir="2700000" algn="tl">
                            <a:srgbClr val="000000"/>
                          </a:outerShdw>
                        </a:effectLst>
                        <a:latin typeface="Arial"/>
                        <a:ea typeface="宋体" charset="0"/>
                        <a:cs typeface="Arial"/>
                      </a:endParaRPr>
                    </a:p>
                  </a:txBody>
                  <a:tcPr marL="91442" marR="91442" marT="45717" marB="457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800" b="1" i="0" u="none" strike="noStrike" cap="none" normalizeH="0" baseline="0">
                          <a:ln>
                            <a:noFill/>
                          </a:ln>
                          <a:solidFill>
                            <a:srgbClr val="FFFFFF"/>
                          </a:solidFill>
                          <a:effectLst>
                            <a:outerShdw blurRad="38100" dist="38100" dir="2700000" algn="tl">
                              <a:srgbClr val="000000"/>
                            </a:outerShdw>
                          </a:effectLst>
                          <a:latin typeface="Arial"/>
                          <a:ea typeface="宋体" charset="0"/>
                          <a:cs typeface="Arial"/>
                        </a:rPr>
                        <a:t>Assumed (not recorded)</a:t>
                      </a:r>
                      <a:endParaRPr kumimoji="0" lang="en-US" altLang="zh-CN" sz="1600" b="1" i="0" u="none" strike="noStrike" cap="none" normalizeH="0" baseline="0">
                        <a:ln>
                          <a:noFill/>
                        </a:ln>
                        <a:solidFill>
                          <a:srgbClr val="FFFFFF"/>
                        </a:solidFill>
                        <a:effectLst>
                          <a:outerShdw blurRad="38100" dist="38100" dir="2700000" algn="tl">
                            <a:srgbClr val="000000"/>
                          </a:outerShdw>
                        </a:effectLst>
                        <a:latin typeface="Arial"/>
                        <a:ea typeface="宋体" charset="0"/>
                        <a:cs typeface="Arial"/>
                      </a:endParaRPr>
                    </a:p>
                  </a:txBody>
                  <a:tcPr marL="91442" marR="91442" marT="45717" marB="457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462957">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800" b="1" i="0" u="sng"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1st Cup</a:t>
                      </a:r>
                      <a:r>
                        <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Blessing/Sanctification, saying, </a:t>
                      </a:r>
                      <a:r>
                        <a:rPr kumimoji="0" lang="ru-RU"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I will bring you out from under the burdens of the Egyptians</a:t>
                      </a:r>
                      <a:r>
                        <a:rPr kumimoji="0" lang="ru-RU"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(1st of 4 </a:t>
                      </a:r>
                      <a:r>
                        <a:rPr kumimoji="0" lang="ru-RU"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I wills</a:t>
                      </a:r>
                      <a:r>
                        <a:rPr kumimoji="0" lang="ru-RU"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of Exod. 6:6-7)</a:t>
                      </a:r>
                      <a:endParaRPr kumimoji="0" lang="en-US" altLang="zh-CN" sz="2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2" marR="91442" marT="45717" marB="457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ru-RU"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Take this and divide it among yourselves… I will not drink again of the fruit of the vine until the kingdom of God comes</a:t>
                      </a:r>
                      <a:r>
                        <a:rPr kumimoji="0" lang="ru-RU"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(Luke 22:17b-18)</a:t>
                      </a:r>
                      <a:endParaRPr kumimoji="0" lang="en-US" altLang="zh-CN" sz="16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2" marR="91442" marT="45717" marB="457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640044">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Washing of one</a:t>
                      </a:r>
                      <a:r>
                        <a:rPr kumimoji="0" lang="uk-UA"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s </a:t>
                      </a:r>
                      <a:r>
                        <a:rPr kumimoji="0" lang="en-US" altLang="zh-CN" sz="1800" b="1" i="1"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own hands</a:t>
                      </a:r>
                      <a:endParaRPr kumimoji="0" lang="en-US" altLang="zh-CN" sz="2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2" marR="91442" marT="45717" marB="457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800" b="1" i="0" u="none" strike="noStrike" cap="none" normalizeH="0" baseline="0">
                          <a:ln>
                            <a:noFill/>
                          </a:ln>
                          <a:solidFill>
                            <a:srgbClr val="FFFFFF"/>
                          </a:solidFill>
                          <a:effectLst>
                            <a:outerShdw blurRad="38100" dist="38100" dir="2700000" algn="tl">
                              <a:srgbClr val="000000"/>
                            </a:outerShdw>
                          </a:effectLst>
                          <a:latin typeface="Arial"/>
                          <a:ea typeface="宋体" charset="0"/>
                          <a:cs typeface="Arial"/>
                        </a:rPr>
                        <a:t>Washed </a:t>
                      </a:r>
                      <a:r>
                        <a:rPr kumimoji="0" lang="en-US" altLang="zh-CN" sz="1800" b="1" i="1" u="none" strike="noStrike" cap="none" normalizeH="0" baseline="0">
                          <a:ln>
                            <a:noFill/>
                          </a:ln>
                          <a:solidFill>
                            <a:srgbClr val="FFFFFF"/>
                          </a:solidFill>
                          <a:effectLst>
                            <a:outerShdw blurRad="38100" dist="38100" dir="2700000" algn="tl">
                              <a:srgbClr val="000000"/>
                            </a:outerShdw>
                          </a:effectLst>
                          <a:latin typeface="Arial"/>
                          <a:ea typeface="宋体" charset="0"/>
                          <a:cs typeface="Arial"/>
                        </a:rPr>
                        <a:t>disciples feet</a:t>
                      </a:r>
                      <a:r>
                        <a:rPr kumimoji="0" lang="en-US" altLang="zh-CN" sz="1800" b="1" i="0" u="none" strike="noStrike" cap="none" normalizeH="0" baseline="0">
                          <a:ln>
                            <a:noFill/>
                          </a:ln>
                          <a:solidFill>
                            <a:srgbClr val="FFFFFF"/>
                          </a:solidFill>
                          <a:effectLst>
                            <a:outerShdw blurRad="38100" dist="38100" dir="2700000" algn="tl">
                              <a:srgbClr val="000000"/>
                            </a:outerShdw>
                          </a:effectLst>
                          <a:latin typeface="Arial"/>
                          <a:ea typeface="宋体" charset="0"/>
                          <a:cs typeface="Arial"/>
                        </a:rPr>
                        <a:t> during meal (John 13:2, 4)</a:t>
                      </a:r>
                      <a:endParaRPr kumimoji="0" lang="en-US" altLang="zh-CN" sz="1600" b="1" i="0" u="none" strike="noStrike" cap="none" normalizeH="0" baseline="0">
                        <a:ln>
                          <a:noFill/>
                        </a:ln>
                        <a:solidFill>
                          <a:srgbClr val="FFFFFF"/>
                        </a:solidFill>
                        <a:effectLst>
                          <a:outerShdw blurRad="38100" dist="38100" dir="2700000" algn="tl">
                            <a:srgbClr val="000000"/>
                          </a:outerShdw>
                        </a:effectLst>
                        <a:latin typeface="Arial"/>
                        <a:ea typeface="宋体" charset="0"/>
                        <a:cs typeface="Arial"/>
                      </a:endParaRPr>
                    </a:p>
                  </a:txBody>
                  <a:tcPr marL="91442" marR="91442" marT="45717" marB="457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737262">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Parsley dipped in salt water (bitterness), middle </a:t>
                      </a:r>
                      <a:r>
                        <a:rPr kumimoji="0" lang="en-US" altLang="zh-CN" sz="1800" b="1" i="0" u="none" strike="noStrike" cap="none" normalizeH="0" baseline="0" dirty="0" err="1">
                          <a:ln>
                            <a:noFill/>
                          </a:ln>
                          <a:solidFill>
                            <a:srgbClr val="FFFFFF"/>
                          </a:solidFill>
                          <a:effectLst>
                            <a:outerShdw blurRad="38100" dist="38100" dir="2700000" algn="tl">
                              <a:srgbClr val="000000"/>
                            </a:outerShdw>
                          </a:effectLst>
                          <a:latin typeface="Arial"/>
                          <a:ea typeface="宋体" charset="0"/>
                          <a:cs typeface="Arial"/>
                        </a:rPr>
                        <a:t>matzah</a:t>
                      </a:r>
                      <a:r>
                        <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(bread) made visible and broken and 1/2 called </a:t>
                      </a:r>
                      <a:r>
                        <a:rPr kumimoji="0" lang="ru-RU"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800" b="1" i="0" u="none" strike="noStrike" cap="none" normalizeH="0" baseline="0" dirty="0" err="1">
                          <a:ln>
                            <a:noFill/>
                          </a:ln>
                          <a:solidFill>
                            <a:srgbClr val="FFFFFF"/>
                          </a:solidFill>
                          <a:effectLst>
                            <a:outerShdw blurRad="38100" dist="38100" dir="2700000" algn="tl">
                              <a:srgbClr val="000000"/>
                            </a:outerShdw>
                          </a:effectLst>
                          <a:latin typeface="Arial"/>
                          <a:ea typeface="宋体" charset="0"/>
                          <a:cs typeface="Arial"/>
                        </a:rPr>
                        <a:t>afikomen</a:t>
                      </a:r>
                      <a:r>
                        <a:rPr kumimoji="0" lang="ru-RU"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(Gr. </a:t>
                      </a:r>
                      <a:r>
                        <a:rPr kumimoji="0" lang="ru-RU"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he who comes later</a:t>
                      </a:r>
                      <a:r>
                        <a:rPr kumimoji="0" lang="ru-RU"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wrapped with napkin and hidden</a:t>
                      </a:r>
                      <a:endParaRPr kumimoji="0" lang="en-US" altLang="zh-CN" sz="16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2" marR="91442" marT="45717" marB="457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800" b="1" i="0" u="none" strike="noStrike" cap="none" normalizeH="0" baseline="0">
                          <a:ln>
                            <a:noFill/>
                          </a:ln>
                          <a:solidFill>
                            <a:srgbClr val="FFFFFF"/>
                          </a:solidFill>
                          <a:effectLst>
                            <a:outerShdw blurRad="38100" dist="38100" dir="2700000" algn="tl">
                              <a:srgbClr val="000000"/>
                            </a:outerShdw>
                          </a:effectLst>
                          <a:latin typeface="Arial"/>
                          <a:ea typeface="宋体" charset="0"/>
                          <a:cs typeface="Arial"/>
                        </a:rPr>
                        <a:t>Son of God (second member of the Trinity) made visible, broken, body wrapped, and buried in a tomb (this tradition was added to the Passover by first century </a:t>
                      </a:r>
                      <a:r>
                        <a:rPr kumimoji="0" lang="en-US" altLang="zh-CN" sz="1400" b="1" i="0" u="none" strike="noStrike" cap="none" normalizeH="0" baseline="0">
                          <a:ln>
                            <a:noFill/>
                          </a:ln>
                          <a:solidFill>
                            <a:srgbClr val="FFFFFF"/>
                          </a:solidFill>
                          <a:effectLst>
                            <a:outerShdw blurRad="38100" dist="38100" dir="2700000" algn="tl">
                              <a:srgbClr val="000000"/>
                            </a:outerShdw>
                          </a:effectLst>
                          <a:latin typeface="Arial"/>
                          <a:ea typeface="宋体" charset="0"/>
                          <a:cs typeface="Arial"/>
                        </a:rPr>
                        <a:t>AD </a:t>
                      </a:r>
                      <a:r>
                        <a:rPr kumimoji="0" lang="en-US" altLang="zh-CN" sz="1800" b="1" i="0" u="none" strike="noStrike" cap="none" normalizeH="0" baseline="0">
                          <a:ln>
                            <a:noFill/>
                          </a:ln>
                          <a:solidFill>
                            <a:srgbClr val="FFFFFF"/>
                          </a:solidFill>
                          <a:effectLst>
                            <a:outerShdw blurRad="38100" dist="38100" dir="2700000" algn="tl">
                              <a:srgbClr val="000000"/>
                            </a:outerShdw>
                          </a:effectLst>
                          <a:latin typeface="Arial"/>
                          <a:ea typeface="宋体" charset="0"/>
                          <a:cs typeface="Arial"/>
                        </a:rPr>
                        <a:t>Jewish believers)</a:t>
                      </a:r>
                      <a:endParaRPr kumimoji="0" lang="en-US" altLang="zh-CN" sz="1600" b="1" i="0" u="none" strike="noStrike" cap="none" normalizeH="0" baseline="0">
                        <a:ln>
                          <a:noFill/>
                        </a:ln>
                        <a:solidFill>
                          <a:srgbClr val="FFFFFF"/>
                        </a:solidFill>
                        <a:effectLst>
                          <a:outerShdw blurRad="38100" dist="38100" dir="2700000" algn="tl">
                            <a:srgbClr val="000000"/>
                          </a:outerShdw>
                        </a:effectLst>
                        <a:latin typeface="Arial"/>
                        <a:ea typeface="宋体" charset="0"/>
                        <a:cs typeface="Arial"/>
                      </a:endParaRPr>
                    </a:p>
                  </a:txBody>
                  <a:tcPr marL="91442" marR="91442" marT="45717" marB="457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914348">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800" b="1" i="0" u="none" strike="noStrike" cap="none" normalizeH="0" baseline="0">
                          <a:ln>
                            <a:noFill/>
                          </a:ln>
                          <a:solidFill>
                            <a:srgbClr val="FFFFFF"/>
                          </a:solidFill>
                          <a:effectLst>
                            <a:outerShdw blurRad="38100" dist="38100" dir="2700000" algn="tl">
                              <a:srgbClr val="000000"/>
                            </a:outerShdw>
                          </a:effectLst>
                          <a:latin typeface="Arial"/>
                          <a:ea typeface="宋体" charset="0"/>
                          <a:cs typeface="Arial"/>
                        </a:rPr>
                        <a:t>Passover story read (Exod. 12:1-13), 4 Questions, 4 sons, 10 Plagues</a:t>
                      </a:r>
                      <a:endParaRPr kumimoji="0" lang="en-US" altLang="zh-CN" sz="1600" b="1" i="0" u="none" strike="noStrike" cap="none" normalizeH="0" baseline="0">
                        <a:ln>
                          <a:noFill/>
                        </a:ln>
                        <a:solidFill>
                          <a:srgbClr val="FFFFFF"/>
                        </a:solidFill>
                        <a:effectLst>
                          <a:outerShdw blurRad="38100" dist="38100" dir="2700000" algn="tl">
                            <a:srgbClr val="000000"/>
                          </a:outerShdw>
                        </a:effectLst>
                        <a:latin typeface="Arial"/>
                        <a:ea typeface="宋体" charset="0"/>
                        <a:cs typeface="Arial"/>
                      </a:endParaRPr>
                    </a:p>
                  </a:txBody>
                  <a:tcPr marL="91442" marR="91442" marT="45717" marB="457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Assumed (not recorded)</a:t>
                      </a:r>
                      <a:endParaRPr kumimoji="0" lang="en-US" altLang="zh-CN" sz="16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2" marR="91442" marT="45717" marB="457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pic>
        <p:nvPicPr>
          <p:cNvPr id="152602" name="Picture 27" descr="j0287419"/>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035800" y="0"/>
            <a:ext cx="1879600" cy="1754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5724" name="Oval 28"/>
          <p:cNvSpPr>
            <a:spLocks noChangeArrowheads="1"/>
          </p:cNvSpPr>
          <p:nvPr/>
        </p:nvSpPr>
        <p:spPr bwMode="auto">
          <a:xfrm>
            <a:off x="-533400" y="3733800"/>
            <a:ext cx="4648200" cy="2971800"/>
          </a:xfrm>
          <a:prstGeom prst="ellipse">
            <a:avLst/>
          </a:prstGeom>
          <a:noFill/>
          <a:ln w="762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l" eaLnBrk="0" hangingPunct="0"/>
            <a:endParaRPr lang="en-US" b="0">
              <a:solidFill>
                <a:srgbClr val="2F1311"/>
              </a:solidFill>
            </a:endParaRPr>
          </a:p>
        </p:txBody>
      </p:sp>
    </p:spTree>
    <p:extLst>
      <p:ext uri="{BB962C8B-B14F-4D97-AF65-F5344CB8AC3E}">
        <p14:creationId xmlns:p14="http://schemas.microsoft.com/office/powerpoint/2010/main" val="23508673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delay="0"/>
                      </p:stCondLst>
                      <p:childTnLst>
                        <p:par>
                          <p:cTn id="4" fill="hold" nodeType="withGroup">
                            <p:stCondLst>
                              <p:cond delay="0"/>
                            </p:stCondLst>
                            <p:childTnLst>
                              <p:par>
                                <p:cTn id="5" presetID="51" presetClass="entr" presetSubtype="0" fill="hold" grpId="0" nodeType="afterEffect">
                                  <p:stCondLst>
                                    <p:cond delay="0"/>
                                  </p:stCondLst>
                                  <p:childTnLst>
                                    <p:set>
                                      <p:cBhvr>
                                        <p:cTn id="6" dur="1" fill="hold">
                                          <p:stCondLst>
                                            <p:cond delay="0"/>
                                          </p:stCondLst>
                                        </p:cTn>
                                        <p:tgtEl>
                                          <p:spTgt spid="285724"/>
                                        </p:tgtEl>
                                        <p:attrNameLst>
                                          <p:attrName>style.visibility</p:attrName>
                                        </p:attrNameLst>
                                      </p:cBhvr>
                                      <p:to>
                                        <p:strVal val="visible"/>
                                      </p:to>
                                    </p:set>
                                    <p:animEffect transition="in" filter="fade">
                                      <p:cBhvr>
                                        <p:cTn id="7" dur="770" decel="100000"/>
                                        <p:tgtEl>
                                          <p:spTgt spid="285724"/>
                                        </p:tgtEl>
                                      </p:cBhvr>
                                    </p:animEffect>
                                    <p:animScale>
                                      <p:cBhvr>
                                        <p:cTn id="8" dur="770" decel="100000"/>
                                        <p:tgtEl>
                                          <p:spTgt spid="285724"/>
                                        </p:tgtEl>
                                      </p:cBhvr>
                                      <p:from x="10000" y="10000"/>
                                      <p:to x="200000" y="450000"/>
                                    </p:animScale>
                                    <p:animScale>
                                      <p:cBhvr>
                                        <p:cTn id="9" dur="1230" accel="100000" fill="hold">
                                          <p:stCondLst>
                                            <p:cond delay="770"/>
                                          </p:stCondLst>
                                        </p:cTn>
                                        <p:tgtEl>
                                          <p:spTgt spid="285724"/>
                                        </p:tgtEl>
                                      </p:cBhvr>
                                      <p:from x="200000" y="450000"/>
                                      <p:to x="100000" y="100000"/>
                                    </p:animScale>
                                    <p:set>
                                      <p:cBhvr>
                                        <p:cTn id="10" dur="770" fill="hold"/>
                                        <p:tgtEl>
                                          <p:spTgt spid="285724"/>
                                        </p:tgtEl>
                                        <p:attrNameLst>
                                          <p:attrName>ppt_x</p:attrName>
                                        </p:attrNameLst>
                                      </p:cBhvr>
                                      <p:to>
                                        <p:strVal val="(0.5)"/>
                                      </p:to>
                                    </p:set>
                                    <p:anim from="(0.5)" to="(#ppt_x)" calcmode="lin" valueType="num">
                                      <p:cBhvr>
                                        <p:cTn id="11" dur="1230" accel="100000" fill="hold">
                                          <p:stCondLst>
                                            <p:cond delay="770"/>
                                          </p:stCondLst>
                                        </p:cTn>
                                        <p:tgtEl>
                                          <p:spTgt spid="285724"/>
                                        </p:tgtEl>
                                        <p:attrNameLst>
                                          <p:attrName>ppt_x</p:attrName>
                                        </p:attrNameLst>
                                      </p:cBhvr>
                                    </p:anim>
                                    <p:set>
                                      <p:cBhvr>
                                        <p:cTn id="12" dur="770" fill="hold"/>
                                        <p:tgtEl>
                                          <p:spTgt spid="285724"/>
                                        </p:tgtEl>
                                        <p:attrNameLst>
                                          <p:attrName>ppt_y</p:attrName>
                                        </p:attrNameLst>
                                      </p:cBhvr>
                                      <p:to>
                                        <p:strVal val="(#ppt_y+0.4)"/>
                                      </p:to>
                                    </p:set>
                                    <p:anim from="(#ppt_y+0.4)" to="(#ppt_y)" calcmode="lin" valueType="num">
                                      <p:cBhvr>
                                        <p:cTn id="13" dur="1230" accel="100000" fill="hold">
                                          <p:stCondLst>
                                            <p:cond delay="770"/>
                                          </p:stCondLst>
                                        </p:cTn>
                                        <p:tgtEl>
                                          <p:spTgt spid="285724"/>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724" grpId="0" animBg="1"/>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6" name="Rectangle 2"/>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algn="l" eaLnBrk="0" hangingPunct="0">
              <a:defRPr/>
            </a:pPr>
            <a:endParaRPr lang="en-US" b="0">
              <a:solidFill>
                <a:srgbClr val="2F1311"/>
              </a:solidFill>
            </a:endParaRPr>
          </a:p>
        </p:txBody>
      </p:sp>
      <p:sp>
        <p:nvSpPr>
          <p:cNvPr id="287747" name="Rectangle 3"/>
          <p:cNvSpPr>
            <a:spLocks noGrp="1" noChangeArrowheads="1"/>
          </p:cNvSpPr>
          <p:nvPr>
            <p:ph type="title"/>
          </p:nvPr>
        </p:nvSpPr>
        <p:spPr>
          <a:effectLst>
            <a:outerShdw blurRad="63500" dist="38099" dir="2700000" algn="ctr" rotWithShape="0">
              <a:schemeClr val="bg2">
                <a:alpha val="74998"/>
              </a:schemeClr>
            </a:outerShdw>
          </a:effectLst>
        </p:spPr>
        <p:txBody>
          <a:bodyPr/>
          <a:lstStyle/>
          <a:p>
            <a:pPr eaLnBrk="1" hangingPunct="1">
              <a:defRPr/>
            </a:pPr>
            <a:r>
              <a:rPr lang="en-US">
                <a:latin typeface="Arial" charset="0"/>
              </a:rPr>
              <a:t>Seder Plate</a:t>
            </a:r>
          </a:p>
        </p:txBody>
      </p:sp>
      <p:pic>
        <p:nvPicPr>
          <p:cNvPr id="154627" name="Picture 4" descr="Feast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81000" y="1447800"/>
            <a:ext cx="6781800" cy="4652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4628" name="Picture 5" descr="Feasts"/>
          <p:cNvPicPr>
            <a:picLocks noChangeAspect="1" noChangeArrowheads="1"/>
          </p:cNvPicPr>
          <p:nvPr/>
        </p:nvPicPr>
        <p:blipFill>
          <a:blip r:embed="rId4" cstate="screen">
            <a:extLst>
              <a:ext uri="{28A0092B-C50C-407E-A947-70E740481C1C}">
                <a14:useLocalDpi xmlns:a14="http://schemas.microsoft.com/office/drawing/2010/main"/>
              </a:ext>
            </a:extLst>
          </a:blip>
          <a:srcRect b="-4079"/>
          <a:stretch>
            <a:fillRect/>
          </a:stretch>
        </p:blipFill>
        <p:spPr bwMode="auto">
          <a:xfrm>
            <a:off x="4419600" y="5486400"/>
            <a:ext cx="2540000" cy="129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26707579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1"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endParaRPr lang="en-US" sz="1800" b="0">
              <a:solidFill>
                <a:srgbClr val="FFFFFF"/>
              </a:solidFill>
            </a:endParaRPr>
          </a:p>
        </p:txBody>
      </p:sp>
      <p:sp>
        <p:nvSpPr>
          <p:cNvPr id="1347587" name="Rectangle 3"/>
          <p:cNvSpPr>
            <a:spLocks noGrp="1"/>
          </p:cNvSpPr>
          <p:nvPr>
            <p:ph type="title"/>
          </p:nvPr>
        </p:nvSpPr>
        <p:spPr>
          <a:xfrm>
            <a:off x="685800" y="304800"/>
            <a:ext cx="7770813" cy="762000"/>
          </a:xfrm>
        </p:spPr>
        <p:txBody>
          <a:bodyPr>
            <a:normAutofit fontScale="90000"/>
          </a:bodyPr>
          <a:lstStyle/>
          <a:p>
            <a:pPr marL="715963" indent="-715963">
              <a:defRPr/>
            </a:pPr>
            <a:r>
              <a:rPr lang="en-US" b="1" kern="1200">
                <a:effectLst>
                  <a:glow rad="317500">
                    <a:schemeClr val="bg2">
                      <a:alpha val="90000"/>
                    </a:schemeClr>
                  </a:glow>
                </a:effectLst>
                <a:latin typeface="Arial"/>
                <a:cs typeface="Arial"/>
              </a:rPr>
              <a:t>The Food</a:t>
            </a:r>
          </a:p>
        </p:txBody>
      </p:sp>
      <p:sp>
        <p:nvSpPr>
          <p:cNvPr id="148483" name="Rectangle 4"/>
          <p:cNvSpPr>
            <a:spLocks noChangeArrowheads="1"/>
          </p:cNvSpPr>
          <p:nvPr/>
        </p:nvSpPr>
        <p:spPr bwMode="auto">
          <a:xfrm>
            <a:off x="-234950" y="1397000"/>
            <a:ext cx="184150" cy="36671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algn="l"/>
            <a:endParaRPr lang="en-US" sz="1800" b="0">
              <a:solidFill>
                <a:srgbClr val="FFFFFF"/>
              </a:solidFill>
            </a:endParaRPr>
          </a:p>
        </p:txBody>
      </p:sp>
      <p:pic>
        <p:nvPicPr>
          <p:cNvPr id="148484" name="Picture 5" descr="mannagatherin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178050" y="1397000"/>
            <a:ext cx="4679950" cy="546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47590" name="Text Box 6"/>
          <p:cNvSpPr txBox="1">
            <a:spLocks noChangeArrowheads="1"/>
          </p:cNvSpPr>
          <p:nvPr/>
        </p:nvSpPr>
        <p:spPr bwMode="auto">
          <a:xfrm>
            <a:off x="3505200" y="5638800"/>
            <a:ext cx="5486400" cy="830997"/>
          </a:xfrm>
          <a:prstGeom prst="rect">
            <a:avLst/>
          </a:prstGeom>
          <a:noFill/>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normAutofit fontScale="97500"/>
          </a:bodyPr>
          <a:lstStyle>
            <a:lvl1pPr marL="715963" indent="-715963">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algn="r" eaLnBrk="0" hangingPunct="0">
              <a:defRPr/>
            </a:pPr>
            <a:r>
              <a:rPr lang="en-US" dirty="0">
                <a:solidFill>
                  <a:srgbClr val="FFFFFF"/>
                </a:solidFill>
                <a:effectLst>
                  <a:glow rad="317500">
                    <a:srgbClr val="212121">
                      <a:alpha val="90000"/>
                    </a:srgbClr>
                  </a:glow>
                </a:effectLst>
                <a:ea typeface="ＭＳ Ｐゴシック"/>
              </a:rPr>
              <a:t>Exodus 16</a:t>
            </a:r>
          </a:p>
        </p:txBody>
      </p:sp>
    </p:spTree>
    <p:extLst>
      <p:ext uri="{BB962C8B-B14F-4D97-AF65-F5344CB8AC3E}">
        <p14:creationId xmlns:p14="http://schemas.microsoft.com/office/powerpoint/2010/main" val="660378886"/>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2"/>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algn="l" eaLnBrk="0" hangingPunct="0">
              <a:defRPr/>
            </a:pPr>
            <a:endParaRPr lang="en-US" b="0">
              <a:solidFill>
                <a:srgbClr val="2F1311"/>
              </a:solidFill>
            </a:endParaRPr>
          </a:p>
        </p:txBody>
      </p:sp>
      <p:sp>
        <p:nvSpPr>
          <p:cNvPr id="289795" name="Rectangle 3"/>
          <p:cNvSpPr>
            <a:spLocks noGrp="1" noChangeArrowheads="1"/>
          </p:cNvSpPr>
          <p:nvPr>
            <p:ph type="title"/>
          </p:nvPr>
        </p:nvSpPr>
        <p:spPr>
          <a:xfrm>
            <a:off x="219075" y="44450"/>
            <a:ext cx="7477125" cy="898525"/>
          </a:xfrm>
          <a:effectLst>
            <a:outerShdw blurRad="63500" dist="38099" dir="2700000" algn="ctr" rotWithShape="0">
              <a:schemeClr val="bg2">
                <a:alpha val="74998"/>
              </a:schemeClr>
            </a:outerShdw>
          </a:effectLst>
        </p:spPr>
        <p:txBody>
          <a:bodyPr/>
          <a:lstStyle/>
          <a:p>
            <a:pPr eaLnBrk="1" hangingPunct="1">
              <a:defRPr/>
            </a:pPr>
            <a:r>
              <a:rPr lang="en-US" dirty="0">
                <a:latin typeface="Arial" charset="0"/>
              </a:rPr>
              <a:t>The Order of the Celebrations</a:t>
            </a:r>
          </a:p>
        </p:txBody>
      </p:sp>
      <p:sp>
        <p:nvSpPr>
          <p:cNvPr id="156675" name="Rectangle 4"/>
          <p:cNvSpPr>
            <a:spLocks noChangeArrowheads="1"/>
          </p:cNvSpPr>
          <p:nvPr/>
        </p:nvSpPr>
        <p:spPr bwMode="auto">
          <a:xfrm>
            <a:off x="0" y="7229475"/>
            <a:ext cx="184150" cy="565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algn="l"/>
            <a:br>
              <a:rPr lang="en-US" altLang="zh-CN" sz="1300">
                <a:solidFill>
                  <a:srgbClr val="2F1311"/>
                </a:solidFill>
                <a:latin typeface="Times" charset="0"/>
                <a:ea typeface="宋体" charset="0"/>
                <a:cs typeface="宋体" charset="0"/>
              </a:rPr>
            </a:br>
            <a:endParaRPr lang="en-US" altLang="zh-CN" sz="1800" b="0">
              <a:solidFill>
                <a:srgbClr val="2F1311"/>
              </a:solidFill>
              <a:ea typeface="宋体" charset="0"/>
              <a:cs typeface="宋体" charset="0"/>
            </a:endParaRPr>
          </a:p>
        </p:txBody>
      </p:sp>
      <p:sp>
        <p:nvSpPr>
          <p:cNvPr id="156676" name="Rectangle 5"/>
          <p:cNvSpPr>
            <a:spLocks noChangeArrowheads="1"/>
          </p:cNvSpPr>
          <p:nvPr/>
        </p:nvSpPr>
        <p:spPr bwMode="auto">
          <a:xfrm>
            <a:off x="0" y="7229475"/>
            <a:ext cx="184150" cy="565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algn="l"/>
            <a:br>
              <a:rPr lang="en-US" altLang="zh-CN" sz="1300">
                <a:solidFill>
                  <a:srgbClr val="2F1311"/>
                </a:solidFill>
                <a:latin typeface="Times" charset="0"/>
                <a:ea typeface="宋体" charset="0"/>
                <a:cs typeface="宋体" charset="0"/>
              </a:rPr>
            </a:br>
            <a:endParaRPr lang="en-US" altLang="zh-CN" sz="1800" b="0">
              <a:solidFill>
                <a:srgbClr val="2F1311"/>
              </a:solidFill>
              <a:ea typeface="宋体" charset="0"/>
              <a:cs typeface="宋体" charset="0"/>
            </a:endParaRPr>
          </a:p>
        </p:txBody>
      </p:sp>
      <p:sp>
        <p:nvSpPr>
          <p:cNvPr id="156677" name="Rectangle 6"/>
          <p:cNvSpPr>
            <a:spLocks noChangeArrowheads="1"/>
          </p:cNvSpPr>
          <p:nvPr/>
        </p:nvSpPr>
        <p:spPr bwMode="auto">
          <a:xfrm>
            <a:off x="0" y="1103313"/>
            <a:ext cx="184150" cy="717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algn="l"/>
            <a:br>
              <a:rPr lang="en-US" altLang="zh-CN" sz="1200" b="0">
                <a:solidFill>
                  <a:srgbClr val="2F1311"/>
                </a:solidFill>
                <a:latin typeface="Times" charset="0"/>
                <a:ea typeface="宋体" charset="0"/>
                <a:cs typeface="宋体" charset="0"/>
              </a:rPr>
            </a:br>
            <a:endParaRPr lang="en-US" altLang="zh-CN" sz="1100" b="0">
              <a:solidFill>
                <a:srgbClr val="2F1311"/>
              </a:solidFill>
              <a:latin typeface="Tahoma" charset="0"/>
              <a:ea typeface="宋体" charset="0"/>
              <a:cs typeface="宋体" charset="0"/>
            </a:endParaRPr>
          </a:p>
          <a:p>
            <a:pPr algn="l" eaLnBrk="0" hangingPunct="0"/>
            <a:endParaRPr lang="en-US" altLang="zh-CN" sz="1800" b="0">
              <a:solidFill>
                <a:srgbClr val="2F1311"/>
              </a:solidFill>
              <a:ea typeface="宋体" charset="0"/>
              <a:cs typeface="宋体" charset="0"/>
            </a:endParaRPr>
          </a:p>
        </p:txBody>
      </p:sp>
      <p:graphicFrame>
        <p:nvGraphicFramePr>
          <p:cNvPr id="289799" name="Group 7"/>
          <p:cNvGraphicFramePr>
            <a:graphicFrameLocks noGrp="1"/>
          </p:cNvGraphicFramePr>
          <p:nvPr/>
        </p:nvGraphicFramePr>
        <p:xfrm>
          <a:off x="7938" y="908050"/>
          <a:ext cx="7804150" cy="5932488"/>
        </p:xfrm>
        <a:graphic>
          <a:graphicData uri="http://schemas.openxmlformats.org/drawingml/2006/table">
            <a:tbl>
              <a:tblPr/>
              <a:tblGrid>
                <a:gridCol w="3863054">
                  <a:extLst>
                    <a:ext uri="{9D8B030D-6E8A-4147-A177-3AD203B41FA5}">
                      <a16:colId xmlns:a16="http://schemas.microsoft.com/office/drawing/2014/main" val="20000"/>
                    </a:ext>
                  </a:extLst>
                </a:gridCol>
                <a:gridCol w="3941096">
                  <a:extLst>
                    <a:ext uri="{9D8B030D-6E8A-4147-A177-3AD203B41FA5}">
                      <a16:colId xmlns:a16="http://schemas.microsoft.com/office/drawing/2014/main" val="20001"/>
                    </a:ext>
                  </a:extLst>
                </a:gridCol>
              </a:tblGrid>
              <a:tr h="460449">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2100" b="1" i="0" u="none"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Passover</a:t>
                      </a:r>
                      <a:endParaRPr kumimoji="0" lang="en-US" altLang="zh-CN" sz="2800" b="0"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33" marR="91433" marT="45727" marB="457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2100" b="1" i="0" u="none"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Lord</a:t>
                      </a:r>
                      <a:r>
                        <a:rPr kumimoji="0" lang="uk-UA" altLang="zh-CN" sz="2100" b="1" i="0" u="none"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a:t>
                      </a:r>
                      <a:r>
                        <a:rPr kumimoji="0" lang="en-US" altLang="zh-CN" sz="2100" b="1" i="0" u="none"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s Supper </a:t>
                      </a:r>
                      <a:endParaRPr kumimoji="0" lang="en-US" altLang="zh-CN" sz="2800" b="0"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33" marR="91433" marT="45727" marB="457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960274">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900" b="1" i="0" u="sng"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2nd Cup</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Plagues/Judgment, saying, </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I will rid you of their bondage</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33" marR="91433" marT="45727" marB="457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4400" b="1" i="0" u="none" strike="noStrike" cap="none" normalizeH="0" baseline="0">
                        <a:ln>
                          <a:noFill/>
                        </a:ln>
                        <a:solidFill>
                          <a:srgbClr val="FFFFFF"/>
                        </a:solidFill>
                        <a:effectLst>
                          <a:outerShdw blurRad="38100" dist="38100" dir="2700000" algn="tl">
                            <a:srgbClr val="000000"/>
                          </a:outerShdw>
                        </a:effectLst>
                        <a:latin typeface="Arial"/>
                        <a:ea typeface="ＭＳ Ｐゴシック" charset="0"/>
                        <a:cs typeface="Arial"/>
                      </a:endParaRPr>
                    </a:p>
                  </a:txBody>
                  <a:tcPr marL="91433" marR="91433" marT="45727" marB="457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249881">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900" b="1" i="0" u="none" strike="noStrike" cap="none" normalizeH="0" baseline="0">
                          <a:ln>
                            <a:noFill/>
                          </a:ln>
                          <a:solidFill>
                            <a:srgbClr val="FFFFFF"/>
                          </a:solidFill>
                          <a:effectLst>
                            <a:outerShdw blurRad="38100" dist="38100" dir="2700000" algn="tl">
                              <a:srgbClr val="000000"/>
                            </a:outerShdw>
                          </a:effectLst>
                          <a:latin typeface="Arial"/>
                          <a:ea typeface="宋体" charset="0"/>
                          <a:cs typeface="Arial"/>
                        </a:rPr>
                        <a:t>Washing hands, eat upper and 1/2 middle matzah and bitter herbs with bottom matzah (bondage)</a:t>
                      </a:r>
                      <a:endParaRPr kumimoji="0" lang="en-US" altLang="zh-CN" sz="1800" b="1" i="0" u="none" strike="noStrike" cap="none" normalizeH="0" baseline="0">
                        <a:ln>
                          <a:noFill/>
                        </a:ln>
                        <a:solidFill>
                          <a:srgbClr val="FFFFFF"/>
                        </a:solidFill>
                        <a:effectLst>
                          <a:outerShdw blurRad="38100" dist="38100" dir="2700000" algn="tl">
                            <a:srgbClr val="000000"/>
                          </a:outerShdw>
                        </a:effectLst>
                        <a:latin typeface="Arial"/>
                        <a:ea typeface="宋体" charset="0"/>
                        <a:cs typeface="Arial"/>
                      </a:endParaRPr>
                    </a:p>
                  </a:txBody>
                  <a:tcPr marL="91433" marR="91433" marT="45727" marB="457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4400" b="1" i="0" u="none" strike="noStrike" cap="none" normalizeH="0" baseline="0">
                        <a:ln>
                          <a:noFill/>
                        </a:ln>
                        <a:solidFill>
                          <a:srgbClr val="FFFFFF"/>
                        </a:solidFill>
                        <a:effectLst>
                          <a:outerShdw blurRad="38100" dist="38100" dir="2700000" algn="tl">
                            <a:srgbClr val="000000"/>
                          </a:outerShdw>
                        </a:effectLst>
                        <a:latin typeface="Arial"/>
                        <a:ea typeface="ＭＳ Ｐゴシック" charset="0"/>
                        <a:cs typeface="Arial"/>
                      </a:endParaRPr>
                    </a:p>
                  </a:txBody>
                  <a:tcPr marL="91433" marR="91433" marT="45727" marB="457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762122">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Passover Supper begins</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33" marR="91433" marT="45727" marB="457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4400" b="1" i="0" u="none" strike="noStrike" cap="none" normalizeH="0" baseline="0">
                        <a:ln>
                          <a:noFill/>
                        </a:ln>
                        <a:solidFill>
                          <a:srgbClr val="FFFFFF"/>
                        </a:solidFill>
                        <a:effectLst>
                          <a:outerShdw blurRad="38100" dist="38100" dir="2700000" algn="tl">
                            <a:srgbClr val="000000"/>
                          </a:outerShdw>
                        </a:effectLst>
                        <a:latin typeface="Arial"/>
                        <a:ea typeface="ＭＳ Ｐゴシック" charset="0"/>
                        <a:cs typeface="Arial"/>
                      </a:endParaRPr>
                    </a:p>
                  </a:txBody>
                  <a:tcPr marL="91433" marR="91433" marT="45727" marB="457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829094">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Eat bitter herbs with </a:t>
                      </a:r>
                      <a:r>
                        <a:rPr kumimoji="0" lang="en-US" altLang="zh-CN" sz="1900" b="1" i="1" u="none" strike="noStrike" cap="none" normalizeH="0" baseline="0" dirty="0" err="1">
                          <a:ln>
                            <a:noFill/>
                          </a:ln>
                          <a:solidFill>
                            <a:srgbClr val="FFFFFF"/>
                          </a:solidFill>
                          <a:effectLst>
                            <a:outerShdw blurRad="38100" dist="38100" dir="2700000" algn="tl">
                              <a:srgbClr val="000000"/>
                            </a:outerShdw>
                          </a:effectLst>
                          <a:latin typeface="Arial"/>
                          <a:ea typeface="宋体" charset="0"/>
                          <a:cs typeface="Arial"/>
                        </a:rPr>
                        <a:t>charoseth</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of dates, honey, &amp; almonds (sweetness of life with God</a:t>
                      </a:r>
                      <a:r>
                        <a:rPr kumimoji="0" lang="uk-UA"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s redemption), roasted egg (temple offerings &amp; destruction, grief and new life), </a:t>
                      </a:r>
                      <a:r>
                        <a:rPr kumimoji="0" lang="en-US" altLang="zh-CN" sz="1900" b="1" i="0" u="none" strike="noStrike" cap="none" normalizeH="0" baseline="0" dirty="0" err="1">
                          <a:ln>
                            <a:noFill/>
                          </a:ln>
                          <a:solidFill>
                            <a:srgbClr val="FFFFFF"/>
                          </a:solidFill>
                          <a:effectLst>
                            <a:outerShdw blurRad="38100" dist="38100" dir="2700000" algn="tl">
                              <a:srgbClr val="000000"/>
                            </a:outerShdw>
                          </a:effectLst>
                          <a:latin typeface="Arial"/>
                          <a:ea typeface="宋体" charset="0"/>
                          <a:cs typeface="Arial"/>
                        </a:rPr>
                        <a:t>shankbone</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33" marR="91433" marT="45727" marB="457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900" b="1" i="0" u="none" strike="noStrike" cap="none" normalizeH="0" baseline="0">
                          <a:ln>
                            <a:noFill/>
                          </a:ln>
                          <a:solidFill>
                            <a:srgbClr val="FFFFFF"/>
                          </a:solidFill>
                          <a:effectLst>
                            <a:outerShdw blurRad="38100" dist="38100" dir="2700000" algn="tl">
                              <a:srgbClr val="000000"/>
                            </a:outerShdw>
                          </a:effectLst>
                          <a:latin typeface="Arial"/>
                          <a:ea typeface="宋体" charset="0"/>
                          <a:cs typeface="Arial"/>
                        </a:rPr>
                        <a:t>Jesus dips the sop with Judas and Judas leaves (?)</a:t>
                      </a:r>
                      <a:endParaRPr kumimoji="0" lang="en-US" altLang="zh-CN" sz="3200" b="1" i="0" u="none" strike="noStrike" cap="none" normalizeH="0" baseline="0">
                        <a:ln>
                          <a:noFill/>
                        </a:ln>
                        <a:solidFill>
                          <a:srgbClr val="FFFFFF"/>
                        </a:solidFill>
                        <a:effectLst>
                          <a:outerShdw blurRad="38100" dist="38100" dir="2700000" algn="tl">
                            <a:srgbClr val="000000"/>
                          </a:outerShdw>
                        </a:effectLst>
                        <a:latin typeface="Arial"/>
                        <a:ea typeface="宋体" charset="0"/>
                        <a:cs typeface="Arial"/>
                      </a:endParaRPr>
                    </a:p>
                  </a:txBody>
                  <a:tcPr marL="91433" marR="91433" marT="45727" marB="457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670668">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Eat </a:t>
                      </a:r>
                      <a:r>
                        <a:rPr kumimoji="0" lang="en-US" altLang="zh-CN" sz="1900" b="1" i="0" u="none" strike="noStrike" cap="none" normalizeH="0" baseline="0" dirty="0" err="1">
                          <a:ln>
                            <a:noFill/>
                          </a:ln>
                          <a:solidFill>
                            <a:srgbClr val="FFFFFF"/>
                          </a:solidFill>
                          <a:effectLst>
                            <a:outerShdw blurRad="38100" dist="38100" dir="2700000" algn="tl">
                              <a:srgbClr val="000000"/>
                            </a:outerShdw>
                          </a:effectLst>
                          <a:latin typeface="Arial"/>
                          <a:ea typeface="宋体" charset="0"/>
                          <a:cs typeface="Arial"/>
                        </a:rPr>
                        <a:t>afikomen</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This is the bread of affliction…</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33" marR="91433" marT="45727" marB="457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This is my body…</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(Luke 22:19)</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33" marR="91433" marT="45727" marB="457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
        <p:nvSpPr>
          <p:cNvPr id="156701" name="Rectangle 30"/>
          <p:cNvSpPr>
            <a:spLocks noChangeArrowheads="1"/>
          </p:cNvSpPr>
          <p:nvPr/>
        </p:nvSpPr>
        <p:spPr bwMode="auto">
          <a:xfrm>
            <a:off x="0" y="4962525"/>
            <a:ext cx="184150" cy="717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algn="l"/>
            <a:br>
              <a:rPr lang="en-US" altLang="zh-CN" sz="1200" b="0">
                <a:solidFill>
                  <a:srgbClr val="2F1311"/>
                </a:solidFill>
                <a:latin typeface="Times" charset="0"/>
                <a:ea typeface="宋体" charset="0"/>
                <a:cs typeface="宋体" charset="0"/>
              </a:rPr>
            </a:br>
            <a:endParaRPr lang="en-US" altLang="zh-CN" sz="1100" b="0">
              <a:solidFill>
                <a:srgbClr val="2F1311"/>
              </a:solidFill>
              <a:latin typeface="Tahoma" charset="0"/>
              <a:ea typeface="宋体" charset="0"/>
              <a:cs typeface="宋体" charset="0"/>
            </a:endParaRPr>
          </a:p>
          <a:p>
            <a:pPr algn="l" eaLnBrk="0" hangingPunct="0"/>
            <a:endParaRPr lang="en-US" altLang="zh-CN" sz="1800" b="0">
              <a:solidFill>
                <a:srgbClr val="2F1311"/>
              </a:solidFill>
              <a:ea typeface="宋体" charset="0"/>
              <a:cs typeface="宋体" charset="0"/>
            </a:endParaRPr>
          </a:p>
        </p:txBody>
      </p:sp>
      <p:sp>
        <p:nvSpPr>
          <p:cNvPr id="156702" name="Rectangle 31"/>
          <p:cNvSpPr>
            <a:spLocks noChangeArrowheads="1"/>
          </p:cNvSpPr>
          <p:nvPr/>
        </p:nvSpPr>
        <p:spPr bwMode="auto">
          <a:xfrm>
            <a:off x="0" y="8367713"/>
            <a:ext cx="1841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algn="l"/>
            <a:endParaRPr lang="en-US" sz="1800" b="0">
              <a:solidFill>
                <a:srgbClr val="2F1311"/>
              </a:solidFill>
            </a:endParaRPr>
          </a:p>
        </p:txBody>
      </p:sp>
      <p:pic>
        <p:nvPicPr>
          <p:cNvPr id="156703" name="Picture 32" descr="j0287419"/>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035800" y="0"/>
            <a:ext cx="1879600" cy="1754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9825" name="Oval 33"/>
          <p:cNvSpPr>
            <a:spLocks noChangeArrowheads="1"/>
          </p:cNvSpPr>
          <p:nvPr/>
        </p:nvSpPr>
        <p:spPr bwMode="auto">
          <a:xfrm>
            <a:off x="0" y="5867400"/>
            <a:ext cx="3810000" cy="990600"/>
          </a:xfrm>
          <a:prstGeom prst="ellipse">
            <a:avLst/>
          </a:prstGeom>
          <a:noFill/>
          <a:ln w="762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l" eaLnBrk="0" hangingPunct="0"/>
            <a:endParaRPr lang="en-US" b="0">
              <a:solidFill>
                <a:srgbClr val="2F1311"/>
              </a:solidFill>
            </a:endParaRPr>
          </a:p>
        </p:txBody>
      </p:sp>
      <p:sp>
        <p:nvSpPr>
          <p:cNvPr id="289826" name="Oval 34"/>
          <p:cNvSpPr>
            <a:spLocks noChangeArrowheads="1"/>
          </p:cNvSpPr>
          <p:nvPr/>
        </p:nvSpPr>
        <p:spPr bwMode="auto">
          <a:xfrm>
            <a:off x="3886200" y="5867400"/>
            <a:ext cx="3810000" cy="990600"/>
          </a:xfrm>
          <a:prstGeom prst="ellipse">
            <a:avLst/>
          </a:prstGeom>
          <a:noFill/>
          <a:ln w="762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l" eaLnBrk="0" hangingPunct="0"/>
            <a:endParaRPr lang="en-US" b="0">
              <a:solidFill>
                <a:srgbClr val="2F1311"/>
              </a:solidFill>
            </a:endParaRPr>
          </a:p>
        </p:txBody>
      </p:sp>
    </p:spTree>
    <p:extLst>
      <p:ext uri="{BB962C8B-B14F-4D97-AF65-F5344CB8AC3E}">
        <p14:creationId xmlns:p14="http://schemas.microsoft.com/office/powerpoint/2010/main" val="256700831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delay="0"/>
                      </p:stCondLst>
                      <p:childTnLst>
                        <p:par>
                          <p:cTn id="4" fill="hold" nodeType="withGroup">
                            <p:stCondLst>
                              <p:cond delay="0"/>
                            </p:stCondLst>
                            <p:childTnLst>
                              <p:par>
                                <p:cTn id="5" presetID="51" presetClass="entr" presetSubtype="0" fill="hold" grpId="0" nodeType="afterEffect">
                                  <p:stCondLst>
                                    <p:cond delay="0"/>
                                  </p:stCondLst>
                                  <p:childTnLst>
                                    <p:set>
                                      <p:cBhvr>
                                        <p:cTn id="6" dur="1" fill="hold">
                                          <p:stCondLst>
                                            <p:cond delay="0"/>
                                          </p:stCondLst>
                                        </p:cTn>
                                        <p:tgtEl>
                                          <p:spTgt spid="289825"/>
                                        </p:tgtEl>
                                        <p:attrNameLst>
                                          <p:attrName>style.visibility</p:attrName>
                                        </p:attrNameLst>
                                      </p:cBhvr>
                                      <p:to>
                                        <p:strVal val="visible"/>
                                      </p:to>
                                    </p:set>
                                    <p:animEffect transition="in" filter="fade">
                                      <p:cBhvr>
                                        <p:cTn id="7" dur="770" decel="100000"/>
                                        <p:tgtEl>
                                          <p:spTgt spid="289825"/>
                                        </p:tgtEl>
                                      </p:cBhvr>
                                    </p:animEffect>
                                    <p:animScale>
                                      <p:cBhvr>
                                        <p:cTn id="8" dur="770" decel="100000"/>
                                        <p:tgtEl>
                                          <p:spTgt spid="289825"/>
                                        </p:tgtEl>
                                      </p:cBhvr>
                                      <p:from x="10000" y="10000"/>
                                      <p:to x="200000" y="450000"/>
                                    </p:animScale>
                                    <p:animScale>
                                      <p:cBhvr>
                                        <p:cTn id="9" dur="1230" accel="100000" fill="hold">
                                          <p:stCondLst>
                                            <p:cond delay="770"/>
                                          </p:stCondLst>
                                        </p:cTn>
                                        <p:tgtEl>
                                          <p:spTgt spid="289825"/>
                                        </p:tgtEl>
                                      </p:cBhvr>
                                      <p:from x="200000" y="450000"/>
                                      <p:to x="100000" y="100000"/>
                                    </p:animScale>
                                    <p:set>
                                      <p:cBhvr>
                                        <p:cTn id="10" dur="770" fill="hold"/>
                                        <p:tgtEl>
                                          <p:spTgt spid="289825"/>
                                        </p:tgtEl>
                                        <p:attrNameLst>
                                          <p:attrName>ppt_x</p:attrName>
                                        </p:attrNameLst>
                                      </p:cBhvr>
                                      <p:to>
                                        <p:strVal val="(0.5)"/>
                                      </p:to>
                                    </p:set>
                                    <p:anim from="(0.5)" to="(#ppt_x)" calcmode="lin" valueType="num">
                                      <p:cBhvr>
                                        <p:cTn id="11" dur="1230" accel="100000" fill="hold">
                                          <p:stCondLst>
                                            <p:cond delay="770"/>
                                          </p:stCondLst>
                                        </p:cTn>
                                        <p:tgtEl>
                                          <p:spTgt spid="289825"/>
                                        </p:tgtEl>
                                        <p:attrNameLst>
                                          <p:attrName>ppt_x</p:attrName>
                                        </p:attrNameLst>
                                      </p:cBhvr>
                                    </p:anim>
                                    <p:set>
                                      <p:cBhvr>
                                        <p:cTn id="12" dur="770" fill="hold"/>
                                        <p:tgtEl>
                                          <p:spTgt spid="289825"/>
                                        </p:tgtEl>
                                        <p:attrNameLst>
                                          <p:attrName>ppt_y</p:attrName>
                                        </p:attrNameLst>
                                      </p:cBhvr>
                                      <p:to>
                                        <p:strVal val="(#ppt_y+0.4)"/>
                                      </p:to>
                                    </p:set>
                                    <p:anim from="(#ppt_y+0.4)" to="(#ppt_y)" calcmode="lin" valueType="num">
                                      <p:cBhvr>
                                        <p:cTn id="13" dur="1230" accel="100000" fill="hold">
                                          <p:stCondLst>
                                            <p:cond delay="770"/>
                                          </p:stCondLst>
                                        </p:cTn>
                                        <p:tgtEl>
                                          <p:spTgt spid="289825"/>
                                        </p:tgtEl>
                                        <p:attrNameLst>
                                          <p:attrName>ppt_y</p:attrName>
                                        </p:attrNameLst>
                                      </p:cBhvr>
                                    </p:anim>
                                  </p:childTnLst>
                                </p:cTn>
                              </p:par>
                            </p:childTnLst>
                          </p:cTn>
                        </p:par>
                        <p:par>
                          <p:cTn id="14" fill="hold" nodeType="afterGroup">
                            <p:stCondLst>
                              <p:cond delay="2000"/>
                            </p:stCondLst>
                            <p:childTnLst>
                              <p:par>
                                <p:cTn id="15" presetID="51" presetClass="entr" presetSubtype="0" fill="hold" grpId="0" nodeType="afterEffect">
                                  <p:stCondLst>
                                    <p:cond delay="0"/>
                                  </p:stCondLst>
                                  <p:childTnLst>
                                    <p:set>
                                      <p:cBhvr>
                                        <p:cTn id="16" dur="1" fill="hold">
                                          <p:stCondLst>
                                            <p:cond delay="0"/>
                                          </p:stCondLst>
                                        </p:cTn>
                                        <p:tgtEl>
                                          <p:spTgt spid="289826"/>
                                        </p:tgtEl>
                                        <p:attrNameLst>
                                          <p:attrName>style.visibility</p:attrName>
                                        </p:attrNameLst>
                                      </p:cBhvr>
                                      <p:to>
                                        <p:strVal val="visible"/>
                                      </p:to>
                                    </p:set>
                                    <p:animEffect transition="in" filter="fade">
                                      <p:cBhvr>
                                        <p:cTn id="17" dur="770" decel="100000"/>
                                        <p:tgtEl>
                                          <p:spTgt spid="289826"/>
                                        </p:tgtEl>
                                      </p:cBhvr>
                                    </p:animEffect>
                                    <p:animScale>
                                      <p:cBhvr>
                                        <p:cTn id="18" dur="770" decel="100000"/>
                                        <p:tgtEl>
                                          <p:spTgt spid="289826"/>
                                        </p:tgtEl>
                                      </p:cBhvr>
                                      <p:from x="10000" y="10000"/>
                                      <p:to x="200000" y="450000"/>
                                    </p:animScale>
                                    <p:animScale>
                                      <p:cBhvr>
                                        <p:cTn id="19" dur="1230" accel="100000" fill="hold">
                                          <p:stCondLst>
                                            <p:cond delay="770"/>
                                          </p:stCondLst>
                                        </p:cTn>
                                        <p:tgtEl>
                                          <p:spTgt spid="289826"/>
                                        </p:tgtEl>
                                      </p:cBhvr>
                                      <p:from x="200000" y="450000"/>
                                      <p:to x="100000" y="100000"/>
                                    </p:animScale>
                                    <p:set>
                                      <p:cBhvr>
                                        <p:cTn id="20" dur="770" fill="hold"/>
                                        <p:tgtEl>
                                          <p:spTgt spid="289826"/>
                                        </p:tgtEl>
                                        <p:attrNameLst>
                                          <p:attrName>ppt_x</p:attrName>
                                        </p:attrNameLst>
                                      </p:cBhvr>
                                      <p:to>
                                        <p:strVal val="(0.5)"/>
                                      </p:to>
                                    </p:set>
                                    <p:anim from="(0.5)" to="(#ppt_x)" calcmode="lin" valueType="num">
                                      <p:cBhvr>
                                        <p:cTn id="21" dur="1230" accel="100000" fill="hold">
                                          <p:stCondLst>
                                            <p:cond delay="770"/>
                                          </p:stCondLst>
                                        </p:cTn>
                                        <p:tgtEl>
                                          <p:spTgt spid="289826"/>
                                        </p:tgtEl>
                                        <p:attrNameLst>
                                          <p:attrName>ppt_x</p:attrName>
                                        </p:attrNameLst>
                                      </p:cBhvr>
                                    </p:anim>
                                    <p:set>
                                      <p:cBhvr>
                                        <p:cTn id="22" dur="770" fill="hold"/>
                                        <p:tgtEl>
                                          <p:spTgt spid="289826"/>
                                        </p:tgtEl>
                                        <p:attrNameLst>
                                          <p:attrName>ppt_y</p:attrName>
                                        </p:attrNameLst>
                                      </p:cBhvr>
                                      <p:to>
                                        <p:strVal val="(#ppt_y+0.4)"/>
                                      </p:to>
                                    </p:set>
                                    <p:anim from="(#ppt_y+0.4)" to="(#ppt_y)" calcmode="lin" valueType="num">
                                      <p:cBhvr>
                                        <p:cTn id="23" dur="1230" accel="100000" fill="hold">
                                          <p:stCondLst>
                                            <p:cond delay="770"/>
                                          </p:stCondLst>
                                        </p:cTn>
                                        <p:tgtEl>
                                          <p:spTgt spid="289826"/>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9825" grpId="0" animBg="1"/>
      <p:bldP spid="289826" grpId="0" animBg="1"/>
    </p:bldLst>
  </p:timing>
</p:sld>
</file>

<file path=ppt/slides/slide16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58722" name="Picture 4" descr="christ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1843" name="Rectangle 2"/>
          <p:cNvSpPr>
            <a:spLocks noGrp="1" noChangeArrowheads="1"/>
          </p:cNvSpPr>
          <p:nvPr>
            <p:ph type="ctrTitle" idx="4294967295"/>
          </p:nvPr>
        </p:nvSpPr>
        <p:spPr>
          <a:xfrm>
            <a:off x="24162" y="5445224"/>
            <a:ext cx="9144000" cy="1143000"/>
          </a:xfrm>
          <a:solidFill>
            <a:schemeClr val="tx1"/>
          </a:solidFill>
          <a:effectLst>
            <a:outerShdw blurRad="63500" dist="35921" dir="2700000" algn="ctr" rotWithShape="0">
              <a:srgbClr val="000000">
                <a:alpha val="74998"/>
              </a:srgbClr>
            </a:outerShdw>
          </a:effectLst>
        </p:spPr>
        <p:txBody>
          <a:bodyPr/>
          <a:lstStyle/>
          <a:p>
            <a:pPr eaLnBrk="1" hangingPunct="1">
              <a:defRPr/>
            </a:pPr>
            <a:r>
              <a:rPr lang="ru-RU" altLang="ja-JP" sz="3600" b="1" dirty="0">
                <a:solidFill>
                  <a:schemeClr val="bg1"/>
                </a:solidFill>
                <a:latin typeface="Arial" charset="0"/>
                <a:ea typeface="ＭＳ Ｐゴシック" charset="0"/>
                <a:cs typeface="ＭＳ Ｐゴシック" charset="0"/>
              </a:rPr>
              <a:t>"</a:t>
            </a:r>
            <a:r>
              <a:rPr lang="en-US" sz="3600" b="1" dirty="0">
                <a:solidFill>
                  <a:schemeClr val="bg1"/>
                </a:solidFill>
                <a:latin typeface="Arial" charset="0"/>
                <a:ea typeface="ＭＳ Ｐゴシック" charset="0"/>
                <a:cs typeface="ＭＳ Ｐゴシック" charset="0"/>
              </a:rPr>
              <a:t>This is my body, which is for you…</a:t>
            </a:r>
            <a:r>
              <a:rPr lang="ru-RU" altLang="ja-JP" sz="3600" b="1" dirty="0">
                <a:solidFill>
                  <a:schemeClr val="bg1"/>
                </a:solidFill>
                <a:latin typeface="Arial" charset="0"/>
                <a:ea typeface="ＭＳ Ｐゴシック" charset="0"/>
                <a:cs typeface="ＭＳ Ｐゴシック" charset="0"/>
              </a:rPr>
              <a:t>"</a:t>
            </a:r>
            <a:endParaRPr lang="en-US" sz="3200" b="1"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1150029947"/>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90" name="Rectangle 2"/>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algn="l" eaLnBrk="0" hangingPunct="0">
              <a:defRPr/>
            </a:pPr>
            <a:endParaRPr lang="en-US" b="0">
              <a:solidFill>
                <a:srgbClr val="2F1311"/>
              </a:solidFill>
            </a:endParaRPr>
          </a:p>
        </p:txBody>
      </p:sp>
      <p:pic>
        <p:nvPicPr>
          <p:cNvPr id="160770" name="Picture 3" descr="Passover Cup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422775" y="0"/>
            <a:ext cx="47212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0771" name="Picture 4" descr="j028038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990600"/>
            <a:ext cx="2425700" cy="304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0772" name="Picture 5" descr="j028038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17700" y="990600"/>
            <a:ext cx="2425700" cy="304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0773" name="Picture 6" descr="j028038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3733800"/>
            <a:ext cx="2425700" cy="304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0774" name="Picture 7" descr="j028038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17700" y="3733800"/>
            <a:ext cx="2425700" cy="304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3896" name="Text Box 8"/>
          <p:cNvSpPr txBox="1">
            <a:spLocks noChangeArrowheads="1"/>
          </p:cNvSpPr>
          <p:nvPr/>
        </p:nvSpPr>
        <p:spPr bwMode="auto">
          <a:xfrm>
            <a:off x="228600" y="1981200"/>
            <a:ext cx="1884363"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r>
              <a:rPr lang="en-US" sz="3200">
                <a:solidFill>
                  <a:srgbClr val="2F1311"/>
                </a:solidFill>
                <a:latin typeface="Tahoma" charset="0"/>
              </a:rPr>
              <a:t>Blessing</a:t>
            </a:r>
            <a:endParaRPr lang="en-US" sz="1800" b="0">
              <a:solidFill>
                <a:srgbClr val="2F1311"/>
              </a:solidFill>
              <a:latin typeface="Tahoma" charset="0"/>
            </a:endParaRPr>
          </a:p>
        </p:txBody>
      </p:sp>
      <p:sp>
        <p:nvSpPr>
          <p:cNvPr id="293897" name="Text Box 9"/>
          <p:cNvSpPr txBox="1">
            <a:spLocks noChangeArrowheads="1"/>
          </p:cNvSpPr>
          <p:nvPr/>
        </p:nvSpPr>
        <p:spPr bwMode="auto">
          <a:xfrm>
            <a:off x="2330450" y="1981200"/>
            <a:ext cx="178435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r>
              <a:rPr lang="en-US" sz="3200">
                <a:solidFill>
                  <a:srgbClr val="2F1311"/>
                </a:solidFill>
                <a:latin typeface="Tahoma" charset="0"/>
              </a:rPr>
              <a:t>Plagues</a:t>
            </a:r>
            <a:endParaRPr lang="en-US" sz="1800" b="0">
              <a:solidFill>
                <a:srgbClr val="2F1311"/>
              </a:solidFill>
              <a:latin typeface="Tahoma" charset="0"/>
            </a:endParaRPr>
          </a:p>
        </p:txBody>
      </p:sp>
      <p:sp>
        <p:nvSpPr>
          <p:cNvPr id="293898" name="Text Box 10"/>
          <p:cNvSpPr txBox="1">
            <a:spLocks noChangeArrowheads="1"/>
          </p:cNvSpPr>
          <p:nvPr/>
        </p:nvSpPr>
        <p:spPr bwMode="auto">
          <a:xfrm>
            <a:off x="-73025" y="4800600"/>
            <a:ext cx="26638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r>
              <a:rPr lang="en-US" sz="3200">
                <a:solidFill>
                  <a:srgbClr val="2F1311"/>
                </a:solidFill>
                <a:latin typeface="Tahoma" charset="0"/>
              </a:rPr>
              <a:t>Redemption</a:t>
            </a:r>
            <a:endParaRPr lang="en-US" sz="1800" b="0">
              <a:solidFill>
                <a:srgbClr val="2F1311"/>
              </a:solidFill>
              <a:latin typeface="Tahoma" charset="0"/>
            </a:endParaRPr>
          </a:p>
        </p:txBody>
      </p:sp>
      <p:sp>
        <p:nvSpPr>
          <p:cNvPr id="293899" name="Text Box 11"/>
          <p:cNvSpPr txBox="1">
            <a:spLocks noChangeArrowheads="1"/>
          </p:cNvSpPr>
          <p:nvPr/>
        </p:nvSpPr>
        <p:spPr bwMode="auto">
          <a:xfrm>
            <a:off x="2590800" y="4800600"/>
            <a:ext cx="14446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r>
              <a:rPr lang="en-US" sz="3200">
                <a:solidFill>
                  <a:srgbClr val="2F1311"/>
                </a:solidFill>
                <a:latin typeface="Tahoma" charset="0"/>
              </a:rPr>
              <a:t>Praise</a:t>
            </a:r>
            <a:endParaRPr lang="en-US" sz="1800" b="0">
              <a:solidFill>
                <a:srgbClr val="2F1311"/>
              </a:solidFill>
              <a:latin typeface="Tahoma" charset="0"/>
            </a:endParaRPr>
          </a:p>
        </p:txBody>
      </p:sp>
      <p:sp>
        <p:nvSpPr>
          <p:cNvPr id="293900" name="Rectangle 12"/>
          <p:cNvSpPr>
            <a:spLocks noGrp="1" noChangeArrowheads="1"/>
          </p:cNvSpPr>
          <p:nvPr>
            <p:ph type="title"/>
          </p:nvPr>
        </p:nvSpPr>
        <p:spPr>
          <a:xfrm>
            <a:off x="228600" y="0"/>
            <a:ext cx="7477125" cy="1143000"/>
          </a:xfrm>
          <a:solidFill>
            <a:schemeClr val="bg2"/>
          </a:solidFill>
          <a:effectLst>
            <a:outerShdw blurRad="63500" dist="38099" dir="2700000" algn="ctr" rotWithShape="0">
              <a:schemeClr val="bg2">
                <a:alpha val="74998"/>
              </a:schemeClr>
            </a:outerShdw>
          </a:effectLst>
        </p:spPr>
        <p:txBody>
          <a:bodyPr/>
          <a:lstStyle/>
          <a:p>
            <a:pPr eaLnBrk="1" hangingPunct="1">
              <a:defRPr/>
            </a:pPr>
            <a:r>
              <a:rPr lang="en-US">
                <a:latin typeface="Arial" charset="0"/>
              </a:rPr>
              <a:t>The Four Cups (Exod. 6:6-7)</a:t>
            </a:r>
          </a:p>
        </p:txBody>
      </p:sp>
      <p:sp>
        <p:nvSpPr>
          <p:cNvPr id="293901" name="Oval 13"/>
          <p:cNvSpPr>
            <a:spLocks noChangeArrowheads="1"/>
          </p:cNvSpPr>
          <p:nvPr/>
        </p:nvSpPr>
        <p:spPr bwMode="auto">
          <a:xfrm>
            <a:off x="-152400" y="4038600"/>
            <a:ext cx="2743200" cy="2819400"/>
          </a:xfrm>
          <a:prstGeom prst="ellipse">
            <a:avLst/>
          </a:prstGeom>
          <a:noFill/>
          <a:ln w="762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l" eaLnBrk="0" hangingPunct="0"/>
            <a:endParaRPr lang="en-US" b="0">
              <a:solidFill>
                <a:srgbClr val="2F1311"/>
              </a:solidFill>
            </a:endParaRPr>
          </a:p>
        </p:txBody>
      </p:sp>
    </p:spTree>
    <p:extLst>
      <p:ext uri="{BB962C8B-B14F-4D97-AF65-F5344CB8AC3E}">
        <p14:creationId xmlns:p14="http://schemas.microsoft.com/office/powerpoint/2010/main" val="326982284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293896"/>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grpId="0" nodeType="afterEffect">
                                  <p:stCondLst>
                                    <p:cond delay="0"/>
                                  </p:stCondLst>
                                  <p:childTnLst>
                                    <p:set>
                                      <p:cBhvr>
                                        <p:cTn id="9" dur="1" fill="hold">
                                          <p:stCondLst>
                                            <p:cond delay="0"/>
                                          </p:stCondLst>
                                        </p:cTn>
                                        <p:tgtEl>
                                          <p:spTgt spid="293897"/>
                                        </p:tgtEl>
                                        <p:attrNameLst>
                                          <p:attrName>style.visibility</p:attrName>
                                        </p:attrNameLst>
                                      </p:cBhvr>
                                      <p:to>
                                        <p:strVal val="visible"/>
                                      </p:to>
                                    </p:set>
                                  </p:childTnLst>
                                </p:cTn>
                              </p:par>
                            </p:childTnLst>
                          </p:cTn>
                        </p:par>
                        <p:par>
                          <p:cTn id="10" fill="hold" nodeType="afterGroup">
                            <p:stCondLst>
                              <p:cond delay="0"/>
                            </p:stCondLst>
                            <p:childTnLst>
                              <p:par>
                                <p:cTn id="11" presetID="1" presetClass="entr" presetSubtype="0" fill="hold" grpId="0" nodeType="afterEffect">
                                  <p:stCondLst>
                                    <p:cond delay="0"/>
                                  </p:stCondLst>
                                  <p:childTnLst>
                                    <p:set>
                                      <p:cBhvr>
                                        <p:cTn id="12" dur="1" fill="hold">
                                          <p:stCondLst>
                                            <p:cond delay="0"/>
                                          </p:stCondLst>
                                        </p:cTn>
                                        <p:tgtEl>
                                          <p:spTgt spid="293898"/>
                                        </p:tgtEl>
                                        <p:attrNameLst>
                                          <p:attrName>style.visibility</p:attrName>
                                        </p:attrNameLst>
                                      </p:cBhvr>
                                      <p:to>
                                        <p:strVal val="visible"/>
                                      </p:to>
                                    </p:set>
                                  </p:childTnLst>
                                </p:cTn>
                              </p:par>
                            </p:childTnLst>
                          </p:cTn>
                        </p:par>
                        <p:par>
                          <p:cTn id="13" fill="hold" nodeType="afterGroup">
                            <p:stCondLst>
                              <p:cond delay="0"/>
                            </p:stCondLst>
                            <p:childTnLst>
                              <p:par>
                                <p:cTn id="14" presetID="1" presetClass="entr" presetSubtype="0" fill="hold" grpId="0" nodeType="afterEffect">
                                  <p:stCondLst>
                                    <p:cond delay="0"/>
                                  </p:stCondLst>
                                  <p:childTnLst>
                                    <p:set>
                                      <p:cBhvr>
                                        <p:cTn id="15" dur="1" fill="hold">
                                          <p:stCondLst>
                                            <p:cond delay="0"/>
                                          </p:stCondLst>
                                        </p:cTn>
                                        <p:tgtEl>
                                          <p:spTgt spid="293899"/>
                                        </p:tgtEl>
                                        <p:attrNameLst>
                                          <p:attrName>style.visibility</p:attrName>
                                        </p:attrNameLst>
                                      </p:cBhvr>
                                      <p:to>
                                        <p:strVal val="visible"/>
                                      </p:to>
                                    </p:set>
                                  </p:childTnLst>
                                </p:cTn>
                              </p:par>
                            </p:childTnLst>
                          </p:cTn>
                        </p:par>
                        <p:par>
                          <p:cTn id="16" fill="hold" nodeType="afterGroup">
                            <p:stCondLst>
                              <p:cond delay="0"/>
                            </p:stCondLst>
                            <p:childTnLst>
                              <p:par>
                                <p:cTn id="17" presetID="51" presetClass="entr" presetSubtype="0" fill="hold" grpId="0" nodeType="afterEffect">
                                  <p:stCondLst>
                                    <p:cond delay="0"/>
                                  </p:stCondLst>
                                  <p:childTnLst>
                                    <p:set>
                                      <p:cBhvr>
                                        <p:cTn id="18" dur="1" fill="hold">
                                          <p:stCondLst>
                                            <p:cond delay="0"/>
                                          </p:stCondLst>
                                        </p:cTn>
                                        <p:tgtEl>
                                          <p:spTgt spid="293901"/>
                                        </p:tgtEl>
                                        <p:attrNameLst>
                                          <p:attrName>style.visibility</p:attrName>
                                        </p:attrNameLst>
                                      </p:cBhvr>
                                      <p:to>
                                        <p:strVal val="visible"/>
                                      </p:to>
                                    </p:set>
                                    <p:animEffect transition="in" filter="fade">
                                      <p:cBhvr>
                                        <p:cTn id="19" dur="770" decel="100000"/>
                                        <p:tgtEl>
                                          <p:spTgt spid="293901"/>
                                        </p:tgtEl>
                                      </p:cBhvr>
                                    </p:animEffect>
                                    <p:animScale>
                                      <p:cBhvr>
                                        <p:cTn id="20" dur="770" decel="100000"/>
                                        <p:tgtEl>
                                          <p:spTgt spid="293901"/>
                                        </p:tgtEl>
                                      </p:cBhvr>
                                      <p:from x="10000" y="10000"/>
                                      <p:to x="200000" y="450000"/>
                                    </p:animScale>
                                    <p:animScale>
                                      <p:cBhvr>
                                        <p:cTn id="21" dur="1230" accel="100000" fill="hold">
                                          <p:stCondLst>
                                            <p:cond delay="770"/>
                                          </p:stCondLst>
                                        </p:cTn>
                                        <p:tgtEl>
                                          <p:spTgt spid="293901"/>
                                        </p:tgtEl>
                                      </p:cBhvr>
                                      <p:from x="200000" y="450000"/>
                                      <p:to x="100000" y="100000"/>
                                    </p:animScale>
                                    <p:set>
                                      <p:cBhvr>
                                        <p:cTn id="22" dur="770" fill="hold"/>
                                        <p:tgtEl>
                                          <p:spTgt spid="293901"/>
                                        </p:tgtEl>
                                        <p:attrNameLst>
                                          <p:attrName>ppt_x</p:attrName>
                                        </p:attrNameLst>
                                      </p:cBhvr>
                                      <p:to>
                                        <p:strVal val="(0.5)"/>
                                      </p:to>
                                    </p:set>
                                    <p:anim from="(0.5)" to="(#ppt_x)" calcmode="lin" valueType="num">
                                      <p:cBhvr>
                                        <p:cTn id="23" dur="1230" accel="100000" fill="hold">
                                          <p:stCondLst>
                                            <p:cond delay="770"/>
                                          </p:stCondLst>
                                        </p:cTn>
                                        <p:tgtEl>
                                          <p:spTgt spid="293901"/>
                                        </p:tgtEl>
                                        <p:attrNameLst>
                                          <p:attrName>ppt_x</p:attrName>
                                        </p:attrNameLst>
                                      </p:cBhvr>
                                    </p:anim>
                                    <p:set>
                                      <p:cBhvr>
                                        <p:cTn id="24" dur="770" fill="hold"/>
                                        <p:tgtEl>
                                          <p:spTgt spid="293901"/>
                                        </p:tgtEl>
                                        <p:attrNameLst>
                                          <p:attrName>ppt_y</p:attrName>
                                        </p:attrNameLst>
                                      </p:cBhvr>
                                      <p:to>
                                        <p:strVal val="(#ppt_y+0.4)"/>
                                      </p:to>
                                    </p:set>
                                    <p:anim from="(#ppt_y+0.4)" to="(#ppt_y)" calcmode="lin" valueType="num">
                                      <p:cBhvr>
                                        <p:cTn id="25" dur="1230" accel="100000" fill="hold">
                                          <p:stCondLst>
                                            <p:cond delay="770"/>
                                          </p:stCondLst>
                                        </p:cTn>
                                        <p:tgtEl>
                                          <p:spTgt spid="293901"/>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3896" grpId="0"/>
      <p:bldP spid="293897" grpId="0"/>
      <p:bldP spid="293898" grpId="0"/>
      <p:bldP spid="293899" grpId="0"/>
      <p:bldP spid="293901" grpId="0" animBg="1"/>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2"/>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algn="l" eaLnBrk="0" hangingPunct="0">
              <a:defRPr/>
            </a:pPr>
            <a:endParaRPr lang="en-US" b="0">
              <a:solidFill>
                <a:srgbClr val="2F1311"/>
              </a:solidFill>
            </a:endParaRPr>
          </a:p>
        </p:txBody>
      </p:sp>
      <p:sp>
        <p:nvSpPr>
          <p:cNvPr id="295939" name="Rectangle 3"/>
          <p:cNvSpPr>
            <a:spLocks noGrp="1" noChangeArrowheads="1"/>
          </p:cNvSpPr>
          <p:nvPr>
            <p:ph type="title"/>
          </p:nvPr>
        </p:nvSpPr>
        <p:spPr>
          <a:xfrm>
            <a:off x="219075" y="-100013"/>
            <a:ext cx="7477125" cy="898526"/>
          </a:xfrm>
          <a:effectLst>
            <a:outerShdw blurRad="63500" dist="38099" dir="2700000" algn="ctr" rotWithShape="0">
              <a:schemeClr val="bg2">
                <a:alpha val="74998"/>
              </a:schemeClr>
            </a:outerShdw>
          </a:effectLst>
        </p:spPr>
        <p:txBody>
          <a:bodyPr/>
          <a:lstStyle/>
          <a:p>
            <a:pPr eaLnBrk="1" hangingPunct="1">
              <a:defRPr/>
            </a:pPr>
            <a:r>
              <a:rPr lang="en-US" dirty="0">
                <a:latin typeface="Arial" charset="0"/>
              </a:rPr>
              <a:t>The Order of the Celebrations</a:t>
            </a:r>
          </a:p>
        </p:txBody>
      </p:sp>
      <p:graphicFrame>
        <p:nvGraphicFramePr>
          <p:cNvPr id="295940" name="Group 4"/>
          <p:cNvGraphicFramePr>
            <a:graphicFrameLocks noGrp="1"/>
          </p:cNvGraphicFramePr>
          <p:nvPr/>
        </p:nvGraphicFramePr>
        <p:xfrm>
          <a:off x="0" y="836613"/>
          <a:ext cx="7885113" cy="6038849"/>
        </p:xfrm>
        <a:graphic>
          <a:graphicData uri="http://schemas.openxmlformats.org/drawingml/2006/table">
            <a:tbl>
              <a:tblPr/>
              <a:tblGrid>
                <a:gridCol w="3903131">
                  <a:extLst>
                    <a:ext uri="{9D8B030D-6E8A-4147-A177-3AD203B41FA5}">
                      <a16:colId xmlns:a16="http://schemas.microsoft.com/office/drawing/2014/main" val="20000"/>
                    </a:ext>
                  </a:extLst>
                </a:gridCol>
                <a:gridCol w="3981982">
                  <a:extLst>
                    <a:ext uri="{9D8B030D-6E8A-4147-A177-3AD203B41FA5}">
                      <a16:colId xmlns:a16="http://schemas.microsoft.com/office/drawing/2014/main" val="20001"/>
                    </a:ext>
                  </a:extLst>
                </a:gridCol>
              </a:tblGrid>
              <a:tr h="460423">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2100" b="1" i="0" u="none"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Passover</a:t>
                      </a:r>
                      <a:endParaRPr kumimoji="0" lang="en-US" altLang="zh-CN" sz="2800" b="0"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2100" b="1" i="0" u="none"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Lord</a:t>
                      </a:r>
                      <a:r>
                        <a:rPr kumimoji="0" lang="uk-UA" altLang="zh-CN" sz="2100" b="1" i="0" u="none"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a:t>
                      </a:r>
                      <a:r>
                        <a:rPr kumimoji="0" lang="en-US" altLang="zh-CN" sz="2100" b="1" i="0" u="none"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s Supper </a:t>
                      </a:r>
                      <a:endParaRPr kumimoji="0" lang="en-US" altLang="zh-CN" sz="2800" b="0"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1249811">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900" b="1" i="0" u="sng"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3rd Cup</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Redemption, saying, </a:t>
                      </a:r>
                      <a:b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b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I will redeem you with an outstretched arm</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This is my blood…</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a:t>
                      </a:r>
                      <a:b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b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(Luke 22:20) </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p>
                      <a:pPr marL="0" marR="0" lvl="0" indent="0" algn="l" defTabSz="914400" rtl="0" eaLnBrk="0" fontAlgn="base" latinLnBrk="0" hangingPunct="0">
                        <a:lnSpc>
                          <a:spcPct val="100000"/>
                        </a:lnSpc>
                        <a:spcBef>
                          <a:spcPct val="0"/>
                        </a:spcBef>
                        <a:spcAft>
                          <a:spcPct val="0"/>
                        </a:spcAft>
                        <a:buClrTx/>
                        <a:buSzTx/>
                        <a:buFontTx/>
                        <a:buNone/>
                        <a:tabLst>
                          <a:tab pos="3886200" algn="l"/>
                          <a:tab pos="4800600" algn="l"/>
                          <a:tab pos="5600700" algn="l"/>
                        </a:tabLst>
                      </a:pP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Jesus dips the sop with Judas and Judas leaves (?)</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249811">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900" b="1" i="0" u="sng"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4th Cup</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Praise/Regathering, saying, </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I will take you to me for a people</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&amp; read Pss. 113–118</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For as often as you eat this bread and drink this cup, you proclaim the Lord</a:t>
                      </a:r>
                      <a:r>
                        <a:rPr kumimoji="0" lang="uk-UA"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s death until he comes</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60221">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Declaration (</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Next year in Jerusalem!</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hymn (Ps. 118), poem, or national anthem</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Sang hymn &amp; went to Mt. of Olives (Matt. 26:30)</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118583">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900" b="1" i="0" u="sng"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Cup of Elijah</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Filled but untouched; symbolizes his return before Messiah (Mal. 4:5-6; Matt. 11:13-14; 17:11-12; Rev. 11:3-12; 19:11-21), youngest child opens front door </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for Elijah</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Assumed (not recorded)</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162839" name="Text Box 24"/>
          <p:cNvSpPr txBox="1">
            <a:spLocks noChangeArrowheads="1"/>
          </p:cNvSpPr>
          <p:nvPr/>
        </p:nvSpPr>
        <p:spPr bwMode="auto">
          <a:xfrm>
            <a:off x="8397875" y="82550"/>
            <a:ext cx="669925" cy="396875"/>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r>
              <a:rPr lang="en-US" sz="2000">
                <a:solidFill>
                  <a:srgbClr val="2F1311"/>
                </a:solidFill>
                <a:latin typeface="Tahoma" charset="0"/>
              </a:rPr>
              <a:t>144</a:t>
            </a:r>
          </a:p>
        </p:txBody>
      </p:sp>
      <p:pic>
        <p:nvPicPr>
          <p:cNvPr id="162840" name="Picture 25" descr="j0287419"/>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035800" y="0"/>
            <a:ext cx="1879600" cy="1754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5962" name="Oval 26"/>
          <p:cNvSpPr>
            <a:spLocks noChangeArrowheads="1"/>
          </p:cNvSpPr>
          <p:nvPr/>
        </p:nvSpPr>
        <p:spPr bwMode="auto">
          <a:xfrm>
            <a:off x="-304800" y="1074738"/>
            <a:ext cx="4114800" cy="1752600"/>
          </a:xfrm>
          <a:prstGeom prst="ellipse">
            <a:avLst/>
          </a:prstGeom>
          <a:noFill/>
          <a:ln w="762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l" eaLnBrk="0" hangingPunct="0"/>
            <a:endParaRPr lang="en-US" b="0">
              <a:solidFill>
                <a:srgbClr val="2F1311"/>
              </a:solidFill>
            </a:endParaRPr>
          </a:p>
        </p:txBody>
      </p:sp>
      <p:sp>
        <p:nvSpPr>
          <p:cNvPr id="295963" name="Oval 27"/>
          <p:cNvSpPr>
            <a:spLocks noChangeArrowheads="1"/>
          </p:cNvSpPr>
          <p:nvPr/>
        </p:nvSpPr>
        <p:spPr bwMode="auto">
          <a:xfrm>
            <a:off x="3581400" y="1074738"/>
            <a:ext cx="4114800" cy="1752600"/>
          </a:xfrm>
          <a:prstGeom prst="ellipse">
            <a:avLst/>
          </a:prstGeom>
          <a:noFill/>
          <a:ln w="762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l" eaLnBrk="0" hangingPunct="0"/>
            <a:endParaRPr lang="en-US" b="0">
              <a:solidFill>
                <a:srgbClr val="2F1311"/>
              </a:solidFill>
            </a:endParaRPr>
          </a:p>
        </p:txBody>
      </p:sp>
    </p:spTree>
    <p:extLst>
      <p:ext uri="{BB962C8B-B14F-4D97-AF65-F5344CB8AC3E}">
        <p14:creationId xmlns:p14="http://schemas.microsoft.com/office/powerpoint/2010/main" val="350715756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1" presetClass="entr" presetSubtype="0" fill="hold" grpId="0" nodeType="afterEffect">
                                  <p:stCondLst>
                                    <p:cond delay="0"/>
                                  </p:stCondLst>
                                  <p:childTnLst>
                                    <p:set>
                                      <p:cBhvr>
                                        <p:cTn id="6" dur="1" fill="hold">
                                          <p:stCondLst>
                                            <p:cond delay="0"/>
                                          </p:stCondLst>
                                        </p:cTn>
                                        <p:tgtEl>
                                          <p:spTgt spid="295962"/>
                                        </p:tgtEl>
                                        <p:attrNameLst>
                                          <p:attrName>style.visibility</p:attrName>
                                        </p:attrNameLst>
                                      </p:cBhvr>
                                      <p:to>
                                        <p:strVal val="visible"/>
                                      </p:to>
                                    </p:set>
                                    <p:animEffect transition="in" filter="fade">
                                      <p:cBhvr>
                                        <p:cTn id="7" dur="770" decel="100000"/>
                                        <p:tgtEl>
                                          <p:spTgt spid="295962"/>
                                        </p:tgtEl>
                                      </p:cBhvr>
                                    </p:animEffect>
                                    <p:animScale>
                                      <p:cBhvr>
                                        <p:cTn id="8" dur="770" decel="100000"/>
                                        <p:tgtEl>
                                          <p:spTgt spid="295962"/>
                                        </p:tgtEl>
                                      </p:cBhvr>
                                      <p:from x="10000" y="10000"/>
                                      <p:to x="200000" y="450000"/>
                                    </p:animScale>
                                    <p:animScale>
                                      <p:cBhvr>
                                        <p:cTn id="9" dur="1230" accel="100000" fill="hold">
                                          <p:stCondLst>
                                            <p:cond delay="770"/>
                                          </p:stCondLst>
                                        </p:cTn>
                                        <p:tgtEl>
                                          <p:spTgt spid="295962"/>
                                        </p:tgtEl>
                                      </p:cBhvr>
                                      <p:from x="200000" y="450000"/>
                                      <p:to x="100000" y="100000"/>
                                    </p:animScale>
                                    <p:set>
                                      <p:cBhvr>
                                        <p:cTn id="10" dur="770" fill="hold"/>
                                        <p:tgtEl>
                                          <p:spTgt spid="295962"/>
                                        </p:tgtEl>
                                        <p:attrNameLst>
                                          <p:attrName>ppt_x</p:attrName>
                                        </p:attrNameLst>
                                      </p:cBhvr>
                                      <p:to>
                                        <p:strVal val="(0.5)"/>
                                      </p:to>
                                    </p:set>
                                    <p:anim from="(0.5)" to="(#ppt_x)" calcmode="lin" valueType="num">
                                      <p:cBhvr>
                                        <p:cTn id="11" dur="1230" accel="100000" fill="hold">
                                          <p:stCondLst>
                                            <p:cond delay="770"/>
                                          </p:stCondLst>
                                        </p:cTn>
                                        <p:tgtEl>
                                          <p:spTgt spid="295962"/>
                                        </p:tgtEl>
                                        <p:attrNameLst>
                                          <p:attrName>ppt_x</p:attrName>
                                        </p:attrNameLst>
                                      </p:cBhvr>
                                    </p:anim>
                                    <p:set>
                                      <p:cBhvr>
                                        <p:cTn id="12" dur="770" fill="hold"/>
                                        <p:tgtEl>
                                          <p:spTgt spid="295962"/>
                                        </p:tgtEl>
                                        <p:attrNameLst>
                                          <p:attrName>ppt_y</p:attrName>
                                        </p:attrNameLst>
                                      </p:cBhvr>
                                      <p:to>
                                        <p:strVal val="(#ppt_y+0.4)"/>
                                      </p:to>
                                    </p:set>
                                    <p:anim from="(#ppt_y+0.4)" to="(#ppt_y)" calcmode="lin" valueType="num">
                                      <p:cBhvr>
                                        <p:cTn id="13" dur="1230" accel="100000" fill="hold">
                                          <p:stCondLst>
                                            <p:cond delay="770"/>
                                          </p:stCondLst>
                                        </p:cTn>
                                        <p:tgtEl>
                                          <p:spTgt spid="295962"/>
                                        </p:tgtEl>
                                        <p:attrNameLst>
                                          <p:attrName>ppt_y</p:attrName>
                                        </p:attrNameLst>
                                      </p:cBhvr>
                                    </p:anim>
                                  </p:childTnLst>
                                </p:cTn>
                              </p:par>
                            </p:childTnLst>
                          </p:cTn>
                        </p:par>
                        <p:par>
                          <p:cTn id="14" fill="hold" nodeType="afterGroup">
                            <p:stCondLst>
                              <p:cond delay="2000"/>
                            </p:stCondLst>
                            <p:childTnLst>
                              <p:par>
                                <p:cTn id="15" presetID="51" presetClass="entr" presetSubtype="0" fill="hold" grpId="0" nodeType="afterEffect">
                                  <p:stCondLst>
                                    <p:cond delay="0"/>
                                  </p:stCondLst>
                                  <p:childTnLst>
                                    <p:set>
                                      <p:cBhvr>
                                        <p:cTn id="16" dur="1" fill="hold">
                                          <p:stCondLst>
                                            <p:cond delay="0"/>
                                          </p:stCondLst>
                                        </p:cTn>
                                        <p:tgtEl>
                                          <p:spTgt spid="295963"/>
                                        </p:tgtEl>
                                        <p:attrNameLst>
                                          <p:attrName>style.visibility</p:attrName>
                                        </p:attrNameLst>
                                      </p:cBhvr>
                                      <p:to>
                                        <p:strVal val="visible"/>
                                      </p:to>
                                    </p:set>
                                    <p:animEffect transition="in" filter="fade">
                                      <p:cBhvr>
                                        <p:cTn id="17" dur="770" decel="100000"/>
                                        <p:tgtEl>
                                          <p:spTgt spid="295963"/>
                                        </p:tgtEl>
                                      </p:cBhvr>
                                    </p:animEffect>
                                    <p:animScale>
                                      <p:cBhvr>
                                        <p:cTn id="18" dur="770" decel="100000"/>
                                        <p:tgtEl>
                                          <p:spTgt spid="295963"/>
                                        </p:tgtEl>
                                      </p:cBhvr>
                                      <p:from x="10000" y="10000"/>
                                      <p:to x="200000" y="450000"/>
                                    </p:animScale>
                                    <p:animScale>
                                      <p:cBhvr>
                                        <p:cTn id="19" dur="1230" accel="100000" fill="hold">
                                          <p:stCondLst>
                                            <p:cond delay="770"/>
                                          </p:stCondLst>
                                        </p:cTn>
                                        <p:tgtEl>
                                          <p:spTgt spid="295963"/>
                                        </p:tgtEl>
                                      </p:cBhvr>
                                      <p:from x="200000" y="450000"/>
                                      <p:to x="100000" y="100000"/>
                                    </p:animScale>
                                    <p:set>
                                      <p:cBhvr>
                                        <p:cTn id="20" dur="770" fill="hold"/>
                                        <p:tgtEl>
                                          <p:spTgt spid="295963"/>
                                        </p:tgtEl>
                                        <p:attrNameLst>
                                          <p:attrName>ppt_x</p:attrName>
                                        </p:attrNameLst>
                                      </p:cBhvr>
                                      <p:to>
                                        <p:strVal val="(0.5)"/>
                                      </p:to>
                                    </p:set>
                                    <p:anim from="(0.5)" to="(#ppt_x)" calcmode="lin" valueType="num">
                                      <p:cBhvr>
                                        <p:cTn id="21" dur="1230" accel="100000" fill="hold">
                                          <p:stCondLst>
                                            <p:cond delay="770"/>
                                          </p:stCondLst>
                                        </p:cTn>
                                        <p:tgtEl>
                                          <p:spTgt spid="295963"/>
                                        </p:tgtEl>
                                        <p:attrNameLst>
                                          <p:attrName>ppt_x</p:attrName>
                                        </p:attrNameLst>
                                      </p:cBhvr>
                                    </p:anim>
                                    <p:set>
                                      <p:cBhvr>
                                        <p:cTn id="22" dur="770" fill="hold"/>
                                        <p:tgtEl>
                                          <p:spTgt spid="295963"/>
                                        </p:tgtEl>
                                        <p:attrNameLst>
                                          <p:attrName>ppt_y</p:attrName>
                                        </p:attrNameLst>
                                      </p:cBhvr>
                                      <p:to>
                                        <p:strVal val="(#ppt_y+0.4)"/>
                                      </p:to>
                                    </p:set>
                                    <p:anim from="(#ppt_y+0.4)" to="(#ppt_y)" calcmode="lin" valueType="num">
                                      <p:cBhvr>
                                        <p:cTn id="23" dur="1230" accel="100000" fill="hold">
                                          <p:stCondLst>
                                            <p:cond delay="770"/>
                                          </p:stCondLst>
                                        </p:cTn>
                                        <p:tgtEl>
                                          <p:spTgt spid="295963"/>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5962" grpId="0" animBg="1"/>
      <p:bldP spid="295963" grpId="0" animBg="1"/>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435" name="Rectangle 3"/>
          <p:cNvSpPr>
            <a:spLocks noGrp="1" noChangeArrowheads="1"/>
          </p:cNvSpPr>
          <p:nvPr>
            <p:ph type="title" idx="4294967295"/>
          </p:nvPr>
        </p:nvSpPr>
        <p:spPr>
          <a:xfrm>
            <a:off x="152400" y="228600"/>
            <a:ext cx="8534400" cy="1123950"/>
          </a:xfrm>
          <a:effectLst>
            <a:outerShdw blurRad="63500" dist="107763" dir="2700000" algn="ctr" rotWithShape="0">
              <a:srgbClr val="000000">
                <a:alpha val="74998"/>
              </a:srgbClr>
            </a:outerShdw>
          </a:effectLst>
        </p:spPr>
        <p:txBody>
          <a:bodyPr/>
          <a:lstStyle/>
          <a:p>
            <a:pPr eaLnBrk="1" hangingPunct="1">
              <a:defRPr/>
            </a:pPr>
            <a:r>
              <a:rPr lang="ru-RU" altLang="ja-JP" sz="4000" b="1" dirty="0">
                <a:effectLst>
                  <a:outerShdw blurRad="38100" dist="38100" dir="2700000" algn="tl">
                    <a:srgbClr val="000000"/>
                  </a:outerShdw>
                </a:effectLst>
                <a:latin typeface="Tahoma" charset="0"/>
                <a:ea typeface="ＭＳ Ｐゴシック" charset="0"/>
                <a:cs typeface="ＭＳ Ｐゴシック" charset="0"/>
              </a:rPr>
              <a:t>"</a:t>
            </a:r>
            <a:r>
              <a:rPr lang="en-US" sz="4000" b="1" dirty="0">
                <a:effectLst>
                  <a:outerShdw blurRad="38100" dist="38100" dir="2700000" algn="tl">
                    <a:srgbClr val="000000"/>
                  </a:outerShdw>
                </a:effectLst>
                <a:latin typeface="Tahoma" charset="0"/>
                <a:ea typeface="ＭＳ Ｐゴシック" charset="0"/>
                <a:cs typeface="ＭＳ Ｐゴシック" charset="0"/>
              </a:rPr>
              <a:t>This cup is the new covenant in my blood</a:t>
            </a:r>
            <a:r>
              <a:rPr lang="ru-RU" altLang="ja-JP" sz="4000" b="1" dirty="0">
                <a:effectLst>
                  <a:outerShdw blurRad="38100" dist="38100" dir="2700000" algn="tl">
                    <a:srgbClr val="000000"/>
                  </a:outerShdw>
                </a:effectLst>
                <a:latin typeface="Tahoma" charset="0"/>
                <a:ea typeface="ＭＳ Ｐゴシック" charset="0"/>
                <a:cs typeface="ＭＳ Ｐゴシック" charset="0"/>
              </a:rPr>
              <a:t>"</a:t>
            </a:r>
            <a:r>
              <a:rPr lang="en-US" sz="4000" b="1" dirty="0">
                <a:effectLst>
                  <a:outerShdw blurRad="38100" dist="38100" dir="2700000" algn="tl">
                    <a:srgbClr val="000000"/>
                  </a:outerShdw>
                </a:effectLst>
                <a:latin typeface="Tahoma" charset="0"/>
                <a:ea typeface="ＭＳ Ｐゴシック" charset="0"/>
                <a:cs typeface="ＭＳ Ｐゴシック" charset="0"/>
              </a:rPr>
              <a:t> (Jer. 31: 31-34)</a:t>
            </a:r>
          </a:p>
        </p:txBody>
      </p:sp>
      <p:sp>
        <p:nvSpPr>
          <p:cNvPr id="18437" name="Rectangle 5"/>
          <p:cNvSpPr>
            <a:spLocks noChangeArrowheads="1"/>
          </p:cNvSpPr>
          <p:nvPr/>
        </p:nvSpPr>
        <p:spPr bwMode="auto">
          <a:xfrm>
            <a:off x="152400" y="1981200"/>
            <a:ext cx="8991600" cy="4876800"/>
          </a:xfrm>
          <a:prstGeom prst="rect">
            <a:avLst/>
          </a:prstGeom>
          <a:noFill/>
          <a:ln w="9525">
            <a:noFill/>
            <a:miter lim="800000"/>
            <a:headEnd/>
            <a:tailEnd/>
          </a:ln>
          <a:effectLst/>
        </p:spPr>
        <p:txBody>
          <a:bodyPr/>
          <a:lstStyle/>
          <a:p>
            <a:pPr marL="342900" indent="-342900" algn="l">
              <a:spcBef>
                <a:spcPct val="20000"/>
              </a:spcBef>
              <a:buClr>
                <a:srgbClr val="FFCC66"/>
              </a:buClr>
              <a:buSzPct val="80000"/>
              <a:buFont typeface="Wingdings" charset="0"/>
              <a:buChar char="n"/>
              <a:defRPr/>
            </a:pPr>
            <a:r>
              <a:rPr lang="en-US" sz="3600" dirty="0">
                <a:solidFill>
                  <a:srgbClr val="FFFFFF"/>
                </a:solidFill>
                <a:effectLst>
                  <a:outerShdw blurRad="50800" dist="63500" dir="2700000" algn="tl" rotWithShape="0">
                    <a:srgbClr val="000000">
                      <a:alpha val="83000"/>
                    </a:srgbClr>
                  </a:outerShdw>
                </a:effectLst>
                <a:latin typeface="Tahoma" charset="0"/>
              </a:rPr>
              <a:t>Israel and Judah reunited (31:31-32)</a:t>
            </a:r>
          </a:p>
          <a:p>
            <a:pPr marL="342900" indent="-342900" algn="l">
              <a:spcBef>
                <a:spcPct val="20000"/>
              </a:spcBef>
              <a:buClr>
                <a:srgbClr val="FFCC66"/>
              </a:buClr>
              <a:buSzPct val="80000"/>
              <a:buFont typeface="Wingdings" charset="0"/>
              <a:buChar char="n"/>
              <a:defRPr/>
            </a:pPr>
            <a:r>
              <a:rPr lang="en-US" sz="3600" dirty="0">
                <a:solidFill>
                  <a:srgbClr val="FFFFFF"/>
                </a:solidFill>
                <a:effectLst>
                  <a:outerShdw blurRad="50800" dist="63500" dir="2700000" algn="tl" rotWithShape="0">
                    <a:srgbClr val="000000">
                      <a:alpha val="83000"/>
                    </a:srgbClr>
                  </a:outerShdw>
                </a:effectLst>
                <a:latin typeface="Tahoma" charset="0"/>
              </a:rPr>
              <a:t>Spirit indwelling (31:33)</a:t>
            </a:r>
          </a:p>
          <a:p>
            <a:pPr marL="342900" indent="-342900" algn="l">
              <a:spcBef>
                <a:spcPct val="20000"/>
              </a:spcBef>
              <a:buClr>
                <a:srgbClr val="FFCC66"/>
              </a:buClr>
              <a:buSzPct val="80000"/>
              <a:buFont typeface="Wingdings" charset="0"/>
              <a:buChar char="n"/>
              <a:defRPr/>
            </a:pPr>
            <a:r>
              <a:rPr lang="en-US" sz="3600" dirty="0">
                <a:solidFill>
                  <a:srgbClr val="FFFFFF"/>
                </a:solidFill>
                <a:effectLst>
                  <a:outerShdw blurRad="50800" dist="63500" dir="2700000" algn="tl" rotWithShape="0">
                    <a:srgbClr val="000000">
                      <a:alpha val="83000"/>
                    </a:srgbClr>
                  </a:outerShdw>
                </a:effectLst>
                <a:latin typeface="Tahoma" charset="0"/>
              </a:rPr>
              <a:t>No need for evangelism (31:34a)</a:t>
            </a:r>
          </a:p>
          <a:p>
            <a:pPr marL="342900" indent="-342900" algn="l">
              <a:spcBef>
                <a:spcPct val="20000"/>
              </a:spcBef>
              <a:buClr>
                <a:srgbClr val="FFCC66"/>
              </a:buClr>
              <a:buSzPct val="80000"/>
              <a:buFont typeface="Wingdings" charset="0"/>
              <a:buChar char="n"/>
              <a:defRPr/>
            </a:pPr>
            <a:r>
              <a:rPr lang="en-US" sz="3600" dirty="0">
                <a:solidFill>
                  <a:srgbClr val="FFFFFF"/>
                </a:solidFill>
                <a:effectLst>
                  <a:outerShdw blurRad="50800" dist="63500" dir="2700000" algn="tl" rotWithShape="0">
                    <a:srgbClr val="000000">
                      <a:alpha val="83000"/>
                    </a:srgbClr>
                  </a:outerShdw>
                </a:effectLst>
                <a:latin typeface="Tahoma" charset="0"/>
              </a:rPr>
              <a:t>Israel forgiven (31:34b)</a:t>
            </a:r>
          </a:p>
          <a:p>
            <a:pPr marL="342900" indent="-342900" algn="l">
              <a:spcBef>
                <a:spcPct val="20000"/>
              </a:spcBef>
              <a:buClr>
                <a:srgbClr val="FFCC66"/>
              </a:buClr>
              <a:buSzPct val="80000"/>
              <a:buFont typeface="Wingdings" charset="0"/>
              <a:buChar char="n"/>
              <a:defRPr/>
            </a:pPr>
            <a:endParaRPr lang="en-US" sz="3600" dirty="0">
              <a:solidFill>
                <a:srgbClr val="FFFFFF"/>
              </a:solidFill>
              <a:effectLst>
                <a:outerShdw blurRad="50800" dist="63500" dir="2700000" algn="tl" rotWithShape="0">
                  <a:srgbClr val="000000">
                    <a:alpha val="83000"/>
                  </a:srgbClr>
                </a:outerShdw>
              </a:effectLst>
              <a:latin typeface="Tahoma" charset="0"/>
            </a:endParaRPr>
          </a:p>
        </p:txBody>
      </p:sp>
    </p:spTree>
    <p:extLst>
      <p:ext uri="{BB962C8B-B14F-4D97-AF65-F5344CB8AC3E}">
        <p14:creationId xmlns:p14="http://schemas.microsoft.com/office/powerpoint/2010/main" val="326024956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8437">
                                            <p:txEl>
                                              <p:pRg st="0" end="0"/>
                                            </p:txEl>
                                          </p:spTgt>
                                        </p:tgtEl>
                                        <p:attrNameLst>
                                          <p:attrName>style.visibility</p:attrName>
                                        </p:attrNameLst>
                                      </p:cBhvr>
                                      <p:to>
                                        <p:strVal val="visible"/>
                                      </p:to>
                                    </p:set>
                                    <p:animEffect transition="in" filter="wipe(down)">
                                      <p:cBhvr>
                                        <p:cTn id="7" dur="500"/>
                                        <p:tgtEl>
                                          <p:spTgt spid="18437">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8437">
                                            <p:txEl>
                                              <p:pRg st="1" end="1"/>
                                            </p:txEl>
                                          </p:spTgt>
                                        </p:tgtEl>
                                        <p:attrNameLst>
                                          <p:attrName>style.visibility</p:attrName>
                                        </p:attrNameLst>
                                      </p:cBhvr>
                                      <p:to>
                                        <p:strVal val="visible"/>
                                      </p:to>
                                    </p:set>
                                    <p:animEffect transition="in" filter="wipe(down)">
                                      <p:cBhvr>
                                        <p:cTn id="12" dur="500"/>
                                        <p:tgtEl>
                                          <p:spTgt spid="18437">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8437">
                                            <p:txEl>
                                              <p:pRg st="2" end="2"/>
                                            </p:txEl>
                                          </p:spTgt>
                                        </p:tgtEl>
                                        <p:attrNameLst>
                                          <p:attrName>style.visibility</p:attrName>
                                        </p:attrNameLst>
                                      </p:cBhvr>
                                      <p:to>
                                        <p:strVal val="visible"/>
                                      </p:to>
                                    </p:set>
                                    <p:animEffect transition="in" filter="wipe(down)">
                                      <p:cBhvr>
                                        <p:cTn id="17" dur="500"/>
                                        <p:tgtEl>
                                          <p:spTgt spid="18437">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18437">
                                            <p:txEl>
                                              <p:pRg st="3" end="3"/>
                                            </p:txEl>
                                          </p:spTgt>
                                        </p:tgtEl>
                                        <p:attrNameLst>
                                          <p:attrName>style.visibility</p:attrName>
                                        </p:attrNameLst>
                                      </p:cBhvr>
                                      <p:to>
                                        <p:strVal val="visible"/>
                                      </p:to>
                                    </p:set>
                                    <p:animEffect transition="in" filter="wipe(down)">
                                      <p:cBhvr>
                                        <p:cTn id="22" dur="500"/>
                                        <p:tgtEl>
                                          <p:spTgt spid="1843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7" grpId="0" build="p"/>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8961" name="Picture 2" descr="HighlyExalted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8962" name="Rectangle 3"/>
          <p:cNvSpPr>
            <a:spLocks noChangeArrowheads="1"/>
          </p:cNvSpPr>
          <p:nvPr/>
        </p:nvSpPr>
        <p:spPr bwMode="auto">
          <a:xfrm>
            <a:off x="3181350" y="609600"/>
            <a:ext cx="5999163" cy="510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r>
              <a:rPr lang="ru-RU" altLang="ja-JP" sz="4800" dirty="0">
                <a:solidFill>
                  <a:srgbClr val="000000"/>
                </a:solidFill>
              </a:rPr>
              <a:t>"</a:t>
            </a:r>
            <a:r>
              <a:rPr lang="en-US" altLang="ja-JP" sz="4800" dirty="0">
                <a:solidFill>
                  <a:srgbClr val="000000"/>
                </a:solidFill>
              </a:rPr>
              <a:t>I</a:t>
            </a:r>
            <a:r>
              <a:rPr lang="uk-UA" altLang="ja-JP" sz="4800" dirty="0">
                <a:solidFill>
                  <a:srgbClr val="000000"/>
                </a:solidFill>
              </a:rPr>
              <a:t>'</a:t>
            </a:r>
            <a:r>
              <a:rPr lang="en-US" altLang="ja-JP" sz="4800" dirty="0">
                <a:solidFill>
                  <a:srgbClr val="000000"/>
                </a:solidFill>
              </a:rPr>
              <a:t>m not what </a:t>
            </a:r>
            <a:br>
              <a:rPr lang="en-US" altLang="ja-JP" sz="4800" dirty="0">
                <a:solidFill>
                  <a:srgbClr val="000000"/>
                </a:solidFill>
              </a:rPr>
            </a:br>
            <a:r>
              <a:rPr lang="en-US" altLang="ja-JP" sz="4800" dirty="0">
                <a:solidFill>
                  <a:srgbClr val="000000"/>
                </a:solidFill>
              </a:rPr>
              <a:t>I </a:t>
            </a:r>
            <a:r>
              <a:rPr lang="en-US" altLang="ja-JP" sz="4800" dirty="0" err="1">
                <a:solidFill>
                  <a:srgbClr val="000000"/>
                </a:solidFill>
              </a:rPr>
              <a:t>wanna</a:t>
            </a:r>
            <a:r>
              <a:rPr lang="en-US" altLang="ja-JP" sz="4800" dirty="0">
                <a:solidFill>
                  <a:srgbClr val="000000"/>
                </a:solidFill>
              </a:rPr>
              <a:t> be,</a:t>
            </a:r>
            <a:br>
              <a:rPr lang="en-US" altLang="ja-JP" sz="4800" dirty="0">
                <a:solidFill>
                  <a:srgbClr val="000000"/>
                </a:solidFill>
              </a:rPr>
            </a:br>
            <a:r>
              <a:rPr lang="en-US" altLang="ja-JP" sz="4800" dirty="0">
                <a:solidFill>
                  <a:srgbClr val="000000"/>
                </a:solidFill>
              </a:rPr>
              <a:t>I</a:t>
            </a:r>
            <a:r>
              <a:rPr lang="uk-UA" altLang="ja-JP" sz="4800" dirty="0">
                <a:solidFill>
                  <a:srgbClr val="000000"/>
                </a:solidFill>
              </a:rPr>
              <a:t>'</a:t>
            </a:r>
            <a:r>
              <a:rPr lang="en-US" altLang="ja-JP" sz="4800" dirty="0">
                <a:solidFill>
                  <a:srgbClr val="000000"/>
                </a:solidFill>
              </a:rPr>
              <a:t>m not what </a:t>
            </a:r>
            <a:br>
              <a:rPr lang="en-US" altLang="ja-JP" sz="4800" dirty="0">
                <a:solidFill>
                  <a:srgbClr val="000000"/>
                </a:solidFill>
              </a:rPr>
            </a:br>
            <a:r>
              <a:rPr lang="en-US" altLang="ja-JP" sz="4800" dirty="0">
                <a:solidFill>
                  <a:srgbClr val="000000"/>
                </a:solidFill>
              </a:rPr>
              <a:t>I</a:t>
            </a:r>
            <a:r>
              <a:rPr lang="uk-UA" altLang="ja-JP" sz="4800" dirty="0">
                <a:solidFill>
                  <a:srgbClr val="000000"/>
                </a:solidFill>
              </a:rPr>
              <a:t>'</a:t>
            </a:r>
            <a:r>
              <a:rPr lang="en-US" altLang="ja-JP" sz="4800" dirty="0">
                <a:solidFill>
                  <a:srgbClr val="000000"/>
                </a:solidFill>
              </a:rPr>
              <a:t>m </a:t>
            </a:r>
            <a:r>
              <a:rPr lang="en-US" altLang="ja-JP" sz="4800" dirty="0" err="1">
                <a:solidFill>
                  <a:srgbClr val="000000"/>
                </a:solidFill>
              </a:rPr>
              <a:t>gonna</a:t>
            </a:r>
            <a:r>
              <a:rPr lang="en-US" altLang="ja-JP" sz="4800" dirty="0">
                <a:solidFill>
                  <a:srgbClr val="000000"/>
                </a:solidFill>
              </a:rPr>
              <a:t> be,</a:t>
            </a:r>
            <a:br>
              <a:rPr lang="en-US" altLang="ja-JP" sz="4800" dirty="0">
                <a:solidFill>
                  <a:srgbClr val="000000"/>
                </a:solidFill>
              </a:rPr>
            </a:br>
            <a:r>
              <a:rPr lang="en-US" altLang="ja-JP" sz="4800" dirty="0">
                <a:solidFill>
                  <a:srgbClr val="000000"/>
                </a:solidFill>
              </a:rPr>
              <a:t>But thank God </a:t>
            </a:r>
            <a:br>
              <a:rPr lang="en-US" altLang="ja-JP" sz="4800" dirty="0">
                <a:solidFill>
                  <a:srgbClr val="000000"/>
                </a:solidFill>
              </a:rPr>
            </a:br>
            <a:r>
              <a:rPr lang="en-US" altLang="ja-JP" sz="4800" dirty="0">
                <a:solidFill>
                  <a:srgbClr val="000000"/>
                </a:solidFill>
              </a:rPr>
              <a:t>I</a:t>
            </a:r>
            <a:r>
              <a:rPr lang="uk-UA" altLang="ja-JP" sz="4800" dirty="0">
                <a:solidFill>
                  <a:srgbClr val="000000"/>
                </a:solidFill>
              </a:rPr>
              <a:t>'</a:t>
            </a:r>
            <a:r>
              <a:rPr lang="en-US" altLang="ja-JP" sz="4800" dirty="0">
                <a:solidFill>
                  <a:srgbClr val="000000"/>
                </a:solidFill>
              </a:rPr>
              <a:t>m not what I was!</a:t>
            </a:r>
            <a:r>
              <a:rPr lang="ru-RU" altLang="ja-JP" sz="4800" dirty="0">
                <a:solidFill>
                  <a:srgbClr val="000000"/>
                </a:solidFill>
              </a:rPr>
              <a:t>"</a:t>
            </a:r>
            <a:endParaRPr lang="en-US" sz="4800" dirty="0">
              <a:solidFill>
                <a:srgbClr val="000000"/>
              </a:solidFill>
            </a:endParaRPr>
          </a:p>
        </p:txBody>
      </p:sp>
      <p:sp>
        <p:nvSpPr>
          <p:cNvPr id="168963" name="Rectangle 4"/>
          <p:cNvSpPr>
            <a:spLocks noGrp="1" noChangeArrowheads="1"/>
          </p:cNvSpPr>
          <p:nvPr>
            <p:ph type="title" idx="4294967295"/>
          </p:nvPr>
        </p:nvSpPr>
        <p:spPr>
          <a:xfrm>
            <a:off x="0" y="5562600"/>
            <a:ext cx="2971800" cy="1143000"/>
          </a:xfrm>
        </p:spPr>
        <p:txBody>
          <a:bodyPr/>
          <a:lstStyle/>
          <a:p>
            <a:pPr eaLnBrk="1" hangingPunct="1"/>
            <a:r>
              <a:rPr lang="en-US">
                <a:latin typeface="Arial" charset="0"/>
                <a:ea typeface="ＭＳ Ｐゴシック" charset="0"/>
                <a:cs typeface="ＭＳ Ｐゴシック" charset="0"/>
              </a:rPr>
              <a:t>Song</a:t>
            </a:r>
          </a:p>
        </p:txBody>
      </p:sp>
    </p:spTree>
    <p:extLst>
      <p:ext uri="{BB962C8B-B14F-4D97-AF65-F5344CB8AC3E}">
        <p14:creationId xmlns:p14="http://schemas.microsoft.com/office/powerpoint/2010/main" val="75309932"/>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1009"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4131" name="Title 1"/>
          <p:cNvSpPr>
            <a:spLocks noGrp="1"/>
          </p:cNvSpPr>
          <p:nvPr>
            <p:ph type="ctrTitle" idx="4294967295"/>
          </p:nvPr>
        </p:nvSpPr>
        <p:spPr>
          <a:xfrm>
            <a:off x="0" y="6076950"/>
            <a:ext cx="9144000" cy="704850"/>
          </a:xfrm>
          <a:effectLst>
            <a:outerShdw blurRad="63500" dist="35921" dir="2700000" algn="ctr" rotWithShape="0">
              <a:srgbClr val="000000">
                <a:alpha val="74998"/>
              </a:srgbClr>
            </a:outerShdw>
          </a:effectLst>
        </p:spPr>
        <p:txBody>
          <a:bodyPr/>
          <a:lstStyle/>
          <a:p>
            <a:pPr marL="539750" indent="-539750" algn="l" eaLnBrk="1" hangingPunct="1">
              <a:defRPr/>
            </a:pPr>
            <a:r>
              <a:rPr lang="en-US" sz="3600" b="1" i="1" dirty="0">
                <a:solidFill>
                  <a:schemeClr val="bg1"/>
                </a:solidFill>
                <a:latin typeface="Arial"/>
                <a:ea typeface="ＭＳ Ｐゴシック" charset="0"/>
                <a:cs typeface="Arial"/>
              </a:rPr>
              <a:t>II.  Look </a:t>
            </a:r>
            <a:r>
              <a:rPr lang="en-US" b="1" i="1" dirty="0">
                <a:solidFill>
                  <a:srgbClr val="FFFF00"/>
                </a:solidFill>
                <a:latin typeface="Arial"/>
                <a:ea typeface="ＭＳ Ｐゴシック" charset="0"/>
                <a:cs typeface="Arial"/>
              </a:rPr>
              <a:t>back</a:t>
            </a:r>
            <a:r>
              <a:rPr lang="en-US" b="1" i="1" dirty="0">
                <a:solidFill>
                  <a:schemeClr val="bg1"/>
                </a:solidFill>
                <a:latin typeface="Arial"/>
                <a:ea typeface="ＭＳ Ｐゴシック" charset="0"/>
                <a:cs typeface="Arial"/>
              </a:rPr>
              <a:t> </a:t>
            </a:r>
            <a:r>
              <a:rPr lang="en-US" sz="3600" b="1" i="1" dirty="0">
                <a:solidFill>
                  <a:schemeClr val="bg1"/>
                </a:solidFill>
                <a:latin typeface="Arial"/>
                <a:ea typeface="ＭＳ Ｐゴシック" charset="0"/>
                <a:cs typeface="Arial"/>
              </a:rPr>
              <a:t>at Christ</a:t>
            </a:r>
            <a:r>
              <a:rPr lang="uk-UA" altLang="ja-JP" sz="3600" b="1" i="1" dirty="0">
                <a:solidFill>
                  <a:schemeClr val="bg1"/>
                </a:solidFill>
                <a:latin typeface="Arial"/>
                <a:ea typeface="ＭＳ Ｐゴシック" charset="0"/>
                <a:cs typeface="Arial"/>
              </a:rPr>
              <a:t>'</a:t>
            </a:r>
            <a:r>
              <a:rPr lang="en-US" sz="3600" b="1" i="1" dirty="0">
                <a:solidFill>
                  <a:schemeClr val="bg1"/>
                </a:solidFill>
                <a:latin typeface="Arial"/>
                <a:ea typeface="ＭＳ Ｐゴシック" charset="0"/>
                <a:cs typeface="Arial"/>
              </a:rPr>
              <a:t>s death for you</a:t>
            </a:r>
          </a:p>
        </p:txBody>
      </p:sp>
      <p:sp>
        <p:nvSpPr>
          <p:cNvPr id="304132" name="Title 1"/>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algn="l">
              <a:defRPr/>
            </a:pPr>
            <a:r>
              <a:rPr lang="en-US" sz="3600" b="0" i="1">
                <a:solidFill>
                  <a:srgbClr val="FFFFFF"/>
                </a:solidFill>
                <a:latin typeface="Aramis Regular" charset="0"/>
              </a:rPr>
              <a:t>The Four Directions</a:t>
            </a:r>
            <a:endParaRPr lang="en-US" sz="4000" b="0">
              <a:solidFill>
                <a:srgbClr val="000000"/>
              </a:solidFill>
              <a:latin typeface="Calibri" charset="0"/>
            </a:endParaRPr>
          </a:p>
        </p:txBody>
      </p:sp>
      <p:sp>
        <p:nvSpPr>
          <p:cNvPr id="171012"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304134" name="Text Box 6"/>
          <p:cNvSpPr txBox="1">
            <a:spLocks noChangeArrowheads="1"/>
          </p:cNvSpPr>
          <p:nvPr/>
        </p:nvSpPr>
        <p:spPr bwMode="auto">
          <a:xfrm rot="-5400000">
            <a:off x="3740150" y="981075"/>
            <a:ext cx="1755775"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outward</a:t>
            </a:r>
          </a:p>
        </p:txBody>
      </p:sp>
      <p:sp>
        <p:nvSpPr>
          <p:cNvPr id="171014" name="AutoShape 7"/>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304136" name="Text Box 8"/>
          <p:cNvSpPr txBox="1">
            <a:spLocks noChangeArrowheads="1"/>
          </p:cNvSpPr>
          <p:nvPr/>
        </p:nvSpPr>
        <p:spPr bwMode="auto">
          <a:xfrm rot="-21600000">
            <a:off x="2795588" y="2270125"/>
            <a:ext cx="1014412"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back</a:t>
            </a:r>
          </a:p>
        </p:txBody>
      </p:sp>
    </p:spTree>
    <p:extLst>
      <p:ext uri="{BB962C8B-B14F-4D97-AF65-F5344CB8AC3E}">
        <p14:creationId xmlns:p14="http://schemas.microsoft.com/office/powerpoint/2010/main" val="2863186179"/>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3057"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6179" name="Title 1"/>
          <p:cNvSpPr>
            <a:spLocks noGrp="1"/>
          </p:cNvSpPr>
          <p:nvPr>
            <p:ph type="ctrTitle" idx="4294967295"/>
          </p:nvPr>
        </p:nvSpPr>
        <p:spPr>
          <a:xfrm>
            <a:off x="0" y="6076950"/>
            <a:ext cx="9144000" cy="704850"/>
          </a:xfrm>
          <a:effectLst>
            <a:outerShdw blurRad="63500" dist="35921" dir="2700000" algn="ctr" rotWithShape="0">
              <a:srgbClr val="000000">
                <a:alpha val="74998"/>
              </a:srgbClr>
            </a:outerShdw>
          </a:effectLst>
        </p:spPr>
        <p:txBody>
          <a:bodyPr/>
          <a:lstStyle/>
          <a:p>
            <a:pPr marL="539750" indent="-539750" algn="l" eaLnBrk="1" hangingPunct="1">
              <a:defRPr/>
            </a:pPr>
            <a:r>
              <a:rPr lang="en-US" sz="3600" b="1" i="1" dirty="0">
                <a:solidFill>
                  <a:schemeClr val="bg1"/>
                </a:solidFill>
                <a:latin typeface="Arial"/>
                <a:ea typeface="ＭＳ Ｐゴシック" charset="0"/>
                <a:cs typeface="Arial"/>
              </a:rPr>
              <a:t>III.  Look </a:t>
            </a:r>
            <a:r>
              <a:rPr lang="en-US" b="1" i="1" dirty="0">
                <a:solidFill>
                  <a:srgbClr val="FFFF00"/>
                </a:solidFill>
                <a:latin typeface="Arial"/>
                <a:ea typeface="ＭＳ Ｐゴシック" charset="0"/>
                <a:cs typeface="Arial"/>
              </a:rPr>
              <a:t>forward</a:t>
            </a:r>
            <a:r>
              <a:rPr lang="en-US" b="1" i="1" dirty="0">
                <a:solidFill>
                  <a:schemeClr val="bg1"/>
                </a:solidFill>
                <a:latin typeface="Arial"/>
                <a:ea typeface="ＭＳ Ｐゴシック" charset="0"/>
                <a:cs typeface="Arial"/>
              </a:rPr>
              <a:t> </a:t>
            </a:r>
            <a:r>
              <a:rPr lang="en-US" sz="3600" b="1" i="1" dirty="0">
                <a:solidFill>
                  <a:schemeClr val="bg1"/>
                </a:solidFill>
                <a:latin typeface="Arial"/>
                <a:ea typeface="ＭＳ Ｐゴシック" charset="0"/>
                <a:cs typeface="Arial"/>
              </a:rPr>
              <a:t>to Christ</a:t>
            </a:r>
            <a:r>
              <a:rPr lang="uk-UA" altLang="ja-JP" sz="3600" b="1" i="1" dirty="0">
                <a:solidFill>
                  <a:schemeClr val="bg1"/>
                </a:solidFill>
                <a:latin typeface="Arial"/>
                <a:ea typeface="ＭＳ Ｐゴシック" charset="0"/>
                <a:cs typeface="Arial"/>
              </a:rPr>
              <a:t>'</a:t>
            </a:r>
            <a:r>
              <a:rPr lang="en-US" sz="3600" b="1" i="1" dirty="0">
                <a:solidFill>
                  <a:schemeClr val="bg1"/>
                </a:solidFill>
                <a:latin typeface="Arial"/>
                <a:ea typeface="ＭＳ Ｐゴシック" charset="0"/>
                <a:cs typeface="Arial"/>
              </a:rPr>
              <a:t>s return</a:t>
            </a:r>
          </a:p>
        </p:txBody>
      </p:sp>
      <p:sp>
        <p:nvSpPr>
          <p:cNvPr id="306180" name="Title 1"/>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algn="l">
              <a:defRPr/>
            </a:pPr>
            <a:r>
              <a:rPr lang="en-US" sz="3600" b="0" i="1">
                <a:solidFill>
                  <a:srgbClr val="FFFFFF"/>
                </a:solidFill>
                <a:latin typeface="Aramis Regular" charset="0"/>
              </a:rPr>
              <a:t>The Four Directions</a:t>
            </a:r>
            <a:endParaRPr lang="en-US" sz="4000" b="0">
              <a:solidFill>
                <a:srgbClr val="000000"/>
              </a:solidFill>
              <a:latin typeface="Calibri" charset="0"/>
            </a:endParaRPr>
          </a:p>
        </p:txBody>
      </p:sp>
      <p:sp>
        <p:nvSpPr>
          <p:cNvPr id="173060"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306182" name="Text Box 6"/>
          <p:cNvSpPr txBox="1">
            <a:spLocks noChangeArrowheads="1"/>
          </p:cNvSpPr>
          <p:nvPr/>
        </p:nvSpPr>
        <p:spPr bwMode="auto">
          <a:xfrm rot="-5400000">
            <a:off x="3740150" y="981075"/>
            <a:ext cx="1755775"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outward</a:t>
            </a:r>
          </a:p>
        </p:txBody>
      </p:sp>
      <p:sp>
        <p:nvSpPr>
          <p:cNvPr id="173062" name="AutoShape 7"/>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306184" name="Text Box 8"/>
          <p:cNvSpPr txBox="1">
            <a:spLocks noChangeArrowheads="1"/>
          </p:cNvSpPr>
          <p:nvPr/>
        </p:nvSpPr>
        <p:spPr bwMode="auto">
          <a:xfrm rot="-21600000">
            <a:off x="2795588" y="2270125"/>
            <a:ext cx="1014412"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back</a:t>
            </a:r>
          </a:p>
        </p:txBody>
      </p:sp>
      <p:sp>
        <p:nvSpPr>
          <p:cNvPr id="173064" name="AutoShape 9"/>
          <p:cNvSpPr>
            <a:spLocks noChangeArrowheads="1"/>
          </p:cNvSpPr>
          <p:nvPr/>
        </p:nvSpPr>
        <p:spPr bwMode="auto">
          <a:xfrm rot="5400000">
            <a:off x="5486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306186" name="Text Box 10"/>
          <p:cNvSpPr txBox="1">
            <a:spLocks noChangeArrowheads="1"/>
          </p:cNvSpPr>
          <p:nvPr/>
        </p:nvSpPr>
        <p:spPr bwMode="auto">
          <a:xfrm rot="-21600000">
            <a:off x="5257800" y="2270125"/>
            <a:ext cx="1670050"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forward</a:t>
            </a:r>
          </a:p>
        </p:txBody>
      </p:sp>
    </p:spTree>
    <p:extLst>
      <p:ext uri="{BB962C8B-B14F-4D97-AF65-F5344CB8AC3E}">
        <p14:creationId xmlns:p14="http://schemas.microsoft.com/office/powerpoint/2010/main" val="2778952270"/>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5105"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227" name="Rectangle 3"/>
          <p:cNvSpPr>
            <a:spLocks noGrp="1" noChangeArrowheads="1"/>
          </p:cNvSpPr>
          <p:nvPr>
            <p:ph type="title" idx="4294967295"/>
          </p:nvPr>
        </p:nvSpPr>
        <p:spPr>
          <a:xfrm>
            <a:off x="304800" y="0"/>
            <a:ext cx="7772400" cy="1143000"/>
          </a:xfrm>
          <a:effectLst>
            <a:outerShdw blurRad="63500" dist="35921" dir="2700000" algn="ctr" rotWithShape="0">
              <a:srgbClr val="000000">
                <a:alpha val="74998"/>
              </a:srgbClr>
            </a:outerShdw>
          </a:effectLst>
        </p:spPr>
        <p:txBody>
          <a:bodyPr/>
          <a:lstStyle/>
          <a:p>
            <a:pPr algn="l" eaLnBrk="1" hangingPunct="1">
              <a:defRPr/>
            </a:pPr>
            <a:r>
              <a:rPr lang="en-US" u="sng" dirty="0">
                <a:solidFill>
                  <a:schemeClr val="bg1"/>
                </a:solidFill>
                <a:latin typeface="Arial" charset="0"/>
                <a:ea typeface="ＭＳ Ｐゴシック" charset="0"/>
                <a:cs typeface="ＭＳ Ｐゴシック" charset="0"/>
              </a:rPr>
              <a:t>1 Corinthians 11:26</a:t>
            </a:r>
            <a:r>
              <a:rPr lang="en-US" sz="3600" u="sng" dirty="0">
                <a:solidFill>
                  <a:schemeClr val="bg1"/>
                </a:solidFill>
                <a:latin typeface="Arial" charset="0"/>
                <a:ea typeface="ＭＳ Ｐゴシック" charset="0"/>
                <a:cs typeface="ＭＳ Ｐゴシック" charset="0"/>
              </a:rPr>
              <a:t> (NIV)</a:t>
            </a:r>
          </a:p>
        </p:txBody>
      </p:sp>
      <p:sp>
        <p:nvSpPr>
          <p:cNvPr id="308228" name="Text Box 4"/>
          <p:cNvSpPr txBox="1">
            <a:spLocks noChangeArrowheads="1"/>
          </p:cNvSpPr>
          <p:nvPr/>
        </p:nvSpPr>
        <p:spPr bwMode="auto">
          <a:xfrm>
            <a:off x="365125" y="2057400"/>
            <a:ext cx="4816475" cy="47244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3200" baseline="30000" dirty="0">
                <a:solidFill>
                  <a:srgbClr val="FFFFFF"/>
                </a:solidFill>
              </a:rPr>
              <a:t>26</a:t>
            </a:r>
            <a:r>
              <a:rPr lang="en-US" sz="3200" dirty="0">
                <a:solidFill>
                  <a:srgbClr val="FFFFFF"/>
                </a:solidFill>
              </a:rPr>
              <a:t>For whenever you eat this bread and drink this cup, you proclaim the Lord</a:t>
            </a:r>
            <a:r>
              <a:rPr lang="uk-UA" sz="3200" dirty="0">
                <a:solidFill>
                  <a:srgbClr val="FFFFFF"/>
                </a:solidFill>
              </a:rPr>
              <a:t>'</a:t>
            </a:r>
            <a:r>
              <a:rPr lang="en-US" sz="3200" dirty="0">
                <a:solidFill>
                  <a:srgbClr val="FFFFFF"/>
                </a:solidFill>
              </a:rPr>
              <a:t>s death until he comes. </a:t>
            </a:r>
          </a:p>
        </p:txBody>
      </p:sp>
    </p:spTree>
    <p:extLst>
      <p:ext uri="{BB962C8B-B14F-4D97-AF65-F5344CB8AC3E}">
        <p14:creationId xmlns:p14="http://schemas.microsoft.com/office/powerpoint/2010/main" val="524024482"/>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2"/>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algn="l" eaLnBrk="0" hangingPunct="0">
              <a:defRPr/>
            </a:pPr>
            <a:endParaRPr lang="en-US" b="0">
              <a:solidFill>
                <a:srgbClr val="2F1311"/>
              </a:solidFill>
            </a:endParaRPr>
          </a:p>
        </p:txBody>
      </p:sp>
      <p:sp>
        <p:nvSpPr>
          <p:cNvPr id="295939" name="Rectangle 3"/>
          <p:cNvSpPr>
            <a:spLocks noGrp="1" noChangeArrowheads="1"/>
          </p:cNvSpPr>
          <p:nvPr>
            <p:ph type="title"/>
          </p:nvPr>
        </p:nvSpPr>
        <p:spPr>
          <a:xfrm>
            <a:off x="219075" y="-100013"/>
            <a:ext cx="7477125" cy="898526"/>
          </a:xfrm>
          <a:effectLst>
            <a:outerShdw blurRad="63500" dist="38099" dir="2700000" algn="ctr" rotWithShape="0">
              <a:schemeClr val="bg2">
                <a:alpha val="74998"/>
              </a:schemeClr>
            </a:outerShdw>
          </a:effectLst>
        </p:spPr>
        <p:txBody>
          <a:bodyPr/>
          <a:lstStyle/>
          <a:p>
            <a:pPr eaLnBrk="1" hangingPunct="1">
              <a:defRPr/>
            </a:pPr>
            <a:r>
              <a:rPr lang="en-US" dirty="0">
                <a:latin typeface="Arial" charset="0"/>
              </a:rPr>
              <a:t>The Order of the Celebrations</a:t>
            </a:r>
          </a:p>
        </p:txBody>
      </p:sp>
      <p:graphicFrame>
        <p:nvGraphicFramePr>
          <p:cNvPr id="295940" name="Group 4"/>
          <p:cNvGraphicFramePr>
            <a:graphicFrameLocks noGrp="1"/>
          </p:cNvGraphicFramePr>
          <p:nvPr/>
        </p:nvGraphicFramePr>
        <p:xfrm>
          <a:off x="0" y="836613"/>
          <a:ext cx="7885113" cy="6038849"/>
        </p:xfrm>
        <a:graphic>
          <a:graphicData uri="http://schemas.openxmlformats.org/drawingml/2006/table">
            <a:tbl>
              <a:tblPr/>
              <a:tblGrid>
                <a:gridCol w="3903131">
                  <a:extLst>
                    <a:ext uri="{9D8B030D-6E8A-4147-A177-3AD203B41FA5}">
                      <a16:colId xmlns:a16="http://schemas.microsoft.com/office/drawing/2014/main" val="20000"/>
                    </a:ext>
                  </a:extLst>
                </a:gridCol>
                <a:gridCol w="3981982">
                  <a:extLst>
                    <a:ext uri="{9D8B030D-6E8A-4147-A177-3AD203B41FA5}">
                      <a16:colId xmlns:a16="http://schemas.microsoft.com/office/drawing/2014/main" val="20001"/>
                    </a:ext>
                  </a:extLst>
                </a:gridCol>
              </a:tblGrid>
              <a:tr h="460423">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2100" b="1" i="0" u="none"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Passover</a:t>
                      </a:r>
                      <a:endParaRPr kumimoji="0" lang="en-US" altLang="zh-CN" sz="2800" b="0"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2100" b="1" i="0" u="none"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Lord</a:t>
                      </a:r>
                      <a:r>
                        <a:rPr kumimoji="0" lang="uk-UA" altLang="zh-CN" sz="2100" b="1" i="0" u="none"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a:t>
                      </a:r>
                      <a:r>
                        <a:rPr kumimoji="0" lang="en-US" altLang="zh-CN" sz="2100" b="1" i="0" u="none"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s Supper </a:t>
                      </a:r>
                      <a:endParaRPr kumimoji="0" lang="en-US" altLang="zh-CN" sz="2800" b="0"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1249811">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900" b="1" i="0" u="sng"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3rd Cup</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Redemption, saying, </a:t>
                      </a:r>
                      <a:b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b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I will redeem you with an outstretched arm</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This is my blood…</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a:t>
                      </a:r>
                      <a:b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b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(Luke 22:20) </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p>
                      <a:pPr marL="0" marR="0" lvl="0" indent="0" algn="l" defTabSz="914400" rtl="0" eaLnBrk="0" fontAlgn="base" latinLnBrk="0" hangingPunct="0">
                        <a:lnSpc>
                          <a:spcPct val="100000"/>
                        </a:lnSpc>
                        <a:spcBef>
                          <a:spcPct val="0"/>
                        </a:spcBef>
                        <a:spcAft>
                          <a:spcPct val="0"/>
                        </a:spcAft>
                        <a:buClrTx/>
                        <a:buSzTx/>
                        <a:buFontTx/>
                        <a:buNone/>
                        <a:tabLst>
                          <a:tab pos="3886200" algn="l"/>
                          <a:tab pos="4800600" algn="l"/>
                          <a:tab pos="5600700" algn="l"/>
                        </a:tabLst>
                      </a:pP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Jesus dips the sop with Judas and Judas leaves (?)</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249811">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900" b="1" i="0" u="sng"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4th Cup</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Praise/Regathering, saying, </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I will take you to me for a people</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&amp; read Pss. 113–118</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For as often as you eat this bread and drink this cup, you proclaim the Lord</a:t>
                      </a:r>
                      <a:r>
                        <a:rPr kumimoji="0" lang="uk-UA"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s death until he comes</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60221">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Declaration (</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Next year in Jerusalem!</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hymn (Ps. 118), poem, or national anthem</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Sang hymn &amp; went to Mt. of Olives (Matt. 26:30)</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118583">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900" b="1" i="0" u="sng"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Cup of Elijah</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Filled but untouched; symbolizes his return before Messiah (Mal. 4:5-6; Matt. 11:13-14; 17:11-12; Rev. 11:3-12; 19:11-21), youngest child opens front door </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for Elijah</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Assumed (not recorded)</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177175" name="Text Box 24"/>
          <p:cNvSpPr txBox="1">
            <a:spLocks noChangeArrowheads="1"/>
          </p:cNvSpPr>
          <p:nvPr/>
        </p:nvSpPr>
        <p:spPr bwMode="auto">
          <a:xfrm>
            <a:off x="8397875" y="82550"/>
            <a:ext cx="669925" cy="396875"/>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r>
              <a:rPr lang="en-US" sz="2000">
                <a:solidFill>
                  <a:srgbClr val="2F1311"/>
                </a:solidFill>
                <a:latin typeface="Tahoma" charset="0"/>
              </a:rPr>
              <a:t>144</a:t>
            </a:r>
          </a:p>
        </p:txBody>
      </p:sp>
      <p:pic>
        <p:nvPicPr>
          <p:cNvPr id="177176" name="Picture 25" descr="j0287419"/>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035800" y="0"/>
            <a:ext cx="1879600" cy="1754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5962" name="Oval 26"/>
          <p:cNvSpPr>
            <a:spLocks noChangeArrowheads="1"/>
          </p:cNvSpPr>
          <p:nvPr/>
        </p:nvSpPr>
        <p:spPr bwMode="auto">
          <a:xfrm>
            <a:off x="-304800" y="3405188"/>
            <a:ext cx="4114800" cy="1752600"/>
          </a:xfrm>
          <a:prstGeom prst="ellipse">
            <a:avLst/>
          </a:prstGeom>
          <a:noFill/>
          <a:ln w="762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l" eaLnBrk="0" hangingPunct="0"/>
            <a:endParaRPr lang="en-US" b="0">
              <a:solidFill>
                <a:srgbClr val="2F1311"/>
              </a:solidFill>
            </a:endParaRPr>
          </a:p>
        </p:txBody>
      </p:sp>
      <p:sp>
        <p:nvSpPr>
          <p:cNvPr id="295963" name="Oval 27"/>
          <p:cNvSpPr>
            <a:spLocks noChangeArrowheads="1"/>
          </p:cNvSpPr>
          <p:nvPr/>
        </p:nvSpPr>
        <p:spPr bwMode="auto">
          <a:xfrm>
            <a:off x="3581400" y="3405188"/>
            <a:ext cx="4114800" cy="1752600"/>
          </a:xfrm>
          <a:prstGeom prst="ellipse">
            <a:avLst/>
          </a:prstGeom>
          <a:noFill/>
          <a:ln w="762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l" eaLnBrk="0" hangingPunct="0"/>
            <a:endParaRPr lang="en-US" b="0">
              <a:solidFill>
                <a:srgbClr val="2F1311"/>
              </a:solidFill>
            </a:endParaRPr>
          </a:p>
        </p:txBody>
      </p:sp>
    </p:spTree>
    <p:extLst>
      <p:ext uri="{BB962C8B-B14F-4D97-AF65-F5344CB8AC3E}">
        <p14:creationId xmlns:p14="http://schemas.microsoft.com/office/powerpoint/2010/main" val="20991988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1" presetClass="entr" presetSubtype="0" fill="hold" grpId="0" nodeType="afterEffect">
                                  <p:stCondLst>
                                    <p:cond delay="0"/>
                                  </p:stCondLst>
                                  <p:childTnLst>
                                    <p:set>
                                      <p:cBhvr>
                                        <p:cTn id="6" dur="1" fill="hold">
                                          <p:stCondLst>
                                            <p:cond delay="0"/>
                                          </p:stCondLst>
                                        </p:cTn>
                                        <p:tgtEl>
                                          <p:spTgt spid="295962"/>
                                        </p:tgtEl>
                                        <p:attrNameLst>
                                          <p:attrName>style.visibility</p:attrName>
                                        </p:attrNameLst>
                                      </p:cBhvr>
                                      <p:to>
                                        <p:strVal val="visible"/>
                                      </p:to>
                                    </p:set>
                                    <p:animEffect transition="in" filter="fade">
                                      <p:cBhvr>
                                        <p:cTn id="7" dur="770" decel="100000"/>
                                        <p:tgtEl>
                                          <p:spTgt spid="295962"/>
                                        </p:tgtEl>
                                      </p:cBhvr>
                                    </p:animEffect>
                                    <p:animScale>
                                      <p:cBhvr>
                                        <p:cTn id="8" dur="770" decel="100000"/>
                                        <p:tgtEl>
                                          <p:spTgt spid="295962"/>
                                        </p:tgtEl>
                                      </p:cBhvr>
                                      <p:from x="10000" y="10000"/>
                                      <p:to x="200000" y="450000"/>
                                    </p:animScale>
                                    <p:animScale>
                                      <p:cBhvr>
                                        <p:cTn id="9" dur="1230" accel="100000" fill="hold">
                                          <p:stCondLst>
                                            <p:cond delay="770"/>
                                          </p:stCondLst>
                                        </p:cTn>
                                        <p:tgtEl>
                                          <p:spTgt spid="295962"/>
                                        </p:tgtEl>
                                      </p:cBhvr>
                                      <p:from x="200000" y="450000"/>
                                      <p:to x="100000" y="100000"/>
                                    </p:animScale>
                                    <p:set>
                                      <p:cBhvr>
                                        <p:cTn id="10" dur="770" fill="hold"/>
                                        <p:tgtEl>
                                          <p:spTgt spid="295962"/>
                                        </p:tgtEl>
                                        <p:attrNameLst>
                                          <p:attrName>ppt_x</p:attrName>
                                        </p:attrNameLst>
                                      </p:cBhvr>
                                      <p:to>
                                        <p:strVal val="(0.5)"/>
                                      </p:to>
                                    </p:set>
                                    <p:anim from="(0.5)" to="(#ppt_x)" calcmode="lin" valueType="num">
                                      <p:cBhvr>
                                        <p:cTn id="11" dur="1230" accel="100000" fill="hold">
                                          <p:stCondLst>
                                            <p:cond delay="770"/>
                                          </p:stCondLst>
                                        </p:cTn>
                                        <p:tgtEl>
                                          <p:spTgt spid="295962"/>
                                        </p:tgtEl>
                                        <p:attrNameLst>
                                          <p:attrName>ppt_x</p:attrName>
                                        </p:attrNameLst>
                                      </p:cBhvr>
                                    </p:anim>
                                    <p:set>
                                      <p:cBhvr>
                                        <p:cTn id="12" dur="770" fill="hold"/>
                                        <p:tgtEl>
                                          <p:spTgt spid="295962"/>
                                        </p:tgtEl>
                                        <p:attrNameLst>
                                          <p:attrName>ppt_y</p:attrName>
                                        </p:attrNameLst>
                                      </p:cBhvr>
                                      <p:to>
                                        <p:strVal val="(#ppt_y+0.4)"/>
                                      </p:to>
                                    </p:set>
                                    <p:anim from="(#ppt_y+0.4)" to="(#ppt_y)" calcmode="lin" valueType="num">
                                      <p:cBhvr>
                                        <p:cTn id="13" dur="1230" accel="100000" fill="hold">
                                          <p:stCondLst>
                                            <p:cond delay="770"/>
                                          </p:stCondLst>
                                        </p:cTn>
                                        <p:tgtEl>
                                          <p:spTgt spid="295962"/>
                                        </p:tgtEl>
                                        <p:attrNameLst>
                                          <p:attrName>ppt_y</p:attrName>
                                        </p:attrNameLst>
                                      </p:cBhvr>
                                    </p:anim>
                                  </p:childTnLst>
                                </p:cTn>
                              </p:par>
                            </p:childTnLst>
                          </p:cTn>
                        </p:par>
                        <p:par>
                          <p:cTn id="14" fill="hold" nodeType="afterGroup">
                            <p:stCondLst>
                              <p:cond delay="2000"/>
                            </p:stCondLst>
                            <p:childTnLst>
                              <p:par>
                                <p:cTn id="15" presetID="51" presetClass="entr" presetSubtype="0" fill="hold" grpId="0" nodeType="afterEffect">
                                  <p:stCondLst>
                                    <p:cond delay="0"/>
                                  </p:stCondLst>
                                  <p:childTnLst>
                                    <p:set>
                                      <p:cBhvr>
                                        <p:cTn id="16" dur="1" fill="hold">
                                          <p:stCondLst>
                                            <p:cond delay="0"/>
                                          </p:stCondLst>
                                        </p:cTn>
                                        <p:tgtEl>
                                          <p:spTgt spid="295963"/>
                                        </p:tgtEl>
                                        <p:attrNameLst>
                                          <p:attrName>style.visibility</p:attrName>
                                        </p:attrNameLst>
                                      </p:cBhvr>
                                      <p:to>
                                        <p:strVal val="visible"/>
                                      </p:to>
                                    </p:set>
                                    <p:animEffect transition="in" filter="fade">
                                      <p:cBhvr>
                                        <p:cTn id="17" dur="770" decel="100000"/>
                                        <p:tgtEl>
                                          <p:spTgt spid="295963"/>
                                        </p:tgtEl>
                                      </p:cBhvr>
                                    </p:animEffect>
                                    <p:animScale>
                                      <p:cBhvr>
                                        <p:cTn id="18" dur="770" decel="100000"/>
                                        <p:tgtEl>
                                          <p:spTgt spid="295963"/>
                                        </p:tgtEl>
                                      </p:cBhvr>
                                      <p:from x="10000" y="10000"/>
                                      <p:to x="200000" y="450000"/>
                                    </p:animScale>
                                    <p:animScale>
                                      <p:cBhvr>
                                        <p:cTn id="19" dur="1230" accel="100000" fill="hold">
                                          <p:stCondLst>
                                            <p:cond delay="770"/>
                                          </p:stCondLst>
                                        </p:cTn>
                                        <p:tgtEl>
                                          <p:spTgt spid="295963"/>
                                        </p:tgtEl>
                                      </p:cBhvr>
                                      <p:from x="200000" y="450000"/>
                                      <p:to x="100000" y="100000"/>
                                    </p:animScale>
                                    <p:set>
                                      <p:cBhvr>
                                        <p:cTn id="20" dur="770" fill="hold"/>
                                        <p:tgtEl>
                                          <p:spTgt spid="295963"/>
                                        </p:tgtEl>
                                        <p:attrNameLst>
                                          <p:attrName>ppt_x</p:attrName>
                                        </p:attrNameLst>
                                      </p:cBhvr>
                                      <p:to>
                                        <p:strVal val="(0.5)"/>
                                      </p:to>
                                    </p:set>
                                    <p:anim from="(0.5)" to="(#ppt_x)" calcmode="lin" valueType="num">
                                      <p:cBhvr>
                                        <p:cTn id="21" dur="1230" accel="100000" fill="hold">
                                          <p:stCondLst>
                                            <p:cond delay="770"/>
                                          </p:stCondLst>
                                        </p:cTn>
                                        <p:tgtEl>
                                          <p:spTgt spid="295963"/>
                                        </p:tgtEl>
                                        <p:attrNameLst>
                                          <p:attrName>ppt_x</p:attrName>
                                        </p:attrNameLst>
                                      </p:cBhvr>
                                    </p:anim>
                                    <p:set>
                                      <p:cBhvr>
                                        <p:cTn id="22" dur="770" fill="hold"/>
                                        <p:tgtEl>
                                          <p:spTgt spid="295963"/>
                                        </p:tgtEl>
                                        <p:attrNameLst>
                                          <p:attrName>ppt_y</p:attrName>
                                        </p:attrNameLst>
                                      </p:cBhvr>
                                      <p:to>
                                        <p:strVal val="(#ppt_y+0.4)"/>
                                      </p:to>
                                    </p:set>
                                    <p:anim from="(#ppt_y+0.4)" to="(#ppt_y)" calcmode="lin" valueType="num">
                                      <p:cBhvr>
                                        <p:cTn id="23" dur="1230" accel="100000" fill="hold">
                                          <p:stCondLst>
                                            <p:cond delay="770"/>
                                          </p:stCondLst>
                                        </p:cTn>
                                        <p:tgtEl>
                                          <p:spTgt spid="295963"/>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5962" grpId="0" animBg="1"/>
      <p:bldP spid="295963"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endParaRPr lang="en-US" sz="1800" b="0">
              <a:solidFill>
                <a:srgbClr val="FFFFFF"/>
              </a:solidFill>
            </a:endParaRPr>
          </a:p>
        </p:txBody>
      </p:sp>
      <p:pic>
        <p:nvPicPr>
          <p:cNvPr id="150530" name="Picture 3" descr="moses_water_from_rock"/>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089150" y="0"/>
            <a:ext cx="55308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49636" name="Rectangle 4"/>
          <p:cNvSpPr>
            <a:spLocks noGrp="1"/>
          </p:cNvSpPr>
          <p:nvPr>
            <p:ph type="title"/>
          </p:nvPr>
        </p:nvSpPr>
        <p:spPr>
          <a:xfrm>
            <a:off x="685800" y="304800"/>
            <a:ext cx="7770813" cy="762000"/>
          </a:xfrm>
        </p:spPr>
        <p:txBody>
          <a:bodyPr>
            <a:normAutofit fontScale="90000"/>
          </a:bodyPr>
          <a:lstStyle/>
          <a:p>
            <a:pPr marL="715963" indent="-715963" algn="l">
              <a:defRPr/>
            </a:pPr>
            <a:r>
              <a:rPr lang="en-US" b="1" kern="1200">
                <a:effectLst>
                  <a:glow rad="317500">
                    <a:schemeClr val="bg2">
                      <a:alpha val="90000"/>
                    </a:schemeClr>
                  </a:glow>
                </a:effectLst>
                <a:latin typeface="Arial"/>
                <a:cs typeface="Arial"/>
              </a:rPr>
              <a:t>The Water</a:t>
            </a:r>
          </a:p>
        </p:txBody>
      </p:sp>
      <p:sp>
        <p:nvSpPr>
          <p:cNvPr id="150532" name="Rectangle 5"/>
          <p:cNvSpPr>
            <a:spLocks noChangeArrowheads="1"/>
          </p:cNvSpPr>
          <p:nvPr/>
        </p:nvSpPr>
        <p:spPr bwMode="auto">
          <a:xfrm>
            <a:off x="-234950" y="1397000"/>
            <a:ext cx="184150" cy="36671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algn="l"/>
            <a:endParaRPr lang="en-US" sz="1800" b="0">
              <a:solidFill>
                <a:srgbClr val="FFFFFF"/>
              </a:solidFill>
            </a:endParaRPr>
          </a:p>
        </p:txBody>
      </p:sp>
      <p:sp>
        <p:nvSpPr>
          <p:cNvPr id="1349638" name="Text Box 6"/>
          <p:cNvSpPr txBox="1">
            <a:spLocks noChangeArrowheads="1"/>
          </p:cNvSpPr>
          <p:nvPr/>
        </p:nvSpPr>
        <p:spPr bwMode="auto">
          <a:xfrm>
            <a:off x="3505200" y="5638800"/>
            <a:ext cx="5486400" cy="830997"/>
          </a:xfrm>
          <a:prstGeom prst="rect">
            <a:avLst/>
          </a:prstGeom>
          <a:noFill/>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normAutofit fontScale="97500"/>
          </a:bodyPr>
          <a:lstStyle>
            <a:defPPr>
              <a:defRPr lang="en-US"/>
            </a:defPPr>
            <a:lvl1pPr marL="715963" indent="-715963" algn="r">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eaLnBrk="0" hangingPunct="0">
              <a:defRPr/>
            </a:pPr>
            <a:r>
              <a:rPr lang="en-US" dirty="0">
                <a:solidFill>
                  <a:srgbClr val="FFFFFF"/>
                </a:solidFill>
                <a:effectLst>
                  <a:glow rad="317500">
                    <a:srgbClr val="212121">
                      <a:alpha val="90000"/>
                    </a:srgbClr>
                  </a:glow>
                </a:effectLst>
                <a:ea typeface="ＭＳ Ｐゴシック"/>
              </a:rPr>
              <a:t>Exodus 17</a:t>
            </a:r>
          </a:p>
        </p:txBody>
      </p:sp>
    </p:spTree>
    <p:extLst>
      <p:ext uri="{BB962C8B-B14F-4D97-AF65-F5344CB8AC3E}">
        <p14:creationId xmlns:p14="http://schemas.microsoft.com/office/powerpoint/2010/main" val="3903042228"/>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9201"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5875"/>
            <a:ext cx="9144000" cy="687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9202" name="Rectangle 3"/>
          <p:cNvSpPr>
            <a:spLocks noGrp="1" noChangeArrowheads="1"/>
          </p:cNvSpPr>
          <p:nvPr>
            <p:ph type="title"/>
          </p:nvPr>
        </p:nvSpPr>
        <p:spPr>
          <a:xfrm>
            <a:off x="457200" y="5029200"/>
            <a:ext cx="8229600" cy="1676400"/>
          </a:xfrm>
          <a:solidFill>
            <a:srgbClr val="000000"/>
          </a:solidFill>
        </p:spPr>
        <p:txBody>
          <a:bodyPr/>
          <a:lstStyle/>
          <a:p>
            <a:r>
              <a:rPr lang="ru-RU" altLang="ja-JP" dirty="0">
                <a:latin typeface="Tahoma" charset="0"/>
                <a:ea typeface="ＭＳ Ｐゴシック" charset="0"/>
                <a:cs typeface="ＭＳ Ｐゴシック" charset="0"/>
              </a:rPr>
              <a:t>"</a:t>
            </a:r>
            <a:r>
              <a:rPr lang="en-US" altLang="ja-JP" dirty="0">
                <a:latin typeface="Tahoma" charset="0"/>
                <a:ea typeface="ＭＳ Ｐゴシック" charset="0"/>
                <a:cs typeface="ＭＳ Ｐゴシック" charset="0"/>
              </a:rPr>
              <a:t>This year we are here.  </a:t>
            </a:r>
            <a:br>
              <a:rPr lang="en-US" altLang="ja-JP" dirty="0">
                <a:latin typeface="Tahoma" charset="0"/>
                <a:ea typeface="ＭＳ Ｐゴシック" charset="0"/>
                <a:cs typeface="ＭＳ Ｐゴシック" charset="0"/>
              </a:rPr>
            </a:br>
            <a:r>
              <a:rPr lang="en-US" altLang="ja-JP" dirty="0">
                <a:latin typeface="Tahoma" charset="0"/>
                <a:ea typeface="ＭＳ Ｐゴシック" charset="0"/>
                <a:cs typeface="ＭＳ Ｐゴシック" charset="0"/>
              </a:rPr>
              <a:t>Next year in Jerusalem!</a:t>
            </a:r>
            <a:r>
              <a:rPr lang="ru-RU" altLang="ja-JP" dirty="0">
                <a:latin typeface="Tahoma" charset="0"/>
                <a:ea typeface="ＭＳ Ｐゴシック" charset="0"/>
                <a:cs typeface="ＭＳ Ｐゴシック" charset="0"/>
              </a:rPr>
              <a:t>"</a:t>
            </a:r>
            <a:endParaRPr lang="en-US" dirty="0">
              <a:latin typeface="Tahoma" charset="0"/>
              <a:ea typeface="ＭＳ Ｐゴシック" charset="0"/>
              <a:cs typeface="ＭＳ Ｐゴシック" charset="0"/>
            </a:endParaRPr>
          </a:p>
        </p:txBody>
      </p:sp>
    </p:spTree>
    <p:extLst>
      <p:ext uri="{BB962C8B-B14F-4D97-AF65-F5344CB8AC3E}">
        <p14:creationId xmlns:p14="http://schemas.microsoft.com/office/powerpoint/2010/main" val="1246678463"/>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1249"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6179" name="Title 1"/>
          <p:cNvSpPr>
            <a:spLocks noGrp="1"/>
          </p:cNvSpPr>
          <p:nvPr>
            <p:ph type="ctrTitle" idx="4294967295"/>
          </p:nvPr>
        </p:nvSpPr>
        <p:spPr>
          <a:xfrm>
            <a:off x="0" y="6076950"/>
            <a:ext cx="9144000" cy="704850"/>
          </a:xfrm>
          <a:effectLst>
            <a:outerShdw blurRad="63500" dist="35921" dir="2700000" algn="ctr" rotWithShape="0">
              <a:srgbClr val="000000">
                <a:alpha val="74998"/>
              </a:srgbClr>
            </a:outerShdw>
          </a:effectLst>
        </p:spPr>
        <p:txBody>
          <a:bodyPr/>
          <a:lstStyle/>
          <a:p>
            <a:pPr marL="539750" indent="-539750" algn="l" eaLnBrk="1" hangingPunct="1">
              <a:defRPr/>
            </a:pPr>
            <a:r>
              <a:rPr lang="en-US" sz="3600" b="1" i="1" dirty="0">
                <a:solidFill>
                  <a:schemeClr val="bg1"/>
                </a:solidFill>
                <a:latin typeface="Arial"/>
                <a:ea typeface="ＭＳ Ｐゴシック" charset="0"/>
                <a:cs typeface="Arial"/>
              </a:rPr>
              <a:t>III.  Look </a:t>
            </a:r>
            <a:r>
              <a:rPr lang="en-US" b="1" i="1" dirty="0">
                <a:solidFill>
                  <a:srgbClr val="FFFF00"/>
                </a:solidFill>
                <a:latin typeface="Arial"/>
                <a:ea typeface="ＭＳ Ｐゴシック" charset="0"/>
                <a:cs typeface="Arial"/>
              </a:rPr>
              <a:t>forward</a:t>
            </a:r>
            <a:r>
              <a:rPr lang="en-US" b="1" i="1" dirty="0">
                <a:solidFill>
                  <a:schemeClr val="bg1"/>
                </a:solidFill>
                <a:latin typeface="Arial"/>
                <a:ea typeface="ＭＳ Ｐゴシック" charset="0"/>
                <a:cs typeface="Arial"/>
              </a:rPr>
              <a:t> </a:t>
            </a:r>
            <a:r>
              <a:rPr lang="en-US" sz="3600" b="1" i="1" dirty="0">
                <a:solidFill>
                  <a:schemeClr val="bg1"/>
                </a:solidFill>
                <a:latin typeface="Arial"/>
                <a:ea typeface="ＭＳ Ｐゴシック" charset="0"/>
                <a:cs typeface="Arial"/>
              </a:rPr>
              <a:t>to Christ</a:t>
            </a:r>
            <a:r>
              <a:rPr lang="uk-UA" altLang="ja-JP" sz="3600" b="1" i="1" dirty="0">
                <a:solidFill>
                  <a:schemeClr val="bg1"/>
                </a:solidFill>
                <a:latin typeface="Arial"/>
                <a:ea typeface="ＭＳ Ｐゴシック" charset="0"/>
                <a:cs typeface="Arial"/>
              </a:rPr>
              <a:t>'</a:t>
            </a:r>
            <a:r>
              <a:rPr lang="en-US" sz="3600" b="1" i="1" dirty="0">
                <a:solidFill>
                  <a:schemeClr val="bg1"/>
                </a:solidFill>
                <a:latin typeface="Arial"/>
                <a:ea typeface="ＭＳ Ｐゴシック" charset="0"/>
                <a:cs typeface="Arial"/>
              </a:rPr>
              <a:t>s return</a:t>
            </a:r>
          </a:p>
        </p:txBody>
      </p:sp>
      <p:sp>
        <p:nvSpPr>
          <p:cNvPr id="306180" name="Title 1"/>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algn="l">
              <a:defRPr/>
            </a:pPr>
            <a:r>
              <a:rPr lang="en-US" sz="3600" b="0" i="1">
                <a:solidFill>
                  <a:srgbClr val="FFFFFF"/>
                </a:solidFill>
                <a:latin typeface="Aramis Regular" charset="0"/>
              </a:rPr>
              <a:t>The Four Directions</a:t>
            </a:r>
            <a:endParaRPr lang="en-US" sz="4000" b="0">
              <a:solidFill>
                <a:srgbClr val="000000"/>
              </a:solidFill>
              <a:latin typeface="Calibri" charset="0"/>
            </a:endParaRPr>
          </a:p>
        </p:txBody>
      </p:sp>
      <p:sp>
        <p:nvSpPr>
          <p:cNvPr id="181252"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306182" name="Text Box 6"/>
          <p:cNvSpPr txBox="1">
            <a:spLocks noChangeArrowheads="1"/>
          </p:cNvSpPr>
          <p:nvPr/>
        </p:nvSpPr>
        <p:spPr bwMode="auto">
          <a:xfrm rot="-5400000">
            <a:off x="3740150" y="981075"/>
            <a:ext cx="1755775"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outward</a:t>
            </a:r>
          </a:p>
        </p:txBody>
      </p:sp>
      <p:sp>
        <p:nvSpPr>
          <p:cNvPr id="181254" name="AutoShape 7"/>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306184" name="Text Box 8"/>
          <p:cNvSpPr txBox="1">
            <a:spLocks noChangeArrowheads="1"/>
          </p:cNvSpPr>
          <p:nvPr/>
        </p:nvSpPr>
        <p:spPr bwMode="auto">
          <a:xfrm rot="-21600000">
            <a:off x="2795588" y="2270125"/>
            <a:ext cx="1014412"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back</a:t>
            </a:r>
          </a:p>
        </p:txBody>
      </p:sp>
      <p:sp>
        <p:nvSpPr>
          <p:cNvPr id="181256" name="AutoShape 9"/>
          <p:cNvSpPr>
            <a:spLocks noChangeArrowheads="1"/>
          </p:cNvSpPr>
          <p:nvPr/>
        </p:nvSpPr>
        <p:spPr bwMode="auto">
          <a:xfrm rot="5400000">
            <a:off x="5486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306186" name="Text Box 10"/>
          <p:cNvSpPr txBox="1">
            <a:spLocks noChangeArrowheads="1"/>
          </p:cNvSpPr>
          <p:nvPr/>
        </p:nvSpPr>
        <p:spPr bwMode="auto">
          <a:xfrm rot="-21600000">
            <a:off x="5257800" y="2270125"/>
            <a:ext cx="1670050"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forward</a:t>
            </a:r>
          </a:p>
        </p:txBody>
      </p:sp>
    </p:spTree>
    <p:extLst>
      <p:ext uri="{BB962C8B-B14F-4D97-AF65-F5344CB8AC3E}">
        <p14:creationId xmlns:p14="http://schemas.microsoft.com/office/powerpoint/2010/main" val="1356099991"/>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3297"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4371" name="Title 1"/>
          <p:cNvSpPr>
            <a:spLocks noGrp="1"/>
          </p:cNvSpPr>
          <p:nvPr>
            <p:ph type="ctrTitle" idx="4294967295"/>
          </p:nvPr>
        </p:nvSpPr>
        <p:spPr>
          <a:xfrm>
            <a:off x="0" y="6076950"/>
            <a:ext cx="9144000" cy="704850"/>
          </a:xfrm>
          <a:effectLst>
            <a:outerShdw blurRad="63500" dist="35921" dir="2700000" algn="ctr" rotWithShape="0">
              <a:srgbClr val="000000">
                <a:alpha val="74998"/>
              </a:srgbClr>
            </a:outerShdw>
          </a:effectLst>
        </p:spPr>
        <p:txBody>
          <a:bodyPr/>
          <a:lstStyle/>
          <a:p>
            <a:pPr marL="539750" indent="-539750" algn="l" eaLnBrk="1" hangingPunct="1">
              <a:defRPr/>
            </a:pPr>
            <a:r>
              <a:rPr lang="en-US" sz="3600" b="1" i="1" dirty="0">
                <a:solidFill>
                  <a:schemeClr val="bg1"/>
                </a:solidFill>
                <a:latin typeface="Arial"/>
                <a:ea typeface="ＭＳ Ｐゴシック" charset="0"/>
                <a:cs typeface="Arial"/>
              </a:rPr>
              <a:t>IV.  Look </a:t>
            </a:r>
            <a:r>
              <a:rPr lang="en-US" b="1" i="1" dirty="0">
                <a:solidFill>
                  <a:srgbClr val="FFFF00"/>
                </a:solidFill>
                <a:latin typeface="Arial"/>
                <a:ea typeface="ＭＳ Ｐゴシック" charset="0"/>
                <a:cs typeface="Arial"/>
              </a:rPr>
              <a:t>inward</a:t>
            </a:r>
            <a:r>
              <a:rPr lang="en-US" b="1" i="1" dirty="0">
                <a:solidFill>
                  <a:schemeClr val="bg1"/>
                </a:solidFill>
                <a:latin typeface="Arial"/>
                <a:ea typeface="ＭＳ Ｐゴシック" charset="0"/>
                <a:cs typeface="Arial"/>
              </a:rPr>
              <a:t> </a:t>
            </a:r>
            <a:r>
              <a:rPr lang="en-US" sz="3600" b="1" i="1" dirty="0">
                <a:solidFill>
                  <a:schemeClr val="bg1"/>
                </a:solidFill>
                <a:latin typeface="Arial"/>
                <a:ea typeface="ＭＳ Ｐゴシック" charset="0"/>
                <a:cs typeface="Arial"/>
              </a:rPr>
              <a:t>to confess all sin</a:t>
            </a:r>
          </a:p>
        </p:txBody>
      </p:sp>
      <p:sp>
        <p:nvSpPr>
          <p:cNvPr id="314372" name="Title 1"/>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algn="l">
              <a:defRPr/>
            </a:pPr>
            <a:r>
              <a:rPr lang="en-US" sz="3600" b="0" i="1">
                <a:solidFill>
                  <a:srgbClr val="FFFFFF"/>
                </a:solidFill>
                <a:latin typeface="Aramis Regular" charset="0"/>
              </a:rPr>
              <a:t>The Four Directions</a:t>
            </a:r>
            <a:endParaRPr lang="en-US" sz="4000" b="0">
              <a:solidFill>
                <a:srgbClr val="000000"/>
              </a:solidFill>
              <a:latin typeface="Calibri" charset="0"/>
            </a:endParaRPr>
          </a:p>
        </p:txBody>
      </p:sp>
      <p:sp>
        <p:nvSpPr>
          <p:cNvPr id="183300"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314374" name="Text Box 6"/>
          <p:cNvSpPr txBox="1">
            <a:spLocks noChangeArrowheads="1"/>
          </p:cNvSpPr>
          <p:nvPr/>
        </p:nvSpPr>
        <p:spPr bwMode="auto">
          <a:xfrm rot="-5400000">
            <a:off x="3740150" y="981075"/>
            <a:ext cx="1755775"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outward</a:t>
            </a:r>
          </a:p>
        </p:txBody>
      </p:sp>
      <p:sp>
        <p:nvSpPr>
          <p:cNvPr id="183302" name="AutoShape 7"/>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314376" name="Text Box 8"/>
          <p:cNvSpPr txBox="1">
            <a:spLocks noChangeArrowheads="1"/>
          </p:cNvSpPr>
          <p:nvPr/>
        </p:nvSpPr>
        <p:spPr bwMode="auto">
          <a:xfrm rot="-21600000">
            <a:off x="2795588" y="2270125"/>
            <a:ext cx="1014412"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back</a:t>
            </a:r>
          </a:p>
        </p:txBody>
      </p:sp>
      <p:sp>
        <p:nvSpPr>
          <p:cNvPr id="183304" name="AutoShape 9"/>
          <p:cNvSpPr>
            <a:spLocks noChangeArrowheads="1"/>
          </p:cNvSpPr>
          <p:nvPr/>
        </p:nvSpPr>
        <p:spPr bwMode="auto">
          <a:xfrm rot="5400000">
            <a:off x="5486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314378" name="Text Box 10"/>
          <p:cNvSpPr txBox="1">
            <a:spLocks noChangeArrowheads="1"/>
          </p:cNvSpPr>
          <p:nvPr/>
        </p:nvSpPr>
        <p:spPr bwMode="auto">
          <a:xfrm rot="-21600000">
            <a:off x="5257800" y="2270125"/>
            <a:ext cx="1670050"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forward</a:t>
            </a:r>
          </a:p>
        </p:txBody>
      </p:sp>
      <p:sp>
        <p:nvSpPr>
          <p:cNvPr id="183306" name="AutoShape 11"/>
          <p:cNvSpPr>
            <a:spLocks noChangeArrowheads="1"/>
          </p:cNvSpPr>
          <p:nvPr/>
        </p:nvSpPr>
        <p:spPr bwMode="auto">
          <a:xfrm rot="10800000">
            <a:off x="3962400" y="2971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314380" name="Text Box 12"/>
          <p:cNvSpPr txBox="1">
            <a:spLocks noChangeArrowheads="1"/>
          </p:cNvSpPr>
          <p:nvPr/>
        </p:nvSpPr>
        <p:spPr bwMode="auto">
          <a:xfrm rot="-5400000">
            <a:off x="3907631" y="3620294"/>
            <a:ext cx="1541463"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inward</a:t>
            </a:r>
          </a:p>
        </p:txBody>
      </p:sp>
    </p:spTree>
    <p:extLst>
      <p:ext uri="{BB962C8B-B14F-4D97-AF65-F5344CB8AC3E}">
        <p14:creationId xmlns:p14="http://schemas.microsoft.com/office/powerpoint/2010/main" val="4014251198"/>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5345"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6419" name="Rectangle 3"/>
          <p:cNvSpPr>
            <a:spLocks noGrp="1" noChangeArrowheads="1"/>
          </p:cNvSpPr>
          <p:nvPr>
            <p:ph type="title" idx="4294967295"/>
          </p:nvPr>
        </p:nvSpPr>
        <p:spPr>
          <a:xfrm>
            <a:off x="304800" y="0"/>
            <a:ext cx="7772400" cy="1143000"/>
          </a:xfrm>
          <a:effectLst>
            <a:outerShdw blurRad="63500" dist="35921" dir="2700000" algn="ctr" rotWithShape="0">
              <a:srgbClr val="000000">
                <a:alpha val="74998"/>
              </a:srgbClr>
            </a:outerShdw>
          </a:effectLst>
        </p:spPr>
        <p:txBody>
          <a:bodyPr/>
          <a:lstStyle/>
          <a:p>
            <a:pPr algn="l" eaLnBrk="1" hangingPunct="1">
              <a:defRPr/>
            </a:pPr>
            <a:r>
              <a:rPr lang="en-US" u="sng" dirty="0">
                <a:solidFill>
                  <a:schemeClr val="bg1"/>
                </a:solidFill>
                <a:latin typeface="Arial" charset="0"/>
                <a:ea typeface="ＭＳ Ｐゴシック" charset="0"/>
                <a:cs typeface="ＭＳ Ｐゴシック" charset="0"/>
              </a:rPr>
              <a:t>1 Corinthians 11:27-29</a:t>
            </a:r>
            <a:r>
              <a:rPr lang="en-US" sz="3600" u="sng" dirty="0">
                <a:solidFill>
                  <a:schemeClr val="bg1"/>
                </a:solidFill>
                <a:latin typeface="Arial" charset="0"/>
                <a:ea typeface="ＭＳ Ｐゴシック" charset="0"/>
                <a:cs typeface="ＭＳ Ｐゴシック" charset="0"/>
              </a:rPr>
              <a:t> (NIV)</a:t>
            </a:r>
          </a:p>
        </p:txBody>
      </p:sp>
      <p:sp>
        <p:nvSpPr>
          <p:cNvPr id="316420" name="Text Box 4"/>
          <p:cNvSpPr txBox="1">
            <a:spLocks noChangeArrowheads="1"/>
          </p:cNvSpPr>
          <p:nvPr/>
        </p:nvSpPr>
        <p:spPr bwMode="auto">
          <a:xfrm>
            <a:off x="365125" y="1143000"/>
            <a:ext cx="6111875" cy="5638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2800" baseline="30000" dirty="0">
                <a:solidFill>
                  <a:srgbClr val="FFFFFF"/>
                </a:solidFill>
              </a:rPr>
              <a:t>27</a:t>
            </a:r>
            <a:r>
              <a:rPr lang="en-US" sz="2800" dirty="0">
                <a:solidFill>
                  <a:srgbClr val="FFFFFF"/>
                </a:solidFill>
              </a:rPr>
              <a:t>Therefore, whoever eats the bread or drinks the cup of the Lord in an unworthy manner will be guilty of sinning against the body and blood of the Lord.  </a:t>
            </a:r>
            <a:r>
              <a:rPr lang="en-US" sz="2800" baseline="30000" dirty="0">
                <a:solidFill>
                  <a:srgbClr val="FFFFFF"/>
                </a:solidFill>
              </a:rPr>
              <a:t>28</a:t>
            </a:r>
            <a:r>
              <a:rPr lang="en-US" sz="2800" dirty="0">
                <a:solidFill>
                  <a:srgbClr val="FFFFFF"/>
                </a:solidFill>
              </a:rPr>
              <a:t>A man ought to examine himself before he eats of the bread and drinks of the cup.  </a:t>
            </a:r>
            <a:r>
              <a:rPr lang="en-US" sz="2800" baseline="30000" dirty="0">
                <a:solidFill>
                  <a:srgbClr val="FFFFFF"/>
                </a:solidFill>
              </a:rPr>
              <a:t>29</a:t>
            </a:r>
            <a:r>
              <a:rPr lang="en-US" sz="2800" dirty="0">
                <a:solidFill>
                  <a:srgbClr val="FFFFFF"/>
                </a:solidFill>
              </a:rPr>
              <a:t>For anyone who eats and drinks without recognizing the body of the Lord eats and drinks judgment on himself.</a:t>
            </a:r>
            <a:r>
              <a:rPr lang="en-US" b="0" dirty="0">
                <a:solidFill>
                  <a:srgbClr val="000000"/>
                </a:solidFill>
              </a:rPr>
              <a:t> </a:t>
            </a:r>
          </a:p>
        </p:txBody>
      </p:sp>
    </p:spTree>
    <p:extLst>
      <p:ext uri="{BB962C8B-B14F-4D97-AF65-F5344CB8AC3E}">
        <p14:creationId xmlns:p14="http://schemas.microsoft.com/office/powerpoint/2010/main" val="1812071163"/>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7393"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8467" name="Rectangle 3"/>
          <p:cNvSpPr>
            <a:spLocks noGrp="1" noChangeArrowheads="1"/>
          </p:cNvSpPr>
          <p:nvPr>
            <p:ph type="title" idx="4294967295"/>
          </p:nvPr>
        </p:nvSpPr>
        <p:spPr>
          <a:xfrm>
            <a:off x="304800" y="0"/>
            <a:ext cx="7772400" cy="1143000"/>
          </a:xfrm>
          <a:effectLst>
            <a:outerShdw blurRad="63500" dist="35921" dir="2700000" algn="ctr" rotWithShape="0">
              <a:srgbClr val="000000">
                <a:alpha val="74998"/>
              </a:srgbClr>
            </a:outerShdw>
          </a:effectLst>
        </p:spPr>
        <p:txBody>
          <a:bodyPr/>
          <a:lstStyle/>
          <a:p>
            <a:pPr algn="l" eaLnBrk="1" hangingPunct="1">
              <a:defRPr/>
            </a:pPr>
            <a:r>
              <a:rPr lang="en-US" u="sng" dirty="0">
                <a:solidFill>
                  <a:schemeClr val="bg1"/>
                </a:solidFill>
                <a:latin typeface="Arial" charset="0"/>
                <a:ea typeface="ＭＳ Ｐゴシック" charset="0"/>
                <a:cs typeface="ＭＳ Ｐゴシック" charset="0"/>
              </a:rPr>
              <a:t>1 Corinthians 11:30-32</a:t>
            </a:r>
            <a:r>
              <a:rPr lang="en-US" sz="3600" u="sng" dirty="0">
                <a:solidFill>
                  <a:schemeClr val="bg1"/>
                </a:solidFill>
                <a:latin typeface="Arial" charset="0"/>
                <a:ea typeface="ＭＳ Ｐゴシック" charset="0"/>
                <a:cs typeface="ＭＳ Ｐゴシック" charset="0"/>
              </a:rPr>
              <a:t> (NIV)</a:t>
            </a:r>
          </a:p>
        </p:txBody>
      </p:sp>
      <p:sp>
        <p:nvSpPr>
          <p:cNvPr id="318468" name="Text Box 4"/>
          <p:cNvSpPr txBox="1">
            <a:spLocks noChangeArrowheads="1"/>
          </p:cNvSpPr>
          <p:nvPr/>
        </p:nvSpPr>
        <p:spPr bwMode="auto">
          <a:xfrm>
            <a:off x="212725" y="1219200"/>
            <a:ext cx="4719315" cy="51816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2800" baseline="30000" dirty="0">
                <a:solidFill>
                  <a:srgbClr val="FFFFFF"/>
                </a:solidFill>
              </a:rPr>
              <a:t>30 </a:t>
            </a:r>
            <a:r>
              <a:rPr lang="en-US" sz="2800" dirty="0">
                <a:solidFill>
                  <a:srgbClr val="FFFFFF"/>
                </a:solidFill>
              </a:rPr>
              <a:t>That is why many among you are weak and sick, and a number of you have fallen asleep.  </a:t>
            </a:r>
            <a:r>
              <a:rPr lang="en-US" sz="2800" baseline="30000" dirty="0">
                <a:solidFill>
                  <a:srgbClr val="FFFFFF"/>
                </a:solidFill>
              </a:rPr>
              <a:t>31</a:t>
            </a:r>
            <a:r>
              <a:rPr lang="en-US" sz="2800" dirty="0">
                <a:solidFill>
                  <a:srgbClr val="FFFFFF"/>
                </a:solidFill>
              </a:rPr>
              <a:t>But if we judged ourselves, we would not come under judgment.  </a:t>
            </a:r>
            <a:r>
              <a:rPr lang="en-US" sz="2800" baseline="30000" dirty="0">
                <a:solidFill>
                  <a:srgbClr val="FFFFFF"/>
                </a:solidFill>
              </a:rPr>
              <a:t>32</a:t>
            </a:r>
            <a:r>
              <a:rPr lang="en-US" sz="2800" dirty="0">
                <a:solidFill>
                  <a:srgbClr val="FFFFFF"/>
                </a:solidFill>
              </a:rPr>
              <a:t>When we are judged by the Lord, we are being disciplined so that we will not be condemned with the world.  </a:t>
            </a:r>
          </a:p>
        </p:txBody>
      </p:sp>
    </p:spTree>
    <p:extLst>
      <p:ext uri="{BB962C8B-B14F-4D97-AF65-F5344CB8AC3E}">
        <p14:creationId xmlns:p14="http://schemas.microsoft.com/office/powerpoint/2010/main" val="2716877244"/>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9441"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0515" name="Rectangle 3"/>
          <p:cNvSpPr>
            <a:spLocks noGrp="1" noChangeArrowheads="1"/>
          </p:cNvSpPr>
          <p:nvPr>
            <p:ph type="title" idx="4294967295"/>
          </p:nvPr>
        </p:nvSpPr>
        <p:spPr>
          <a:xfrm>
            <a:off x="304800" y="0"/>
            <a:ext cx="7772400" cy="1143000"/>
          </a:xfrm>
          <a:effectLst>
            <a:outerShdw blurRad="63500" dist="35921" dir="2700000" algn="ctr" rotWithShape="0">
              <a:srgbClr val="000000">
                <a:alpha val="74998"/>
              </a:srgbClr>
            </a:outerShdw>
          </a:effectLst>
        </p:spPr>
        <p:txBody>
          <a:bodyPr/>
          <a:lstStyle/>
          <a:p>
            <a:pPr algn="l" eaLnBrk="1" hangingPunct="1">
              <a:defRPr/>
            </a:pPr>
            <a:r>
              <a:rPr lang="en-US" u="sng" dirty="0">
                <a:solidFill>
                  <a:schemeClr val="bg1"/>
                </a:solidFill>
                <a:latin typeface="Arial" charset="0"/>
                <a:ea typeface="ＭＳ Ｐゴシック" charset="0"/>
                <a:cs typeface="ＭＳ Ｐゴシック" charset="0"/>
              </a:rPr>
              <a:t>1 Corinthians 11:33-34</a:t>
            </a:r>
            <a:r>
              <a:rPr lang="en-US" sz="3600" u="sng" dirty="0">
                <a:solidFill>
                  <a:schemeClr val="bg1"/>
                </a:solidFill>
                <a:latin typeface="Arial" charset="0"/>
                <a:ea typeface="ＭＳ Ｐゴシック" charset="0"/>
                <a:cs typeface="ＭＳ Ｐゴシック" charset="0"/>
              </a:rPr>
              <a:t> (NIV)</a:t>
            </a:r>
          </a:p>
        </p:txBody>
      </p:sp>
      <p:sp>
        <p:nvSpPr>
          <p:cNvPr id="320516" name="Text Box 4"/>
          <p:cNvSpPr txBox="1">
            <a:spLocks noChangeArrowheads="1"/>
          </p:cNvSpPr>
          <p:nvPr/>
        </p:nvSpPr>
        <p:spPr bwMode="auto">
          <a:xfrm>
            <a:off x="365125" y="1143000"/>
            <a:ext cx="4710931" cy="5638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2800" baseline="30000" dirty="0">
                <a:solidFill>
                  <a:srgbClr val="FFFFFF"/>
                </a:solidFill>
              </a:rPr>
              <a:t>33</a:t>
            </a:r>
            <a:r>
              <a:rPr lang="en-US" sz="2800" dirty="0">
                <a:solidFill>
                  <a:srgbClr val="FFFFFF"/>
                </a:solidFill>
              </a:rPr>
              <a:t>So then, my brothers, when you come together to eat, wait for each other.  </a:t>
            </a:r>
            <a:r>
              <a:rPr lang="en-US" sz="2800" baseline="30000" dirty="0">
                <a:solidFill>
                  <a:srgbClr val="FFFFFF"/>
                </a:solidFill>
              </a:rPr>
              <a:t>34</a:t>
            </a:r>
            <a:r>
              <a:rPr lang="en-US" sz="2800" dirty="0">
                <a:solidFill>
                  <a:srgbClr val="FFFFFF"/>
                </a:solidFill>
              </a:rPr>
              <a:t>If anyone is hungry, he should eat at home, so that when you meet together it may not result in judgment. And when I come I will give further directions. </a:t>
            </a:r>
          </a:p>
        </p:txBody>
      </p:sp>
    </p:spTree>
    <p:extLst>
      <p:ext uri="{BB962C8B-B14F-4D97-AF65-F5344CB8AC3E}">
        <p14:creationId xmlns:p14="http://schemas.microsoft.com/office/powerpoint/2010/main" val="3257727160"/>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2"/>
          <p:cNvSpPr>
            <a:spLocks noGrp="1" noChangeArrowheads="1"/>
          </p:cNvSpPr>
          <p:nvPr>
            <p:ph type="title"/>
          </p:nvPr>
        </p:nvSpPr>
        <p:spPr>
          <a:noFill/>
        </p:spPr>
        <p:txBody>
          <a:bodyPr/>
          <a:lstStyle/>
          <a:p>
            <a:r>
              <a:rPr lang="en-US">
                <a:latin typeface="Tahoma" charset="0"/>
                <a:ea typeface="ＭＳ Ｐゴシック" charset="0"/>
                <a:cs typeface="ＭＳ Ｐゴシック" charset="0"/>
              </a:rPr>
              <a:t>Feast of Unleavened Bread</a:t>
            </a:r>
          </a:p>
        </p:txBody>
      </p:sp>
      <p:pic>
        <p:nvPicPr>
          <p:cNvPr id="191490" name="Picture 3" descr="PesachMatzah">
            <a:hlinkClick r:id="rId3"/>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28600" y="3906838"/>
            <a:ext cx="4495800" cy="29511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91491" name="Picture 4" descr="bdyeast">
            <a:hlinkClick r:id="rId5"/>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228600" y="1295400"/>
            <a:ext cx="3048000" cy="2419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91492" name="Picture 5" descr="yeast-breadmachine">
            <a:hlinkClick r:id="rId7"/>
          </p:cNvPr>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5867400" y="1371600"/>
            <a:ext cx="3048000" cy="2359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91493" name="Picture 6" descr="yeast">
            <a:hlinkClick r:id="rId9"/>
          </p:cNvPr>
          <p:cNvPicPr>
            <a:picLocks noChangeAspect="1" noChangeArrowheads="1"/>
          </p:cNvPicPr>
          <p:nvPr/>
        </p:nvPicPr>
        <p:blipFill>
          <a:blip r:embed="rId10">
            <a:extLst>
              <a:ext uri="{28A0092B-C50C-407E-A947-70E740481C1C}">
                <a14:useLocalDpi xmlns:a14="http://schemas.microsoft.com/office/drawing/2010/main"/>
              </a:ext>
            </a:extLst>
          </a:blip>
          <a:srcRect/>
          <a:stretch>
            <a:fillRect/>
          </a:stretch>
        </p:blipFill>
        <p:spPr bwMode="auto">
          <a:xfrm>
            <a:off x="3429000" y="1295400"/>
            <a:ext cx="2151063" cy="2438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144085255"/>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3537" name="Picture 2" descr="Purim"/>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3538" name="Rectangle 3"/>
          <p:cNvSpPr>
            <a:spLocks noGrp="1" noChangeArrowheads="1"/>
          </p:cNvSpPr>
          <p:nvPr>
            <p:ph type="title"/>
          </p:nvPr>
        </p:nvSpPr>
        <p:spPr>
          <a:xfrm>
            <a:off x="457200" y="76200"/>
            <a:ext cx="8229600" cy="712788"/>
          </a:xfrm>
          <a:gradFill rotWithShape="1">
            <a:gsLst>
              <a:gs pos="0">
                <a:srgbClr val="760000"/>
              </a:gs>
              <a:gs pos="50000">
                <a:srgbClr val="FF0000"/>
              </a:gs>
              <a:gs pos="100000">
                <a:srgbClr val="760000"/>
              </a:gs>
            </a:gsLst>
            <a:lin ang="5400000" scaled="1"/>
          </a:gradFill>
        </p:spPr>
        <p:txBody>
          <a:bodyPr/>
          <a:lstStyle/>
          <a:p>
            <a:r>
              <a:rPr lang="ru-RU" altLang="ja-JP" sz="4000" dirty="0">
                <a:solidFill>
                  <a:schemeClr val="tx1"/>
                </a:solidFill>
                <a:latin typeface="Tahoma" charset="0"/>
                <a:ea typeface="ＭＳ Ｐゴシック" charset="0"/>
                <a:cs typeface="ＭＳ Ｐゴシック" charset="0"/>
              </a:rPr>
              <a:t>"</a:t>
            </a:r>
            <a:r>
              <a:rPr lang="en-US" altLang="ja-JP" sz="4000" dirty="0">
                <a:solidFill>
                  <a:schemeClr val="tx1"/>
                </a:solidFill>
                <a:latin typeface="Tahoma" charset="0"/>
                <a:ea typeface="ＭＳ Ｐゴシック" charset="0"/>
                <a:cs typeface="ＭＳ Ｐゴシック" charset="0"/>
              </a:rPr>
              <a:t>Burn All the Yeast!</a:t>
            </a:r>
            <a:r>
              <a:rPr lang="ru-RU" altLang="ja-JP" sz="4000" dirty="0">
                <a:solidFill>
                  <a:schemeClr val="tx1"/>
                </a:solidFill>
                <a:latin typeface="Tahoma" charset="0"/>
                <a:ea typeface="ＭＳ Ｐゴシック" charset="0"/>
                <a:cs typeface="ＭＳ Ｐゴシック" charset="0"/>
              </a:rPr>
              <a:t>"</a:t>
            </a:r>
            <a:endParaRPr lang="en-US" sz="4000" dirty="0">
              <a:solidFill>
                <a:schemeClr val="tx1"/>
              </a:solidFill>
              <a:latin typeface="Tahoma" charset="0"/>
              <a:ea typeface="ＭＳ Ｐゴシック" charset="0"/>
              <a:cs typeface="ＭＳ Ｐゴシック" charset="0"/>
            </a:endParaRPr>
          </a:p>
        </p:txBody>
      </p:sp>
    </p:spTree>
    <p:extLst>
      <p:ext uri="{BB962C8B-B14F-4D97-AF65-F5344CB8AC3E}">
        <p14:creationId xmlns:p14="http://schemas.microsoft.com/office/powerpoint/2010/main" val="1077974988"/>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97634" name="Rectangle 2"/>
          <p:cNvSpPr>
            <a:spLocks noChangeArrowheads="1"/>
          </p:cNvSpPr>
          <p:nvPr/>
        </p:nvSpPr>
        <p:spPr bwMode="auto">
          <a:xfrm>
            <a:off x="0" y="0"/>
            <a:ext cx="9144000" cy="6858000"/>
          </a:xfrm>
          <a:prstGeom prst="rect">
            <a:avLst/>
          </a:prstGeom>
          <a:solidFill>
            <a:srgbClr val="000000">
              <a:alpha val="27843"/>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eaLnBrk="0" hangingPunct="0"/>
            <a:endParaRPr lang="en-US" b="0">
              <a:solidFill>
                <a:srgbClr val="FFFFFF"/>
              </a:solidFill>
            </a:endParaRPr>
          </a:p>
        </p:txBody>
      </p:sp>
      <p:sp>
        <p:nvSpPr>
          <p:cNvPr id="197635" name="AutoShape 3"/>
          <p:cNvSpPr>
            <a:spLocks noChangeArrowheads="1"/>
          </p:cNvSpPr>
          <p:nvPr/>
        </p:nvSpPr>
        <p:spPr bwMode="auto">
          <a:xfrm rot="10800000">
            <a:off x="3048000" y="1295400"/>
            <a:ext cx="1371600" cy="2286000"/>
          </a:xfrm>
          <a:prstGeom prst="upArrow">
            <a:avLst>
              <a:gd name="adj1" fmla="val 50000"/>
              <a:gd name="adj2" fmla="val 41667"/>
            </a:avLst>
          </a:prstGeom>
          <a:solidFill>
            <a:schemeClr val="accent2"/>
          </a:solidFill>
          <a:ln w="9525">
            <a:solidFill>
              <a:schemeClr val="tx1"/>
            </a:solidFill>
            <a:miter lim="800000"/>
            <a:headEnd/>
            <a:tailEnd/>
          </a:ln>
        </p:spPr>
        <p:txBody>
          <a:bodyPr wrap="none" anchor="ctr"/>
          <a:lstStyle/>
          <a:p>
            <a:pPr algn="l" eaLnBrk="0" hangingPunct="0"/>
            <a:endParaRPr lang="en-US" b="0">
              <a:solidFill>
                <a:srgbClr val="FFFFFF"/>
              </a:solidFill>
            </a:endParaRPr>
          </a:p>
        </p:txBody>
      </p:sp>
      <p:sp>
        <p:nvSpPr>
          <p:cNvPr id="330756" name="Text Box 4"/>
          <p:cNvSpPr txBox="1">
            <a:spLocks noChangeArrowheads="1"/>
          </p:cNvSpPr>
          <p:nvPr/>
        </p:nvSpPr>
        <p:spPr bwMode="auto">
          <a:xfrm rot="-5400000">
            <a:off x="2993231" y="1867694"/>
            <a:ext cx="1541463"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inward</a:t>
            </a:r>
          </a:p>
        </p:txBody>
      </p:sp>
      <p:sp>
        <p:nvSpPr>
          <p:cNvPr id="330757" name="Rectangle 5"/>
          <p:cNvSpPr>
            <a:spLocks noGrp="1" noChangeArrowheads="1"/>
          </p:cNvSpPr>
          <p:nvPr>
            <p:ph type="title"/>
          </p:nvPr>
        </p:nvSpPr>
        <p:spPr>
          <a:xfrm>
            <a:off x="-228600" y="3886200"/>
            <a:ext cx="8229600" cy="1874838"/>
          </a:xfrm>
        </p:spPr>
        <p:txBody>
          <a:bodyPr anchor="t">
            <a:spAutoFit/>
          </a:bodyPr>
          <a:lstStyle/>
          <a:p>
            <a:pPr eaLnBrk="1" hangingPunct="1">
              <a:spcBef>
                <a:spcPct val="50000"/>
              </a:spcBef>
              <a:defRPr/>
            </a:pPr>
            <a:r>
              <a:rPr lang="en-US" sz="11700" b="1">
                <a:solidFill>
                  <a:srgbClr val="FFFFFF"/>
                </a:solidFill>
                <a:latin typeface="Century Gothic" charset="0"/>
                <a:ea typeface="方正水柱简体" charset="0"/>
                <a:cs typeface="方正水柱简体" charset="0"/>
              </a:rPr>
              <a:t>Think!</a:t>
            </a:r>
          </a:p>
        </p:txBody>
      </p:sp>
    </p:spTree>
    <p:extLst>
      <p:ext uri="{BB962C8B-B14F-4D97-AF65-F5344CB8AC3E}">
        <p14:creationId xmlns:p14="http://schemas.microsoft.com/office/powerpoint/2010/main" val="3397975545"/>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99682" name="Picture 4" descr="dali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73213"/>
            <a:ext cx="9144000" cy="56657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9683" name="Rectangle 2"/>
          <p:cNvSpPr>
            <a:spLocks noGrp="1" noChangeArrowheads="1"/>
          </p:cNvSpPr>
          <p:nvPr>
            <p:ph type="ctrTitle" idx="4294967295"/>
          </p:nvPr>
        </p:nvSpPr>
        <p:spPr>
          <a:xfrm>
            <a:off x="0" y="0"/>
            <a:ext cx="9144000" cy="1447800"/>
          </a:xfrm>
        </p:spPr>
        <p:txBody>
          <a:bodyPr/>
          <a:lstStyle/>
          <a:p>
            <a:pPr eaLnBrk="1" hangingPunct="1"/>
            <a:r>
              <a:rPr lang="en-US" b="1" i="1" dirty="0">
                <a:solidFill>
                  <a:schemeClr val="bg1"/>
                </a:solidFill>
                <a:latin typeface="Arial Bold" charset="0"/>
                <a:ea typeface="ＭＳ Ｐゴシック" charset="0"/>
                <a:cs typeface="ＭＳ Ｐゴシック" charset="0"/>
              </a:rPr>
              <a:t>How can you </a:t>
            </a:r>
            <a:r>
              <a:rPr lang="en-US" b="1" i="1" dirty="0">
                <a:solidFill>
                  <a:srgbClr val="FFFF00"/>
                </a:solidFill>
                <a:latin typeface="Arial Bold" charset="0"/>
                <a:ea typeface="ＭＳ Ｐゴシック" charset="0"/>
                <a:cs typeface="ＭＳ Ｐゴシック" charset="0"/>
              </a:rPr>
              <a:t>honor</a:t>
            </a:r>
            <a:r>
              <a:rPr lang="en-US" b="1" i="1" dirty="0">
                <a:solidFill>
                  <a:schemeClr val="bg1"/>
                </a:solidFill>
                <a:latin typeface="Arial Bold" charset="0"/>
                <a:ea typeface="ＭＳ Ｐゴシック" charset="0"/>
                <a:cs typeface="ＭＳ Ｐゴシック" charset="0"/>
              </a:rPr>
              <a:t> God in the Lord</a:t>
            </a:r>
            <a:r>
              <a:rPr lang="uk-UA" altLang="ja-JP" b="1" i="1" dirty="0">
                <a:solidFill>
                  <a:schemeClr val="bg1"/>
                </a:solidFill>
                <a:latin typeface="Arial Bold" charset="0"/>
                <a:ea typeface="ＭＳ Ｐゴシック" charset="0"/>
                <a:cs typeface="ＭＳ Ｐゴシック" charset="0"/>
              </a:rPr>
              <a:t>'</a:t>
            </a:r>
            <a:r>
              <a:rPr lang="en-US" b="1" i="1" dirty="0">
                <a:solidFill>
                  <a:schemeClr val="bg1"/>
                </a:solidFill>
                <a:latin typeface="Arial Bold" charset="0"/>
                <a:ea typeface="ＭＳ Ｐゴシック" charset="0"/>
                <a:cs typeface="ＭＳ Ｐゴシック" charset="0"/>
              </a:rPr>
              <a:t>s Supper?</a:t>
            </a:r>
            <a:endParaRPr lang="en-US" b="1" i="1" dirty="0">
              <a:solidFill>
                <a:schemeClr val="bg1"/>
              </a:solidFill>
              <a:latin typeface="Eraser" charset="0"/>
              <a:ea typeface="ＭＳ Ｐゴシック" charset="0"/>
              <a:cs typeface="ＭＳ Ｐゴシック" charset="0"/>
            </a:endParaRPr>
          </a:p>
        </p:txBody>
      </p:sp>
    </p:spTree>
    <p:extLst>
      <p:ext uri="{BB962C8B-B14F-4D97-AF65-F5344CB8AC3E}">
        <p14:creationId xmlns:p14="http://schemas.microsoft.com/office/powerpoint/2010/main" val="241262873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2577"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en-US" u="sng" dirty="0">
                <a:effectLst>
                  <a:outerShdw blurRad="38100" dist="38100" dir="2700000" algn="tl">
                    <a:srgbClr val="212121"/>
                  </a:outerShdw>
                </a:effectLst>
                <a:latin typeface="Arial" charset="0"/>
              </a:rPr>
              <a:t>1 Cor. 10:5 </a:t>
            </a:r>
            <a:r>
              <a:rPr lang="en-US" sz="3600" u="sng" dirty="0">
                <a:effectLst>
                  <a:outerShdw blurRad="38100" dist="38100" dir="2700000" algn="tl">
                    <a:srgbClr val="212121"/>
                  </a:outerShdw>
                </a:effectLst>
                <a:latin typeface="Arial" charset="0"/>
              </a:rPr>
              <a:t>(NLT)</a:t>
            </a:r>
            <a:endParaRPr lang="en-US" dirty="0">
              <a:effectLst>
                <a:outerShdw blurRad="38100" dist="38100" dir="2700000" algn="tl">
                  <a:srgbClr val="212121"/>
                </a:outerShdw>
              </a:effectLst>
              <a:latin typeface="Arial" charset="0"/>
            </a:endParaRPr>
          </a:p>
        </p:txBody>
      </p:sp>
      <p:sp>
        <p:nvSpPr>
          <p:cNvPr id="1351684" name="Text Box 4"/>
          <p:cNvSpPr txBox="1">
            <a:spLocks noChangeArrowheads="1"/>
          </p:cNvSpPr>
          <p:nvPr/>
        </p:nvSpPr>
        <p:spPr bwMode="auto">
          <a:xfrm>
            <a:off x="228600" y="1295400"/>
            <a:ext cx="6719664" cy="15696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defRPr/>
            </a:pPr>
            <a:r>
              <a:rPr lang="en-US" baseline="30000" dirty="0">
                <a:solidFill>
                  <a:srgbClr val="FFFFFF"/>
                </a:solidFill>
                <a:effectLst>
                  <a:glow rad="190500">
                    <a:srgbClr val="212121"/>
                  </a:glow>
                </a:effectLst>
              </a:rPr>
              <a:t>5</a:t>
            </a:r>
            <a:r>
              <a:rPr lang="en-US" dirty="0">
                <a:solidFill>
                  <a:srgbClr val="FFFFFF"/>
                </a:solidFill>
                <a:effectLst>
                  <a:glow rad="190500">
                    <a:srgbClr val="212121"/>
                  </a:glow>
                </a:effectLst>
              </a:rPr>
              <a:t>Yet God was not pleased with </a:t>
            </a:r>
            <a:r>
              <a:rPr lang="en-US" dirty="0">
                <a:solidFill>
                  <a:srgbClr val="FFFF00"/>
                </a:solidFill>
                <a:effectLst>
                  <a:glow rad="190500">
                    <a:srgbClr val="212121"/>
                  </a:glow>
                </a:effectLst>
              </a:rPr>
              <a:t>most</a:t>
            </a:r>
            <a:r>
              <a:rPr lang="en-US" dirty="0">
                <a:solidFill>
                  <a:srgbClr val="FFFFFF"/>
                </a:solidFill>
                <a:effectLst>
                  <a:glow rad="190500">
                    <a:srgbClr val="212121"/>
                  </a:glow>
                </a:effectLst>
              </a:rPr>
              <a:t> of them, and their bodies were scattered in the wilderness.</a:t>
            </a:r>
          </a:p>
        </p:txBody>
      </p:sp>
    </p:spTree>
    <p:extLst>
      <p:ext uri="{BB962C8B-B14F-4D97-AF65-F5344CB8AC3E}">
        <p14:creationId xmlns:p14="http://schemas.microsoft.com/office/powerpoint/2010/main" val="936717781"/>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1729"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2803" name="Title 1"/>
          <p:cNvSpPr>
            <a:spLocks noGrp="1"/>
          </p:cNvSpPr>
          <p:nvPr>
            <p:ph type="ctrTitle" idx="4294967295"/>
          </p:nvPr>
        </p:nvSpPr>
        <p:spPr>
          <a:xfrm>
            <a:off x="0" y="6076950"/>
            <a:ext cx="9144000" cy="704850"/>
          </a:xfrm>
          <a:effectLst>
            <a:outerShdw blurRad="63500" dist="35921" dir="2700000" algn="ctr" rotWithShape="0">
              <a:srgbClr val="000000">
                <a:alpha val="74998"/>
              </a:srgbClr>
            </a:outerShdw>
          </a:effectLst>
        </p:spPr>
        <p:txBody>
          <a:bodyPr/>
          <a:lstStyle/>
          <a:p>
            <a:pPr eaLnBrk="1" hangingPunct="1">
              <a:defRPr/>
            </a:pPr>
            <a:r>
              <a:rPr lang="en-US" sz="3600" b="1" i="1" dirty="0">
                <a:solidFill>
                  <a:schemeClr val="bg1"/>
                </a:solidFill>
                <a:latin typeface="Aramis Regular" charset="0"/>
                <a:ea typeface="ＭＳ Ｐゴシック" charset="0"/>
                <a:cs typeface="ＭＳ Ｐゴシック" charset="0"/>
              </a:rPr>
              <a:t>Look in all four directions!</a:t>
            </a:r>
            <a:endParaRPr lang="en-US" sz="4000" b="1" dirty="0">
              <a:latin typeface="Calibri" charset="0"/>
              <a:ea typeface="ＭＳ Ｐゴシック" charset="0"/>
              <a:cs typeface="ＭＳ Ｐゴシック" charset="0"/>
            </a:endParaRPr>
          </a:p>
        </p:txBody>
      </p:sp>
      <p:sp>
        <p:nvSpPr>
          <p:cNvPr id="332804" name="Title 1"/>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algn="l">
              <a:defRPr/>
            </a:pPr>
            <a:r>
              <a:rPr lang="en-US" sz="3600" b="0" i="1">
                <a:solidFill>
                  <a:srgbClr val="FFFFFF"/>
                </a:solidFill>
                <a:latin typeface="Aramis Regular" charset="0"/>
              </a:rPr>
              <a:t>The Four Directions</a:t>
            </a:r>
            <a:endParaRPr lang="en-US" sz="4000" b="0">
              <a:solidFill>
                <a:srgbClr val="000000"/>
              </a:solidFill>
              <a:latin typeface="Calibri" charset="0"/>
            </a:endParaRPr>
          </a:p>
        </p:txBody>
      </p:sp>
      <p:sp>
        <p:nvSpPr>
          <p:cNvPr id="201732"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332806" name="Text Box 6"/>
          <p:cNvSpPr txBox="1">
            <a:spLocks noChangeArrowheads="1"/>
          </p:cNvSpPr>
          <p:nvPr/>
        </p:nvSpPr>
        <p:spPr bwMode="auto">
          <a:xfrm rot="-5400000">
            <a:off x="3740150" y="981075"/>
            <a:ext cx="1755775"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outward</a:t>
            </a:r>
          </a:p>
        </p:txBody>
      </p:sp>
      <p:sp>
        <p:nvSpPr>
          <p:cNvPr id="201734" name="AutoShape 7"/>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332808" name="Text Box 8"/>
          <p:cNvSpPr txBox="1">
            <a:spLocks noChangeArrowheads="1"/>
          </p:cNvSpPr>
          <p:nvPr/>
        </p:nvSpPr>
        <p:spPr bwMode="auto">
          <a:xfrm rot="-21600000">
            <a:off x="2795588" y="2270125"/>
            <a:ext cx="1014412"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back</a:t>
            </a:r>
          </a:p>
        </p:txBody>
      </p:sp>
      <p:sp>
        <p:nvSpPr>
          <p:cNvPr id="201736" name="AutoShape 9"/>
          <p:cNvSpPr>
            <a:spLocks noChangeArrowheads="1"/>
          </p:cNvSpPr>
          <p:nvPr/>
        </p:nvSpPr>
        <p:spPr bwMode="auto">
          <a:xfrm rot="5400000">
            <a:off x="5486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332810" name="Text Box 10"/>
          <p:cNvSpPr txBox="1">
            <a:spLocks noChangeArrowheads="1"/>
          </p:cNvSpPr>
          <p:nvPr/>
        </p:nvSpPr>
        <p:spPr bwMode="auto">
          <a:xfrm rot="-21600000">
            <a:off x="5257800" y="2270125"/>
            <a:ext cx="1670050"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forward</a:t>
            </a:r>
          </a:p>
        </p:txBody>
      </p:sp>
      <p:sp>
        <p:nvSpPr>
          <p:cNvPr id="201738" name="AutoShape 11"/>
          <p:cNvSpPr>
            <a:spLocks noChangeArrowheads="1"/>
          </p:cNvSpPr>
          <p:nvPr/>
        </p:nvSpPr>
        <p:spPr bwMode="auto">
          <a:xfrm rot="10800000">
            <a:off x="3962400" y="2971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332812" name="Text Box 12"/>
          <p:cNvSpPr txBox="1">
            <a:spLocks noChangeArrowheads="1"/>
          </p:cNvSpPr>
          <p:nvPr/>
        </p:nvSpPr>
        <p:spPr bwMode="auto">
          <a:xfrm rot="-5400000">
            <a:off x="3907631" y="3620294"/>
            <a:ext cx="1541463"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inward</a:t>
            </a:r>
          </a:p>
        </p:txBody>
      </p:sp>
    </p:spTree>
    <p:extLst>
      <p:ext uri="{BB962C8B-B14F-4D97-AF65-F5344CB8AC3E}">
        <p14:creationId xmlns:p14="http://schemas.microsoft.com/office/powerpoint/2010/main" val="38379599"/>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Rectangle 2"/>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algn="l" eaLnBrk="0" hangingPunct="0">
              <a:defRPr/>
            </a:pPr>
            <a:endParaRPr lang="en-US" b="0">
              <a:solidFill>
                <a:srgbClr val="2F1311"/>
              </a:solidFill>
            </a:endParaRPr>
          </a:p>
        </p:txBody>
      </p:sp>
      <p:sp>
        <p:nvSpPr>
          <p:cNvPr id="334851" name="Rectangle 3"/>
          <p:cNvSpPr>
            <a:spLocks noGrp="1" noChangeArrowheads="1"/>
          </p:cNvSpPr>
          <p:nvPr>
            <p:ph type="title"/>
          </p:nvPr>
        </p:nvSpPr>
        <p:spPr>
          <a:xfrm>
            <a:off x="219075" y="227013"/>
            <a:ext cx="4733925" cy="763587"/>
          </a:xfrm>
          <a:effectLst>
            <a:outerShdw blurRad="63500" dist="38099" dir="2700000" algn="ctr" rotWithShape="0">
              <a:schemeClr val="bg2">
                <a:alpha val="74998"/>
              </a:schemeClr>
            </a:outerShdw>
          </a:effectLst>
        </p:spPr>
        <p:txBody>
          <a:bodyPr/>
          <a:lstStyle/>
          <a:p>
            <a:pPr eaLnBrk="1" hangingPunct="1">
              <a:defRPr/>
            </a:pPr>
            <a:r>
              <a:rPr lang="en-US">
                <a:latin typeface="Arial" charset="0"/>
              </a:rPr>
              <a:t>The Four Directions</a:t>
            </a:r>
          </a:p>
        </p:txBody>
      </p:sp>
      <p:sp>
        <p:nvSpPr>
          <p:cNvPr id="203779" name="Rectangle 4"/>
          <p:cNvSpPr>
            <a:spLocks noChangeArrowheads="1"/>
          </p:cNvSpPr>
          <p:nvPr/>
        </p:nvSpPr>
        <p:spPr bwMode="auto">
          <a:xfrm>
            <a:off x="0" y="1990725"/>
            <a:ext cx="1841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algn="l">
              <a:tabLst>
                <a:tab pos="3886200" algn="l"/>
                <a:tab pos="4114800" algn="l"/>
                <a:tab pos="4800600" algn="l"/>
                <a:tab pos="5600700" algn="l"/>
                <a:tab pos="5715000" algn="l"/>
              </a:tabLst>
            </a:pPr>
            <a:endParaRPr lang="en-US" sz="1800" b="0">
              <a:solidFill>
                <a:srgbClr val="2F1311"/>
              </a:solidFill>
            </a:endParaRPr>
          </a:p>
        </p:txBody>
      </p:sp>
      <p:graphicFrame>
        <p:nvGraphicFramePr>
          <p:cNvPr id="334853" name="Group 5"/>
          <p:cNvGraphicFramePr>
            <a:graphicFrameLocks noGrp="1"/>
          </p:cNvGraphicFramePr>
          <p:nvPr/>
        </p:nvGraphicFramePr>
        <p:xfrm>
          <a:off x="0" y="1066800"/>
          <a:ext cx="7848600" cy="5791201"/>
        </p:xfrm>
        <a:graphic>
          <a:graphicData uri="http://schemas.openxmlformats.org/drawingml/2006/table">
            <a:tbl>
              <a:tblPr/>
              <a:tblGrid>
                <a:gridCol w="1295400">
                  <a:extLst>
                    <a:ext uri="{9D8B030D-6E8A-4147-A177-3AD203B41FA5}">
                      <a16:colId xmlns:a16="http://schemas.microsoft.com/office/drawing/2014/main" val="20000"/>
                    </a:ext>
                  </a:extLst>
                </a:gridCol>
                <a:gridCol w="3073400">
                  <a:extLst>
                    <a:ext uri="{9D8B030D-6E8A-4147-A177-3AD203B41FA5}">
                      <a16:colId xmlns:a16="http://schemas.microsoft.com/office/drawing/2014/main" val="20001"/>
                    </a:ext>
                  </a:extLst>
                </a:gridCol>
                <a:gridCol w="3479800">
                  <a:extLst>
                    <a:ext uri="{9D8B030D-6E8A-4147-A177-3AD203B41FA5}">
                      <a16:colId xmlns:a16="http://schemas.microsoft.com/office/drawing/2014/main" val="20002"/>
                    </a:ext>
                  </a:extLst>
                </a:gridCol>
              </a:tblGrid>
              <a:tr h="151447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CN" sz="2800" b="1" i="1" u="none" strike="noStrike" cap="none" normalizeH="0" baseline="0" dirty="0">
                          <a:ln>
                            <a:noFill/>
                          </a:ln>
                          <a:solidFill>
                            <a:schemeClr val="tx1"/>
                          </a:solidFill>
                          <a:effectLst/>
                          <a:latin typeface="Arial"/>
                          <a:ea typeface="宋体" charset="0"/>
                          <a:cs typeface="Arial"/>
                        </a:rPr>
                        <a:t>Look</a:t>
                      </a:r>
                      <a:r>
                        <a:rPr kumimoji="0" lang="en-US" altLang="zh-CN" sz="2000" b="1" i="1" u="none" strike="noStrike" cap="none" normalizeH="0" baseline="0" dirty="0">
                          <a:ln>
                            <a:noFill/>
                          </a:ln>
                          <a:solidFill>
                            <a:schemeClr val="tx1"/>
                          </a:solidFill>
                          <a:effectLst/>
                          <a:latin typeface="Arial"/>
                          <a:ea typeface="宋体" charset="0"/>
                          <a:cs typeface="Arial"/>
                        </a:rPr>
                        <a:t>...</a:t>
                      </a:r>
                      <a:endParaRPr kumimoji="0" lang="en-US" sz="2800" b="1" i="1" u="none" strike="noStrike" cap="none" normalizeH="0" baseline="0" dirty="0">
                        <a:ln>
                          <a:noFill/>
                        </a:ln>
                        <a:solidFill>
                          <a:schemeClr val="tx1"/>
                        </a:solidFill>
                        <a:effectLst/>
                        <a:latin typeface="Arial"/>
                        <a:ea typeface="ＭＳ Ｐゴシック" charset="0"/>
                        <a:cs typeface="Arial"/>
                      </a:endParaRPr>
                    </a:p>
                  </a:txBody>
                  <a:tcPr horzOverflow="overflow">
                    <a:lnL>
                      <a:noFill/>
                    </a:lnL>
                    <a:lnR>
                      <a:noFill/>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CC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3200" b="1" i="1" u="none" strike="noStrike" cap="none" normalizeH="0" baseline="0">
                          <a:ln>
                            <a:noFill/>
                          </a:ln>
                          <a:solidFill>
                            <a:srgbClr val="000000"/>
                          </a:solidFill>
                          <a:effectLst/>
                          <a:latin typeface="Arial"/>
                          <a:ea typeface="宋体" charset="0"/>
                          <a:cs typeface="Arial"/>
                        </a:rPr>
                        <a:t>Passover </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3200" b="1" i="1" u="none" strike="noStrike" cap="none" normalizeH="0" baseline="0">
                          <a:ln>
                            <a:noFill/>
                          </a:ln>
                          <a:solidFill>
                            <a:srgbClr val="000000"/>
                          </a:solidFill>
                          <a:effectLst/>
                          <a:latin typeface="Arial"/>
                          <a:ea typeface="宋体" charset="0"/>
                          <a:cs typeface="Arial"/>
                        </a:rPr>
                        <a:t>(Jewish)</a:t>
                      </a:r>
                      <a:endParaRPr kumimoji="0" lang="en-US" altLang="zh-CN" sz="5400" b="0" i="0" u="none" strike="noStrike" cap="none" normalizeH="0" baseline="0">
                        <a:ln>
                          <a:noFill/>
                        </a:ln>
                        <a:solidFill>
                          <a:schemeClr val="tx1"/>
                        </a:solidFill>
                        <a:effectLst/>
                        <a:latin typeface="Arial"/>
                        <a:ea typeface="宋体" charset="0"/>
                        <a:cs typeface="Arial"/>
                      </a:endParaRPr>
                    </a:p>
                  </a:txBody>
                  <a:tcPr horzOverflow="overflow">
                    <a:lnL>
                      <a:noFill/>
                    </a:lnL>
                    <a:lnR>
                      <a:noFill/>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CC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3200" b="1" i="1" u="none" strike="noStrike" cap="none" normalizeH="0" baseline="0" dirty="0">
                          <a:ln>
                            <a:noFill/>
                          </a:ln>
                          <a:solidFill>
                            <a:srgbClr val="000000"/>
                          </a:solidFill>
                          <a:effectLst/>
                          <a:latin typeface="Arial"/>
                          <a:ea typeface="宋体" charset="0"/>
                          <a:cs typeface="Arial"/>
                        </a:rPr>
                        <a:t>Lord</a:t>
                      </a:r>
                      <a:r>
                        <a:rPr kumimoji="0" lang="uk-UA" altLang="zh-CN" sz="3200" b="1" i="1" u="none" strike="noStrike" cap="none" normalizeH="0" baseline="0" dirty="0">
                          <a:ln>
                            <a:noFill/>
                          </a:ln>
                          <a:solidFill>
                            <a:srgbClr val="000000"/>
                          </a:solidFill>
                          <a:effectLst/>
                          <a:latin typeface="Arial"/>
                          <a:ea typeface="宋体" charset="0"/>
                          <a:cs typeface="Arial"/>
                        </a:rPr>
                        <a:t>'</a:t>
                      </a:r>
                      <a:r>
                        <a:rPr kumimoji="0" lang="en-US" altLang="zh-CN" sz="3200" b="1" i="1" u="none" strike="noStrike" cap="none" normalizeH="0" baseline="0" dirty="0">
                          <a:ln>
                            <a:noFill/>
                          </a:ln>
                          <a:solidFill>
                            <a:srgbClr val="000000"/>
                          </a:solidFill>
                          <a:effectLst/>
                          <a:latin typeface="Arial"/>
                          <a:ea typeface="宋体" charset="0"/>
                          <a:cs typeface="Arial"/>
                        </a:rPr>
                        <a:t>s Supper </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3200" b="1" i="1" u="none" strike="noStrike" cap="none" normalizeH="0" baseline="0" dirty="0">
                          <a:ln>
                            <a:noFill/>
                          </a:ln>
                          <a:solidFill>
                            <a:srgbClr val="000000"/>
                          </a:solidFill>
                          <a:effectLst/>
                          <a:latin typeface="Arial"/>
                          <a:ea typeface="宋体" charset="0"/>
                          <a:cs typeface="Arial"/>
                        </a:rPr>
                        <a:t>(Christian)</a:t>
                      </a:r>
                      <a:endParaRPr kumimoji="0" lang="en-US" altLang="zh-CN" sz="3600" b="0" i="0" u="none" strike="noStrike" cap="none" normalizeH="0" baseline="0" dirty="0">
                        <a:ln>
                          <a:noFill/>
                        </a:ln>
                        <a:solidFill>
                          <a:schemeClr val="tx1"/>
                        </a:solidFill>
                        <a:effectLst/>
                        <a:latin typeface="Arial"/>
                        <a:ea typeface="宋体" charset="0"/>
                        <a:cs typeface="Arial"/>
                      </a:endParaRPr>
                    </a:p>
                  </a:txBody>
                  <a:tcPr horzOverflow="overflow">
                    <a:lnL>
                      <a:noFill/>
                    </a:lnL>
                    <a:lnR>
                      <a:noFill/>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CCCC"/>
                    </a:solidFill>
                  </a:tcPr>
                </a:tc>
                <a:extLst>
                  <a:ext uri="{0D108BD9-81ED-4DB2-BD59-A6C34878D82A}">
                    <a16:rowId xmlns:a16="http://schemas.microsoft.com/office/drawing/2014/main" val="10000"/>
                  </a:ext>
                </a:extLst>
              </a:tr>
              <a:tr h="10699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1" u="none" strike="noStrike" cap="none" normalizeH="0" baseline="0">
                          <a:ln>
                            <a:noFill/>
                          </a:ln>
                          <a:solidFill>
                            <a:schemeClr val="tx1"/>
                          </a:solidFill>
                          <a:effectLst/>
                          <a:latin typeface="Arial"/>
                          <a:ea typeface="宋体" charset="0"/>
                          <a:cs typeface="Arial"/>
                        </a:rPr>
                        <a:t>Outward</a:t>
                      </a:r>
                      <a:endParaRPr kumimoji="0" lang="en-US" altLang="zh-CN" sz="4000" b="0" i="1" u="none" strike="noStrike" cap="none" normalizeH="0" baseline="0">
                        <a:ln>
                          <a:noFill/>
                        </a:ln>
                        <a:solidFill>
                          <a:schemeClr val="tx1"/>
                        </a:solidFill>
                        <a:effectLst/>
                        <a:latin typeface="Arial"/>
                        <a:ea typeface="宋体" charset="0"/>
                        <a:cs typeface="Arial"/>
                      </a:endParaRPr>
                    </a:p>
                  </a:txBody>
                  <a:tcPr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solidFill>
                      <a:srgbClr val="CCCC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rPr>
                        <a:t>Whole family involved</a:t>
                      </a:r>
                      <a:endParaRPr kumimoji="0" lang="en-US" altLang="zh-CN" sz="2400" b="0"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rPr>
                        <a:t>(Exod. 12:3-4, 16)</a:t>
                      </a:r>
                      <a:endParaRPr kumimoji="0" lang="en-US" altLang="zh-CN" sz="4000" b="0"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endParaRPr>
                    </a:p>
                  </a:txBody>
                  <a:tcPr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rPr>
                        <a:t>Fellowship and unity</a:t>
                      </a:r>
                      <a:endParaRPr kumimoji="0" lang="en-US" altLang="zh-CN" sz="2400" b="0"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rPr>
                        <a:t>(1 Cor. 11:17-22; 10:16-17)</a:t>
                      </a:r>
                      <a:endParaRPr kumimoji="0" lang="en-US" altLang="zh-CN" sz="2400" b="0"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endParaRPr>
                    </a:p>
                  </a:txBody>
                  <a:tcPr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1"/>
                  </a:ext>
                </a:extLst>
              </a:tr>
              <a:tr h="106838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1" u="none" strike="noStrike" cap="none" normalizeH="0" baseline="0">
                          <a:ln>
                            <a:noFill/>
                          </a:ln>
                          <a:solidFill>
                            <a:schemeClr val="tx1"/>
                          </a:solidFill>
                          <a:effectLst/>
                          <a:latin typeface="Arial"/>
                          <a:ea typeface="宋体" charset="0"/>
                          <a:cs typeface="Arial"/>
                        </a:rPr>
                        <a:t>Back</a:t>
                      </a:r>
                      <a:endParaRPr kumimoji="0" lang="en-US" altLang="zh-CN" sz="4000" b="0" i="1" u="none" strike="noStrike" cap="none" normalizeH="0" baseline="0">
                        <a:ln>
                          <a:noFill/>
                        </a:ln>
                        <a:solidFill>
                          <a:schemeClr val="tx1"/>
                        </a:solidFill>
                        <a:effectLst/>
                        <a:latin typeface="Arial"/>
                        <a:ea typeface="宋体" charset="0"/>
                        <a:cs typeface="Arial"/>
                      </a:endParaRPr>
                    </a:p>
                  </a:txBody>
                  <a:tcPr horzOverflow="overflow">
                    <a:lnL>
                      <a:noFill/>
                    </a:lnL>
                    <a:lnR>
                      <a:noFill/>
                    </a:lnR>
                    <a:lnT>
                      <a:noFill/>
                    </a:lnT>
                    <a:lnB>
                      <a:noFill/>
                    </a:lnB>
                    <a:lnTlToBr>
                      <a:noFill/>
                    </a:lnTlToBr>
                    <a:lnBlToTr>
                      <a:noFill/>
                    </a:lnBlToTr>
                    <a:solidFill>
                      <a:srgbClr val="CCCC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rPr>
                        <a:t>Deliverance from Egypt</a:t>
                      </a:r>
                      <a:endParaRPr kumimoji="0" lang="en-US" altLang="zh-CN" sz="2400" b="0"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rPr>
                        <a:t>(Exod. 12:31-42)</a:t>
                      </a:r>
                      <a:endParaRPr kumimoji="0" lang="en-US" altLang="zh-CN" sz="2400" b="0"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endParaRPr>
                    </a:p>
                  </a:txBody>
                  <a:tcPr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rPr>
                        <a:t>Deliverance from sin</a:t>
                      </a:r>
                      <a:endParaRPr kumimoji="0" lang="en-US" altLang="zh-CN" sz="2400" b="0"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rPr>
                        <a:t>(1 Cor. 11:23-25)</a:t>
                      </a:r>
                      <a:endParaRPr kumimoji="0" lang="en-US" altLang="zh-CN" sz="2400" b="0"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endParaRPr>
                    </a:p>
                  </a:txBody>
                  <a:tcPr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10699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1" u="none" strike="noStrike" cap="none" normalizeH="0" baseline="0">
                          <a:ln>
                            <a:noFill/>
                          </a:ln>
                          <a:solidFill>
                            <a:schemeClr val="tx1"/>
                          </a:solidFill>
                          <a:effectLst/>
                          <a:latin typeface="Arial"/>
                          <a:ea typeface="宋体" charset="0"/>
                          <a:cs typeface="Arial"/>
                        </a:rPr>
                        <a:t>Forward</a:t>
                      </a:r>
                      <a:endParaRPr kumimoji="0" lang="en-US" altLang="zh-CN" sz="4000" b="0" i="1" u="none" strike="noStrike" cap="none" normalizeH="0" baseline="0">
                        <a:ln>
                          <a:noFill/>
                        </a:ln>
                        <a:solidFill>
                          <a:schemeClr val="tx1"/>
                        </a:solidFill>
                        <a:effectLst/>
                        <a:latin typeface="Arial"/>
                        <a:ea typeface="宋体" charset="0"/>
                        <a:cs typeface="Arial"/>
                      </a:endParaRPr>
                    </a:p>
                  </a:txBody>
                  <a:tcPr horzOverflow="overflow">
                    <a:lnL>
                      <a:noFill/>
                    </a:lnL>
                    <a:lnR>
                      <a:noFill/>
                    </a:lnR>
                    <a:lnT>
                      <a:noFill/>
                    </a:lnT>
                    <a:lnB>
                      <a:noFill/>
                    </a:lnB>
                    <a:lnTlToBr>
                      <a:noFill/>
                    </a:lnTlToBr>
                    <a:lnBlToTr>
                      <a:noFill/>
                    </a:lnBlToTr>
                    <a:solidFill>
                      <a:srgbClr val="CCCC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rPr>
                        <a:t>Wait for messianic age</a:t>
                      </a:r>
                      <a:endParaRPr kumimoji="0" lang="en-US" altLang="zh-CN" sz="2400" b="0"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rPr>
                        <a:t>(Ezek. 45:21)</a:t>
                      </a:r>
                      <a:endParaRPr kumimoji="0" lang="en-US" altLang="zh-CN" sz="2400" b="0"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endParaRPr>
                    </a:p>
                  </a:txBody>
                  <a:tcPr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rPr>
                        <a:t>Anticipate return of Christ</a:t>
                      </a:r>
                      <a:endParaRPr kumimoji="0" lang="en-US" altLang="zh-CN" sz="2400" b="0"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rPr>
                        <a:t>(1 Cor. 11:26; Mark 14:25)</a:t>
                      </a:r>
                      <a:endParaRPr kumimoji="0" lang="en-US" altLang="zh-CN" sz="2400" b="0"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endParaRPr>
                    </a:p>
                  </a:txBody>
                  <a:tcPr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106838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1" u="none" strike="noStrike" cap="none" normalizeH="0" baseline="0">
                          <a:ln>
                            <a:noFill/>
                          </a:ln>
                          <a:solidFill>
                            <a:schemeClr val="tx1"/>
                          </a:solidFill>
                          <a:effectLst/>
                          <a:latin typeface="Arial"/>
                          <a:ea typeface="宋体" charset="0"/>
                          <a:cs typeface="Arial"/>
                        </a:rPr>
                        <a:t>Inward</a:t>
                      </a:r>
                      <a:endParaRPr kumimoji="0" lang="en-US" altLang="zh-CN" sz="4000" b="0" i="1" u="none" strike="noStrike" cap="none" normalizeH="0" baseline="0">
                        <a:ln>
                          <a:noFill/>
                        </a:ln>
                        <a:solidFill>
                          <a:schemeClr val="tx1"/>
                        </a:solidFill>
                        <a:effectLst/>
                        <a:latin typeface="Arial"/>
                        <a:ea typeface="宋体" charset="0"/>
                        <a:cs typeface="Arial"/>
                      </a:endParaRPr>
                    </a:p>
                  </a:txBody>
                  <a:tcPr horzOverflow="overflow">
                    <a:lnL>
                      <a:noFill/>
                    </a:lnL>
                    <a:lnR>
                      <a:noFill/>
                    </a:lnR>
                    <a:lnT>
                      <a:noFill/>
                    </a:lnT>
                    <a:lnB w="25400" cap="flat" cmpd="sng" algn="ctr">
                      <a:solidFill>
                        <a:srgbClr val="000000"/>
                      </a:solidFill>
                      <a:prstDash val="solid"/>
                      <a:round/>
                      <a:headEnd type="none" w="med" len="med"/>
                      <a:tailEnd type="none" w="med" len="med"/>
                    </a:lnB>
                    <a:lnTlToBr>
                      <a:noFill/>
                    </a:lnTlToBr>
                    <a:lnBlToTr>
                      <a:noFill/>
                    </a:lnBlToTr>
                    <a:solidFill>
                      <a:srgbClr val="CCCC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rPr>
                        <a:t>Purify house of leaven or evil</a:t>
                      </a:r>
                      <a:r>
                        <a:rPr kumimoji="0" lang="en-US" altLang="zh-CN" sz="2400" b="0"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rPr>
                        <a:t> </a:t>
                      </a:r>
                      <a:r>
                        <a:rPr kumimoji="0" lang="en-US" altLang="zh-CN" sz="2000" b="1"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rPr>
                        <a:t>(Exod. 12:8, 15)</a:t>
                      </a:r>
                      <a:endParaRPr kumimoji="0" lang="en-US" altLang="zh-CN" sz="2400" b="0"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endParaRPr>
                    </a:p>
                  </a:txBody>
                  <a:tcPr horzOverflow="overflow">
                    <a:lnL>
                      <a:noFill/>
                    </a:lnL>
                    <a:lnR>
                      <a:noFill/>
                    </a:lnR>
                    <a:lnT>
                      <a:noFill/>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rPr>
                        <a:t>Examine sin in yourself </a:t>
                      </a:r>
                      <a:endParaRPr kumimoji="0" lang="en-US" altLang="zh-CN" sz="2400" b="0"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rPr>
                        <a:t> (1 Cor. 11:27-32; cf. 5:6-8)</a:t>
                      </a:r>
                      <a:endParaRPr kumimoji="0" lang="en-US" altLang="zh-CN" sz="2400" b="0"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endParaRPr>
                    </a:p>
                  </a:txBody>
                  <a:tcPr horzOverflow="overflow">
                    <a:lnL>
                      <a:noFill/>
                    </a:lnL>
                    <a:lnR>
                      <a:noFill/>
                    </a:lnR>
                    <a:lnT>
                      <a:noFill/>
                    </a:lnT>
                    <a:lnB w="254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203799" name="Rectangle 26"/>
          <p:cNvSpPr>
            <a:spLocks noChangeArrowheads="1"/>
          </p:cNvSpPr>
          <p:nvPr/>
        </p:nvSpPr>
        <p:spPr bwMode="auto">
          <a:xfrm>
            <a:off x="0" y="4151313"/>
            <a:ext cx="184150" cy="5349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algn="l"/>
            <a:br>
              <a:rPr lang="en-US" altLang="zh-CN" sz="1100" b="0">
                <a:solidFill>
                  <a:srgbClr val="2F1311"/>
                </a:solidFill>
                <a:latin typeface="Times" charset="0"/>
                <a:ea typeface="宋体" charset="0"/>
                <a:cs typeface="宋体" charset="0"/>
              </a:rPr>
            </a:br>
            <a:endParaRPr lang="en-US" altLang="zh-CN" sz="1800" b="0">
              <a:solidFill>
                <a:srgbClr val="2F1311"/>
              </a:solidFill>
              <a:ea typeface="宋体" charset="0"/>
              <a:cs typeface="宋体" charset="0"/>
            </a:endParaRPr>
          </a:p>
        </p:txBody>
      </p:sp>
      <p:sp>
        <p:nvSpPr>
          <p:cNvPr id="203800" name="Text Box 27"/>
          <p:cNvSpPr txBox="1">
            <a:spLocks noChangeArrowheads="1"/>
          </p:cNvSpPr>
          <p:nvPr/>
        </p:nvSpPr>
        <p:spPr bwMode="auto">
          <a:xfrm>
            <a:off x="5181600" y="90488"/>
            <a:ext cx="2590800" cy="9159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r>
              <a:rPr lang="en-US" sz="1800" b="0">
                <a:solidFill>
                  <a:srgbClr val="DDDDDD"/>
                </a:solidFill>
                <a:latin typeface="Tahoma" charset="0"/>
              </a:rPr>
              <a:t>(Adapted from David Watson, </a:t>
            </a:r>
            <a:r>
              <a:rPr lang="en-US" sz="1800" b="0" i="1">
                <a:solidFill>
                  <a:srgbClr val="DDDDDD"/>
                </a:solidFill>
                <a:latin typeface="Tahoma" charset="0"/>
              </a:rPr>
              <a:t>I Believe in the Holy Spirit</a:t>
            </a:r>
            <a:r>
              <a:rPr lang="en-US" sz="1800" b="0">
                <a:solidFill>
                  <a:srgbClr val="DDDDDD"/>
                </a:solidFill>
                <a:latin typeface="Tahoma" charset="0"/>
              </a:rPr>
              <a:t>)</a:t>
            </a:r>
          </a:p>
        </p:txBody>
      </p:sp>
      <p:sp>
        <p:nvSpPr>
          <p:cNvPr id="203801" name="Text Box 28"/>
          <p:cNvSpPr txBox="1">
            <a:spLocks noChangeArrowheads="1"/>
          </p:cNvSpPr>
          <p:nvPr/>
        </p:nvSpPr>
        <p:spPr bwMode="auto">
          <a:xfrm>
            <a:off x="8397875" y="82550"/>
            <a:ext cx="669925" cy="396875"/>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r>
              <a:rPr lang="en-US" sz="2000">
                <a:solidFill>
                  <a:srgbClr val="2F1311"/>
                </a:solidFill>
                <a:latin typeface="Tahoma" charset="0"/>
              </a:rPr>
              <a:t>143</a:t>
            </a:r>
          </a:p>
        </p:txBody>
      </p:sp>
      <p:pic>
        <p:nvPicPr>
          <p:cNvPr id="203802" name="Picture 29" descr="j023863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5800" y="1614488"/>
            <a:ext cx="1143000" cy="1038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606832346"/>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825" name="Picture 3" descr="Ominous Sky Wallpaper with Cross and Thorns.jpg"/>
          <p:cNvPicPr>
            <a:picLocks noChangeAspect="1"/>
          </p:cNvPicPr>
          <p:nvPr/>
        </p:nvPicPr>
        <p:blipFill>
          <a:blip r:embed="rId3">
            <a:lum bright="-4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6899" name="Title 1"/>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algn="l">
              <a:defRPr/>
            </a:pPr>
            <a:r>
              <a:rPr lang="en-US" sz="3600" b="0" i="1" dirty="0">
                <a:solidFill>
                  <a:srgbClr val="FFFFFF"/>
                </a:solidFill>
                <a:latin typeface="Arial"/>
                <a:cs typeface="Arial"/>
              </a:rPr>
              <a:t>The Main Idea</a:t>
            </a:r>
            <a:endParaRPr lang="en-US" sz="4000" b="0" dirty="0">
              <a:solidFill>
                <a:srgbClr val="000000"/>
              </a:solidFill>
              <a:latin typeface="Arial"/>
              <a:cs typeface="Arial"/>
            </a:endParaRPr>
          </a:p>
        </p:txBody>
      </p:sp>
      <p:sp>
        <p:nvSpPr>
          <p:cNvPr id="205827" name="AutoShape 4"/>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cs typeface="Arial" charset="0"/>
            </a:endParaRPr>
          </a:p>
        </p:txBody>
      </p:sp>
      <p:sp>
        <p:nvSpPr>
          <p:cNvPr id="336901" name="Text Box 5"/>
          <p:cNvSpPr txBox="1">
            <a:spLocks noChangeArrowheads="1"/>
          </p:cNvSpPr>
          <p:nvPr/>
        </p:nvSpPr>
        <p:spPr bwMode="auto">
          <a:xfrm rot="16200000">
            <a:off x="3551238" y="977900"/>
            <a:ext cx="2133600" cy="70802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ial"/>
                <a:cs typeface="Arial"/>
              </a:rPr>
              <a:t>outward</a:t>
            </a:r>
          </a:p>
        </p:txBody>
      </p:sp>
      <p:sp>
        <p:nvSpPr>
          <p:cNvPr id="205829" name="AutoShape 6"/>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cs typeface="Arial" charset="0"/>
            </a:endParaRPr>
          </a:p>
        </p:txBody>
      </p:sp>
      <p:sp>
        <p:nvSpPr>
          <p:cNvPr id="336903" name="Text Box 7"/>
          <p:cNvSpPr txBox="1">
            <a:spLocks noChangeArrowheads="1"/>
          </p:cNvSpPr>
          <p:nvPr/>
        </p:nvSpPr>
        <p:spPr bwMode="auto">
          <a:xfrm>
            <a:off x="2795588" y="2270125"/>
            <a:ext cx="1393825" cy="70802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ial"/>
                <a:cs typeface="Arial"/>
              </a:rPr>
              <a:t>back</a:t>
            </a:r>
          </a:p>
        </p:txBody>
      </p:sp>
      <p:sp>
        <p:nvSpPr>
          <p:cNvPr id="205831" name="AutoShape 8"/>
          <p:cNvSpPr>
            <a:spLocks noChangeArrowheads="1"/>
          </p:cNvSpPr>
          <p:nvPr/>
        </p:nvSpPr>
        <p:spPr bwMode="auto">
          <a:xfrm rot="5400000">
            <a:off x="5486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cs typeface="Arial" charset="0"/>
            </a:endParaRPr>
          </a:p>
        </p:txBody>
      </p:sp>
      <p:sp>
        <p:nvSpPr>
          <p:cNvPr id="336905" name="Text Box 9"/>
          <p:cNvSpPr txBox="1">
            <a:spLocks noChangeArrowheads="1"/>
          </p:cNvSpPr>
          <p:nvPr/>
        </p:nvSpPr>
        <p:spPr bwMode="auto">
          <a:xfrm>
            <a:off x="5257800" y="2270125"/>
            <a:ext cx="2020888" cy="70802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ial"/>
                <a:cs typeface="Arial"/>
              </a:rPr>
              <a:t>forward</a:t>
            </a:r>
          </a:p>
        </p:txBody>
      </p:sp>
      <p:sp>
        <p:nvSpPr>
          <p:cNvPr id="205833" name="AutoShape 10"/>
          <p:cNvSpPr>
            <a:spLocks noChangeArrowheads="1"/>
          </p:cNvSpPr>
          <p:nvPr/>
        </p:nvSpPr>
        <p:spPr bwMode="auto">
          <a:xfrm rot="10800000">
            <a:off x="3962400" y="2971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cs typeface="Arial" charset="0"/>
            </a:endParaRPr>
          </a:p>
        </p:txBody>
      </p:sp>
      <p:sp>
        <p:nvSpPr>
          <p:cNvPr id="336907" name="Text Box 11"/>
          <p:cNvSpPr txBox="1">
            <a:spLocks noChangeArrowheads="1"/>
          </p:cNvSpPr>
          <p:nvPr/>
        </p:nvSpPr>
        <p:spPr bwMode="auto">
          <a:xfrm rot="16200000">
            <a:off x="3767931" y="3617119"/>
            <a:ext cx="1820863" cy="70802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ial"/>
                <a:cs typeface="Arial"/>
              </a:rPr>
              <a:t>inward</a:t>
            </a:r>
          </a:p>
        </p:txBody>
      </p:sp>
      <p:sp>
        <p:nvSpPr>
          <p:cNvPr id="336908" name="Title 1"/>
          <p:cNvSpPr>
            <a:spLocks noGrp="1"/>
          </p:cNvSpPr>
          <p:nvPr>
            <p:ph type="ctrTitle" idx="4294967295"/>
          </p:nvPr>
        </p:nvSpPr>
        <p:spPr>
          <a:xfrm>
            <a:off x="35496" y="3645024"/>
            <a:ext cx="9145016" cy="2808312"/>
          </a:xfrm>
          <a:effectLst>
            <a:outerShdw blurRad="63500" dist="35921" dir="2700000" algn="ctr" rotWithShape="0">
              <a:srgbClr val="000000">
                <a:alpha val="74998"/>
              </a:srgbClr>
            </a:outerShdw>
          </a:effectLst>
        </p:spPr>
        <p:txBody>
          <a:bodyPr/>
          <a:lstStyle/>
          <a:p>
            <a:pPr eaLnBrk="1" hangingPunct="1">
              <a:defRPr/>
            </a:pPr>
            <a:r>
              <a:rPr lang="en-US" b="1" dirty="0">
                <a:solidFill>
                  <a:schemeClr val="bg1"/>
                </a:solidFill>
                <a:effectLst>
                  <a:glow rad="190500">
                    <a:schemeClr val="tx1"/>
                  </a:glow>
                </a:effectLst>
                <a:latin typeface="Arial"/>
                <a:ea typeface="ＭＳ Ｐゴシック" charset="0"/>
                <a:cs typeface="Arial"/>
              </a:rPr>
              <a:t>To properly look </a:t>
            </a:r>
            <a:r>
              <a:rPr lang="en-US" b="1" dirty="0">
                <a:solidFill>
                  <a:srgbClr val="FFFF00"/>
                </a:solidFill>
                <a:effectLst>
                  <a:glow rad="190500">
                    <a:schemeClr val="tx1"/>
                  </a:glow>
                </a:effectLst>
                <a:latin typeface="Arial"/>
                <a:ea typeface="ＭＳ Ｐゴシック" charset="0"/>
                <a:cs typeface="Arial"/>
              </a:rPr>
              <a:t>back</a:t>
            </a:r>
            <a:r>
              <a:rPr lang="en-US" b="1" dirty="0">
                <a:solidFill>
                  <a:schemeClr val="bg1"/>
                </a:solidFill>
                <a:effectLst>
                  <a:glow rad="190500">
                    <a:schemeClr val="tx1"/>
                  </a:glow>
                </a:effectLst>
                <a:latin typeface="Arial"/>
                <a:ea typeface="ＭＳ Ｐゴシック" charset="0"/>
                <a:cs typeface="Arial"/>
              </a:rPr>
              <a:t> on His death and look </a:t>
            </a:r>
            <a:r>
              <a:rPr lang="en-US" b="1" dirty="0">
                <a:solidFill>
                  <a:srgbClr val="FFFF00"/>
                </a:solidFill>
                <a:effectLst>
                  <a:glow rad="190500">
                    <a:schemeClr val="tx1"/>
                  </a:glow>
                </a:effectLst>
                <a:latin typeface="Arial"/>
                <a:ea typeface="ＭＳ Ｐゴシック" charset="0"/>
                <a:cs typeface="Arial"/>
              </a:rPr>
              <a:t>forward</a:t>
            </a:r>
            <a:r>
              <a:rPr lang="en-US" b="1" dirty="0">
                <a:solidFill>
                  <a:schemeClr val="bg1"/>
                </a:solidFill>
                <a:effectLst>
                  <a:glow rad="190500">
                    <a:schemeClr val="tx1"/>
                  </a:glow>
                </a:effectLst>
                <a:latin typeface="Arial"/>
                <a:ea typeface="ＭＳ Ｐゴシック" charset="0"/>
                <a:cs typeface="Arial"/>
              </a:rPr>
              <a:t> to His return, we need to look </a:t>
            </a:r>
            <a:r>
              <a:rPr lang="en-US" b="1" dirty="0">
                <a:solidFill>
                  <a:srgbClr val="FFFF00"/>
                </a:solidFill>
                <a:effectLst>
                  <a:glow rad="190500">
                    <a:schemeClr val="tx1"/>
                  </a:glow>
                </a:effectLst>
                <a:latin typeface="Arial"/>
                <a:ea typeface="ＭＳ Ｐゴシック" charset="0"/>
                <a:cs typeface="Arial"/>
              </a:rPr>
              <a:t>outward</a:t>
            </a:r>
            <a:r>
              <a:rPr lang="en-US" b="1" dirty="0">
                <a:solidFill>
                  <a:schemeClr val="bg1"/>
                </a:solidFill>
                <a:effectLst>
                  <a:glow rad="190500">
                    <a:schemeClr val="tx1"/>
                  </a:glow>
                </a:effectLst>
                <a:latin typeface="Arial"/>
                <a:ea typeface="ＭＳ Ｐゴシック" charset="0"/>
                <a:cs typeface="Arial"/>
              </a:rPr>
              <a:t> for others and look </a:t>
            </a:r>
            <a:r>
              <a:rPr lang="en-US" b="1" dirty="0">
                <a:solidFill>
                  <a:srgbClr val="FFFF00"/>
                </a:solidFill>
                <a:effectLst>
                  <a:glow rad="190500">
                    <a:schemeClr val="tx1"/>
                  </a:glow>
                </a:effectLst>
                <a:latin typeface="Arial"/>
                <a:ea typeface="ＭＳ Ｐゴシック" charset="0"/>
                <a:cs typeface="Arial"/>
              </a:rPr>
              <a:t>inward</a:t>
            </a:r>
            <a:r>
              <a:rPr lang="en-US" b="1" dirty="0">
                <a:solidFill>
                  <a:schemeClr val="bg1"/>
                </a:solidFill>
                <a:effectLst>
                  <a:glow rad="190500">
                    <a:schemeClr val="tx1"/>
                  </a:glow>
                </a:effectLst>
                <a:latin typeface="Arial"/>
                <a:ea typeface="ＭＳ Ｐゴシック" charset="0"/>
                <a:cs typeface="Arial"/>
              </a:rPr>
              <a:t> at our own lives.</a:t>
            </a:r>
          </a:p>
        </p:txBody>
      </p:sp>
    </p:spTree>
    <p:extLst>
      <p:ext uri="{BB962C8B-B14F-4D97-AF65-F5344CB8AC3E}">
        <p14:creationId xmlns:p14="http://schemas.microsoft.com/office/powerpoint/2010/main" val="103377313"/>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9921" name="Picture 3" descr="Biblical Verse and Cross with Thorn Crow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9922" name="Title 1"/>
          <p:cNvSpPr>
            <a:spLocks noGrp="1"/>
          </p:cNvSpPr>
          <p:nvPr>
            <p:ph type="ctrTitle" idx="4294967295"/>
          </p:nvPr>
        </p:nvSpPr>
        <p:spPr>
          <a:xfrm>
            <a:off x="5715000" y="6096000"/>
            <a:ext cx="3429000" cy="762000"/>
          </a:xfrm>
        </p:spPr>
        <p:txBody>
          <a:bodyPr/>
          <a:lstStyle/>
          <a:p>
            <a:pPr eaLnBrk="1" hangingPunct="1"/>
            <a:r>
              <a:rPr lang="en-US" sz="4000" i="1">
                <a:solidFill>
                  <a:schemeClr val="bg1"/>
                </a:solidFill>
                <a:latin typeface="Aramis Regular" charset="0"/>
                <a:ea typeface="ＭＳ Ｐゴシック" charset="0"/>
                <a:cs typeface="ＭＳ Ｐゴシック" charset="0"/>
              </a:rPr>
              <a:t>John 3:16</a:t>
            </a:r>
            <a:endParaRPr lang="en-US" sz="4000" i="1">
              <a:latin typeface="Aramis Regular" charset="0"/>
              <a:ea typeface="ＭＳ Ｐゴシック" charset="0"/>
              <a:cs typeface="ＭＳ Ｐゴシック" charset="0"/>
            </a:endParaRPr>
          </a:p>
        </p:txBody>
      </p:sp>
    </p:spTree>
    <p:extLst>
      <p:ext uri="{BB962C8B-B14F-4D97-AF65-F5344CB8AC3E}">
        <p14:creationId xmlns:p14="http://schemas.microsoft.com/office/powerpoint/2010/main" val="577727467"/>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1969"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3043" name="Title 1"/>
          <p:cNvSpPr>
            <a:spLocks noGrp="1"/>
          </p:cNvSpPr>
          <p:nvPr>
            <p:ph type="ctrTitle" idx="4294967295"/>
          </p:nvPr>
        </p:nvSpPr>
        <p:spPr>
          <a:xfrm>
            <a:off x="0" y="5334000"/>
            <a:ext cx="9144000" cy="1371600"/>
          </a:xfrm>
          <a:effectLst>
            <a:outerShdw blurRad="63500" dist="35921" dir="2700000" algn="ctr" rotWithShape="0">
              <a:srgbClr val="000000">
                <a:alpha val="74998"/>
              </a:srgbClr>
            </a:outerShdw>
          </a:effectLst>
        </p:spPr>
        <p:txBody>
          <a:bodyPr/>
          <a:lstStyle/>
          <a:p>
            <a:pPr eaLnBrk="1" hangingPunct="1">
              <a:defRPr/>
            </a:pPr>
            <a:r>
              <a:rPr lang="en-US" sz="4000" b="1" i="1" dirty="0">
                <a:solidFill>
                  <a:schemeClr val="bg1"/>
                </a:solidFill>
                <a:effectLst>
                  <a:glow rad="190500">
                    <a:schemeClr val="tx1"/>
                  </a:glow>
                </a:effectLst>
                <a:latin typeface="Arial"/>
                <a:ea typeface="ＭＳ Ｐゴシック" charset="0"/>
                <a:cs typeface="Arial"/>
              </a:rPr>
              <a:t>What </a:t>
            </a:r>
            <a:r>
              <a:rPr lang="en-US" sz="4000" b="1" i="1" dirty="0">
                <a:solidFill>
                  <a:srgbClr val="FFFF00"/>
                </a:solidFill>
                <a:effectLst>
                  <a:glow rad="190500">
                    <a:schemeClr val="tx1"/>
                  </a:glow>
                </a:effectLst>
                <a:latin typeface="Arial"/>
                <a:ea typeface="ＭＳ Ｐゴシック" charset="0"/>
                <a:cs typeface="Arial"/>
              </a:rPr>
              <a:t>outward</a:t>
            </a:r>
            <a:r>
              <a:rPr lang="en-US" sz="4000" b="1" i="1" dirty="0">
                <a:solidFill>
                  <a:schemeClr val="bg1"/>
                </a:solidFill>
                <a:effectLst>
                  <a:glow rad="190500">
                    <a:schemeClr val="tx1"/>
                  </a:glow>
                </a:effectLst>
                <a:latin typeface="Arial"/>
                <a:ea typeface="ＭＳ Ｐゴシック" charset="0"/>
                <a:cs typeface="Arial"/>
              </a:rPr>
              <a:t> or </a:t>
            </a:r>
            <a:r>
              <a:rPr lang="en-US" sz="4000" b="1" i="1" dirty="0">
                <a:solidFill>
                  <a:srgbClr val="FFFF00"/>
                </a:solidFill>
                <a:effectLst>
                  <a:glow rad="190500">
                    <a:schemeClr val="tx1"/>
                  </a:glow>
                </a:effectLst>
                <a:latin typeface="Arial"/>
                <a:ea typeface="ＭＳ Ｐゴシック" charset="0"/>
                <a:cs typeface="Arial"/>
              </a:rPr>
              <a:t>inward</a:t>
            </a:r>
            <a:r>
              <a:rPr lang="en-US" sz="4000" b="1" i="1" dirty="0">
                <a:solidFill>
                  <a:schemeClr val="bg1"/>
                </a:solidFill>
                <a:effectLst>
                  <a:glow rad="190500">
                    <a:schemeClr val="tx1"/>
                  </a:glow>
                </a:effectLst>
                <a:latin typeface="Arial"/>
                <a:ea typeface="ＭＳ Ｐゴシック" charset="0"/>
                <a:cs typeface="Arial"/>
              </a:rPr>
              <a:t> issues do you need to address right </a:t>
            </a:r>
            <a:r>
              <a:rPr lang="en-US" sz="4000" b="1" i="1" dirty="0">
                <a:solidFill>
                  <a:srgbClr val="FFFF00"/>
                </a:solidFill>
                <a:effectLst>
                  <a:glow rad="190500">
                    <a:schemeClr val="tx1"/>
                  </a:glow>
                </a:effectLst>
                <a:latin typeface="Arial"/>
                <a:ea typeface="ＭＳ Ｐゴシック" charset="0"/>
                <a:cs typeface="Arial"/>
              </a:rPr>
              <a:t>NOW</a:t>
            </a:r>
            <a:r>
              <a:rPr lang="en-US" sz="4000" b="1" i="1" dirty="0">
                <a:solidFill>
                  <a:schemeClr val="bg1"/>
                </a:solidFill>
                <a:effectLst>
                  <a:glow rad="190500">
                    <a:schemeClr val="tx1"/>
                  </a:glow>
                </a:effectLst>
                <a:latin typeface="Arial"/>
                <a:ea typeface="ＭＳ Ｐゴシック" charset="0"/>
                <a:cs typeface="Arial"/>
              </a:rPr>
              <a:t>?</a:t>
            </a:r>
          </a:p>
        </p:txBody>
      </p:sp>
      <p:sp>
        <p:nvSpPr>
          <p:cNvPr id="343044" name="Title 1"/>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algn="l">
              <a:defRPr/>
            </a:pPr>
            <a:r>
              <a:rPr lang="en-US" sz="3600" b="0" i="1">
                <a:solidFill>
                  <a:srgbClr val="FFFFFF"/>
                </a:solidFill>
                <a:latin typeface="Aramis Regular" charset="0"/>
              </a:rPr>
              <a:t>Two Directions</a:t>
            </a:r>
            <a:endParaRPr lang="en-US" sz="4000" b="0">
              <a:solidFill>
                <a:srgbClr val="000000"/>
              </a:solidFill>
              <a:latin typeface="Calibri" charset="0"/>
            </a:endParaRPr>
          </a:p>
        </p:txBody>
      </p:sp>
      <p:sp>
        <p:nvSpPr>
          <p:cNvPr id="211972"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343046" name="Text Box 6"/>
          <p:cNvSpPr txBox="1">
            <a:spLocks noChangeArrowheads="1"/>
          </p:cNvSpPr>
          <p:nvPr/>
        </p:nvSpPr>
        <p:spPr bwMode="auto">
          <a:xfrm rot="-5400000">
            <a:off x="3740150" y="981075"/>
            <a:ext cx="1755775"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outward</a:t>
            </a:r>
          </a:p>
        </p:txBody>
      </p:sp>
      <p:sp>
        <p:nvSpPr>
          <p:cNvPr id="211974" name="AutoShape 7"/>
          <p:cNvSpPr>
            <a:spLocks noChangeArrowheads="1"/>
          </p:cNvSpPr>
          <p:nvPr/>
        </p:nvSpPr>
        <p:spPr bwMode="auto">
          <a:xfrm rot="10800000">
            <a:off x="3962400" y="2971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343048" name="Text Box 8"/>
          <p:cNvSpPr txBox="1">
            <a:spLocks noChangeArrowheads="1"/>
          </p:cNvSpPr>
          <p:nvPr/>
        </p:nvSpPr>
        <p:spPr bwMode="auto">
          <a:xfrm rot="-5400000">
            <a:off x="3907631" y="3620294"/>
            <a:ext cx="1541463"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inward</a:t>
            </a:r>
          </a:p>
        </p:txBody>
      </p:sp>
    </p:spTree>
    <p:extLst>
      <p:ext uri="{BB962C8B-B14F-4D97-AF65-F5344CB8AC3E}">
        <p14:creationId xmlns:p14="http://schemas.microsoft.com/office/powerpoint/2010/main" val="3609745487"/>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4"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97315" name="Title 2"/>
          <p:cNvSpPr>
            <a:spLocks noGrp="1"/>
          </p:cNvSpPr>
          <p:nvPr>
            <p:ph type="title" idx="4294967295"/>
          </p:nvPr>
        </p:nvSpPr>
        <p:spPr>
          <a:xfrm>
            <a:off x="0" y="2438400"/>
            <a:ext cx="9144000" cy="1143000"/>
          </a:xfrm>
        </p:spPr>
        <p:txBody>
          <a:bodyPr/>
          <a:lstStyle/>
          <a:p>
            <a:pPr algn="ctr"/>
            <a:r>
              <a:rPr lang="en-US" sz="8800" b="1" dirty="0">
                <a:solidFill>
                  <a:schemeClr val="bg1"/>
                </a:solidFill>
                <a:latin typeface="Arial" charset="0"/>
                <a:ea typeface="ＭＳ Ｐゴシック" charset="0"/>
                <a:cs typeface="Arial" charset="0"/>
              </a:rPr>
              <a:t>1 Corinthians 12</a:t>
            </a:r>
          </a:p>
        </p:txBody>
      </p:sp>
    </p:spTree>
    <p:extLst>
      <p:ext uri="{BB962C8B-B14F-4D97-AF65-F5344CB8AC3E}">
        <p14:creationId xmlns:p14="http://schemas.microsoft.com/office/powerpoint/2010/main" val="163584982"/>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65762" name="Picture 2" descr="Holiday 00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2165763" name="Rectangle 3"/>
          <p:cNvSpPr>
            <a:spLocks noGrp="1" noChangeArrowheads="1"/>
          </p:cNvSpPr>
          <p:nvPr>
            <p:ph type="ctrTitle"/>
          </p:nvPr>
        </p:nvSpPr>
        <p:spPr>
          <a:xfrm>
            <a:off x="685800" y="228600"/>
            <a:ext cx="7772400" cy="1143000"/>
          </a:xfrm>
          <a:effectLst>
            <a:outerShdw blurRad="63500" dist="107763" dir="18900000" algn="ctr" rotWithShape="0">
              <a:srgbClr val="000000">
                <a:alpha val="74998"/>
              </a:srgbClr>
            </a:outerShdw>
          </a:effectLst>
        </p:spPr>
        <p:txBody>
          <a:bodyPr/>
          <a:lstStyle/>
          <a:p>
            <a:r>
              <a:rPr lang="en-US" sz="6000" b="1">
                <a:solidFill>
                  <a:schemeClr val="bg1"/>
                </a:solidFill>
              </a:rPr>
              <a:t>Spiritual Gifts</a:t>
            </a:r>
          </a:p>
        </p:txBody>
      </p:sp>
      <p:sp>
        <p:nvSpPr>
          <p:cNvPr id="2165764" name="Rectangle 4"/>
          <p:cNvSpPr>
            <a:spLocks noGrp="1" noChangeArrowheads="1"/>
          </p:cNvSpPr>
          <p:nvPr>
            <p:ph type="subTitle" idx="1"/>
          </p:nvPr>
        </p:nvSpPr>
        <p:spPr>
          <a:xfrm>
            <a:off x="533401" y="5105400"/>
            <a:ext cx="8077200" cy="1524000"/>
          </a:xfrm>
          <a:effectLst>
            <a:outerShdw blurRad="63500" dist="107763" dir="18900000" algn="ctr" rotWithShape="0">
              <a:srgbClr val="000000">
                <a:alpha val="74998"/>
              </a:srgbClr>
            </a:outerShdw>
          </a:effectLst>
        </p:spPr>
        <p:txBody>
          <a:bodyPr/>
          <a:lstStyle/>
          <a:p>
            <a:r>
              <a:rPr lang="en-US" sz="4800" b="1" i="1" dirty="0">
                <a:solidFill>
                  <a:schemeClr val="bg1"/>
                </a:solidFill>
              </a:rPr>
              <a:t>Where should we </a:t>
            </a:r>
            <a:r>
              <a:rPr lang="en-US" sz="4800" b="1" i="1" dirty="0">
                <a:solidFill>
                  <a:srgbClr val="FFFF00"/>
                </a:solidFill>
              </a:rPr>
              <a:t>begin</a:t>
            </a:r>
            <a:r>
              <a:rPr lang="en-US" sz="4800" b="1" i="1" dirty="0">
                <a:solidFill>
                  <a:schemeClr val="bg1"/>
                </a:solidFill>
              </a:rPr>
              <a:t> studying gifts?</a:t>
            </a:r>
          </a:p>
        </p:txBody>
      </p:sp>
    </p:spTree>
    <p:extLst>
      <p:ext uri="{BB962C8B-B14F-4D97-AF65-F5344CB8AC3E}">
        <p14:creationId xmlns:p14="http://schemas.microsoft.com/office/powerpoint/2010/main" val="719319338"/>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2167810" name="Group 2"/>
          <p:cNvGrpSpPr>
            <a:grpSpLocks/>
          </p:cNvGrpSpPr>
          <p:nvPr/>
        </p:nvGrpSpPr>
        <p:grpSpPr bwMode="auto">
          <a:xfrm>
            <a:off x="-53970" y="0"/>
            <a:ext cx="9350375" cy="7031038"/>
            <a:chOff x="-34" y="0"/>
            <a:chExt cx="5890" cy="4429"/>
          </a:xfrm>
        </p:grpSpPr>
        <p:sp>
          <p:nvSpPr>
            <p:cNvPr id="2167811" name="Rectangle 3"/>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600" b="0">
                <a:solidFill>
                  <a:srgbClr val="000000"/>
                </a:solidFill>
                <a:latin typeface="Times New Roman" charset="0"/>
                <a:cs typeface="Arial"/>
              </a:endParaRPr>
            </a:p>
          </p:txBody>
        </p:sp>
        <p:sp>
          <p:nvSpPr>
            <p:cNvPr id="2167812" name="Rectangle 4"/>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600" b="0">
                <a:solidFill>
                  <a:srgbClr val="000000"/>
                </a:solidFill>
                <a:latin typeface="Times New Roman" charset="0"/>
                <a:cs typeface="Arial"/>
              </a:endParaRPr>
            </a:p>
          </p:txBody>
        </p:sp>
      </p:grpSp>
      <p:grpSp>
        <p:nvGrpSpPr>
          <p:cNvPr id="2167813" name="Group 5"/>
          <p:cNvGrpSpPr>
            <a:grpSpLocks/>
          </p:cNvGrpSpPr>
          <p:nvPr/>
        </p:nvGrpSpPr>
        <p:grpSpPr bwMode="auto">
          <a:xfrm>
            <a:off x="1905001" y="1181100"/>
            <a:ext cx="5219700" cy="5219700"/>
            <a:chOff x="1200" y="696"/>
            <a:chExt cx="3288" cy="3288"/>
          </a:xfrm>
        </p:grpSpPr>
        <p:sp>
          <p:nvSpPr>
            <p:cNvPr id="2167814" name="Oval 6"/>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eaLnBrk="0" hangingPunct="0"/>
              <a:endParaRPr lang="en-US" sz="1600" b="0">
                <a:solidFill>
                  <a:srgbClr val="000000"/>
                </a:solidFill>
                <a:latin typeface="Times New Roman" charset="0"/>
                <a:cs typeface="Arial"/>
              </a:endParaRPr>
            </a:p>
          </p:txBody>
        </p:sp>
        <p:sp>
          <p:nvSpPr>
            <p:cNvPr id="2167815" name="Oval 7"/>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eaLnBrk="0" hangingPunct="0"/>
              <a:endParaRPr lang="en-US" sz="1600" b="0">
                <a:solidFill>
                  <a:srgbClr val="000000"/>
                </a:solidFill>
                <a:latin typeface="Times New Roman" charset="0"/>
                <a:cs typeface="Arial"/>
              </a:endParaRPr>
            </a:p>
          </p:txBody>
        </p:sp>
      </p:grpSp>
      <p:sp>
        <p:nvSpPr>
          <p:cNvPr id="2167816" name="Text Box 8"/>
          <p:cNvSpPr txBox="1">
            <a:spLocks noChangeArrowheads="1"/>
          </p:cNvSpPr>
          <p:nvPr/>
        </p:nvSpPr>
        <p:spPr bwMode="auto">
          <a:xfrm>
            <a:off x="3581400" y="381000"/>
            <a:ext cx="5562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1416" tIns="45709" rIns="91416" bIns="45709">
            <a:spAutoFit/>
          </a:bodyPr>
          <a:lstStyle/>
          <a:p>
            <a:pPr algn="l">
              <a:spcBef>
                <a:spcPct val="50000"/>
              </a:spcBef>
              <a:buFontTx/>
              <a:buChar char="•"/>
            </a:pPr>
            <a:endParaRPr lang="en-US" b="0">
              <a:solidFill>
                <a:srgbClr val="000000"/>
              </a:solidFill>
              <a:latin typeface="Times New Roman" charset="0"/>
              <a:cs typeface="Arial"/>
            </a:endParaRPr>
          </a:p>
        </p:txBody>
      </p:sp>
      <p:sp>
        <p:nvSpPr>
          <p:cNvPr id="2167817" name="AutoShape 9"/>
          <p:cNvSpPr>
            <a:spLocks noChangeArrowheads="1"/>
          </p:cNvSpPr>
          <p:nvPr/>
        </p:nvSpPr>
        <p:spPr bwMode="auto">
          <a:xfrm>
            <a:off x="1733551" y="609601"/>
            <a:ext cx="5791200" cy="4773613"/>
          </a:xfrm>
          <a:prstGeom prst="triangle">
            <a:avLst>
              <a:gd name="adj" fmla="val 50000"/>
            </a:avLst>
          </a:prstGeom>
          <a:gradFill rotWithShape="1">
            <a:gsLst>
              <a:gs pos="0">
                <a:srgbClr val="CC0000">
                  <a:gamma/>
                  <a:shade val="46275"/>
                  <a:invGamma/>
                </a:srgbClr>
              </a:gs>
              <a:gs pos="100000">
                <a:srgbClr val="CC0000"/>
              </a:gs>
            </a:gsLst>
            <a:path path="shape">
              <a:fillToRect l="50000" t="50000" r="50000" b="50000"/>
            </a:path>
          </a:gradFill>
          <a:ln>
            <a:noFill/>
          </a:ln>
          <a:effectLst>
            <a:outerShdw blurRad="63500" dist="38099" dir="2700000" algn="ctr" rotWithShape="0">
              <a:schemeClr val="tx1">
                <a:alpha val="74998"/>
              </a:schemeClr>
            </a:outerShdw>
          </a:effectLst>
          <a:extLst>
            <a:ext uri="{91240B29-F687-4f45-9708-019B960494DF}">
              <a14:hiddenLine xmlns:a14="http://schemas.microsoft.com/office/drawing/2010/main" xmlns="" w="76200">
                <a:solidFill>
                  <a:srgbClr val="FF3300"/>
                </a:solidFill>
                <a:miter lim="800000"/>
                <a:headEnd/>
                <a:tailEnd/>
              </a14:hiddenLine>
            </a:ext>
          </a:extLst>
        </p:spPr>
        <p:txBody>
          <a:bodyPr wrap="none" lIns="91416" tIns="45709" rIns="91416" bIns="45709" anchor="ctr"/>
          <a:lstStyle/>
          <a:p>
            <a:pPr eaLnBrk="0" hangingPunct="0"/>
            <a:endParaRPr lang="en-US" sz="1600" b="0">
              <a:solidFill>
                <a:srgbClr val="000000"/>
              </a:solidFill>
              <a:latin typeface="Times New Roman" charset="0"/>
              <a:cs typeface="Arial"/>
            </a:endParaRPr>
          </a:p>
        </p:txBody>
      </p:sp>
      <p:sp>
        <p:nvSpPr>
          <p:cNvPr id="2167818" name="Text Box 10"/>
          <p:cNvSpPr txBox="1">
            <a:spLocks noChangeArrowheads="1"/>
          </p:cNvSpPr>
          <p:nvPr/>
        </p:nvSpPr>
        <p:spPr bwMode="auto">
          <a:xfrm>
            <a:off x="4114800" y="2041530"/>
            <a:ext cx="1066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r>
              <a:rPr lang="en-US" sz="4000" i="1">
                <a:solidFill>
                  <a:srgbClr val="FFFFFF"/>
                </a:solidFill>
                <a:latin typeface="Times New Roman" charset="0"/>
                <a:cs typeface="Arial"/>
              </a:rPr>
              <a:t>is</a:t>
            </a:r>
          </a:p>
        </p:txBody>
      </p:sp>
      <p:sp>
        <p:nvSpPr>
          <p:cNvPr id="2167819" name="Text Box 11"/>
          <p:cNvSpPr txBox="1">
            <a:spLocks noChangeArrowheads="1"/>
          </p:cNvSpPr>
          <p:nvPr/>
        </p:nvSpPr>
        <p:spPr bwMode="auto">
          <a:xfrm>
            <a:off x="5608638" y="4251329"/>
            <a:ext cx="1066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l"/>
            <a:r>
              <a:rPr lang="en-US" sz="4000" i="1">
                <a:solidFill>
                  <a:srgbClr val="FFFFFF"/>
                </a:solidFill>
                <a:latin typeface="Times New Roman" charset="0"/>
                <a:cs typeface="Arial"/>
              </a:rPr>
              <a:t>is</a:t>
            </a:r>
          </a:p>
        </p:txBody>
      </p:sp>
      <p:sp>
        <p:nvSpPr>
          <p:cNvPr id="2167820" name="Text Box 12"/>
          <p:cNvSpPr txBox="1">
            <a:spLocks noChangeArrowheads="1"/>
          </p:cNvSpPr>
          <p:nvPr/>
        </p:nvSpPr>
        <p:spPr bwMode="auto">
          <a:xfrm>
            <a:off x="2438401" y="4251329"/>
            <a:ext cx="1066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r"/>
            <a:r>
              <a:rPr lang="en-US" sz="4000" i="1">
                <a:solidFill>
                  <a:srgbClr val="FFFFFF"/>
                </a:solidFill>
                <a:latin typeface="Times New Roman" charset="0"/>
                <a:cs typeface="Arial"/>
              </a:rPr>
              <a:t>is</a:t>
            </a:r>
          </a:p>
        </p:txBody>
      </p:sp>
      <p:sp>
        <p:nvSpPr>
          <p:cNvPr id="2167821" name="Text Box 13"/>
          <p:cNvSpPr txBox="1">
            <a:spLocks noChangeArrowheads="1"/>
          </p:cNvSpPr>
          <p:nvPr/>
        </p:nvSpPr>
        <p:spPr bwMode="auto">
          <a:xfrm>
            <a:off x="1905000" y="4708529"/>
            <a:ext cx="1828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l"/>
            <a:r>
              <a:rPr lang="en-US" sz="4000" i="1">
                <a:solidFill>
                  <a:srgbClr val="FFFFFF"/>
                </a:solidFill>
                <a:latin typeface="Times New Roman" charset="0"/>
                <a:cs typeface="Arial"/>
              </a:rPr>
              <a:t>Son</a:t>
            </a:r>
          </a:p>
        </p:txBody>
      </p:sp>
      <p:grpSp>
        <p:nvGrpSpPr>
          <p:cNvPr id="2167822" name="Group 14"/>
          <p:cNvGrpSpPr>
            <a:grpSpLocks/>
          </p:cNvGrpSpPr>
          <p:nvPr/>
        </p:nvGrpSpPr>
        <p:grpSpPr bwMode="auto">
          <a:xfrm>
            <a:off x="3629025" y="2862263"/>
            <a:ext cx="1981200" cy="1752600"/>
            <a:chOff x="2286" y="1803"/>
            <a:chExt cx="1248" cy="1104"/>
          </a:xfrm>
        </p:grpSpPr>
        <p:sp>
          <p:nvSpPr>
            <p:cNvPr id="2167823" name="Text Box 15"/>
            <p:cNvSpPr txBox="1">
              <a:spLocks noChangeArrowheads="1"/>
            </p:cNvSpPr>
            <p:nvPr/>
          </p:nvSpPr>
          <p:spPr bwMode="auto">
            <a:xfrm>
              <a:off x="2448" y="2112"/>
              <a:ext cx="864" cy="44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r>
                <a:rPr lang="en-US" sz="4000" i="1">
                  <a:solidFill>
                    <a:srgbClr val="FFFFFF"/>
                  </a:solidFill>
                  <a:latin typeface="Times New Roman" charset="0"/>
                  <a:cs typeface="Arial"/>
                </a:rPr>
                <a:t>GOD</a:t>
              </a:r>
            </a:p>
          </p:txBody>
        </p:sp>
        <p:sp>
          <p:nvSpPr>
            <p:cNvPr id="2167824" name="AutoShape 16"/>
            <p:cNvSpPr>
              <a:spLocks noChangeArrowheads="1"/>
            </p:cNvSpPr>
            <p:nvPr/>
          </p:nvSpPr>
          <p:spPr bwMode="auto">
            <a:xfrm>
              <a:off x="2286" y="1803"/>
              <a:ext cx="1248" cy="1104"/>
            </a:xfrm>
            <a:prstGeom prst="irregularSeal1">
              <a:avLst/>
            </a:prstGeom>
            <a:noFill/>
            <a:ln w="57150">
              <a:solidFill>
                <a:schemeClr val="bg1"/>
              </a:solidFill>
              <a:miter lim="800000"/>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eaLnBrk="0" hangingPunct="0"/>
              <a:endParaRPr lang="en-US" sz="1600" b="0">
                <a:solidFill>
                  <a:srgbClr val="000000"/>
                </a:solidFill>
                <a:latin typeface="Times New Roman" charset="0"/>
                <a:cs typeface="Arial"/>
              </a:endParaRPr>
            </a:p>
          </p:txBody>
        </p:sp>
      </p:grpSp>
      <p:sp>
        <p:nvSpPr>
          <p:cNvPr id="2167825" name="Text Box 17"/>
          <p:cNvSpPr txBox="1">
            <a:spLocks noChangeArrowheads="1"/>
          </p:cNvSpPr>
          <p:nvPr/>
        </p:nvSpPr>
        <p:spPr bwMode="auto">
          <a:xfrm>
            <a:off x="3714750" y="1431930"/>
            <a:ext cx="1828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r>
              <a:rPr lang="en-US" sz="4000" i="1">
                <a:solidFill>
                  <a:srgbClr val="FFFFFF"/>
                </a:solidFill>
                <a:latin typeface="Times New Roman" charset="0"/>
                <a:cs typeface="Arial"/>
              </a:rPr>
              <a:t>Father</a:t>
            </a:r>
          </a:p>
        </p:txBody>
      </p:sp>
      <p:sp>
        <p:nvSpPr>
          <p:cNvPr id="2167826" name="Text Box 18"/>
          <p:cNvSpPr txBox="1">
            <a:spLocks noChangeArrowheads="1"/>
          </p:cNvSpPr>
          <p:nvPr/>
        </p:nvSpPr>
        <p:spPr bwMode="auto">
          <a:xfrm>
            <a:off x="5486400" y="4708529"/>
            <a:ext cx="1828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r"/>
            <a:r>
              <a:rPr lang="en-US" sz="4000" i="1">
                <a:solidFill>
                  <a:srgbClr val="FFFFFF"/>
                </a:solidFill>
                <a:latin typeface="Times New Roman" charset="0"/>
                <a:cs typeface="Arial"/>
              </a:rPr>
              <a:t>Spirit</a:t>
            </a:r>
          </a:p>
        </p:txBody>
      </p:sp>
      <p:sp>
        <p:nvSpPr>
          <p:cNvPr id="2167827" name="WordArt 19"/>
          <p:cNvSpPr>
            <a:spLocks noChangeArrowheads="1" noChangeShapeType="1" noTextEdit="1"/>
          </p:cNvSpPr>
          <p:nvPr/>
        </p:nvSpPr>
        <p:spPr bwMode="auto">
          <a:xfrm rot="-3731304">
            <a:off x="1997077" y="2557467"/>
            <a:ext cx="1066800" cy="276225"/>
          </a:xfrm>
          <a:prstGeom prst="rect">
            <a:avLst/>
          </a:prstGeom>
          <a:extLst>
            <a:ext uri="{AF507438-7753-43e0-B8FC-AC1667EBCBE1}">
              <a14:hiddenEffects xmlns:a14="http://schemas.microsoft.com/office/drawing/2010/main" xmlns="">
                <a:effectLst/>
              </a14:hiddenEffects>
            </a:ext>
          </a:extLst>
        </p:spPr>
        <p:txBody>
          <a:bodyPr spcFirstLastPara="1" wrap="none" lIns="91416" tIns="45709" rIns="91416" bIns="45709" fromWordArt="1">
            <a:prstTxWarp prst="textArchUp">
              <a:avLst>
                <a:gd name="adj" fmla="val 10800000"/>
              </a:avLst>
            </a:prstTxWarp>
          </a:bodyPr>
          <a:lstStyle/>
          <a:p>
            <a:pPr eaLnBrk="0" hangingPunct="0"/>
            <a:r>
              <a:rPr lang="en-US" sz="1800" kern="10">
                <a:ln w="9525">
                  <a:solidFill>
                    <a:srgbClr val="000000"/>
                  </a:solidFill>
                  <a:round/>
                  <a:headEnd/>
                  <a:tailEnd/>
                </a:ln>
                <a:solidFill>
                  <a:srgbClr val="FFFFFF"/>
                </a:solidFill>
                <a:latin typeface="Times New Roman"/>
                <a:ea typeface="Times New Roman"/>
                <a:cs typeface="Times New Roman"/>
              </a:rPr>
              <a:t>is not</a:t>
            </a:r>
          </a:p>
        </p:txBody>
      </p:sp>
      <p:sp>
        <p:nvSpPr>
          <p:cNvPr id="2167828" name="WordArt 20"/>
          <p:cNvSpPr>
            <a:spLocks noChangeArrowheads="1" noChangeShapeType="1" noTextEdit="1"/>
          </p:cNvSpPr>
          <p:nvPr/>
        </p:nvSpPr>
        <p:spPr bwMode="auto">
          <a:xfrm rot="3668274">
            <a:off x="5957889" y="2557467"/>
            <a:ext cx="1066800" cy="276225"/>
          </a:xfrm>
          <a:prstGeom prst="rect">
            <a:avLst/>
          </a:prstGeom>
          <a:extLst>
            <a:ext uri="{AF507438-7753-43e0-B8FC-AC1667EBCBE1}">
              <a14:hiddenEffects xmlns:a14="http://schemas.microsoft.com/office/drawing/2010/main" xmlns="">
                <a:effectLst/>
              </a14:hiddenEffects>
            </a:ext>
          </a:extLst>
        </p:spPr>
        <p:txBody>
          <a:bodyPr spcFirstLastPara="1" wrap="none" lIns="91416" tIns="45709" rIns="91416" bIns="45709" fromWordArt="1">
            <a:prstTxWarp prst="textArchUp">
              <a:avLst>
                <a:gd name="adj" fmla="val 10800000"/>
              </a:avLst>
            </a:prstTxWarp>
          </a:bodyPr>
          <a:lstStyle/>
          <a:p>
            <a:pPr eaLnBrk="0" hangingPunct="0"/>
            <a:r>
              <a:rPr lang="en-US" sz="1800" kern="10">
                <a:ln w="9525">
                  <a:solidFill>
                    <a:srgbClr val="000000"/>
                  </a:solidFill>
                  <a:round/>
                  <a:headEnd/>
                  <a:tailEnd/>
                </a:ln>
                <a:solidFill>
                  <a:srgbClr val="FFFFFF"/>
                </a:solidFill>
                <a:latin typeface="Times New Roman"/>
                <a:ea typeface="Times New Roman"/>
                <a:cs typeface="Times New Roman"/>
              </a:rPr>
              <a:t>is not</a:t>
            </a:r>
          </a:p>
        </p:txBody>
      </p:sp>
      <p:sp>
        <p:nvSpPr>
          <p:cNvPr id="2167829" name="WordArt 21"/>
          <p:cNvSpPr>
            <a:spLocks noChangeArrowheads="1" noChangeShapeType="1" noTextEdit="1"/>
          </p:cNvSpPr>
          <p:nvPr/>
        </p:nvSpPr>
        <p:spPr bwMode="auto">
          <a:xfrm>
            <a:off x="4038600" y="5972175"/>
            <a:ext cx="1119188" cy="204788"/>
          </a:xfrm>
          <a:prstGeom prst="rect">
            <a:avLst/>
          </a:prstGeom>
          <a:extLst>
            <a:ext uri="{AF507438-7753-43e0-B8FC-AC1667EBCBE1}">
              <a14:hiddenEffects xmlns:a14="http://schemas.microsoft.com/office/drawing/2010/main" xmlns="">
                <a:effectLst/>
              </a14:hiddenEffects>
            </a:ext>
          </a:extLst>
        </p:spPr>
        <p:txBody>
          <a:bodyPr spcFirstLastPara="1" wrap="none" lIns="91416" tIns="45709" rIns="91416" bIns="45709" fromWordArt="1">
            <a:prstTxWarp prst="textArchDown">
              <a:avLst>
                <a:gd name="adj" fmla="val 0"/>
              </a:avLst>
            </a:prstTxWarp>
          </a:bodyPr>
          <a:lstStyle/>
          <a:p>
            <a:pPr eaLnBrk="0" hangingPunct="0"/>
            <a:r>
              <a:rPr lang="en-US" sz="1800" kern="10">
                <a:ln w="9525">
                  <a:solidFill>
                    <a:srgbClr val="000000"/>
                  </a:solidFill>
                  <a:round/>
                  <a:headEnd/>
                  <a:tailEnd/>
                </a:ln>
                <a:solidFill>
                  <a:srgbClr val="FFFFFF"/>
                </a:solidFill>
                <a:latin typeface="Times New Roman"/>
                <a:ea typeface="Times New Roman"/>
                <a:cs typeface="Times New Roman"/>
              </a:rPr>
              <a:t>is not</a:t>
            </a:r>
          </a:p>
        </p:txBody>
      </p:sp>
      <p:sp>
        <p:nvSpPr>
          <p:cNvPr id="2167830" name="Rectangle 22"/>
          <p:cNvSpPr>
            <a:spLocks noGrp="1" noChangeArrowheads="1"/>
          </p:cNvSpPr>
          <p:nvPr>
            <p:ph type="title" idx="4294967295"/>
          </p:nvPr>
        </p:nvSpPr>
        <p:spPr>
          <a:xfrm>
            <a:off x="0" y="228600"/>
            <a:ext cx="9144000" cy="1143000"/>
          </a:xfrm>
          <a:effectLst>
            <a:outerShdw blurRad="63500" dist="35921" dir="2700000" algn="ctr" rotWithShape="0">
              <a:schemeClr val="tx1">
                <a:alpha val="74998"/>
              </a:schemeClr>
            </a:outerShdw>
          </a:effectLst>
        </p:spPr>
        <p:txBody>
          <a:bodyPr/>
          <a:lstStyle/>
          <a:p>
            <a:r>
              <a:rPr lang="en-US" sz="4000" b="1" i="1" dirty="0">
                <a:solidFill>
                  <a:schemeClr val="bg1"/>
                </a:solidFill>
              </a:rPr>
              <a:t>I. Understanding gifts begins with seeing Christ as </a:t>
            </a:r>
            <a:r>
              <a:rPr lang="en-US" sz="4000" b="1" i="1" dirty="0">
                <a:solidFill>
                  <a:srgbClr val="FFFF00"/>
                </a:solidFill>
              </a:rPr>
              <a:t>God</a:t>
            </a:r>
            <a:r>
              <a:rPr lang="en-US" sz="4000" b="1" i="1" dirty="0">
                <a:solidFill>
                  <a:schemeClr val="bg1"/>
                </a:solidFill>
              </a:rPr>
              <a:t> (12:1-3).</a:t>
            </a:r>
          </a:p>
        </p:txBody>
      </p:sp>
    </p:spTree>
    <p:extLst>
      <p:ext uri="{BB962C8B-B14F-4D97-AF65-F5344CB8AC3E}">
        <p14:creationId xmlns:p14="http://schemas.microsoft.com/office/powerpoint/2010/main" val="3757704803"/>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2167822"/>
                                        </p:tgtEl>
                                        <p:attrNameLst>
                                          <p:attrName>style.visibility</p:attrName>
                                        </p:attrNameLst>
                                      </p:cBhvr>
                                      <p:to>
                                        <p:strVal val="visible"/>
                                      </p:to>
                                    </p:set>
                                    <p:animEffect transition="in" filter="fade">
                                      <p:cBhvr>
                                        <p:cTn id="7" dur="2000"/>
                                        <p:tgtEl>
                                          <p:spTgt spid="216782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167825"/>
                                        </p:tgtEl>
                                        <p:attrNameLst>
                                          <p:attrName>style.visibility</p:attrName>
                                        </p:attrNameLst>
                                      </p:cBhvr>
                                      <p:to>
                                        <p:strVal val="visible"/>
                                      </p:to>
                                    </p:set>
                                    <p:animEffect transition="in" filter="fade">
                                      <p:cBhvr>
                                        <p:cTn id="12" dur="2000"/>
                                        <p:tgtEl>
                                          <p:spTgt spid="2167825"/>
                                        </p:tgtEl>
                                      </p:cBhvr>
                                    </p:animEffect>
                                  </p:childTnLst>
                                </p:cTn>
                              </p:par>
                            </p:childTnLst>
                          </p:cTn>
                        </p:par>
                        <p:par>
                          <p:cTn id="13" fill="hold" nodeType="afterGroup">
                            <p:stCondLst>
                              <p:cond delay="2000"/>
                            </p:stCondLst>
                            <p:childTnLst>
                              <p:par>
                                <p:cTn id="14" presetID="10" presetClass="entr" presetSubtype="0" fill="hold" grpId="0" nodeType="afterEffect">
                                  <p:stCondLst>
                                    <p:cond delay="0"/>
                                  </p:stCondLst>
                                  <p:childTnLst>
                                    <p:set>
                                      <p:cBhvr>
                                        <p:cTn id="15" dur="1" fill="hold">
                                          <p:stCondLst>
                                            <p:cond delay="0"/>
                                          </p:stCondLst>
                                        </p:cTn>
                                        <p:tgtEl>
                                          <p:spTgt spid="2167818"/>
                                        </p:tgtEl>
                                        <p:attrNameLst>
                                          <p:attrName>style.visibility</p:attrName>
                                        </p:attrNameLst>
                                      </p:cBhvr>
                                      <p:to>
                                        <p:strVal val="visible"/>
                                      </p:to>
                                    </p:set>
                                    <p:animEffect transition="in" filter="fade">
                                      <p:cBhvr>
                                        <p:cTn id="16" dur="2000"/>
                                        <p:tgtEl>
                                          <p:spTgt spid="2167818"/>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2167821"/>
                                        </p:tgtEl>
                                        <p:attrNameLst>
                                          <p:attrName>style.visibility</p:attrName>
                                        </p:attrNameLst>
                                      </p:cBhvr>
                                      <p:to>
                                        <p:strVal val="visible"/>
                                      </p:to>
                                    </p:set>
                                    <p:animEffect transition="in" filter="fade">
                                      <p:cBhvr>
                                        <p:cTn id="21" dur="2000"/>
                                        <p:tgtEl>
                                          <p:spTgt spid="2167821"/>
                                        </p:tgtEl>
                                      </p:cBhvr>
                                    </p:animEffect>
                                  </p:childTnLst>
                                </p:cTn>
                              </p:par>
                            </p:childTnLst>
                          </p:cTn>
                        </p:par>
                        <p:par>
                          <p:cTn id="22" fill="hold" nodeType="afterGroup">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2167820"/>
                                        </p:tgtEl>
                                        <p:attrNameLst>
                                          <p:attrName>style.visibility</p:attrName>
                                        </p:attrNameLst>
                                      </p:cBhvr>
                                      <p:to>
                                        <p:strVal val="visible"/>
                                      </p:to>
                                    </p:set>
                                    <p:animEffect transition="in" filter="fade">
                                      <p:cBhvr>
                                        <p:cTn id="25" dur="2000"/>
                                        <p:tgtEl>
                                          <p:spTgt spid="2167820"/>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2167826"/>
                                        </p:tgtEl>
                                        <p:attrNameLst>
                                          <p:attrName>style.visibility</p:attrName>
                                        </p:attrNameLst>
                                      </p:cBhvr>
                                      <p:to>
                                        <p:strVal val="visible"/>
                                      </p:to>
                                    </p:set>
                                    <p:animEffect transition="in" filter="fade">
                                      <p:cBhvr>
                                        <p:cTn id="30" dur="2000"/>
                                        <p:tgtEl>
                                          <p:spTgt spid="2167826"/>
                                        </p:tgtEl>
                                      </p:cBhvr>
                                    </p:animEffect>
                                  </p:childTnLst>
                                </p:cTn>
                              </p:par>
                            </p:childTnLst>
                          </p:cTn>
                        </p:par>
                        <p:par>
                          <p:cTn id="31" fill="hold" nodeType="afterGroup">
                            <p:stCondLst>
                              <p:cond delay="2000"/>
                            </p:stCondLst>
                            <p:childTnLst>
                              <p:par>
                                <p:cTn id="32" presetID="10" presetClass="entr" presetSubtype="0" fill="hold" grpId="0" nodeType="afterEffect">
                                  <p:stCondLst>
                                    <p:cond delay="0"/>
                                  </p:stCondLst>
                                  <p:childTnLst>
                                    <p:set>
                                      <p:cBhvr>
                                        <p:cTn id="33" dur="1" fill="hold">
                                          <p:stCondLst>
                                            <p:cond delay="0"/>
                                          </p:stCondLst>
                                        </p:cTn>
                                        <p:tgtEl>
                                          <p:spTgt spid="2167819"/>
                                        </p:tgtEl>
                                        <p:attrNameLst>
                                          <p:attrName>style.visibility</p:attrName>
                                        </p:attrNameLst>
                                      </p:cBhvr>
                                      <p:to>
                                        <p:strVal val="visible"/>
                                      </p:to>
                                    </p:set>
                                    <p:animEffect transition="in" filter="fade">
                                      <p:cBhvr>
                                        <p:cTn id="34" dur="2000"/>
                                        <p:tgtEl>
                                          <p:spTgt spid="2167819"/>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2167827"/>
                                        </p:tgtEl>
                                        <p:attrNameLst>
                                          <p:attrName>style.visibility</p:attrName>
                                        </p:attrNameLst>
                                      </p:cBhvr>
                                      <p:to>
                                        <p:strVal val="visible"/>
                                      </p:to>
                                    </p:set>
                                    <p:animEffect transition="in" filter="fade">
                                      <p:cBhvr>
                                        <p:cTn id="39" dur="2000"/>
                                        <p:tgtEl>
                                          <p:spTgt spid="2167827"/>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2167829"/>
                                        </p:tgtEl>
                                        <p:attrNameLst>
                                          <p:attrName>style.visibility</p:attrName>
                                        </p:attrNameLst>
                                      </p:cBhvr>
                                      <p:to>
                                        <p:strVal val="visible"/>
                                      </p:to>
                                    </p:set>
                                    <p:animEffect transition="in" filter="fade">
                                      <p:cBhvr>
                                        <p:cTn id="44" dur="2000"/>
                                        <p:tgtEl>
                                          <p:spTgt spid="2167829"/>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2167828"/>
                                        </p:tgtEl>
                                        <p:attrNameLst>
                                          <p:attrName>style.visibility</p:attrName>
                                        </p:attrNameLst>
                                      </p:cBhvr>
                                      <p:to>
                                        <p:strVal val="visible"/>
                                      </p:to>
                                    </p:set>
                                    <p:animEffect transition="in" filter="fade">
                                      <p:cBhvr>
                                        <p:cTn id="49" dur="2000"/>
                                        <p:tgtEl>
                                          <p:spTgt spid="21678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7818" grpId="0"/>
      <p:bldP spid="2167819" grpId="0"/>
      <p:bldP spid="2167820" grpId="0"/>
      <p:bldP spid="2167821" grpId="0"/>
      <p:bldP spid="2167825" grpId="0"/>
      <p:bldP spid="2167826" grpId="0"/>
      <p:bldP spid="2167827" grpId="0" animBg="1"/>
      <p:bldP spid="2167828" grpId="0" animBg="1"/>
      <p:bldP spid="2167829" grpId="0" animBg="1"/>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9858"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16" tIns="45709" rIns="91416" bIns="45709" anchor="ctr"/>
          <a:lstStyle/>
          <a:p>
            <a:pPr eaLnBrk="0" hangingPunct="0"/>
            <a:endParaRPr lang="en-US" sz="1600" b="0">
              <a:solidFill>
                <a:srgbClr val="000000"/>
              </a:solidFill>
              <a:latin typeface="Times New Roman" charset="0"/>
              <a:cs typeface="Arial"/>
            </a:endParaRPr>
          </a:p>
        </p:txBody>
      </p:sp>
      <p:grpSp>
        <p:nvGrpSpPr>
          <p:cNvPr id="2169859" name="Group 3"/>
          <p:cNvGrpSpPr>
            <a:grpSpLocks/>
          </p:cNvGrpSpPr>
          <p:nvPr/>
        </p:nvGrpSpPr>
        <p:grpSpPr bwMode="auto">
          <a:xfrm>
            <a:off x="-53970" y="0"/>
            <a:ext cx="9350375" cy="7031038"/>
            <a:chOff x="-34" y="0"/>
            <a:chExt cx="5890" cy="4429"/>
          </a:xfrm>
        </p:grpSpPr>
        <p:sp>
          <p:nvSpPr>
            <p:cNvPr id="2169860"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600" b="0">
                <a:solidFill>
                  <a:srgbClr val="000000"/>
                </a:solidFill>
                <a:latin typeface="Times New Roman" charset="0"/>
                <a:cs typeface="Arial"/>
              </a:endParaRPr>
            </a:p>
          </p:txBody>
        </p:sp>
        <p:sp>
          <p:nvSpPr>
            <p:cNvPr id="2169861"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600" b="0">
                <a:solidFill>
                  <a:srgbClr val="000000"/>
                </a:solidFill>
                <a:latin typeface="Times New Roman" charset="0"/>
                <a:cs typeface="Arial"/>
              </a:endParaRPr>
            </a:p>
          </p:txBody>
        </p:sp>
      </p:grpSp>
      <p:sp>
        <p:nvSpPr>
          <p:cNvPr id="2169862" name="AutoShape 6"/>
          <p:cNvSpPr>
            <a:spLocks noChangeArrowheads="1"/>
          </p:cNvSpPr>
          <p:nvPr/>
        </p:nvSpPr>
        <p:spPr bwMode="auto">
          <a:xfrm>
            <a:off x="2209800" y="1295401"/>
            <a:ext cx="4876800" cy="4038600"/>
          </a:xfrm>
          <a:prstGeom prst="triangle">
            <a:avLst>
              <a:gd name="adj" fmla="val 50000"/>
            </a:avLst>
          </a:prstGeom>
          <a:noFill/>
          <a:ln w="76200">
            <a:solidFill>
              <a:srgbClr val="FF3300"/>
            </a:solidFill>
            <a:miter lim="800000"/>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Lst>
        </p:spPr>
        <p:txBody>
          <a:bodyPr wrap="none" lIns="91416" tIns="45709" rIns="91416" bIns="45709" anchor="ctr"/>
          <a:lstStyle/>
          <a:p>
            <a:pPr eaLnBrk="0" hangingPunct="0"/>
            <a:endParaRPr lang="en-US" sz="1600" b="0">
              <a:solidFill>
                <a:srgbClr val="000000"/>
              </a:solidFill>
              <a:latin typeface="Times New Roman" charset="0"/>
              <a:cs typeface="Arial"/>
            </a:endParaRPr>
          </a:p>
        </p:txBody>
      </p:sp>
      <p:sp>
        <p:nvSpPr>
          <p:cNvPr id="2169863" name="Text Box 7"/>
          <p:cNvSpPr txBox="1">
            <a:spLocks noChangeArrowheads="1"/>
          </p:cNvSpPr>
          <p:nvPr/>
        </p:nvSpPr>
        <p:spPr bwMode="auto">
          <a:xfrm>
            <a:off x="3581400" y="381000"/>
            <a:ext cx="5562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1416" tIns="45709" rIns="91416" bIns="45709">
            <a:spAutoFit/>
          </a:bodyPr>
          <a:lstStyle/>
          <a:p>
            <a:pPr algn="l">
              <a:spcBef>
                <a:spcPct val="50000"/>
              </a:spcBef>
              <a:buFontTx/>
              <a:buChar char="•"/>
            </a:pPr>
            <a:endParaRPr lang="en-US" b="0">
              <a:solidFill>
                <a:srgbClr val="000000"/>
              </a:solidFill>
              <a:latin typeface="Times New Roman" charset="0"/>
              <a:cs typeface="Arial"/>
            </a:endParaRPr>
          </a:p>
        </p:txBody>
      </p:sp>
      <p:sp>
        <p:nvSpPr>
          <p:cNvPr id="2169864" name="Text Box 8"/>
          <p:cNvSpPr txBox="1">
            <a:spLocks noChangeArrowheads="1"/>
          </p:cNvSpPr>
          <p:nvPr/>
        </p:nvSpPr>
        <p:spPr bwMode="auto">
          <a:xfrm>
            <a:off x="228600" y="381001"/>
            <a:ext cx="8915400" cy="507830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lvl1pPr marL="919163" indent="-811213" algn="l">
              <a:defRPr sz="2400">
                <a:solidFill>
                  <a:schemeClr val="tx1"/>
                </a:solidFill>
                <a:latin typeface="Times New Roman" charset="0"/>
                <a:ea typeface="ＭＳ Ｐゴシック" charset="0"/>
              </a:defRPr>
            </a:lvl1pPr>
            <a:lvl2pPr marL="1316038" algn="l">
              <a:defRPr sz="2400">
                <a:solidFill>
                  <a:schemeClr val="tx1"/>
                </a:solidFill>
                <a:latin typeface="Times New Roman" charset="0"/>
                <a:ea typeface="ＭＳ Ｐゴシック" charset="0"/>
              </a:defRPr>
            </a:lvl2pPr>
            <a:lvl3pPr marL="1430338" algn="l">
              <a:defRPr sz="2400">
                <a:solidFill>
                  <a:schemeClr val="tx1"/>
                </a:solidFill>
                <a:latin typeface="Times New Roman" charset="0"/>
                <a:ea typeface="ＭＳ Ｐゴシック" charset="0"/>
              </a:defRPr>
            </a:lvl3pPr>
            <a:lvl4pPr marL="1544638" algn="l">
              <a:defRPr sz="2400">
                <a:solidFill>
                  <a:schemeClr val="tx1"/>
                </a:solidFill>
                <a:latin typeface="Times New Roman" charset="0"/>
                <a:ea typeface="ＭＳ Ｐゴシック" charset="0"/>
              </a:defRPr>
            </a:lvl4pPr>
            <a:lvl5pPr algn="l">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r>
              <a:rPr lang="en-US" sz="3600" i="1" baseline="30000" dirty="0">
                <a:solidFill>
                  <a:srgbClr val="FFFFFF"/>
                </a:solidFill>
                <a:latin typeface="Arial"/>
                <a:cs typeface="Arial"/>
              </a:rPr>
              <a:t>1</a:t>
            </a:r>
            <a:r>
              <a:rPr lang="en-US" sz="3600" i="1" dirty="0">
                <a:solidFill>
                  <a:srgbClr val="FFFFFF"/>
                </a:solidFill>
                <a:latin typeface="Arial"/>
                <a:cs typeface="Arial"/>
              </a:rPr>
              <a:t>Now about spiritual gifts, brothers, </a:t>
            </a:r>
            <a:br>
              <a:rPr lang="en-US" sz="3600" i="1" dirty="0">
                <a:solidFill>
                  <a:srgbClr val="FFFFFF"/>
                </a:solidFill>
                <a:latin typeface="Arial"/>
                <a:cs typeface="Arial"/>
              </a:rPr>
            </a:br>
            <a:r>
              <a:rPr lang="en-US" sz="3600" i="1" dirty="0">
                <a:solidFill>
                  <a:srgbClr val="FFFFFF"/>
                </a:solidFill>
                <a:latin typeface="Arial"/>
                <a:cs typeface="Arial"/>
              </a:rPr>
              <a:t>I do not want you to be ignorant. </a:t>
            </a:r>
          </a:p>
          <a:p>
            <a:r>
              <a:rPr lang="en-US" sz="3600" i="1" baseline="30000" dirty="0">
                <a:solidFill>
                  <a:srgbClr val="FFFFFF"/>
                </a:solidFill>
                <a:latin typeface="Arial"/>
                <a:cs typeface="Arial"/>
              </a:rPr>
              <a:t>2</a:t>
            </a:r>
            <a:r>
              <a:rPr lang="en-US" sz="3600" i="1" dirty="0">
                <a:solidFill>
                  <a:srgbClr val="FFFFFF"/>
                </a:solidFill>
                <a:latin typeface="Arial"/>
                <a:cs typeface="Arial"/>
              </a:rPr>
              <a:t>You know that when you were pagans, somehow or other you were led astray to mute idols. </a:t>
            </a:r>
          </a:p>
          <a:p>
            <a:r>
              <a:rPr lang="en-US" sz="3600" i="1" baseline="30000" dirty="0">
                <a:solidFill>
                  <a:srgbClr val="FFFFFF"/>
                </a:solidFill>
                <a:latin typeface="Arial"/>
                <a:cs typeface="Arial"/>
              </a:rPr>
              <a:t>3</a:t>
            </a:r>
            <a:r>
              <a:rPr lang="en-US" sz="3600" i="1" dirty="0">
                <a:solidFill>
                  <a:srgbClr val="FFFFFF"/>
                </a:solidFill>
                <a:latin typeface="Arial"/>
                <a:cs typeface="Arial"/>
              </a:rPr>
              <a:t>Therefore I tell you that no one who is speaking by the Spirit of God says, </a:t>
            </a:r>
            <a:r>
              <a:rPr lang="ru-RU" altLang="ja-JP" sz="3600" i="1" dirty="0">
                <a:solidFill>
                  <a:srgbClr val="FFFFFF"/>
                </a:solidFill>
                <a:latin typeface="Arial"/>
                <a:cs typeface="Arial"/>
              </a:rPr>
              <a:t>"</a:t>
            </a:r>
            <a:r>
              <a:rPr lang="en-US" sz="3600" i="1" dirty="0">
                <a:solidFill>
                  <a:srgbClr val="FFFFFF"/>
                </a:solidFill>
                <a:latin typeface="Arial"/>
                <a:cs typeface="Arial"/>
              </a:rPr>
              <a:t>Jesus is Lord,</a:t>
            </a:r>
            <a:r>
              <a:rPr lang="ru-RU" altLang="ja-JP" sz="3600" i="1" dirty="0">
                <a:solidFill>
                  <a:srgbClr val="FFFFFF"/>
                </a:solidFill>
                <a:latin typeface="Arial"/>
                <a:cs typeface="Arial"/>
              </a:rPr>
              <a:t>"</a:t>
            </a:r>
            <a:r>
              <a:rPr lang="en-US" sz="3600" i="1" dirty="0">
                <a:solidFill>
                  <a:srgbClr val="FFFFFF"/>
                </a:solidFill>
                <a:latin typeface="Arial"/>
                <a:cs typeface="Arial"/>
              </a:rPr>
              <a:t> except by the Holy Spirit.</a:t>
            </a:r>
          </a:p>
        </p:txBody>
      </p:sp>
      <p:sp>
        <p:nvSpPr>
          <p:cNvPr id="2169865" name="Rectangle 9"/>
          <p:cNvSpPr>
            <a:spLocks noGrp="1" noChangeArrowheads="1"/>
          </p:cNvSpPr>
          <p:nvPr>
            <p:ph type="title" idx="4294967295"/>
          </p:nvPr>
        </p:nvSpPr>
        <p:spPr>
          <a:xfrm>
            <a:off x="0" y="6278564"/>
            <a:ext cx="8229600" cy="523212"/>
          </a:xfrm>
          <a:noFill/>
          <a:ln/>
          <a:effectLst>
            <a:outerShdw blurRad="63500" dist="38099" dir="2700000" algn="ctr" rotWithShape="0">
              <a:schemeClr val="tx1">
                <a:alpha val="74998"/>
              </a:schemeClr>
            </a:outerShdw>
          </a:effectLst>
          <a:extLst>
            <a:ext uri="{91240B29-F687-4f45-9708-019B960494DF}">
              <a14:hiddenLine xmlns:a14="http://schemas.microsoft.com/office/drawing/2010/main" xmlns="" w="9525" cap="flat" cmpd="sng">
                <a:solidFill>
                  <a:schemeClr val="tx1"/>
                </a:solidFill>
                <a:prstDash val="solid"/>
                <a:miter lim="800000"/>
                <a:headEnd/>
                <a:tailEnd/>
              </a14:hiddenLine>
            </a:ext>
          </a:extLst>
        </p:spPr>
        <p:txBody>
          <a:bodyPr anchor="t">
            <a:spAutoFit/>
          </a:bodyPr>
          <a:lstStyle/>
          <a:p>
            <a:pPr algn="l">
              <a:spcBef>
                <a:spcPct val="50000"/>
              </a:spcBef>
            </a:pPr>
            <a:r>
              <a:rPr lang="en-US" sz="2800" b="1">
                <a:solidFill>
                  <a:schemeClr val="bg1"/>
                </a:solidFill>
                <a:latin typeface="Arial"/>
                <a:cs typeface="Arial"/>
              </a:rPr>
              <a:t>1 Corinthians 12:1-3 (NIV)</a:t>
            </a:r>
          </a:p>
        </p:txBody>
      </p:sp>
    </p:spTree>
    <p:extLst>
      <p:ext uri="{BB962C8B-B14F-4D97-AF65-F5344CB8AC3E}">
        <p14:creationId xmlns:p14="http://schemas.microsoft.com/office/powerpoint/2010/main" val="3165618126"/>
      </p:ext>
    </p:extLst>
  </p:cSld>
  <p:clrMapOvr>
    <a:masterClrMapping/>
  </p:clrMapOvr>
  <p:transition spd="slow">
    <p:randomBar dir="vert"/>
  </p:transition>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6002" name="Rectangle 2"/>
          <p:cNvSpPr>
            <a:spLocks noGrp="1" noChangeArrowheads="1"/>
          </p:cNvSpPr>
          <p:nvPr>
            <p:ph type="ctrTitle"/>
          </p:nvPr>
        </p:nvSpPr>
        <p:spPr>
          <a:xfrm>
            <a:off x="1691680" y="368424"/>
            <a:ext cx="7452320" cy="900336"/>
          </a:xfrm>
          <a:noFill/>
        </p:spPr>
        <p:txBody>
          <a:bodyPr/>
          <a:lstStyle/>
          <a:p>
            <a:pPr algn="l"/>
            <a:r>
              <a:rPr lang="en-US" sz="4800" b="1" dirty="0">
                <a:solidFill>
                  <a:srgbClr val="FFFFFF"/>
                </a:solidFill>
              </a:rPr>
              <a:t>Basic Issues in 1 </a:t>
            </a:r>
            <a:r>
              <a:rPr lang="en-US" sz="4800" b="1" dirty="0" err="1">
                <a:solidFill>
                  <a:srgbClr val="FFFFFF"/>
                </a:solidFill>
              </a:rPr>
              <a:t>Cor</a:t>
            </a:r>
            <a:r>
              <a:rPr lang="en-US" sz="4800" b="1" dirty="0">
                <a:solidFill>
                  <a:srgbClr val="FFFFFF"/>
                </a:solidFill>
              </a:rPr>
              <a:t> 12</a:t>
            </a:r>
            <a:endParaRPr lang="en-US" sz="5400" dirty="0">
              <a:solidFill>
                <a:schemeClr val="bg1"/>
              </a:solidFill>
            </a:endParaRPr>
          </a:p>
        </p:txBody>
      </p:sp>
      <p:sp>
        <p:nvSpPr>
          <p:cNvPr id="2176003" name="Text Box 3"/>
          <p:cNvSpPr txBox="1">
            <a:spLocks noChangeArrowheads="1"/>
          </p:cNvSpPr>
          <p:nvPr/>
        </p:nvSpPr>
        <p:spPr bwMode="auto">
          <a:xfrm>
            <a:off x="2209802" y="1988840"/>
            <a:ext cx="2667672" cy="47089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lIns="91416" tIns="45709" rIns="91416" bIns="45709">
            <a:spAutoFit/>
          </a:bodyPr>
          <a:lstStyle/>
          <a:p>
            <a:pPr algn="l"/>
            <a:r>
              <a:rPr lang="en-US" sz="6000" dirty="0">
                <a:solidFill>
                  <a:srgbClr val="FFFF00"/>
                </a:solidFill>
                <a:effectLst>
                  <a:outerShdw blurRad="73025" dist="114300" dir="2700000" algn="tl" rotWithShape="0">
                    <a:srgbClr val="000000">
                      <a:alpha val="88000"/>
                    </a:srgbClr>
                  </a:outerShdw>
                </a:effectLst>
                <a:latin typeface="Sand" charset="0"/>
                <a:cs typeface="Arial" charset="0"/>
              </a:rPr>
              <a:t>W</a:t>
            </a:r>
            <a:r>
              <a:rPr lang="en-US" sz="6000" dirty="0">
                <a:solidFill>
                  <a:srgbClr val="FFFFFF"/>
                </a:solidFill>
                <a:effectLst>
                  <a:outerShdw blurRad="73025" dist="114300" dir="2700000" algn="tl" rotWithShape="0">
                    <a:srgbClr val="000000">
                      <a:alpha val="88000"/>
                    </a:srgbClr>
                  </a:outerShdw>
                </a:effectLst>
                <a:latin typeface="Lucida Grande" charset="0"/>
                <a:cs typeface="Arial" charset="0"/>
              </a:rPr>
              <a:t>hat</a:t>
            </a:r>
            <a:endParaRPr lang="en-US" sz="6000" dirty="0">
              <a:solidFill>
                <a:srgbClr val="FFFFFF"/>
              </a:solidFill>
              <a:effectLst>
                <a:outerShdw blurRad="73025" dist="114300" dir="2700000" algn="tl" rotWithShape="0">
                  <a:srgbClr val="000000">
                    <a:alpha val="88000"/>
                  </a:srgbClr>
                </a:outerShdw>
              </a:effectLst>
              <a:latin typeface="Sand" charset="0"/>
              <a:cs typeface="Arial" charset="0"/>
            </a:endParaRPr>
          </a:p>
          <a:p>
            <a:pPr algn="l"/>
            <a:r>
              <a:rPr lang="en-US" sz="6000" dirty="0">
                <a:solidFill>
                  <a:srgbClr val="FFFF00"/>
                </a:solidFill>
                <a:effectLst>
                  <a:outerShdw blurRad="73025" dist="114300" dir="2700000" algn="tl" rotWithShape="0">
                    <a:srgbClr val="000000">
                      <a:alpha val="88000"/>
                    </a:srgbClr>
                  </a:outerShdw>
                </a:effectLst>
                <a:latin typeface="Sand" charset="0"/>
                <a:cs typeface="Arial" charset="0"/>
              </a:rPr>
              <a:t>W</a:t>
            </a:r>
            <a:r>
              <a:rPr lang="en-US" sz="6000" dirty="0">
                <a:solidFill>
                  <a:srgbClr val="FFFFFF"/>
                </a:solidFill>
                <a:effectLst>
                  <a:outerShdw blurRad="73025" dist="114300" dir="2700000" algn="tl" rotWithShape="0">
                    <a:srgbClr val="000000">
                      <a:alpha val="88000"/>
                    </a:srgbClr>
                  </a:outerShdw>
                </a:effectLst>
                <a:latin typeface="Lucida Grande" charset="0"/>
                <a:cs typeface="Arial" charset="0"/>
              </a:rPr>
              <a:t>ho</a:t>
            </a:r>
            <a:endParaRPr lang="en-US" sz="6000" dirty="0">
              <a:solidFill>
                <a:srgbClr val="FFFFFF"/>
              </a:solidFill>
              <a:effectLst>
                <a:outerShdw blurRad="73025" dist="114300" dir="2700000" algn="tl" rotWithShape="0">
                  <a:srgbClr val="000000">
                    <a:alpha val="88000"/>
                  </a:srgbClr>
                </a:outerShdw>
              </a:effectLst>
              <a:latin typeface="Sand" charset="0"/>
              <a:cs typeface="Arial" charset="0"/>
            </a:endParaRPr>
          </a:p>
          <a:p>
            <a:pPr algn="l"/>
            <a:r>
              <a:rPr lang="en-US" sz="6000" dirty="0">
                <a:solidFill>
                  <a:srgbClr val="FFFF00"/>
                </a:solidFill>
                <a:effectLst>
                  <a:outerShdw blurRad="73025" dist="114300" dir="2700000" algn="tl" rotWithShape="0">
                    <a:srgbClr val="000000">
                      <a:alpha val="88000"/>
                    </a:srgbClr>
                  </a:outerShdw>
                </a:effectLst>
                <a:latin typeface="Sand" charset="0"/>
                <a:cs typeface="Arial" charset="0"/>
              </a:rPr>
              <a:t>W</a:t>
            </a:r>
            <a:r>
              <a:rPr lang="en-US" sz="6000" dirty="0">
                <a:solidFill>
                  <a:srgbClr val="FFFFFF"/>
                </a:solidFill>
                <a:effectLst>
                  <a:outerShdw blurRad="73025" dist="114300" dir="2700000" algn="tl" rotWithShape="0">
                    <a:srgbClr val="000000">
                      <a:alpha val="88000"/>
                    </a:srgbClr>
                  </a:outerShdw>
                </a:effectLst>
                <a:latin typeface="Lucida Grande" charset="0"/>
                <a:cs typeface="Arial" charset="0"/>
              </a:rPr>
              <a:t>here</a:t>
            </a:r>
            <a:endParaRPr lang="en-US" sz="6000" dirty="0">
              <a:solidFill>
                <a:srgbClr val="FFFFFF"/>
              </a:solidFill>
              <a:effectLst>
                <a:outerShdw blurRad="73025" dist="114300" dir="2700000" algn="tl" rotWithShape="0">
                  <a:srgbClr val="000000">
                    <a:alpha val="88000"/>
                  </a:srgbClr>
                </a:outerShdw>
              </a:effectLst>
              <a:latin typeface="Sand" charset="0"/>
              <a:cs typeface="Arial" charset="0"/>
            </a:endParaRPr>
          </a:p>
          <a:p>
            <a:pPr algn="l"/>
            <a:r>
              <a:rPr lang="en-US" sz="6000" dirty="0">
                <a:solidFill>
                  <a:srgbClr val="FFFF00"/>
                </a:solidFill>
                <a:effectLst>
                  <a:outerShdw blurRad="73025" dist="114300" dir="2700000" algn="tl" rotWithShape="0">
                    <a:srgbClr val="000000">
                      <a:alpha val="88000"/>
                    </a:srgbClr>
                  </a:outerShdw>
                </a:effectLst>
                <a:latin typeface="Sand" charset="0"/>
                <a:cs typeface="Arial" charset="0"/>
              </a:rPr>
              <a:t>W</a:t>
            </a:r>
            <a:r>
              <a:rPr lang="en-US" sz="6000" dirty="0">
                <a:solidFill>
                  <a:srgbClr val="FFFFFF"/>
                </a:solidFill>
                <a:effectLst>
                  <a:outerShdw blurRad="73025" dist="114300" dir="2700000" algn="tl" rotWithShape="0">
                    <a:srgbClr val="000000">
                      <a:alpha val="88000"/>
                    </a:srgbClr>
                  </a:outerShdw>
                </a:effectLst>
                <a:latin typeface="Lucida Grande" charset="0"/>
                <a:cs typeface="Arial" charset="0"/>
              </a:rPr>
              <a:t>hen</a:t>
            </a:r>
            <a:endParaRPr lang="en-US" sz="6000" dirty="0">
              <a:solidFill>
                <a:srgbClr val="FFFFFF"/>
              </a:solidFill>
              <a:effectLst>
                <a:outerShdw blurRad="73025" dist="114300" dir="2700000" algn="tl" rotWithShape="0">
                  <a:srgbClr val="000000">
                    <a:alpha val="88000"/>
                  </a:srgbClr>
                </a:outerShdw>
              </a:effectLst>
              <a:latin typeface="Sand" charset="0"/>
              <a:cs typeface="Arial" charset="0"/>
            </a:endParaRPr>
          </a:p>
          <a:p>
            <a:pPr algn="l"/>
            <a:r>
              <a:rPr lang="en-US" sz="6000" dirty="0">
                <a:solidFill>
                  <a:srgbClr val="FFFF00"/>
                </a:solidFill>
                <a:effectLst>
                  <a:outerShdw blurRad="73025" dist="114300" dir="2700000" algn="tl" rotWithShape="0">
                    <a:srgbClr val="000000">
                      <a:alpha val="88000"/>
                    </a:srgbClr>
                  </a:outerShdw>
                </a:effectLst>
                <a:latin typeface="Sand" charset="0"/>
                <a:cs typeface="Arial" charset="0"/>
              </a:rPr>
              <a:t>W</a:t>
            </a:r>
            <a:r>
              <a:rPr lang="en-US" sz="6000" dirty="0">
                <a:solidFill>
                  <a:srgbClr val="FFFFFF"/>
                </a:solidFill>
                <a:effectLst>
                  <a:outerShdw blurRad="73025" dist="114300" dir="2700000" algn="tl" rotWithShape="0">
                    <a:srgbClr val="000000">
                      <a:alpha val="88000"/>
                    </a:srgbClr>
                  </a:outerShdw>
                </a:effectLst>
                <a:latin typeface="Lucida Grande" charset="0"/>
                <a:cs typeface="Arial" charset="0"/>
              </a:rPr>
              <a:t>hy</a:t>
            </a:r>
            <a:endParaRPr lang="en-US" sz="6000" dirty="0">
              <a:solidFill>
                <a:srgbClr val="FFFFFF"/>
              </a:solidFill>
              <a:effectLst>
                <a:outerShdw blurRad="73025" dist="114300" dir="2700000" algn="tl" rotWithShape="0">
                  <a:srgbClr val="000000">
                    <a:alpha val="88000"/>
                  </a:srgbClr>
                </a:outerShdw>
              </a:effectLst>
              <a:latin typeface="Sand" charset="0"/>
              <a:cs typeface="Arial" charset="0"/>
            </a:endParaRPr>
          </a:p>
        </p:txBody>
      </p:sp>
      <p:sp>
        <p:nvSpPr>
          <p:cNvPr id="2176004" name="Text Box 4"/>
          <p:cNvSpPr txBox="1">
            <a:spLocks noChangeArrowheads="1"/>
          </p:cNvSpPr>
          <p:nvPr/>
        </p:nvSpPr>
        <p:spPr bwMode="auto">
          <a:xfrm>
            <a:off x="8382000" y="76200"/>
            <a:ext cx="685800" cy="461643"/>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lvl1pPr marL="914400" indent="-914400" algn="l">
              <a:defRPr sz="2400">
                <a:solidFill>
                  <a:schemeClr val="tx1"/>
                </a:solidFill>
                <a:latin typeface="Times New Roman" charset="0"/>
                <a:ea typeface="ＭＳ Ｐゴシック" charset="0"/>
              </a:defRPr>
            </a:lvl1pPr>
            <a:lvl2pPr marL="1260475" algn="l">
              <a:defRPr sz="2400">
                <a:solidFill>
                  <a:schemeClr val="tx1"/>
                </a:solidFill>
                <a:latin typeface="Times New Roman" charset="0"/>
                <a:ea typeface="ＭＳ Ｐゴシック" charset="0"/>
              </a:defRPr>
            </a:lvl2pPr>
            <a:lvl3pPr marL="1374775" algn="l">
              <a:defRPr sz="2400">
                <a:solidFill>
                  <a:schemeClr val="tx1"/>
                </a:solidFill>
                <a:latin typeface="Times New Roman" charset="0"/>
                <a:ea typeface="ＭＳ Ｐゴシック" charset="0"/>
              </a:defRPr>
            </a:lvl3pPr>
            <a:lvl4pPr marL="1489075" algn="l">
              <a:defRPr sz="2400">
                <a:solidFill>
                  <a:schemeClr val="tx1"/>
                </a:solidFill>
                <a:latin typeface="Times New Roman" charset="0"/>
                <a:ea typeface="ＭＳ Ｐゴシック" charset="0"/>
              </a:defRPr>
            </a:lvl4pPr>
            <a:lvl5pPr algn="l">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a:r>
              <a:rPr lang="en-US">
                <a:solidFill>
                  <a:srgbClr val="FFCC99"/>
                </a:solidFill>
                <a:latin typeface="Arial" charset="0"/>
                <a:cs typeface="+mn-cs"/>
              </a:rPr>
              <a:t>2</a:t>
            </a:r>
            <a:endParaRPr lang="en-US" i="1">
              <a:solidFill>
                <a:srgbClr val="FFCC99"/>
              </a:solidFill>
              <a:cs typeface="+mn-cs"/>
            </a:endParaRPr>
          </a:p>
        </p:txBody>
      </p:sp>
    </p:spTree>
    <p:extLst>
      <p:ext uri="{BB962C8B-B14F-4D97-AF65-F5344CB8AC3E}">
        <p14:creationId xmlns:p14="http://schemas.microsoft.com/office/powerpoint/2010/main" val="13222351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17600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17600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17600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17600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17600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76003" grpId="0" build="p"/>
    </p:bldLst>
  </p:timing>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 name="Picture 6"/>
          <p:cNvPicPr>
            <a:picLocks noChangeAspect="1"/>
          </p:cNvPicPr>
          <p:nvPr/>
        </p:nvPicPr>
        <p:blipFill>
          <a:blip r:embed="rId3"/>
          <a:stretch>
            <a:fillRect/>
          </a:stretch>
        </p:blipFill>
        <p:spPr>
          <a:xfrm>
            <a:off x="14284" y="620688"/>
            <a:ext cx="8788400" cy="5842000"/>
          </a:xfrm>
          <a:prstGeom prst="rect">
            <a:avLst/>
          </a:prstGeom>
        </p:spPr>
      </p:pic>
      <p:sp>
        <p:nvSpPr>
          <p:cNvPr id="1349636" name="Rectangle 4"/>
          <p:cNvSpPr>
            <a:spLocks noGrp="1"/>
          </p:cNvSpPr>
          <p:nvPr>
            <p:ph type="title"/>
          </p:nvPr>
        </p:nvSpPr>
        <p:spPr>
          <a:xfrm>
            <a:off x="685800" y="304800"/>
            <a:ext cx="7770813" cy="762000"/>
          </a:xfrm>
        </p:spPr>
        <p:txBody>
          <a:bodyPr>
            <a:normAutofit fontScale="90000"/>
          </a:bodyPr>
          <a:lstStyle/>
          <a:p>
            <a:pPr marL="715963" indent="-715963" algn="l">
              <a:defRPr/>
            </a:pPr>
            <a:r>
              <a:rPr lang="en-US" b="1" kern="1200" dirty="0">
                <a:effectLst>
                  <a:glow rad="317500">
                    <a:schemeClr val="bg2">
                      <a:alpha val="90000"/>
                    </a:schemeClr>
                  </a:glow>
                </a:effectLst>
                <a:latin typeface="Arial"/>
                <a:cs typeface="Arial"/>
              </a:rPr>
              <a:t>The Spies Return</a:t>
            </a:r>
          </a:p>
        </p:txBody>
      </p:sp>
      <p:sp>
        <p:nvSpPr>
          <p:cNvPr id="150532" name="Rectangle 5"/>
          <p:cNvSpPr>
            <a:spLocks noChangeArrowheads="1"/>
          </p:cNvSpPr>
          <p:nvPr/>
        </p:nvSpPr>
        <p:spPr bwMode="auto">
          <a:xfrm>
            <a:off x="-234950" y="1397000"/>
            <a:ext cx="184150" cy="36671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algn="l"/>
            <a:endParaRPr lang="en-US" sz="1800" b="0">
              <a:solidFill>
                <a:srgbClr val="FFFFFF"/>
              </a:solidFill>
            </a:endParaRPr>
          </a:p>
        </p:txBody>
      </p:sp>
      <p:sp>
        <p:nvSpPr>
          <p:cNvPr id="1349638" name="Text Box 6"/>
          <p:cNvSpPr txBox="1">
            <a:spLocks noChangeArrowheads="1"/>
          </p:cNvSpPr>
          <p:nvPr/>
        </p:nvSpPr>
        <p:spPr bwMode="auto">
          <a:xfrm>
            <a:off x="3505200" y="5638800"/>
            <a:ext cx="5486400" cy="830997"/>
          </a:xfrm>
          <a:prstGeom prst="rect">
            <a:avLst/>
          </a:prstGeom>
          <a:noFill/>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normAutofit fontScale="97500"/>
          </a:bodyPr>
          <a:lstStyle>
            <a:defPPr>
              <a:defRPr lang="en-US"/>
            </a:defPPr>
            <a:lvl1pPr marL="715963" indent="-715963" algn="r">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eaLnBrk="0" hangingPunct="0">
              <a:defRPr/>
            </a:pPr>
            <a:r>
              <a:rPr lang="en-US" dirty="0">
                <a:solidFill>
                  <a:srgbClr val="FFFFFF"/>
                </a:solidFill>
                <a:effectLst>
                  <a:glow rad="317500">
                    <a:srgbClr val="212121">
                      <a:alpha val="90000"/>
                    </a:srgbClr>
                  </a:glow>
                </a:effectLst>
                <a:ea typeface="ＭＳ Ｐゴシック"/>
              </a:rPr>
              <a:t>Numbers 13</a:t>
            </a:r>
          </a:p>
        </p:txBody>
      </p:sp>
    </p:spTree>
    <p:extLst>
      <p:ext uri="{BB962C8B-B14F-4D97-AF65-F5344CB8AC3E}">
        <p14:creationId xmlns:p14="http://schemas.microsoft.com/office/powerpoint/2010/main" val="1795021130"/>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8050" name="Rectangle 2"/>
          <p:cNvSpPr>
            <a:spLocks noGrp="1" noChangeArrowheads="1"/>
          </p:cNvSpPr>
          <p:nvPr>
            <p:ph type="ctrTitle"/>
          </p:nvPr>
        </p:nvSpPr>
        <p:spPr>
          <a:xfrm>
            <a:off x="1371600" y="381000"/>
            <a:ext cx="7772400" cy="1143000"/>
          </a:xfrm>
        </p:spPr>
        <p:txBody>
          <a:bodyPr/>
          <a:lstStyle/>
          <a:p>
            <a:r>
              <a:rPr lang="en-US" sz="4800" b="1"/>
              <a:t>What is a spiritual gift?</a:t>
            </a:r>
            <a:endParaRPr lang="en-US"/>
          </a:p>
        </p:txBody>
      </p:sp>
      <p:sp>
        <p:nvSpPr>
          <p:cNvPr id="2178051" name="Rectangle 3"/>
          <p:cNvSpPr>
            <a:spLocks noChangeArrowheads="1"/>
          </p:cNvSpPr>
          <p:nvPr/>
        </p:nvSpPr>
        <p:spPr bwMode="auto">
          <a:xfrm>
            <a:off x="2123729" y="2514601"/>
            <a:ext cx="6768752" cy="41549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lIns="91416" tIns="45709" rIns="91416" bIns="45709">
            <a:spAutoFit/>
          </a:bodyPr>
          <a:lstStyle/>
          <a:p>
            <a:pPr marL="685695" indent="-685695" algn="l">
              <a:buFont typeface="Arial"/>
              <a:buChar char="•"/>
            </a:pPr>
            <a:r>
              <a:rPr lang="ru-RU" altLang="ja-JP" sz="4400" dirty="0">
                <a:solidFill>
                  <a:srgbClr val="FFFF00"/>
                </a:solidFill>
                <a:effectLst>
                  <a:outerShdw blurRad="73025" dist="114300" dir="2700000" algn="tl" rotWithShape="0">
                    <a:srgbClr val="000000">
                      <a:alpha val="88000"/>
                    </a:srgbClr>
                  </a:outerShdw>
                </a:effectLst>
                <a:latin typeface="Sand" charset="0"/>
                <a:cs typeface="Arial" charset="0"/>
              </a:rPr>
              <a:t>"</a:t>
            </a:r>
            <a:r>
              <a:rPr lang="en-US" sz="4400" dirty="0">
                <a:solidFill>
                  <a:srgbClr val="FFFF00"/>
                </a:solidFill>
                <a:effectLst>
                  <a:outerShdw blurRad="73025" dist="114300" dir="2700000" algn="tl" rotWithShape="0">
                    <a:srgbClr val="000000">
                      <a:alpha val="88000"/>
                    </a:srgbClr>
                  </a:outerShdw>
                </a:effectLst>
                <a:latin typeface="Sand" charset="0"/>
                <a:cs typeface="Arial" charset="0"/>
              </a:rPr>
              <a:t>a God-given ability for service</a:t>
            </a:r>
            <a:r>
              <a:rPr lang="ru-RU" altLang="ja-JP" sz="4400" dirty="0">
                <a:solidFill>
                  <a:srgbClr val="FFFF00"/>
                </a:solidFill>
                <a:effectLst>
                  <a:outerShdw blurRad="73025" dist="114300" dir="2700000" algn="tl" rotWithShape="0">
                    <a:srgbClr val="000000">
                      <a:alpha val="88000"/>
                    </a:srgbClr>
                  </a:outerShdw>
                </a:effectLst>
                <a:latin typeface="Sand" charset="0"/>
                <a:cs typeface="Arial" charset="0"/>
              </a:rPr>
              <a:t>"</a:t>
            </a:r>
            <a:r>
              <a:rPr lang="en-US" sz="4400" dirty="0">
                <a:solidFill>
                  <a:srgbClr val="FFFF00"/>
                </a:solidFill>
                <a:effectLst>
                  <a:outerShdw blurRad="73025" dist="114300" dir="2700000" algn="tl" rotWithShape="0">
                    <a:srgbClr val="000000">
                      <a:alpha val="88000"/>
                    </a:srgbClr>
                  </a:outerShdw>
                </a:effectLst>
                <a:latin typeface="Sand" charset="0"/>
                <a:cs typeface="Arial" charset="0"/>
              </a:rPr>
              <a:t> (Ryrie)</a:t>
            </a:r>
          </a:p>
          <a:p>
            <a:pPr marL="685695" indent="-685695" algn="l">
              <a:buFont typeface="Arial"/>
              <a:buChar char="•"/>
            </a:pPr>
            <a:endParaRPr lang="en-US" sz="4400" dirty="0">
              <a:solidFill>
                <a:srgbClr val="FFFF00"/>
              </a:solidFill>
              <a:effectLst>
                <a:outerShdw blurRad="73025" dist="114300" dir="2700000" algn="tl" rotWithShape="0">
                  <a:srgbClr val="000000">
                    <a:alpha val="88000"/>
                  </a:srgbClr>
                </a:outerShdw>
              </a:effectLst>
              <a:latin typeface="Sand" charset="0"/>
              <a:cs typeface="Arial" charset="0"/>
            </a:endParaRPr>
          </a:p>
          <a:p>
            <a:pPr marL="685695" indent="-685695" algn="l">
              <a:buFont typeface="Arial"/>
              <a:buChar char="•"/>
            </a:pPr>
            <a:r>
              <a:rPr lang="ru-RU" altLang="ja-JP" sz="4400" dirty="0">
                <a:solidFill>
                  <a:srgbClr val="FFFF00"/>
                </a:solidFill>
                <a:effectLst>
                  <a:outerShdw blurRad="73025" dist="114300" dir="2700000" algn="tl" rotWithShape="0">
                    <a:srgbClr val="000000">
                      <a:alpha val="88000"/>
                    </a:srgbClr>
                  </a:outerShdw>
                </a:effectLst>
                <a:latin typeface="Sand" charset="0"/>
                <a:cs typeface="Arial" charset="0"/>
              </a:rPr>
              <a:t>"</a:t>
            </a:r>
            <a:r>
              <a:rPr lang="en-US" sz="4400" dirty="0">
                <a:solidFill>
                  <a:srgbClr val="FFFF00"/>
                </a:solidFill>
                <a:effectLst>
                  <a:outerShdw blurRad="73025" dist="114300" dir="2700000" algn="tl" rotWithShape="0">
                    <a:srgbClr val="000000">
                      <a:alpha val="88000"/>
                    </a:srgbClr>
                  </a:outerShdw>
                </a:effectLst>
                <a:latin typeface="Sand" charset="0"/>
                <a:cs typeface="Arial" charset="0"/>
              </a:rPr>
              <a:t>a spiritual capacity for development</a:t>
            </a:r>
            <a:r>
              <a:rPr lang="ru-RU" altLang="ja-JP" sz="4400" dirty="0">
                <a:solidFill>
                  <a:srgbClr val="FFFF00"/>
                </a:solidFill>
                <a:effectLst>
                  <a:outerShdw blurRad="73025" dist="114300" dir="2700000" algn="tl" rotWithShape="0">
                    <a:srgbClr val="000000">
                      <a:alpha val="88000"/>
                    </a:srgbClr>
                  </a:outerShdw>
                </a:effectLst>
                <a:latin typeface="Sand" charset="0"/>
                <a:cs typeface="Arial" charset="0"/>
              </a:rPr>
              <a:t>"</a:t>
            </a:r>
            <a:r>
              <a:rPr lang="en-US" altLang="ja-JP" sz="4400" dirty="0">
                <a:solidFill>
                  <a:srgbClr val="FFFF00"/>
                </a:solidFill>
                <a:effectLst>
                  <a:outerShdw blurRad="73025" dist="114300" dir="2700000" algn="tl" rotWithShape="0">
                    <a:srgbClr val="000000">
                      <a:alpha val="88000"/>
                    </a:srgbClr>
                  </a:outerShdw>
                </a:effectLst>
                <a:latin typeface="Sand" charset="0"/>
                <a:cs typeface="Arial" charset="0"/>
              </a:rPr>
              <a:t> </a:t>
            </a:r>
            <a:br>
              <a:rPr lang="en-US" altLang="ja-JP" sz="4400" dirty="0">
                <a:solidFill>
                  <a:srgbClr val="FFFF00"/>
                </a:solidFill>
                <a:effectLst>
                  <a:outerShdw blurRad="73025" dist="114300" dir="2700000" algn="tl" rotWithShape="0">
                    <a:srgbClr val="000000">
                      <a:alpha val="88000"/>
                    </a:srgbClr>
                  </a:outerShdw>
                </a:effectLst>
                <a:latin typeface="Sand" charset="0"/>
                <a:cs typeface="Arial" charset="0"/>
              </a:rPr>
            </a:br>
            <a:r>
              <a:rPr lang="en-US" altLang="ja-JP" sz="4400" dirty="0">
                <a:solidFill>
                  <a:srgbClr val="FFFF00"/>
                </a:solidFill>
                <a:effectLst>
                  <a:outerShdw blurRad="73025" dist="114300" dir="2700000" algn="tl" rotWithShape="0">
                    <a:srgbClr val="000000">
                      <a:alpha val="88000"/>
                    </a:srgbClr>
                  </a:outerShdw>
                </a:effectLst>
                <a:latin typeface="Sand" charset="0"/>
                <a:cs typeface="Arial" charset="0"/>
              </a:rPr>
              <a:t>(</a:t>
            </a:r>
            <a:r>
              <a:rPr lang="en-US" altLang="ja-JP" sz="4400" dirty="0" err="1">
                <a:solidFill>
                  <a:srgbClr val="FFFF00"/>
                </a:solidFill>
                <a:effectLst>
                  <a:outerShdw blurRad="73025" dist="114300" dir="2700000" algn="tl" rotWithShape="0">
                    <a:srgbClr val="000000">
                      <a:alpha val="88000"/>
                    </a:srgbClr>
                  </a:outerShdw>
                </a:effectLst>
                <a:latin typeface="Sand" charset="0"/>
                <a:cs typeface="Arial" charset="0"/>
              </a:rPr>
              <a:t>Radmacher</a:t>
            </a:r>
            <a:r>
              <a:rPr lang="en-US" altLang="ja-JP" sz="4400" dirty="0">
                <a:solidFill>
                  <a:srgbClr val="FFFF00"/>
                </a:solidFill>
                <a:effectLst>
                  <a:outerShdw blurRad="73025" dist="114300" dir="2700000" algn="tl" rotWithShape="0">
                    <a:srgbClr val="000000">
                      <a:alpha val="88000"/>
                    </a:srgbClr>
                  </a:outerShdw>
                </a:effectLst>
                <a:latin typeface="Sand" charset="0"/>
                <a:cs typeface="Arial" charset="0"/>
              </a:rPr>
              <a:t>)</a:t>
            </a:r>
            <a:endParaRPr lang="en-US" sz="4400" dirty="0">
              <a:solidFill>
                <a:srgbClr val="FFFF00"/>
              </a:solidFill>
              <a:effectLst>
                <a:outerShdw blurRad="73025" dist="114300" dir="2700000" algn="tl" rotWithShape="0">
                  <a:srgbClr val="000000">
                    <a:alpha val="88000"/>
                  </a:srgbClr>
                </a:outerShdw>
              </a:effectLst>
              <a:latin typeface="Sand" charset="0"/>
              <a:cs typeface="Arial" charset="0"/>
            </a:endParaRPr>
          </a:p>
        </p:txBody>
      </p:sp>
    </p:spTree>
    <p:extLst>
      <p:ext uri="{BB962C8B-B14F-4D97-AF65-F5344CB8AC3E}">
        <p14:creationId xmlns:p14="http://schemas.microsoft.com/office/powerpoint/2010/main" val="2195033964"/>
      </p:ext>
    </p:extLst>
  </p:cSld>
  <p:clrMapOvr>
    <a:masterClrMapping/>
  </p:clrMapOvr>
  <p:transition>
    <p:cut/>
  </p:transition>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9074" name="Rectangle 2"/>
          <p:cNvSpPr>
            <a:spLocks noGrp="1" noChangeArrowheads="1"/>
          </p:cNvSpPr>
          <p:nvPr>
            <p:ph type="ctrTitle"/>
          </p:nvPr>
        </p:nvSpPr>
        <p:spPr>
          <a:xfrm>
            <a:off x="1066801" y="381000"/>
            <a:ext cx="8153400" cy="1143000"/>
          </a:xfrm>
        </p:spPr>
        <p:txBody>
          <a:bodyPr/>
          <a:lstStyle/>
          <a:p>
            <a:r>
              <a:rPr lang="en-US" b="1" dirty="0"/>
              <a:t>What is         a spiritual gift?</a:t>
            </a:r>
            <a:endParaRPr lang="en-US" sz="4000" dirty="0"/>
          </a:p>
        </p:txBody>
      </p:sp>
      <p:sp>
        <p:nvSpPr>
          <p:cNvPr id="2179075" name="Rectangle 3"/>
          <p:cNvSpPr>
            <a:spLocks noChangeArrowheads="1"/>
          </p:cNvSpPr>
          <p:nvPr/>
        </p:nvSpPr>
        <p:spPr bwMode="auto">
          <a:xfrm>
            <a:off x="2195736" y="2514600"/>
            <a:ext cx="6705599" cy="21236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lIns="91416" tIns="45709" rIns="91416" bIns="45709">
            <a:spAutoFit/>
          </a:bodyPr>
          <a:lstStyle/>
          <a:p>
            <a:pPr marL="685695" indent="-685695" algn="l">
              <a:buFont typeface="Arial"/>
              <a:buChar char="•"/>
            </a:pPr>
            <a:r>
              <a:rPr lang="en-US" sz="4400" dirty="0">
                <a:solidFill>
                  <a:srgbClr val="FFFF00"/>
                </a:solidFill>
                <a:effectLst>
                  <a:outerShdw blurRad="73025" dist="114300" dir="2700000" algn="tl" rotWithShape="0">
                    <a:srgbClr val="000000">
                      <a:alpha val="88000"/>
                    </a:srgbClr>
                  </a:outerShdw>
                </a:effectLst>
                <a:latin typeface="Sand" charset="0"/>
                <a:cs typeface="Arial" charset="0"/>
              </a:rPr>
              <a:t>Place of service</a:t>
            </a:r>
          </a:p>
          <a:p>
            <a:pPr marL="685695" indent="-685695" algn="l">
              <a:buFont typeface="Arial"/>
              <a:buChar char="•"/>
            </a:pPr>
            <a:r>
              <a:rPr lang="en-US" sz="4400" dirty="0">
                <a:solidFill>
                  <a:srgbClr val="FFFF00"/>
                </a:solidFill>
                <a:effectLst>
                  <a:outerShdw blurRad="73025" dist="114300" dir="2700000" algn="tl" rotWithShape="0">
                    <a:srgbClr val="000000">
                      <a:alpha val="88000"/>
                    </a:srgbClr>
                  </a:outerShdw>
                </a:effectLst>
                <a:latin typeface="Sand" charset="0"/>
                <a:cs typeface="Arial" charset="0"/>
              </a:rPr>
              <a:t>Age group ministry</a:t>
            </a:r>
          </a:p>
          <a:p>
            <a:pPr marL="685695" indent="-685695" algn="l">
              <a:buFont typeface="Arial"/>
              <a:buChar char="•"/>
            </a:pPr>
            <a:r>
              <a:rPr lang="en-US" sz="4400" dirty="0">
                <a:solidFill>
                  <a:srgbClr val="FFFF00"/>
                </a:solidFill>
                <a:effectLst>
                  <a:outerShdw blurRad="73025" dist="114300" dir="2700000" algn="tl" rotWithShape="0">
                    <a:srgbClr val="000000">
                      <a:alpha val="88000"/>
                    </a:srgbClr>
                  </a:outerShdw>
                </a:effectLst>
                <a:latin typeface="Sand" charset="0"/>
                <a:cs typeface="Arial" charset="0"/>
              </a:rPr>
              <a:t>Natural talent</a:t>
            </a:r>
          </a:p>
        </p:txBody>
      </p:sp>
      <p:sp>
        <p:nvSpPr>
          <p:cNvPr id="2179076" name="WordArt 4"/>
          <p:cNvSpPr>
            <a:spLocks noChangeArrowheads="1" noChangeShapeType="1" noTextEdit="1"/>
          </p:cNvSpPr>
          <p:nvPr/>
        </p:nvSpPr>
        <p:spPr bwMode="auto">
          <a:xfrm>
            <a:off x="3733800" y="0"/>
            <a:ext cx="914400" cy="1562100"/>
          </a:xfrm>
          <a:prstGeom prst="rect">
            <a:avLst/>
          </a:prstGeom>
        </p:spPr>
        <p:txBody>
          <a:bodyPr wrap="none" lIns="91416" tIns="45709" rIns="91416" bIns="45709" fromWordArt="1">
            <a:prstTxWarp prst="textSlantUp">
              <a:avLst>
                <a:gd name="adj" fmla="val 32056"/>
              </a:avLst>
            </a:prstTxWarp>
          </a:bodyPr>
          <a:lstStyle/>
          <a:p>
            <a:pPr eaLnBrk="0" hangingPunct="0"/>
            <a:r>
              <a:rPr lang="en-US" sz="3600" b="0" kern="10">
                <a:ln w="9525">
                  <a:solidFill>
                    <a:srgbClr val="CC99FF"/>
                  </a:solidFill>
                  <a:round/>
                  <a:headEnd/>
                  <a:tailEnd/>
                </a:ln>
                <a:gradFill rotWithShape="0">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rPr>
              <a:t>NOT</a:t>
            </a:r>
          </a:p>
        </p:txBody>
      </p:sp>
    </p:spTree>
    <p:extLst>
      <p:ext uri="{BB962C8B-B14F-4D97-AF65-F5344CB8AC3E}">
        <p14:creationId xmlns:p14="http://schemas.microsoft.com/office/powerpoint/2010/main" val="2418111475"/>
      </p:ext>
    </p:extLst>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179075">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2179075">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2179075">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79075" grpId="0" build="p" autoUpdateAnimBg="0"/>
    </p:bldLst>
  </p:timing>
</p:sld>
</file>

<file path=ppt/slides/slide19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184195" name="Picture 3" descr="image01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55776" y="8077"/>
            <a:ext cx="4536504" cy="6839923"/>
          </a:xfrm>
          <a:prstGeom prst="rect">
            <a:avLst/>
          </a:prstGeom>
          <a:noFill/>
          <a:extLst>
            <a:ext uri="{909E8E84-426E-40dd-AFC4-6F175D3DCCD1}">
              <a14:hiddenFill xmlns:a14="http://schemas.microsoft.com/office/drawing/2010/main" xmlns="">
                <a:solidFill>
                  <a:srgbClr val="FFFFFF"/>
                </a:solidFill>
              </a14:hiddenFill>
            </a:ext>
          </a:extLst>
        </p:spPr>
      </p:pic>
      <p:sp>
        <p:nvSpPr>
          <p:cNvPr id="2184194" name="Rectangle 2"/>
          <p:cNvSpPr>
            <a:spLocks noGrp="1" noChangeArrowheads="1"/>
          </p:cNvSpPr>
          <p:nvPr>
            <p:ph type="title" idx="4294967295"/>
          </p:nvPr>
        </p:nvSpPr>
        <p:spPr>
          <a:xfrm>
            <a:off x="323528" y="457200"/>
            <a:ext cx="8820472" cy="990600"/>
          </a:xfrm>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gradFill rotWithShape="0">
                  <a:gsLst>
                    <a:gs pos="0">
                      <a:schemeClr val="tx2"/>
                    </a:gs>
                    <a:gs pos="100000">
                      <a:schemeClr val="tx2">
                        <a:gamma/>
                        <a:shade val="46275"/>
                        <a:invGamma/>
                        <a:alpha val="3999"/>
                      </a:schemeClr>
                    </a:gs>
                  </a:gsLst>
                  <a:lin ang="5400000" scaled="1"/>
                </a:gradFill>
              </a14:hiddenFill>
            </a:ext>
            <a:ext uri="{91240B29-F687-4f45-9708-019B960494DF}">
              <a14:hiddenLine xmlns:a14="http://schemas.microsoft.com/office/drawing/2010/main" xmlns="" w="9525" cap="flat" cmpd="sng">
                <a:solidFill>
                  <a:schemeClr val="tx1"/>
                </a:solidFill>
                <a:prstDash val="solid"/>
                <a:miter lim="800000"/>
                <a:headEnd/>
                <a:tailEnd/>
              </a14:hiddenLine>
            </a:ext>
          </a:extLst>
        </p:spPr>
        <p:txBody>
          <a:bodyPr/>
          <a:lstStyle/>
          <a:p>
            <a:pPr algn="l"/>
            <a:r>
              <a:rPr lang="en-US" b="1" dirty="0">
                <a:solidFill>
                  <a:schemeClr val="bg1"/>
                </a:solidFill>
              </a:rPr>
              <a:t>Me?  Gifted?</a:t>
            </a:r>
            <a:endParaRPr lang="en-US" sz="1800" b="1" dirty="0">
              <a:solidFill>
                <a:schemeClr val="bg1"/>
              </a:solidFill>
            </a:endParaRPr>
          </a:p>
        </p:txBody>
      </p:sp>
    </p:spTree>
    <p:extLst>
      <p:ext uri="{BB962C8B-B14F-4D97-AF65-F5344CB8AC3E}">
        <p14:creationId xmlns:p14="http://schemas.microsoft.com/office/powerpoint/2010/main" val="1027271755"/>
      </p:ext>
    </p:extLst>
  </p:cSld>
  <p:clrMapOvr>
    <a:masterClrMapping/>
  </p:clrMapOvr>
  <p:transition spd="med">
    <p:randomBar dir="vert"/>
  </p:transition>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8290" name="Rectangle 2"/>
          <p:cNvSpPr>
            <a:spLocks noGrp="1" noChangeArrowheads="1"/>
          </p:cNvSpPr>
          <p:nvPr>
            <p:ph type="ctrTitle"/>
          </p:nvPr>
        </p:nvSpPr>
        <p:spPr>
          <a:xfrm>
            <a:off x="1371600" y="152400"/>
            <a:ext cx="7772400" cy="1447800"/>
          </a:xfrm>
          <a:noFill/>
        </p:spPr>
        <p:txBody>
          <a:bodyPr/>
          <a:lstStyle/>
          <a:p>
            <a:r>
              <a:rPr lang="en-US" sz="4800" b="1">
                <a:solidFill>
                  <a:srgbClr val="FFFFFF"/>
                </a:solidFill>
              </a:rPr>
              <a:t>Basic Issues in 1 Cor 12</a:t>
            </a:r>
            <a:endParaRPr lang="en-US" sz="5400">
              <a:solidFill>
                <a:schemeClr val="bg1"/>
              </a:solidFill>
            </a:endParaRPr>
          </a:p>
        </p:txBody>
      </p:sp>
      <p:sp>
        <p:nvSpPr>
          <p:cNvPr id="2188291" name="Text Box 3"/>
          <p:cNvSpPr txBox="1">
            <a:spLocks noChangeArrowheads="1"/>
          </p:cNvSpPr>
          <p:nvPr/>
        </p:nvSpPr>
        <p:spPr bwMode="auto">
          <a:xfrm>
            <a:off x="2209800" y="2125664"/>
            <a:ext cx="4090392" cy="424730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lIns="91416" tIns="45709" rIns="91416" bIns="45709">
            <a:spAutoFit/>
          </a:bodyPr>
          <a:lstStyle>
            <a:defPPr>
              <a:defRPr lang="en-US"/>
            </a:defPPr>
            <a:lvl1pPr marL="685800" indent="-685800" algn="l">
              <a:buFont typeface="Arial"/>
              <a:buChar char="•"/>
              <a:defRPr sz="4400">
                <a:solidFill>
                  <a:srgbClr val="FFFF00"/>
                </a:solidFill>
                <a:effectLst>
                  <a:outerShdw blurRad="73025" dist="114300" dir="2700000" algn="tl" rotWithShape="0">
                    <a:srgbClr val="000000">
                      <a:alpha val="88000"/>
                    </a:srgbClr>
                  </a:outerShdw>
                </a:effectLst>
                <a:latin typeface="Sand" charset="0"/>
                <a:cs typeface="Arial" charset="0"/>
              </a:defRPr>
            </a:lvl1pPr>
          </a:lstStyle>
          <a:p>
            <a:r>
              <a:rPr lang="en-US" sz="5400" dirty="0"/>
              <a:t>What</a:t>
            </a:r>
          </a:p>
          <a:p>
            <a:r>
              <a:rPr lang="en-US" sz="5400" dirty="0"/>
              <a:t>Who</a:t>
            </a:r>
          </a:p>
          <a:p>
            <a:r>
              <a:rPr lang="en-US" sz="5400" dirty="0"/>
              <a:t>Where</a:t>
            </a:r>
          </a:p>
          <a:p>
            <a:r>
              <a:rPr lang="en-US" sz="5400" dirty="0"/>
              <a:t>When</a:t>
            </a:r>
          </a:p>
          <a:p>
            <a:r>
              <a:rPr lang="en-US" sz="5400" dirty="0"/>
              <a:t>Why</a:t>
            </a:r>
          </a:p>
        </p:txBody>
      </p:sp>
      <p:sp>
        <p:nvSpPr>
          <p:cNvPr id="2188292" name="Text Box 4"/>
          <p:cNvSpPr txBox="1">
            <a:spLocks noChangeArrowheads="1"/>
          </p:cNvSpPr>
          <p:nvPr/>
        </p:nvSpPr>
        <p:spPr bwMode="auto">
          <a:xfrm>
            <a:off x="8382000" y="76200"/>
            <a:ext cx="685800" cy="461643"/>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lvl1pPr marL="914400" indent="-914400" algn="l">
              <a:defRPr sz="2400">
                <a:solidFill>
                  <a:schemeClr val="tx1"/>
                </a:solidFill>
                <a:latin typeface="Times New Roman" charset="0"/>
                <a:ea typeface="ＭＳ Ｐゴシック" charset="0"/>
              </a:defRPr>
            </a:lvl1pPr>
            <a:lvl2pPr marL="1260475" algn="l">
              <a:defRPr sz="2400">
                <a:solidFill>
                  <a:schemeClr val="tx1"/>
                </a:solidFill>
                <a:latin typeface="Times New Roman" charset="0"/>
                <a:ea typeface="ＭＳ Ｐゴシック" charset="0"/>
              </a:defRPr>
            </a:lvl2pPr>
            <a:lvl3pPr marL="1374775" algn="l">
              <a:defRPr sz="2400">
                <a:solidFill>
                  <a:schemeClr val="tx1"/>
                </a:solidFill>
                <a:latin typeface="Times New Roman" charset="0"/>
                <a:ea typeface="ＭＳ Ｐゴシック" charset="0"/>
              </a:defRPr>
            </a:lvl3pPr>
            <a:lvl4pPr marL="1489075" algn="l">
              <a:defRPr sz="2400">
                <a:solidFill>
                  <a:schemeClr val="tx1"/>
                </a:solidFill>
                <a:latin typeface="Times New Roman" charset="0"/>
                <a:ea typeface="ＭＳ Ｐゴシック" charset="0"/>
              </a:defRPr>
            </a:lvl4pPr>
            <a:lvl5pPr algn="l">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a:r>
              <a:rPr lang="en-US">
                <a:solidFill>
                  <a:srgbClr val="FFCC99"/>
                </a:solidFill>
                <a:latin typeface="Arial" charset="0"/>
                <a:cs typeface="+mn-cs"/>
              </a:rPr>
              <a:t>2</a:t>
            </a:r>
            <a:endParaRPr lang="en-US" i="1">
              <a:solidFill>
                <a:srgbClr val="FFCC99"/>
              </a:solidFill>
              <a:cs typeface="+mn-cs"/>
            </a:endParaRPr>
          </a:p>
        </p:txBody>
      </p:sp>
      <p:sp>
        <p:nvSpPr>
          <p:cNvPr id="2188293" name="Oval 5"/>
          <p:cNvSpPr>
            <a:spLocks noChangeArrowheads="1"/>
          </p:cNvSpPr>
          <p:nvPr/>
        </p:nvSpPr>
        <p:spPr bwMode="auto">
          <a:xfrm>
            <a:off x="1828800" y="4725144"/>
            <a:ext cx="3581400" cy="762000"/>
          </a:xfrm>
          <a:prstGeom prst="ellipse">
            <a:avLst/>
          </a:prstGeom>
          <a:noFill/>
          <a:ln w="7620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16" tIns="45709" rIns="91416" bIns="45709" anchor="ctr"/>
          <a:lstStyle/>
          <a:p>
            <a:pPr eaLnBrk="0" hangingPunct="0"/>
            <a:endParaRPr lang="en-US" sz="1600" b="0">
              <a:solidFill>
                <a:srgbClr val="FFCC99"/>
              </a:solidFill>
              <a:latin typeface="Times New Roman" charset="0"/>
              <a:cs typeface="+mn-cs"/>
            </a:endParaRPr>
          </a:p>
        </p:txBody>
      </p:sp>
    </p:spTree>
    <p:extLst>
      <p:ext uri="{BB962C8B-B14F-4D97-AF65-F5344CB8AC3E}">
        <p14:creationId xmlns:p14="http://schemas.microsoft.com/office/powerpoint/2010/main" val="4139841416"/>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2386"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16" tIns="45709" rIns="91416" bIns="45709" anchor="ctr"/>
          <a:lstStyle/>
          <a:p>
            <a:pPr eaLnBrk="0" hangingPunct="0"/>
            <a:endParaRPr lang="en-US" sz="1400" b="0">
              <a:solidFill>
                <a:srgbClr val="000000"/>
              </a:solidFill>
              <a:latin typeface="Arial"/>
              <a:cs typeface="Arial"/>
            </a:endParaRPr>
          </a:p>
        </p:txBody>
      </p:sp>
      <p:grpSp>
        <p:nvGrpSpPr>
          <p:cNvPr id="2192387" name="Group 3"/>
          <p:cNvGrpSpPr>
            <a:grpSpLocks/>
          </p:cNvGrpSpPr>
          <p:nvPr/>
        </p:nvGrpSpPr>
        <p:grpSpPr bwMode="auto">
          <a:xfrm>
            <a:off x="-53970" y="0"/>
            <a:ext cx="9350375" cy="7031038"/>
            <a:chOff x="-34" y="0"/>
            <a:chExt cx="5890" cy="4429"/>
          </a:xfrm>
        </p:grpSpPr>
        <p:sp>
          <p:nvSpPr>
            <p:cNvPr id="2192388"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400" b="0">
                <a:solidFill>
                  <a:srgbClr val="000000"/>
                </a:solidFill>
                <a:latin typeface="Arial"/>
                <a:cs typeface="Arial"/>
              </a:endParaRPr>
            </a:p>
          </p:txBody>
        </p:sp>
        <p:sp>
          <p:nvSpPr>
            <p:cNvPr id="2192389"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400" b="0">
                <a:solidFill>
                  <a:srgbClr val="000000"/>
                </a:solidFill>
                <a:latin typeface="Arial"/>
                <a:cs typeface="Arial"/>
              </a:endParaRPr>
            </a:p>
          </p:txBody>
        </p:sp>
      </p:grpSp>
      <p:sp>
        <p:nvSpPr>
          <p:cNvPr id="2192390" name="AutoShape 6"/>
          <p:cNvSpPr>
            <a:spLocks noChangeArrowheads="1"/>
          </p:cNvSpPr>
          <p:nvPr/>
        </p:nvSpPr>
        <p:spPr bwMode="auto">
          <a:xfrm>
            <a:off x="2209800" y="1295401"/>
            <a:ext cx="4876800" cy="4038600"/>
          </a:xfrm>
          <a:prstGeom prst="triangle">
            <a:avLst>
              <a:gd name="adj" fmla="val 50000"/>
            </a:avLst>
          </a:prstGeom>
          <a:noFill/>
          <a:ln w="76200">
            <a:solidFill>
              <a:srgbClr val="FF3300"/>
            </a:solidFill>
            <a:miter lim="800000"/>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Lst>
        </p:spPr>
        <p:txBody>
          <a:bodyPr wrap="none" lIns="91416" tIns="45709" rIns="91416" bIns="45709" anchor="ctr"/>
          <a:lstStyle/>
          <a:p>
            <a:pPr eaLnBrk="0" hangingPunct="0"/>
            <a:endParaRPr lang="en-US" sz="1400" b="0">
              <a:solidFill>
                <a:srgbClr val="000000"/>
              </a:solidFill>
              <a:latin typeface="Arial"/>
              <a:cs typeface="Arial"/>
            </a:endParaRPr>
          </a:p>
        </p:txBody>
      </p:sp>
      <p:sp>
        <p:nvSpPr>
          <p:cNvPr id="2192391" name="Text Box 7"/>
          <p:cNvSpPr txBox="1">
            <a:spLocks noChangeArrowheads="1"/>
          </p:cNvSpPr>
          <p:nvPr/>
        </p:nvSpPr>
        <p:spPr bwMode="auto">
          <a:xfrm>
            <a:off x="3581400" y="381003"/>
            <a:ext cx="5562600" cy="40010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1416" tIns="45709" rIns="91416" bIns="45709">
            <a:spAutoFit/>
          </a:bodyPr>
          <a:lstStyle/>
          <a:p>
            <a:pPr algn="l">
              <a:spcBef>
                <a:spcPct val="50000"/>
              </a:spcBef>
              <a:buFontTx/>
              <a:buChar char="•"/>
            </a:pPr>
            <a:endParaRPr lang="en-US" sz="2000" b="0">
              <a:solidFill>
                <a:srgbClr val="000000"/>
              </a:solidFill>
              <a:latin typeface="Arial"/>
              <a:cs typeface="Arial"/>
            </a:endParaRPr>
          </a:p>
        </p:txBody>
      </p:sp>
      <p:sp>
        <p:nvSpPr>
          <p:cNvPr id="2192392" name="Text Box 8"/>
          <p:cNvSpPr txBox="1">
            <a:spLocks noChangeArrowheads="1"/>
          </p:cNvSpPr>
          <p:nvPr/>
        </p:nvSpPr>
        <p:spPr bwMode="auto">
          <a:xfrm>
            <a:off x="228600" y="381001"/>
            <a:ext cx="8915400" cy="507830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lvl1pPr marL="919163" indent="-811213" algn="l">
              <a:defRPr sz="2400">
                <a:solidFill>
                  <a:schemeClr val="tx1"/>
                </a:solidFill>
                <a:latin typeface="Times New Roman" charset="0"/>
                <a:ea typeface="ＭＳ Ｐゴシック" charset="0"/>
              </a:defRPr>
            </a:lvl1pPr>
            <a:lvl2pPr marL="1316038" algn="l">
              <a:defRPr sz="2400">
                <a:solidFill>
                  <a:schemeClr val="tx1"/>
                </a:solidFill>
                <a:latin typeface="Times New Roman" charset="0"/>
                <a:ea typeface="ＭＳ Ｐゴシック" charset="0"/>
              </a:defRPr>
            </a:lvl2pPr>
            <a:lvl3pPr marL="1430338" algn="l">
              <a:defRPr sz="2400">
                <a:solidFill>
                  <a:schemeClr val="tx1"/>
                </a:solidFill>
                <a:latin typeface="Times New Roman" charset="0"/>
                <a:ea typeface="ＭＳ Ｐゴシック" charset="0"/>
              </a:defRPr>
            </a:lvl3pPr>
            <a:lvl4pPr marL="1544638" algn="l">
              <a:defRPr sz="2400">
                <a:solidFill>
                  <a:schemeClr val="tx1"/>
                </a:solidFill>
                <a:latin typeface="Times New Roman" charset="0"/>
                <a:ea typeface="ＭＳ Ｐゴシック" charset="0"/>
              </a:defRPr>
            </a:lvl4pPr>
            <a:lvl5pPr algn="l">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r>
              <a:rPr lang="en-US" sz="3600" i="1" baseline="30000" dirty="0">
                <a:solidFill>
                  <a:srgbClr val="FFFFFF"/>
                </a:solidFill>
                <a:latin typeface="Arial"/>
                <a:cs typeface="Arial"/>
              </a:rPr>
              <a:t>1</a:t>
            </a:r>
            <a:r>
              <a:rPr lang="en-US" sz="3600" i="1" dirty="0">
                <a:solidFill>
                  <a:srgbClr val="FFFFFF"/>
                </a:solidFill>
                <a:latin typeface="Arial"/>
                <a:cs typeface="Arial"/>
              </a:rPr>
              <a:t>Now about spiritual gifts, brothers, </a:t>
            </a:r>
            <a:br>
              <a:rPr lang="en-US" sz="3600" i="1" dirty="0">
                <a:solidFill>
                  <a:srgbClr val="FFFFFF"/>
                </a:solidFill>
                <a:latin typeface="Arial"/>
                <a:cs typeface="Arial"/>
              </a:rPr>
            </a:br>
            <a:r>
              <a:rPr lang="en-US" sz="3600" i="1" dirty="0">
                <a:solidFill>
                  <a:srgbClr val="FFFFFF"/>
                </a:solidFill>
                <a:latin typeface="Arial"/>
                <a:cs typeface="Arial"/>
              </a:rPr>
              <a:t>I do not want you to be ignorant. </a:t>
            </a:r>
          </a:p>
          <a:p>
            <a:r>
              <a:rPr lang="en-US" sz="3600" i="1" baseline="30000" dirty="0">
                <a:solidFill>
                  <a:srgbClr val="FFFFFF"/>
                </a:solidFill>
                <a:latin typeface="Arial"/>
                <a:cs typeface="Arial"/>
              </a:rPr>
              <a:t>2</a:t>
            </a:r>
            <a:r>
              <a:rPr lang="en-US" sz="3600" i="1" dirty="0">
                <a:solidFill>
                  <a:srgbClr val="FFFFFF"/>
                </a:solidFill>
                <a:latin typeface="Arial"/>
                <a:cs typeface="Arial"/>
              </a:rPr>
              <a:t>You know that when you were pagans, somehow or other you were led astray to mute idols. </a:t>
            </a:r>
          </a:p>
          <a:p>
            <a:r>
              <a:rPr lang="en-US" sz="3600" i="1" baseline="30000" dirty="0">
                <a:solidFill>
                  <a:srgbClr val="FFFFFF"/>
                </a:solidFill>
                <a:latin typeface="Arial"/>
                <a:cs typeface="Arial"/>
              </a:rPr>
              <a:t>3</a:t>
            </a:r>
            <a:r>
              <a:rPr lang="en-US" sz="3600" i="1" dirty="0">
                <a:solidFill>
                  <a:srgbClr val="FFFFFF"/>
                </a:solidFill>
                <a:latin typeface="Arial"/>
                <a:cs typeface="Arial"/>
              </a:rPr>
              <a:t>Therefore I tell you that no one who is speaking by the Spirit of God says, </a:t>
            </a:r>
            <a:r>
              <a:rPr lang="ru-RU" altLang="ja-JP" sz="3600" i="1" dirty="0">
                <a:solidFill>
                  <a:srgbClr val="FFFFFF"/>
                </a:solidFill>
                <a:latin typeface="Arial"/>
                <a:cs typeface="Arial"/>
              </a:rPr>
              <a:t>"</a:t>
            </a:r>
            <a:r>
              <a:rPr lang="en-US" sz="3600" i="1" dirty="0">
                <a:solidFill>
                  <a:srgbClr val="FFFFFF"/>
                </a:solidFill>
                <a:latin typeface="Arial"/>
                <a:cs typeface="Arial"/>
              </a:rPr>
              <a:t>Jesus is Lord,</a:t>
            </a:r>
            <a:r>
              <a:rPr lang="ru-RU" altLang="ja-JP" sz="3600" i="1" dirty="0">
                <a:solidFill>
                  <a:srgbClr val="FFFFFF"/>
                </a:solidFill>
                <a:latin typeface="Arial"/>
                <a:cs typeface="Arial"/>
              </a:rPr>
              <a:t>"</a:t>
            </a:r>
            <a:r>
              <a:rPr lang="en-US" sz="3600" i="1" dirty="0">
                <a:solidFill>
                  <a:srgbClr val="FFFFFF"/>
                </a:solidFill>
                <a:latin typeface="Arial"/>
                <a:cs typeface="Arial"/>
              </a:rPr>
              <a:t> except by the Holy Spirit.</a:t>
            </a:r>
          </a:p>
        </p:txBody>
      </p:sp>
      <p:sp>
        <p:nvSpPr>
          <p:cNvPr id="2192393" name="Rectangle 9"/>
          <p:cNvSpPr>
            <a:spLocks noGrp="1" noChangeArrowheads="1"/>
          </p:cNvSpPr>
          <p:nvPr>
            <p:ph type="title" idx="4294967295"/>
          </p:nvPr>
        </p:nvSpPr>
        <p:spPr>
          <a:xfrm>
            <a:off x="0" y="6278564"/>
            <a:ext cx="8229600" cy="523212"/>
          </a:xfrm>
          <a:noFill/>
          <a:ln/>
          <a:effectLst>
            <a:outerShdw blurRad="63500" dist="38099" dir="2700000" algn="ctr" rotWithShape="0">
              <a:schemeClr val="tx1">
                <a:alpha val="74998"/>
              </a:schemeClr>
            </a:outerShdw>
          </a:effectLst>
          <a:extLst>
            <a:ext uri="{91240B29-F687-4f45-9708-019B960494DF}">
              <a14:hiddenLine xmlns:a14="http://schemas.microsoft.com/office/drawing/2010/main" xmlns="" w="9525" cap="flat" cmpd="sng">
                <a:solidFill>
                  <a:schemeClr val="tx1"/>
                </a:solidFill>
                <a:prstDash val="solid"/>
                <a:miter lim="800000"/>
                <a:headEnd/>
                <a:tailEnd/>
              </a14:hiddenLine>
            </a:ext>
          </a:extLst>
        </p:spPr>
        <p:txBody>
          <a:bodyPr anchor="t">
            <a:spAutoFit/>
          </a:bodyPr>
          <a:lstStyle/>
          <a:p>
            <a:pPr algn="l">
              <a:spcBef>
                <a:spcPct val="50000"/>
              </a:spcBef>
            </a:pPr>
            <a:r>
              <a:rPr lang="en-US" sz="2800" b="1">
                <a:solidFill>
                  <a:schemeClr val="bg1"/>
                </a:solidFill>
                <a:latin typeface="Arial"/>
                <a:cs typeface="Arial"/>
              </a:rPr>
              <a:t>1 Corinthians 12:1-3 (NIV)</a:t>
            </a:r>
          </a:p>
        </p:txBody>
      </p:sp>
    </p:spTree>
    <p:extLst>
      <p:ext uri="{BB962C8B-B14F-4D97-AF65-F5344CB8AC3E}">
        <p14:creationId xmlns:p14="http://schemas.microsoft.com/office/powerpoint/2010/main" val="3409878463"/>
      </p:ext>
    </p:extLst>
  </p:cSld>
  <p:clrMapOvr>
    <a:masterClrMapping/>
  </p:clrMapOvr>
  <p:transition spd="slow">
    <p:randomBar dir="vert"/>
  </p:transition>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6482"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16" tIns="45709" rIns="91416" bIns="45709" anchor="ctr"/>
          <a:lstStyle/>
          <a:p>
            <a:pPr eaLnBrk="0" hangingPunct="0"/>
            <a:endParaRPr lang="en-US" sz="1400" b="0">
              <a:solidFill>
                <a:srgbClr val="000000"/>
              </a:solidFill>
              <a:latin typeface="Arial"/>
              <a:cs typeface="Arial"/>
            </a:endParaRPr>
          </a:p>
        </p:txBody>
      </p:sp>
      <p:grpSp>
        <p:nvGrpSpPr>
          <p:cNvPr id="2196483" name="Group 3"/>
          <p:cNvGrpSpPr>
            <a:grpSpLocks/>
          </p:cNvGrpSpPr>
          <p:nvPr/>
        </p:nvGrpSpPr>
        <p:grpSpPr bwMode="auto">
          <a:xfrm>
            <a:off x="-53970" y="0"/>
            <a:ext cx="9350375" cy="7031038"/>
            <a:chOff x="-34" y="0"/>
            <a:chExt cx="5890" cy="4429"/>
          </a:xfrm>
        </p:grpSpPr>
        <p:sp>
          <p:nvSpPr>
            <p:cNvPr id="2196484"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400" b="0">
                <a:solidFill>
                  <a:srgbClr val="000000"/>
                </a:solidFill>
                <a:latin typeface="Arial"/>
                <a:cs typeface="Arial"/>
              </a:endParaRPr>
            </a:p>
          </p:txBody>
        </p:sp>
        <p:sp>
          <p:nvSpPr>
            <p:cNvPr id="2196485"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400" b="0">
                <a:solidFill>
                  <a:srgbClr val="000000"/>
                </a:solidFill>
                <a:latin typeface="Arial"/>
                <a:cs typeface="Arial"/>
              </a:endParaRPr>
            </a:p>
          </p:txBody>
        </p:sp>
      </p:grpSp>
      <p:grpSp>
        <p:nvGrpSpPr>
          <p:cNvPr id="2196486" name="Group 6"/>
          <p:cNvGrpSpPr>
            <a:grpSpLocks/>
          </p:cNvGrpSpPr>
          <p:nvPr/>
        </p:nvGrpSpPr>
        <p:grpSpPr bwMode="auto">
          <a:xfrm>
            <a:off x="2033588" y="1181100"/>
            <a:ext cx="5219700" cy="5219700"/>
            <a:chOff x="1200" y="696"/>
            <a:chExt cx="3288" cy="3288"/>
          </a:xfrm>
        </p:grpSpPr>
        <p:sp>
          <p:nvSpPr>
            <p:cNvPr id="2196487" name="Oval 7"/>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eaLnBrk="0" hangingPunct="0"/>
              <a:endParaRPr lang="en-US" sz="1400" b="0">
                <a:solidFill>
                  <a:srgbClr val="000000"/>
                </a:solidFill>
                <a:latin typeface="Arial"/>
                <a:cs typeface="Arial"/>
              </a:endParaRPr>
            </a:p>
          </p:txBody>
        </p:sp>
        <p:sp>
          <p:nvSpPr>
            <p:cNvPr id="2196488" name="Oval 8"/>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eaLnBrk="0" hangingPunct="0"/>
              <a:endParaRPr lang="en-US" sz="1400" b="0">
                <a:solidFill>
                  <a:srgbClr val="000000"/>
                </a:solidFill>
                <a:latin typeface="Arial"/>
                <a:cs typeface="Arial"/>
              </a:endParaRPr>
            </a:p>
          </p:txBody>
        </p:sp>
      </p:grpSp>
      <p:sp>
        <p:nvSpPr>
          <p:cNvPr id="2196489" name="AutoShape 9"/>
          <p:cNvSpPr>
            <a:spLocks noChangeArrowheads="1"/>
          </p:cNvSpPr>
          <p:nvPr/>
        </p:nvSpPr>
        <p:spPr bwMode="auto">
          <a:xfrm>
            <a:off x="1733551"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blurRad="63500" dist="38099" dir="2700000" algn="ctr" rotWithShape="0">
              <a:schemeClr val="tx1">
                <a:alpha val="74998"/>
              </a:schemeClr>
            </a:outerShdw>
          </a:effectLst>
        </p:spPr>
        <p:txBody>
          <a:bodyPr wrap="none" lIns="91416" tIns="45709" rIns="91416" bIns="45709" anchor="ctr"/>
          <a:lstStyle/>
          <a:p>
            <a:pPr eaLnBrk="0" hangingPunct="0"/>
            <a:endParaRPr lang="en-US" sz="1400" b="0">
              <a:solidFill>
                <a:srgbClr val="000000"/>
              </a:solidFill>
              <a:latin typeface="Arial"/>
              <a:cs typeface="Arial"/>
            </a:endParaRPr>
          </a:p>
        </p:txBody>
      </p:sp>
      <p:sp>
        <p:nvSpPr>
          <p:cNvPr id="2196490" name="Rectangle 10"/>
          <p:cNvSpPr>
            <a:spLocks noChangeArrowheads="1"/>
          </p:cNvSpPr>
          <p:nvPr/>
        </p:nvSpPr>
        <p:spPr bwMode="auto">
          <a:xfrm rot="1619911">
            <a:off x="4668838" y="4254604"/>
            <a:ext cx="2133600" cy="307768"/>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400" b="0">
              <a:solidFill>
                <a:srgbClr val="000000"/>
              </a:solidFill>
              <a:latin typeface="Arial"/>
              <a:cs typeface="Arial"/>
            </a:endParaRPr>
          </a:p>
        </p:txBody>
      </p:sp>
      <p:sp>
        <p:nvSpPr>
          <p:cNvPr id="2196491" name="Rectangle 11"/>
          <p:cNvSpPr>
            <a:spLocks noChangeArrowheads="1"/>
          </p:cNvSpPr>
          <p:nvPr/>
        </p:nvSpPr>
        <p:spPr bwMode="auto">
          <a:xfrm rot="-1572683">
            <a:off x="3679577" y="4113316"/>
            <a:ext cx="184646" cy="307768"/>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lIns="91416" tIns="45709" rIns="91416" bIns="45709" anchor="ctr">
            <a:spAutoFit/>
          </a:bodyPr>
          <a:lstStyle/>
          <a:p>
            <a:pPr eaLnBrk="0" hangingPunct="0"/>
            <a:endParaRPr lang="en-US" sz="1400" b="0">
              <a:solidFill>
                <a:srgbClr val="000000"/>
              </a:solidFill>
              <a:latin typeface="Arial"/>
              <a:cs typeface="Arial"/>
            </a:endParaRPr>
          </a:p>
        </p:txBody>
      </p:sp>
      <p:sp>
        <p:nvSpPr>
          <p:cNvPr id="2196492" name="Rectangle 12"/>
          <p:cNvSpPr>
            <a:spLocks noChangeArrowheads="1"/>
          </p:cNvSpPr>
          <p:nvPr/>
        </p:nvSpPr>
        <p:spPr bwMode="auto">
          <a:xfrm rot="5400000">
            <a:off x="4555876" y="2398816"/>
            <a:ext cx="184646" cy="307768"/>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lIns="91416" tIns="45709" rIns="91416" bIns="45709" anchor="ctr">
            <a:spAutoFit/>
          </a:bodyPr>
          <a:lstStyle/>
          <a:p>
            <a:pPr eaLnBrk="0" hangingPunct="0"/>
            <a:endParaRPr lang="en-US" sz="1400" b="0">
              <a:solidFill>
                <a:srgbClr val="000000"/>
              </a:solidFill>
              <a:latin typeface="Arial"/>
              <a:cs typeface="Arial"/>
            </a:endParaRPr>
          </a:p>
        </p:txBody>
      </p:sp>
      <p:sp>
        <p:nvSpPr>
          <p:cNvPr id="2196493" name="AutoShape 13"/>
          <p:cNvSpPr>
            <a:spLocks noChangeArrowheads="1"/>
          </p:cNvSpPr>
          <p:nvPr/>
        </p:nvSpPr>
        <p:spPr bwMode="auto">
          <a:xfrm rot="50350481">
            <a:off x="6060283" y="4738437"/>
            <a:ext cx="1695450" cy="613277"/>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400" b="0">
              <a:solidFill>
                <a:srgbClr val="000000"/>
              </a:solidFill>
              <a:latin typeface="Arial"/>
              <a:cs typeface="Arial"/>
            </a:endParaRPr>
          </a:p>
        </p:txBody>
      </p:sp>
      <p:sp>
        <p:nvSpPr>
          <p:cNvPr id="2196494" name="Text Box 14"/>
          <p:cNvSpPr txBox="1">
            <a:spLocks noChangeArrowheads="1"/>
          </p:cNvSpPr>
          <p:nvPr/>
        </p:nvSpPr>
        <p:spPr bwMode="auto">
          <a:xfrm>
            <a:off x="4114800" y="2117730"/>
            <a:ext cx="1066800" cy="64632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r>
              <a:rPr lang="en-US" sz="3600" i="1">
                <a:solidFill>
                  <a:srgbClr val="FFFFFF"/>
                </a:solidFill>
                <a:latin typeface="Arial"/>
                <a:cs typeface="Arial"/>
              </a:rPr>
              <a:t>is</a:t>
            </a:r>
          </a:p>
        </p:txBody>
      </p:sp>
      <p:sp>
        <p:nvSpPr>
          <p:cNvPr id="2196495" name="AutoShape 15"/>
          <p:cNvSpPr>
            <a:spLocks noChangeArrowheads="1"/>
          </p:cNvSpPr>
          <p:nvPr/>
        </p:nvSpPr>
        <p:spPr bwMode="auto">
          <a:xfrm rot="14452042">
            <a:off x="1507337" y="4721768"/>
            <a:ext cx="1747837" cy="613277"/>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400" b="0">
              <a:solidFill>
                <a:srgbClr val="000000"/>
              </a:solidFill>
              <a:latin typeface="Arial"/>
              <a:cs typeface="Arial"/>
            </a:endParaRPr>
          </a:p>
        </p:txBody>
      </p:sp>
      <p:sp>
        <p:nvSpPr>
          <p:cNvPr id="2196496" name="Text Box 16"/>
          <p:cNvSpPr txBox="1">
            <a:spLocks noChangeArrowheads="1"/>
          </p:cNvSpPr>
          <p:nvPr/>
        </p:nvSpPr>
        <p:spPr bwMode="auto">
          <a:xfrm>
            <a:off x="5608638" y="4030668"/>
            <a:ext cx="1066800" cy="64632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l"/>
            <a:r>
              <a:rPr lang="en-US" sz="3600" i="1">
                <a:solidFill>
                  <a:srgbClr val="FFFFFF"/>
                </a:solidFill>
                <a:latin typeface="Arial"/>
                <a:cs typeface="Arial"/>
              </a:rPr>
              <a:t>is</a:t>
            </a:r>
          </a:p>
        </p:txBody>
      </p:sp>
      <p:sp>
        <p:nvSpPr>
          <p:cNvPr id="2196497" name="Text Box 17"/>
          <p:cNvSpPr txBox="1">
            <a:spLocks noChangeArrowheads="1"/>
          </p:cNvSpPr>
          <p:nvPr/>
        </p:nvSpPr>
        <p:spPr bwMode="auto">
          <a:xfrm>
            <a:off x="2667001" y="4030668"/>
            <a:ext cx="1066800" cy="64632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r"/>
            <a:r>
              <a:rPr lang="en-US" sz="3600" i="1">
                <a:solidFill>
                  <a:srgbClr val="FFFFFF"/>
                </a:solidFill>
                <a:latin typeface="Arial"/>
                <a:cs typeface="Arial"/>
              </a:rPr>
              <a:t>is</a:t>
            </a:r>
          </a:p>
        </p:txBody>
      </p:sp>
      <p:sp>
        <p:nvSpPr>
          <p:cNvPr id="2196498" name="Text Box 18"/>
          <p:cNvSpPr txBox="1">
            <a:spLocks noChangeArrowheads="1"/>
          </p:cNvSpPr>
          <p:nvPr/>
        </p:nvSpPr>
        <p:spPr bwMode="auto">
          <a:xfrm>
            <a:off x="1905000" y="4708529"/>
            <a:ext cx="1828800" cy="64632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l"/>
            <a:r>
              <a:rPr lang="en-US" sz="3600" i="1">
                <a:solidFill>
                  <a:srgbClr val="FFFFFF"/>
                </a:solidFill>
                <a:latin typeface="Arial"/>
                <a:cs typeface="Arial"/>
              </a:rPr>
              <a:t>Son</a:t>
            </a:r>
          </a:p>
        </p:txBody>
      </p:sp>
      <p:sp>
        <p:nvSpPr>
          <p:cNvPr id="2196499" name="AutoShape 19"/>
          <p:cNvSpPr>
            <a:spLocks noChangeArrowheads="1"/>
          </p:cNvSpPr>
          <p:nvPr/>
        </p:nvSpPr>
        <p:spPr bwMode="auto">
          <a:xfrm>
            <a:off x="3624264" y="1115762"/>
            <a:ext cx="2016125" cy="613277"/>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400" b="0">
              <a:solidFill>
                <a:srgbClr val="000000"/>
              </a:solidFill>
              <a:latin typeface="Arial"/>
              <a:cs typeface="Arial"/>
            </a:endParaRPr>
          </a:p>
        </p:txBody>
      </p:sp>
      <p:grpSp>
        <p:nvGrpSpPr>
          <p:cNvPr id="2196500" name="Group 20"/>
          <p:cNvGrpSpPr>
            <a:grpSpLocks/>
          </p:cNvGrpSpPr>
          <p:nvPr/>
        </p:nvGrpSpPr>
        <p:grpSpPr bwMode="auto">
          <a:xfrm>
            <a:off x="3629025" y="2862263"/>
            <a:ext cx="1981200" cy="1752600"/>
            <a:chOff x="2286" y="1803"/>
            <a:chExt cx="1248" cy="1104"/>
          </a:xfrm>
        </p:grpSpPr>
        <p:sp>
          <p:nvSpPr>
            <p:cNvPr id="2196501" name="AutoShape 21"/>
            <p:cNvSpPr>
              <a:spLocks noChangeArrowheads="1"/>
            </p:cNvSpPr>
            <p:nvPr/>
          </p:nvSpPr>
          <p:spPr bwMode="auto">
            <a:xfrm>
              <a:off x="2286" y="1803"/>
              <a:ext cx="1248" cy="1104"/>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eaLnBrk="0" hangingPunct="0"/>
              <a:endParaRPr lang="en-US" sz="1400" b="0">
                <a:solidFill>
                  <a:srgbClr val="000000"/>
                </a:solidFill>
                <a:latin typeface="Arial"/>
                <a:cs typeface="Arial"/>
              </a:endParaRPr>
            </a:p>
          </p:txBody>
        </p:sp>
        <p:sp>
          <p:nvSpPr>
            <p:cNvPr id="2196502" name="Text Box 22"/>
            <p:cNvSpPr txBox="1">
              <a:spLocks noChangeArrowheads="1"/>
            </p:cNvSpPr>
            <p:nvPr/>
          </p:nvSpPr>
          <p:spPr bwMode="auto">
            <a:xfrm>
              <a:off x="2448" y="2112"/>
              <a:ext cx="864" cy="40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r>
                <a:rPr lang="en-US" sz="3600" i="1">
                  <a:solidFill>
                    <a:srgbClr val="FFFFFF"/>
                  </a:solidFill>
                  <a:latin typeface="Arial"/>
                  <a:cs typeface="Arial"/>
                </a:rPr>
                <a:t>GOD</a:t>
              </a:r>
            </a:p>
          </p:txBody>
        </p:sp>
      </p:grpSp>
      <p:sp>
        <p:nvSpPr>
          <p:cNvPr id="2196503" name="Text Box 23"/>
          <p:cNvSpPr txBox="1">
            <a:spLocks noChangeArrowheads="1"/>
          </p:cNvSpPr>
          <p:nvPr/>
        </p:nvSpPr>
        <p:spPr bwMode="auto">
          <a:xfrm>
            <a:off x="3714750" y="1508129"/>
            <a:ext cx="1828800" cy="64632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r>
              <a:rPr lang="en-US" sz="3600" i="1">
                <a:solidFill>
                  <a:srgbClr val="FFFFFF"/>
                </a:solidFill>
                <a:latin typeface="Arial"/>
                <a:cs typeface="Arial"/>
              </a:rPr>
              <a:t>Father</a:t>
            </a:r>
          </a:p>
        </p:txBody>
      </p:sp>
      <p:sp>
        <p:nvSpPr>
          <p:cNvPr id="2196504" name="Text Box 24"/>
          <p:cNvSpPr txBox="1">
            <a:spLocks noChangeArrowheads="1"/>
          </p:cNvSpPr>
          <p:nvPr/>
        </p:nvSpPr>
        <p:spPr bwMode="auto">
          <a:xfrm>
            <a:off x="5486400" y="4708529"/>
            <a:ext cx="1828800" cy="64632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r"/>
            <a:r>
              <a:rPr lang="en-US" sz="3600" i="1">
                <a:solidFill>
                  <a:srgbClr val="FFFFFF"/>
                </a:solidFill>
                <a:latin typeface="Arial"/>
                <a:cs typeface="Arial"/>
              </a:rPr>
              <a:t>Spirit</a:t>
            </a:r>
          </a:p>
        </p:txBody>
      </p:sp>
      <p:sp>
        <p:nvSpPr>
          <p:cNvPr id="2196505" name="WordArt 25"/>
          <p:cNvSpPr>
            <a:spLocks noChangeArrowheads="1" noChangeShapeType="1" noTextEdit="1"/>
          </p:cNvSpPr>
          <p:nvPr/>
        </p:nvSpPr>
        <p:spPr bwMode="auto">
          <a:xfrm rot="-3731304">
            <a:off x="2125663" y="2557467"/>
            <a:ext cx="1066800" cy="276225"/>
          </a:xfrm>
          <a:prstGeom prst="rect">
            <a:avLst/>
          </a:prstGeom>
          <a:extLst>
            <a:ext uri="{AF507438-7753-43e0-B8FC-AC1667EBCBE1}">
              <a14:hiddenEffects xmlns:a14="http://schemas.microsoft.com/office/drawing/2010/main" xmlns="">
                <a:effectLst/>
              </a14:hiddenEffects>
            </a:ext>
          </a:extLst>
        </p:spPr>
        <p:txBody>
          <a:bodyPr spcFirstLastPara="1" wrap="none" lIns="91416" tIns="45709" rIns="91416" bIns="45709" fromWordArt="1">
            <a:prstTxWarp prst="textArchUp">
              <a:avLst>
                <a:gd name="adj" fmla="val 10800000"/>
              </a:avLst>
            </a:prstTxWarp>
          </a:bodyPr>
          <a:lstStyle/>
          <a:p>
            <a:pPr eaLnBrk="0" hangingPunct="0"/>
            <a:r>
              <a:rPr lang="en-US" sz="1600" kern="10">
                <a:ln w="9525">
                  <a:solidFill>
                    <a:srgbClr val="000000"/>
                  </a:solidFill>
                  <a:round/>
                  <a:headEnd/>
                  <a:tailEnd/>
                </a:ln>
                <a:solidFill>
                  <a:srgbClr val="FFFFFF"/>
                </a:solidFill>
                <a:latin typeface="Arial"/>
                <a:ea typeface="Times New Roman"/>
                <a:cs typeface="Arial"/>
              </a:rPr>
              <a:t>is not</a:t>
            </a:r>
          </a:p>
        </p:txBody>
      </p:sp>
      <p:sp>
        <p:nvSpPr>
          <p:cNvPr id="2196506" name="WordArt 26"/>
          <p:cNvSpPr>
            <a:spLocks noChangeArrowheads="1" noChangeShapeType="1" noTextEdit="1"/>
          </p:cNvSpPr>
          <p:nvPr/>
        </p:nvSpPr>
        <p:spPr bwMode="auto">
          <a:xfrm rot="3668274">
            <a:off x="6086476" y="2557467"/>
            <a:ext cx="1066800" cy="276225"/>
          </a:xfrm>
          <a:prstGeom prst="rect">
            <a:avLst/>
          </a:prstGeom>
          <a:extLst>
            <a:ext uri="{AF507438-7753-43e0-B8FC-AC1667EBCBE1}">
              <a14:hiddenEffects xmlns:a14="http://schemas.microsoft.com/office/drawing/2010/main" xmlns="">
                <a:effectLst/>
              </a14:hiddenEffects>
            </a:ext>
          </a:extLst>
        </p:spPr>
        <p:txBody>
          <a:bodyPr spcFirstLastPara="1" wrap="none" lIns="91416" tIns="45709" rIns="91416" bIns="45709" fromWordArt="1">
            <a:prstTxWarp prst="textArchUp">
              <a:avLst>
                <a:gd name="adj" fmla="val 10800000"/>
              </a:avLst>
            </a:prstTxWarp>
          </a:bodyPr>
          <a:lstStyle/>
          <a:p>
            <a:pPr eaLnBrk="0" hangingPunct="0"/>
            <a:r>
              <a:rPr lang="en-US" sz="1600" kern="10">
                <a:ln w="9525">
                  <a:solidFill>
                    <a:srgbClr val="000000"/>
                  </a:solidFill>
                  <a:round/>
                  <a:headEnd/>
                  <a:tailEnd/>
                </a:ln>
                <a:solidFill>
                  <a:srgbClr val="FFFFFF"/>
                </a:solidFill>
                <a:latin typeface="Arial"/>
                <a:ea typeface="Times New Roman"/>
                <a:cs typeface="Arial"/>
              </a:rPr>
              <a:t>is not</a:t>
            </a:r>
          </a:p>
        </p:txBody>
      </p:sp>
      <p:sp>
        <p:nvSpPr>
          <p:cNvPr id="2196507" name="WordArt 27"/>
          <p:cNvSpPr>
            <a:spLocks noChangeArrowheads="1" noChangeShapeType="1" noTextEdit="1"/>
          </p:cNvSpPr>
          <p:nvPr/>
        </p:nvSpPr>
        <p:spPr bwMode="auto">
          <a:xfrm>
            <a:off x="4052893" y="5972175"/>
            <a:ext cx="1119187" cy="204788"/>
          </a:xfrm>
          <a:prstGeom prst="rect">
            <a:avLst/>
          </a:prstGeom>
          <a:extLst>
            <a:ext uri="{AF507438-7753-43e0-B8FC-AC1667EBCBE1}">
              <a14:hiddenEffects xmlns:a14="http://schemas.microsoft.com/office/drawing/2010/main" xmlns="">
                <a:effectLst/>
              </a14:hiddenEffects>
            </a:ext>
          </a:extLst>
        </p:spPr>
        <p:txBody>
          <a:bodyPr spcFirstLastPara="1" wrap="none" lIns="91416" tIns="45709" rIns="91416" bIns="45709" fromWordArt="1">
            <a:prstTxWarp prst="textArchDown">
              <a:avLst>
                <a:gd name="adj" fmla="val 0"/>
              </a:avLst>
            </a:prstTxWarp>
          </a:bodyPr>
          <a:lstStyle/>
          <a:p>
            <a:pPr eaLnBrk="0" hangingPunct="0"/>
            <a:r>
              <a:rPr lang="en-US" sz="1600" kern="10">
                <a:ln w="9525">
                  <a:solidFill>
                    <a:srgbClr val="000000"/>
                  </a:solidFill>
                  <a:round/>
                  <a:headEnd/>
                  <a:tailEnd/>
                </a:ln>
                <a:solidFill>
                  <a:srgbClr val="FFFFFF"/>
                </a:solidFill>
                <a:latin typeface="Arial"/>
                <a:ea typeface="Times New Roman"/>
                <a:cs typeface="Arial"/>
              </a:rPr>
              <a:t>is not</a:t>
            </a:r>
          </a:p>
        </p:txBody>
      </p:sp>
      <p:sp>
        <p:nvSpPr>
          <p:cNvPr id="2196508" name="Text Box 28"/>
          <p:cNvSpPr txBox="1">
            <a:spLocks noChangeArrowheads="1"/>
          </p:cNvSpPr>
          <p:nvPr/>
        </p:nvSpPr>
        <p:spPr bwMode="auto">
          <a:xfrm>
            <a:off x="0" y="6553205"/>
            <a:ext cx="5943600" cy="27699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l">
              <a:spcBef>
                <a:spcPct val="50000"/>
              </a:spcBef>
            </a:pPr>
            <a:r>
              <a:rPr lang="en-US" sz="1200">
                <a:solidFill>
                  <a:srgbClr val="FFFFFF"/>
                </a:solidFill>
                <a:latin typeface="Arial"/>
                <a:cs typeface="Arial"/>
              </a:rPr>
              <a:t>H. Wayne House, </a:t>
            </a:r>
            <a:r>
              <a:rPr lang="en-US" sz="1200" i="1">
                <a:solidFill>
                  <a:srgbClr val="FFFFFF"/>
                </a:solidFill>
                <a:latin typeface="Arial"/>
                <a:cs typeface="Arial"/>
              </a:rPr>
              <a:t>Charts of Christian Theology and Doctrine</a:t>
            </a:r>
            <a:r>
              <a:rPr lang="en-US" sz="1200">
                <a:solidFill>
                  <a:srgbClr val="FFFFFF"/>
                </a:solidFill>
                <a:latin typeface="Arial"/>
                <a:cs typeface="Arial"/>
              </a:rPr>
              <a:t>, 45</a:t>
            </a:r>
          </a:p>
        </p:txBody>
      </p:sp>
      <p:sp>
        <p:nvSpPr>
          <p:cNvPr id="2196509" name="Rectangle 29"/>
          <p:cNvSpPr>
            <a:spLocks noGrp="1" noChangeArrowheads="1"/>
          </p:cNvSpPr>
          <p:nvPr>
            <p:ph type="title" idx="4294967295"/>
          </p:nvPr>
        </p:nvSpPr>
        <p:spPr>
          <a:xfrm>
            <a:off x="381000" y="228600"/>
            <a:ext cx="8229600" cy="1143000"/>
          </a:xfrm>
          <a:effectLst>
            <a:outerShdw blurRad="63500" dist="35921" dir="2700000" algn="ctr" rotWithShape="0">
              <a:schemeClr val="tx1">
                <a:alpha val="74998"/>
              </a:schemeClr>
            </a:outerShdw>
          </a:effectLst>
        </p:spPr>
        <p:txBody>
          <a:bodyPr/>
          <a:lstStyle/>
          <a:p>
            <a:r>
              <a:rPr lang="en-US" sz="3600" b="1" i="1" dirty="0">
                <a:solidFill>
                  <a:schemeClr val="bg1"/>
                </a:solidFill>
                <a:latin typeface="Arial"/>
                <a:cs typeface="Arial"/>
              </a:rPr>
              <a:t>II. Our different gifts are united in the </a:t>
            </a:r>
            <a:r>
              <a:rPr lang="en-US" sz="3600" b="1" i="1" dirty="0">
                <a:solidFill>
                  <a:srgbClr val="FFFF00"/>
                </a:solidFill>
                <a:latin typeface="Arial"/>
                <a:cs typeface="Arial"/>
              </a:rPr>
              <a:t>triune</a:t>
            </a:r>
            <a:r>
              <a:rPr lang="en-US" sz="3600" b="1" i="1" dirty="0">
                <a:solidFill>
                  <a:schemeClr val="bg1"/>
                </a:solidFill>
                <a:latin typeface="Arial"/>
                <a:cs typeface="Arial"/>
              </a:rPr>
              <a:t> God (12:4-6).</a:t>
            </a:r>
            <a:endParaRPr lang="en-US" sz="4000" dirty="0">
              <a:latin typeface="Arial"/>
              <a:cs typeface="Arial"/>
            </a:endParaRPr>
          </a:p>
        </p:txBody>
      </p:sp>
    </p:spTree>
    <p:extLst>
      <p:ext uri="{BB962C8B-B14F-4D97-AF65-F5344CB8AC3E}">
        <p14:creationId xmlns:p14="http://schemas.microsoft.com/office/powerpoint/2010/main" val="4151816764"/>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2196509">
                                            <p:txEl>
                                              <p:pRg st="0" end="0"/>
                                            </p:txEl>
                                          </p:spTgt>
                                        </p:tgtEl>
                                        <p:attrNameLst>
                                          <p:attrName>style.visibility</p:attrName>
                                        </p:attrNameLst>
                                      </p:cBhvr>
                                      <p:to>
                                        <p:strVal val="visible"/>
                                      </p:to>
                                    </p:set>
                                    <p:anim calcmode="lin" valueType="num">
                                      <p:cBhvr additive="base">
                                        <p:cTn id="7" dur="500" fill="hold"/>
                                        <p:tgtEl>
                                          <p:spTgt spid="219650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19650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96509" grpId="0" build="p" autoUpdateAnimBg="0"/>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8530"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16" tIns="45709" rIns="91416" bIns="45709" anchor="ctr"/>
          <a:lstStyle/>
          <a:p>
            <a:pPr eaLnBrk="0" hangingPunct="0"/>
            <a:endParaRPr lang="en-US" sz="1400" b="0">
              <a:solidFill>
                <a:srgbClr val="000000"/>
              </a:solidFill>
              <a:latin typeface="Arial"/>
              <a:cs typeface="Arial"/>
            </a:endParaRPr>
          </a:p>
        </p:txBody>
      </p:sp>
      <p:grpSp>
        <p:nvGrpSpPr>
          <p:cNvPr id="2198531" name="Group 3"/>
          <p:cNvGrpSpPr>
            <a:grpSpLocks/>
          </p:cNvGrpSpPr>
          <p:nvPr/>
        </p:nvGrpSpPr>
        <p:grpSpPr bwMode="auto">
          <a:xfrm>
            <a:off x="-53970" y="0"/>
            <a:ext cx="9350375" cy="7031038"/>
            <a:chOff x="-34" y="0"/>
            <a:chExt cx="5890" cy="4429"/>
          </a:xfrm>
        </p:grpSpPr>
        <p:sp>
          <p:nvSpPr>
            <p:cNvPr id="2198532"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400" b="0">
                <a:solidFill>
                  <a:srgbClr val="000000"/>
                </a:solidFill>
                <a:latin typeface="Arial"/>
                <a:cs typeface="Arial"/>
              </a:endParaRPr>
            </a:p>
          </p:txBody>
        </p:sp>
        <p:sp>
          <p:nvSpPr>
            <p:cNvPr id="2198533"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400" b="0">
                <a:solidFill>
                  <a:srgbClr val="000000"/>
                </a:solidFill>
                <a:latin typeface="Arial"/>
                <a:cs typeface="Arial"/>
              </a:endParaRPr>
            </a:p>
          </p:txBody>
        </p:sp>
      </p:grpSp>
      <p:sp>
        <p:nvSpPr>
          <p:cNvPr id="2198534" name="AutoShape 6"/>
          <p:cNvSpPr>
            <a:spLocks noChangeArrowheads="1"/>
          </p:cNvSpPr>
          <p:nvPr/>
        </p:nvSpPr>
        <p:spPr bwMode="auto">
          <a:xfrm>
            <a:off x="2209800" y="1295401"/>
            <a:ext cx="4876800" cy="4038600"/>
          </a:xfrm>
          <a:prstGeom prst="triangle">
            <a:avLst>
              <a:gd name="adj" fmla="val 50000"/>
            </a:avLst>
          </a:prstGeom>
          <a:noFill/>
          <a:ln w="76200">
            <a:solidFill>
              <a:srgbClr val="FF3300"/>
            </a:solidFill>
            <a:miter lim="800000"/>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Lst>
        </p:spPr>
        <p:txBody>
          <a:bodyPr wrap="none" lIns="91416" tIns="45709" rIns="91416" bIns="45709" anchor="ctr"/>
          <a:lstStyle/>
          <a:p>
            <a:pPr eaLnBrk="0" hangingPunct="0"/>
            <a:endParaRPr lang="en-US" sz="1400" b="0">
              <a:solidFill>
                <a:srgbClr val="000000"/>
              </a:solidFill>
              <a:latin typeface="Arial"/>
              <a:cs typeface="Arial"/>
            </a:endParaRPr>
          </a:p>
        </p:txBody>
      </p:sp>
      <p:sp>
        <p:nvSpPr>
          <p:cNvPr id="2198535" name="Text Box 7"/>
          <p:cNvSpPr txBox="1">
            <a:spLocks noChangeArrowheads="1"/>
          </p:cNvSpPr>
          <p:nvPr/>
        </p:nvSpPr>
        <p:spPr bwMode="auto">
          <a:xfrm>
            <a:off x="3581400" y="381003"/>
            <a:ext cx="5562600" cy="40010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1416" tIns="45709" rIns="91416" bIns="45709">
            <a:spAutoFit/>
          </a:bodyPr>
          <a:lstStyle/>
          <a:p>
            <a:pPr algn="l">
              <a:spcBef>
                <a:spcPct val="50000"/>
              </a:spcBef>
              <a:buFontTx/>
              <a:buChar char="•"/>
            </a:pPr>
            <a:endParaRPr lang="en-US" sz="2000" b="0">
              <a:solidFill>
                <a:srgbClr val="000000"/>
              </a:solidFill>
              <a:latin typeface="Arial"/>
              <a:cs typeface="Arial"/>
            </a:endParaRPr>
          </a:p>
        </p:txBody>
      </p:sp>
      <p:sp>
        <p:nvSpPr>
          <p:cNvPr id="2198536" name="Text Box 8"/>
          <p:cNvSpPr txBox="1">
            <a:spLocks noChangeArrowheads="1"/>
          </p:cNvSpPr>
          <p:nvPr/>
        </p:nvSpPr>
        <p:spPr bwMode="auto">
          <a:xfrm>
            <a:off x="381001" y="212727"/>
            <a:ext cx="8153400" cy="397031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l"/>
            <a:r>
              <a:rPr lang="en-US" sz="3600" i="1">
                <a:solidFill>
                  <a:srgbClr val="FFFFFF"/>
                </a:solidFill>
                <a:latin typeface="Arial"/>
                <a:cs typeface="Arial"/>
              </a:rPr>
              <a:t>There are different kinds of gifts, </a:t>
            </a:r>
          </a:p>
          <a:p>
            <a:pPr algn="l"/>
            <a:r>
              <a:rPr lang="en-US" sz="3600" i="1">
                <a:solidFill>
                  <a:srgbClr val="FFFFFF"/>
                </a:solidFill>
                <a:latin typeface="Arial"/>
                <a:cs typeface="Arial"/>
              </a:rPr>
              <a:t>	but the same </a:t>
            </a:r>
            <a:r>
              <a:rPr lang="en-US" sz="3600" i="1">
                <a:solidFill>
                  <a:srgbClr val="FFFF00"/>
                </a:solidFill>
                <a:latin typeface="Arial"/>
                <a:cs typeface="Arial"/>
              </a:rPr>
              <a:t>Spirit</a:t>
            </a:r>
            <a:r>
              <a:rPr lang="en-US" sz="3600" i="1">
                <a:solidFill>
                  <a:srgbClr val="FFFFFF"/>
                </a:solidFill>
                <a:latin typeface="Arial"/>
                <a:cs typeface="Arial"/>
              </a:rPr>
              <a:t>. </a:t>
            </a:r>
          </a:p>
          <a:p>
            <a:pPr algn="l"/>
            <a:r>
              <a:rPr lang="en-US" sz="3600" i="1">
                <a:solidFill>
                  <a:srgbClr val="FFFFFF"/>
                </a:solidFill>
                <a:latin typeface="Arial"/>
                <a:cs typeface="Arial"/>
              </a:rPr>
              <a:t>There are different kinds of service, </a:t>
            </a:r>
          </a:p>
          <a:p>
            <a:pPr algn="l"/>
            <a:r>
              <a:rPr lang="en-US" sz="3600" i="1">
                <a:solidFill>
                  <a:srgbClr val="FFFFFF"/>
                </a:solidFill>
                <a:latin typeface="Arial"/>
                <a:cs typeface="Arial"/>
              </a:rPr>
              <a:t>	but the same </a:t>
            </a:r>
            <a:r>
              <a:rPr lang="en-US" sz="3600" i="1">
                <a:solidFill>
                  <a:srgbClr val="FFFF00"/>
                </a:solidFill>
                <a:latin typeface="Arial"/>
                <a:cs typeface="Arial"/>
              </a:rPr>
              <a:t>Lord</a:t>
            </a:r>
            <a:r>
              <a:rPr lang="en-US" sz="3600" i="1">
                <a:solidFill>
                  <a:srgbClr val="FFFFFF"/>
                </a:solidFill>
                <a:latin typeface="Arial"/>
                <a:cs typeface="Arial"/>
              </a:rPr>
              <a:t>. </a:t>
            </a:r>
          </a:p>
          <a:p>
            <a:pPr algn="l"/>
            <a:r>
              <a:rPr lang="en-US" sz="3600" i="1">
                <a:solidFill>
                  <a:srgbClr val="FFFFFF"/>
                </a:solidFill>
                <a:latin typeface="Arial"/>
                <a:cs typeface="Arial"/>
              </a:rPr>
              <a:t>There are different kinds of working, </a:t>
            </a:r>
          </a:p>
          <a:p>
            <a:pPr algn="l"/>
            <a:r>
              <a:rPr lang="en-US" sz="3600" i="1">
                <a:solidFill>
                  <a:srgbClr val="FFFFFF"/>
                </a:solidFill>
                <a:latin typeface="Arial"/>
                <a:cs typeface="Arial"/>
              </a:rPr>
              <a:t>	but the same </a:t>
            </a:r>
            <a:r>
              <a:rPr lang="en-US" sz="3600" i="1">
                <a:solidFill>
                  <a:srgbClr val="FFFF00"/>
                </a:solidFill>
                <a:latin typeface="Arial"/>
                <a:cs typeface="Arial"/>
              </a:rPr>
              <a:t>God</a:t>
            </a:r>
            <a:r>
              <a:rPr lang="en-US" sz="3600" i="1">
                <a:solidFill>
                  <a:srgbClr val="FFFFFF"/>
                </a:solidFill>
                <a:latin typeface="Arial"/>
                <a:cs typeface="Arial"/>
              </a:rPr>
              <a:t> </a:t>
            </a:r>
          </a:p>
          <a:p>
            <a:pPr algn="l"/>
            <a:r>
              <a:rPr lang="en-US" sz="3600" i="1">
                <a:solidFill>
                  <a:srgbClr val="FFFFFF"/>
                </a:solidFill>
                <a:latin typeface="Arial"/>
                <a:cs typeface="Arial"/>
              </a:rPr>
              <a:t>works all of them in all men.</a:t>
            </a:r>
          </a:p>
        </p:txBody>
      </p:sp>
      <p:sp>
        <p:nvSpPr>
          <p:cNvPr id="2198537" name="Rectangle 9"/>
          <p:cNvSpPr>
            <a:spLocks noGrp="1" noChangeArrowheads="1"/>
          </p:cNvSpPr>
          <p:nvPr>
            <p:ph type="title" idx="4294967295"/>
          </p:nvPr>
        </p:nvSpPr>
        <p:spPr>
          <a:xfrm>
            <a:off x="0" y="6278564"/>
            <a:ext cx="8229600" cy="523212"/>
          </a:xfrm>
          <a:noFill/>
          <a:ln/>
          <a:effectLst>
            <a:outerShdw blurRad="63500" dist="38099" dir="2700000" algn="ctr" rotWithShape="0">
              <a:schemeClr val="tx1">
                <a:alpha val="74998"/>
              </a:schemeClr>
            </a:outerShdw>
          </a:effectLst>
          <a:extLst>
            <a:ext uri="{91240B29-F687-4f45-9708-019B960494DF}">
              <a14:hiddenLine xmlns:a14="http://schemas.microsoft.com/office/drawing/2010/main" xmlns="" w="9525" cap="flat" cmpd="sng">
                <a:solidFill>
                  <a:schemeClr val="tx1"/>
                </a:solidFill>
                <a:prstDash val="solid"/>
                <a:miter lim="800000"/>
                <a:headEnd/>
                <a:tailEnd/>
              </a14:hiddenLine>
            </a:ext>
          </a:extLst>
        </p:spPr>
        <p:txBody>
          <a:bodyPr anchor="t">
            <a:spAutoFit/>
          </a:bodyPr>
          <a:lstStyle/>
          <a:p>
            <a:pPr algn="l">
              <a:spcBef>
                <a:spcPct val="50000"/>
              </a:spcBef>
            </a:pPr>
            <a:r>
              <a:rPr lang="en-US" sz="2800" b="1">
                <a:solidFill>
                  <a:schemeClr val="bg1"/>
                </a:solidFill>
                <a:latin typeface="Arial"/>
                <a:cs typeface="Arial"/>
              </a:rPr>
              <a:t>1 Corinthians 12:4-6 (NIV)</a:t>
            </a:r>
          </a:p>
        </p:txBody>
      </p:sp>
    </p:spTree>
    <p:extLst>
      <p:ext uri="{BB962C8B-B14F-4D97-AF65-F5344CB8AC3E}">
        <p14:creationId xmlns:p14="http://schemas.microsoft.com/office/powerpoint/2010/main" val="4089799318"/>
      </p:ext>
    </p:extLst>
  </p:cSld>
  <p:clrMapOvr>
    <a:masterClrMapping/>
  </p:clrMapOvr>
  <p:transition spd="slow">
    <p:randomBar dir="vert"/>
  </p:transition>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0578"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16" tIns="45709" rIns="91416" bIns="45709" anchor="ctr"/>
          <a:lstStyle/>
          <a:p>
            <a:pPr eaLnBrk="0" hangingPunct="0"/>
            <a:endParaRPr lang="en-US" sz="1400" b="0">
              <a:solidFill>
                <a:srgbClr val="000000"/>
              </a:solidFill>
              <a:latin typeface="Arial"/>
              <a:cs typeface="Arial"/>
            </a:endParaRPr>
          </a:p>
        </p:txBody>
      </p:sp>
      <p:grpSp>
        <p:nvGrpSpPr>
          <p:cNvPr id="2200579" name="Group 3"/>
          <p:cNvGrpSpPr>
            <a:grpSpLocks/>
          </p:cNvGrpSpPr>
          <p:nvPr/>
        </p:nvGrpSpPr>
        <p:grpSpPr bwMode="auto">
          <a:xfrm>
            <a:off x="-53970" y="0"/>
            <a:ext cx="9350375" cy="7031038"/>
            <a:chOff x="-34" y="0"/>
            <a:chExt cx="5890" cy="4429"/>
          </a:xfrm>
        </p:grpSpPr>
        <p:sp>
          <p:nvSpPr>
            <p:cNvPr id="2200580"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400" b="0">
                <a:solidFill>
                  <a:srgbClr val="000000"/>
                </a:solidFill>
                <a:latin typeface="Arial"/>
                <a:cs typeface="Arial"/>
              </a:endParaRPr>
            </a:p>
          </p:txBody>
        </p:sp>
        <p:sp>
          <p:nvSpPr>
            <p:cNvPr id="2200581"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400" b="0">
                <a:solidFill>
                  <a:srgbClr val="000000"/>
                </a:solidFill>
                <a:latin typeface="Arial"/>
                <a:cs typeface="Arial"/>
              </a:endParaRPr>
            </a:p>
          </p:txBody>
        </p:sp>
      </p:grpSp>
      <p:grpSp>
        <p:nvGrpSpPr>
          <p:cNvPr id="2200582" name="Group 6"/>
          <p:cNvGrpSpPr>
            <a:grpSpLocks/>
          </p:cNvGrpSpPr>
          <p:nvPr/>
        </p:nvGrpSpPr>
        <p:grpSpPr bwMode="auto">
          <a:xfrm>
            <a:off x="2033588" y="1181100"/>
            <a:ext cx="5219700" cy="5219700"/>
            <a:chOff x="1200" y="696"/>
            <a:chExt cx="3288" cy="3288"/>
          </a:xfrm>
        </p:grpSpPr>
        <p:sp>
          <p:nvSpPr>
            <p:cNvPr id="2200583" name="Oval 7"/>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eaLnBrk="0" hangingPunct="0"/>
              <a:endParaRPr lang="en-US" sz="1400" b="0">
                <a:solidFill>
                  <a:srgbClr val="000000"/>
                </a:solidFill>
                <a:latin typeface="Arial"/>
                <a:cs typeface="Arial"/>
              </a:endParaRPr>
            </a:p>
          </p:txBody>
        </p:sp>
        <p:sp>
          <p:nvSpPr>
            <p:cNvPr id="2200584" name="Oval 8"/>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eaLnBrk="0" hangingPunct="0"/>
              <a:endParaRPr lang="en-US" sz="1400" b="0">
                <a:solidFill>
                  <a:srgbClr val="000000"/>
                </a:solidFill>
                <a:latin typeface="Arial"/>
                <a:cs typeface="Arial"/>
              </a:endParaRPr>
            </a:p>
          </p:txBody>
        </p:sp>
      </p:grpSp>
      <p:sp>
        <p:nvSpPr>
          <p:cNvPr id="2200585" name="AutoShape 9"/>
          <p:cNvSpPr>
            <a:spLocks noChangeArrowheads="1"/>
          </p:cNvSpPr>
          <p:nvPr/>
        </p:nvSpPr>
        <p:spPr bwMode="auto">
          <a:xfrm>
            <a:off x="1733551"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blurRad="63500" dist="38099" dir="2700000" algn="ctr" rotWithShape="0">
              <a:schemeClr val="tx1">
                <a:alpha val="74998"/>
              </a:schemeClr>
            </a:outerShdw>
          </a:effectLst>
        </p:spPr>
        <p:txBody>
          <a:bodyPr wrap="none" lIns="91416" tIns="45709" rIns="91416" bIns="45709" anchor="ctr"/>
          <a:lstStyle/>
          <a:p>
            <a:pPr eaLnBrk="0" hangingPunct="0"/>
            <a:endParaRPr lang="en-US" sz="1400" b="0">
              <a:solidFill>
                <a:srgbClr val="000000"/>
              </a:solidFill>
              <a:latin typeface="Arial"/>
              <a:cs typeface="Arial"/>
            </a:endParaRPr>
          </a:p>
        </p:txBody>
      </p:sp>
      <p:sp>
        <p:nvSpPr>
          <p:cNvPr id="2200586" name="Rectangle 10"/>
          <p:cNvSpPr>
            <a:spLocks noChangeArrowheads="1"/>
          </p:cNvSpPr>
          <p:nvPr/>
        </p:nvSpPr>
        <p:spPr bwMode="auto">
          <a:xfrm rot="1619911">
            <a:off x="4668838" y="4254604"/>
            <a:ext cx="2133600" cy="307768"/>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400" b="0">
              <a:solidFill>
                <a:srgbClr val="000000"/>
              </a:solidFill>
              <a:latin typeface="Arial"/>
              <a:cs typeface="Arial"/>
            </a:endParaRPr>
          </a:p>
        </p:txBody>
      </p:sp>
      <p:sp>
        <p:nvSpPr>
          <p:cNvPr id="2200587" name="Rectangle 11"/>
          <p:cNvSpPr>
            <a:spLocks noChangeArrowheads="1"/>
          </p:cNvSpPr>
          <p:nvPr/>
        </p:nvSpPr>
        <p:spPr bwMode="auto">
          <a:xfrm rot="-1572683">
            <a:off x="3679577" y="4113316"/>
            <a:ext cx="184646" cy="307768"/>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lIns="91416" tIns="45709" rIns="91416" bIns="45709" anchor="ctr">
            <a:spAutoFit/>
          </a:bodyPr>
          <a:lstStyle/>
          <a:p>
            <a:pPr eaLnBrk="0" hangingPunct="0"/>
            <a:endParaRPr lang="en-US" sz="1400" b="0">
              <a:solidFill>
                <a:srgbClr val="000000"/>
              </a:solidFill>
              <a:latin typeface="Arial"/>
              <a:cs typeface="Arial"/>
            </a:endParaRPr>
          </a:p>
        </p:txBody>
      </p:sp>
      <p:sp>
        <p:nvSpPr>
          <p:cNvPr id="2200588" name="Rectangle 12"/>
          <p:cNvSpPr>
            <a:spLocks noChangeArrowheads="1"/>
          </p:cNvSpPr>
          <p:nvPr/>
        </p:nvSpPr>
        <p:spPr bwMode="auto">
          <a:xfrm rot="5400000">
            <a:off x="4555876" y="2398816"/>
            <a:ext cx="184646" cy="307768"/>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lIns="91416" tIns="45709" rIns="91416" bIns="45709" anchor="ctr">
            <a:spAutoFit/>
          </a:bodyPr>
          <a:lstStyle/>
          <a:p>
            <a:pPr eaLnBrk="0" hangingPunct="0"/>
            <a:endParaRPr lang="en-US" sz="1400" b="0">
              <a:solidFill>
                <a:srgbClr val="000000"/>
              </a:solidFill>
              <a:latin typeface="Arial"/>
              <a:cs typeface="Arial"/>
            </a:endParaRPr>
          </a:p>
        </p:txBody>
      </p:sp>
      <p:sp>
        <p:nvSpPr>
          <p:cNvPr id="2200589" name="AutoShape 13"/>
          <p:cNvSpPr>
            <a:spLocks noChangeArrowheads="1"/>
          </p:cNvSpPr>
          <p:nvPr/>
        </p:nvSpPr>
        <p:spPr bwMode="auto">
          <a:xfrm rot="50350481">
            <a:off x="6060283" y="4738437"/>
            <a:ext cx="1695450" cy="613277"/>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400" b="0">
              <a:solidFill>
                <a:srgbClr val="000000"/>
              </a:solidFill>
              <a:latin typeface="Arial"/>
              <a:cs typeface="Arial"/>
            </a:endParaRPr>
          </a:p>
        </p:txBody>
      </p:sp>
      <p:sp>
        <p:nvSpPr>
          <p:cNvPr id="2200590" name="Text Box 14"/>
          <p:cNvSpPr txBox="1">
            <a:spLocks noChangeArrowheads="1"/>
          </p:cNvSpPr>
          <p:nvPr/>
        </p:nvSpPr>
        <p:spPr bwMode="auto">
          <a:xfrm>
            <a:off x="4114800" y="2117730"/>
            <a:ext cx="1066800" cy="64632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r>
              <a:rPr lang="en-US" sz="3600" i="1">
                <a:solidFill>
                  <a:srgbClr val="FFFFFF"/>
                </a:solidFill>
                <a:latin typeface="Arial"/>
                <a:cs typeface="Arial"/>
              </a:rPr>
              <a:t>is</a:t>
            </a:r>
          </a:p>
        </p:txBody>
      </p:sp>
      <p:sp>
        <p:nvSpPr>
          <p:cNvPr id="2200591" name="AutoShape 15"/>
          <p:cNvSpPr>
            <a:spLocks noChangeArrowheads="1"/>
          </p:cNvSpPr>
          <p:nvPr/>
        </p:nvSpPr>
        <p:spPr bwMode="auto">
          <a:xfrm rot="14452042">
            <a:off x="1507337" y="4721768"/>
            <a:ext cx="1747837" cy="613277"/>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400" b="0">
              <a:solidFill>
                <a:srgbClr val="000000"/>
              </a:solidFill>
              <a:latin typeface="Arial"/>
              <a:cs typeface="Arial"/>
            </a:endParaRPr>
          </a:p>
        </p:txBody>
      </p:sp>
      <p:sp>
        <p:nvSpPr>
          <p:cNvPr id="2200592" name="Text Box 16"/>
          <p:cNvSpPr txBox="1">
            <a:spLocks noChangeArrowheads="1"/>
          </p:cNvSpPr>
          <p:nvPr/>
        </p:nvSpPr>
        <p:spPr bwMode="auto">
          <a:xfrm>
            <a:off x="5608638" y="4030668"/>
            <a:ext cx="1066800" cy="64632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l"/>
            <a:r>
              <a:rPr lang="en-US" sz="3600" i="1">
                <a:solidFill>
                  <a:srgbClr val="FFFFFF"/>
                </a:solidFill>
                <a:latin typeface="Arial"/>
                <a:cs typeface="Arial"/>
              </a:rPr>
              <a:t>is</a:t>
            </a:r>
          </a:p>
        </p:txBody>
      </p:sp>
      <p:sp>
        <p:nvSpPr>
          <p:cNvPr id="2200593" name="Text Box 17"/>
          <p:cNvSpPr txBox="1">
            <a:spLocks noChangeArrowheads="1"/>
          </p:cNvSpPr>
          <p:nvPr/>
        </p:nvSpPr>
        <p:spPr bwMode="auto">
          <a:xfrm>
            <a:off x="2667001" y="4030668"/>
            <a:ext cx="1066800" cy="64632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r"/>
            <a:r>
              <a:rPr lang="en-US" sz="3600" i="1">
                <a:solidFill>
                  <a:srgbClr val="FFFFFF"/>
                </a:solidFill>
                <a:latin typeface="Arial"/>
                <a:cs typeface="Arial"/>
              </a:rPr>
              <a:t>is</a:t>
            </a:r>
          </a:p>
        </p:txBody>
      </p:sp>
      <p:sp>
        <p:nvSpPr>
          <p:cNvPr id="2200594" name="Text Box 18"/>
          <p:cNvSpPr txBox="1">
            <a:spLocks noChangeArrowheads="1"/>
          </p:cNvSpPr>
          <p:nvPr/>
        </p:nvSpPr>
        <p:spPr bwMode="auto">
          <a:xfrm>
            <a:off x="1905000" y="4708529"/>
            <a:ext cx="1828800" cy="64632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l"/>
            <a:r>
              <a:rPr lang="en-US" sz="3600" i="1">
                <a:solidFill>
                  <a:srgbClr val="FFFFFF"/>
                </a:solidFill>
                <a:latin typeface="Arial"/>
                <a:cs typeface="Arial"/>
              </a:rPr>
              <a:t>Son</a:t>
            </a:r>
          </a:p>
        </p:txBody>
      </p:sp>
      <p:sp>
        <p:nvSpPr>
          <p:cNvPr id="2200595" name="AutoShape 19"/>
          <p:cNvSpPr>
            <a:spLocks noChangeArrowheads="1"/>
          </p:cNvSpPr>
          <p:nvPr/>
        </p:nvSpPr>
        <p:spPr bwMode="auto">
          <a:xfrm>
            <a:off x="3624264" y="1115762"/>
            <a:ext cx="2016125" cy="613277"/>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400" b="0">
              <a:solidFill>
                <a:srgbClr val="000000"/>
              </a:solidFill>
              <a:latin typeface="Arial"/>
              <a:cs typeface="Arial"/>
            </a:endParaRPr>
          </a:p>
        </p:txBody>
      </p:sp>
      <p:grpSp>
        <p:nvGrpSpPr>
          <p:cNvPr id="2200596" name="Group 20"/>
          <p:cNvGrpSpPr>
            <a:grpSpLocks/>
          </p:cNvGrpSpPr>
          <p:nvPr/>
        </p:nvGrpSpPr>
        <p:grpSpPr bwMode="auto">
          <a:xfrm>
            <a:off x="3629025" y="2862263"/>
            <a:ext cx="1981200" cy="1752600"/>
            <a:chOff x="2286" y="1803"/>
            <a:chExt cx="1248" cy="1104"/>
          </a:xfrm>
        </p:grpSpPr>
        <p:sp>
          <p:nvSpPr>
            <p:cNvPr id="2200597" name="AutoShape 21"/>
            <p:cNvSpPr>
              <a:spLocks noChangeArrowheads="1"/>
            </p:cNvSpPr>
            <p:nvPr/>
          </p:nvSpPr>
          <p:spPr bwMode="auto">
            <a:xfrm>
              <a:off x="2286" y="1803"/>
              <a:ext cx="1248" cy="1104"/>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eaLnBrk="0" hangingPunct="0"/>
              <a:endParaRPr lang="en-US" sz="1400" b="0">
                <a:solidFill>
                  <a:srgbClr val="000000"/>
                </a:solidFill>
                <a:latin typeface="Arial"/>
                <a:cs typeface="Arial"/>
              </a:endParaRPr>
            </a:p>
          </p:txBody>
        </p:sp>
        <p:sp>
          <p:nvSpPr>
            <p:cNvPr id="2200598" name="Text Box 22"/>
            <p:cNvSpPr txBox="1">
              <a:spLocks noChangeArrowheads="1"/>
            </p:cNvSpPr>
            <p:nvPr/>
          </p:nvSpPr>
          <p:spPr bwMode="auto">
            <a:xfrm>
              <a:off x="2448" y="2112"/>
              <a:ext cx="864" cy="40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r>
                <a:rPr lang="en-US" sz="3600" i="1">
                  <a:solidFill>
                    <a:srgbClr val="FFFFFF"/>
                  </a:solidFill>
                  <a:latin typeface="Arial"/>
                  <a:cs typeface="Arial"/>
                </a:rPr>
                <a:t>GOD</a:t>
              </a:r>
            </a:p>
          </p:txBody>
        </p:sp>
      </p:grpSp>
      <p:sp>
        <p:nvSpPr>
          <p:cNvPr id="2200599" name="Text Box 23"/>
          <p:cNvSpPr txBox="1">
            <a:spLocks noChangeArrowheads="1"/>
          </p:cNvSpPr>
          <p:nvPr/>
        </p:nvSpPr>
        <p:spPr bwMode="auto">
          <a:xfrm>
            <a:off x="3714750" y="1508129"/>
            <a:ext cx="1828800" cy="64632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r>
              <a:rPr lang="en-US" sz="3600" i="1">
                <a:solidFill>
                  <a:srgbClr val="FFFFFF"/>
                </a:solidFill>
                <a:latin typeface="Arial"/>
                <a:cs typeface="Arial"/>
              </a:rPr>
              <a:t>Father</a:t>
            </a:r>
          </a:p>
        </p:txBody>
      </p:sp>
      <p:sp>
        <p:nvSpPr>
          <p:cNvPr id="2200600" name="Text Box 24"/>
          <p:cNvSpPr txBox="1">
            <a:spLocks noChangeArrowheads="1"/>
          </p:cNvSpPr>
          <p:nvPr/>
        </p:nvSpPr>
        <p:spPr bwMode="auto">
          <a:xfrm>
            <a:off x="5486400" y="4708529"/>
            <a:ext cx="1828800" cy="64632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r"/>
            <a:r>
              <a:rPr lang="en-US" sz="3600" i="1">
                <a:solidFill>
                  <a:srgbClr val="FFFFFF"/>
                </a:solidFill>
                <a:latin typeface="Arial"/>
                <a:cs typeface="Arial"/>
              </a:rPr>
              <a:t>Spirit</a:t>
            </a:r>
          </a:p>
        </p:txBody>
      </p:sp>
      <p:sp>
        <p:nvSpPr>
          <p:cNvPr id="2200601" name="WordArt 25"/>
          <p:cNvSpPr>
            <a:spLocks noChangeArrowheads="1" noChangeShapeType="1" noTextEdit="1"/>
          </p:cNvSpPr>
          <p:nvPr/>
        </p:nvSpPr>
        <p:spPr bwMode="auto">
          <a:xfrm rot="-3731304">
            <a:off x="2125663" y="2557467"/>
            <a:ext cx="1066800" cy="276225"/>
          </a:xfrm>
          <a:prstGeom prst="rect">
            <a:avLst/>
          </a:prstGeom>
          <a:extLst>
            <a:ext uri="{AF507438-7753-43e0-B8FC-AC1667EBCBE1}">
              <a14:hiddenEffects xmlns:a14="http://schemas.microsoft.com/office/drawing/2010/main" xmlns="">
                <a:effectLst/>
              </a14:hiddenEffects>
            </a:ext>
          </a:extLst>
        </p:spPr>
        <p:txBody>
          <a:bodyPr spcFirstLastPara="1" wrap="none" lIns="91416" tIns="45709" rIns="91416" bIns="45709" fromWordArt="1">
            <a:prstTxWarp prst="textArchUp">
              <a:avLst>
                <a:gd name="adj" fmla="val 10800000"/>
              </a:avLst>
            </a:prstTxWarp>
          </a:bodyPr>
          <a:lstStyle/>
          <a:p>
            <a:pPr eaLnBrk="0" hangingPunct="0"/>
            <a:r>
              <a:rPr lang="en-US" sz="1600" kern="10">
                <a:ln w="9525">
                  <a:solidFill>
                    <a:srgbClr val="000000"/>
                  </a:solidFill>
                  <a:round/>
                  <a:headEnd/>
                  <a:tailEnd/>
                </a:ln>
                <a:solidFill>
                  <a:srgbClr val="FFFFFF"/>
                </a:solidFill>
                <a:latin typeface="Arial"/>
                <a:ea typeface="Times New Roman"/>
                <a:cs typeface="Arial"/>
              </a:rPr>
              <a:t>is not</a:t>
            </a:r>
          </a:p>
        </p:txBody>
      </p:sp>
      <p:sp>
        <p:nvSpPr>
          <p:cNvPr id="2200602" name="WordArt 26"/>
          <p:cNvSpPr>
            <a:spLocks noChangeArrowheads="1" noChangeShapeType="1" noTextEdit="1"/>
          </p:cNvSpPr>
          <p:nvPr/>
        </p:nvSpPr>
        <p:spPr bwMode="auto">
          <a:xfrm rot="3668274">
            <a:off x="6086476" y="2557467"/>
            <a:ext cx="1066800" cy="276225"/>
          </a:xfrm>
          <a:prstGeom prst="rect">
            <a:avLst/>
          </a:prstGeom>
          <a:extLst>
            <a:ext uri="{AF507438-7753-43e0-B8FC-AC1667EBCBE1}">
              <a14:hiddenEffects xmlns:a14="http://schemas.microsoft.com/office/drawing/2010/main" xmlns="">
                <a:effectLst/>
              </a14:hiddenEffects>
            </a:ext>
          </a:extLst>
        </p:spPr>
        <p:txBody>
          <a:bodyPr spcFirstLastPara="1" wrap="none" lIns="91416" tIns="45709" rIns="91416" bIns="45709" fromWordArt="1">
            <a:prstTxWarp prst="textArchUp">
              <a:avLst>
                <a:gd name="adj" fmla="val 10800000"/>
              </a:avLst>
            </a:prstTxWarp>
          </a:bodyPr>
          <a:lstStyle/>
          <a:p>
            <a:pPr eaLnBrk="0" hangingPunct="0"/>
            <a:r>
              <a:rPr lang="en-US" sz="1600" kern="10">
                <a:ln w="9525">
                  <a:solidFill>
                    <a:srgbClr val="000000"/>
                  </a:solidFill>
                  <a:round/>
                  <a:headEnd/>
                  <a:tailEnd/>
                </a:ln>
                <a:solidFill>
                  <a:srgbClr val="FFFFFF"/>
                </a:solidFill>
                <a:latin typeface="Arial"/>
                <a:ea typeface="Times New Roman"/>
                <a:cs typeface="Arial"/>
              </a:rPr>
              <a:t>is not</a:t>
            </a:r>
          </a:p>
        </p:txBody>
      </p:sp>
      <p:sp>
        <p:nvSpPr>
          <p:cNvPr id="2200603" name="WordArt 27"/>
          <p:cNvSpPr>
            <a:spLocks noChangeArrowheads="1" noChangeShapeType="1" noTextEdit="1"/>
          </p:cNvSpPr>
          <p:nvPr/>
        </p:nvSpPr>
        <p:spPr bwMode="auto">
          <a:xfrm>
            <a:off x="4052893" y="5972175"/>
            <a:ext cx="1119187" cy="204788"/>
          </a:xfrm>
          <a:prstGeom prst="rect">
            <a:avLst/>
          </a:prstGeom>
          <a:extLst>
            <a:ext uri="{AF507438-7753-43e0-B8FC-AC1667EBCBE1}">
              <a14:hiddenEffects xmlns:a14="http://schemas.microsoft.com/office/drawing/2010/main" xmlns="">
                <a:effectLst/>
              </a14:hiddenEffects>
            </a:ext>
          </a:extLst>
        </p:spPr>
        <p:txBody>
          <a:bodyPr spcFirstLastPara="1" wrap="none" lIns="91416" tIns="45709" rIns="91416" bIns="45709" fromWordArt="1">
            <a:prstTxWarp prst="textArchDown">
              <a:avLst>
                <a:gd name="adj" fmla="val 0"/>
              </a:avLst>
            </a:prstTxWarp>
          </a:bodyPr>
          <a:lstStyle/>
          <a:p>
            <a:pPr eaLnBrk="0" hangingPunct="0"/>
            <a:r>
              <a:rPr lang="en-US" sz="1600" kern="10">
                <a:ln w="9525">
                  <a:solidFill>
                    <a:srgbClr val="000000"/>
                  </a:solidFill>
                  <a:round/>
                  <a:headEnd/>
                  <a:tailEnd/>
                </a:ln>
                <a:solidFill>
                  <a:srgbClr val="FFFFFF"/>
                </a:solidFill>
                <a:latin typeface="Arial"/>
                <a:ea typeface="Times New Roman"/>
                <a:cs typeface="Arial"/>
              </a:rPr>
              <a:t>is not</a:t>
            </a:r>
          </a:p>
        </p:txBody>
      </p:sp>
      <p:sp>
        <p:nvSpPr>
          <p:cNvPr id="2200604" name="Text Box 28"/>
          <p:cNvSpPr txBox="1">
            <a:spLocks noChangeArrowheads="1"/>
          </p:cNvSpPr>
          <p:nvPr/>
        </p:nvSpPr>
        <p:spPr bwMode="auto">
          <a:xfrm>
            <a:off x="0" y="6553205"/>
            <a:ext cx="5943600" cy="27699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l">
              <a:spcBef>
                <a:spcPct val="50000"/>
              </a:spcBef>
            </a:pPr>
            <a:r>
              <a:rPr lang="en-US" sz="1200">
                <a:solidFill>
                  <a:srgbClr val="FFFFFF"/>
                </a:solidFill>
                <a:latin typeface="Arial"/>
                <a:cs typeface="Arial"/>
              </a:rPr>
              <a:t>H. Wayne House, </a:t>
            </a:r>
            <a:r>
              <a:rPr lang="en-US" sz="1200" i="1">
                <a:solidFill>
                  <a:srgbClr val="FFFFFF"/>
                </a:solidFill>
                <a:latin typeface="Arial"/>
                <a:cs typeface="Arial"/>
              </a:rPr>
              <a:t>Charts of Christian Theology and Doctrine</a:t>
            </a:r>
            <a:r>
              <a:rPr lang="en-US" sz="1200">
                <a:solidFill>
                  <a:srgbClr val="FFFFFF"/>
                </a:solidFill>
                <a:latin typeface="Arial"/>
                <a:cs typeface="Arial"/>
              </a:rPr>
              <a:t>, 45</a:t>
            </a:r>
          </a:p>
        </p:txBody>
      </p:sp>
      <p:sp>
        <p:nvSpPr>
          <p:cNvPr id="2200605" name="Rectangle 29"/>
          <p:cNvSpPr>
            <a:spLocks noGrp="1" noChangeArrowheads="1"/>
          </p:cNvSpPr>
          <p:nvPr>
            <p:ph type="title" idx="4294967295"/>
          </p:nvPr>
        </p:nvSpPr>
        <p:spPr>
          <a:xfrm>
            <a:off x="5867400" y="5562601"/>
            <a:ext cx="3276600" cy="762000"/>
          </a:xfrm>
          <a:effectLst>
            <a:outerShdw blurRad="63500" dist="35921" dir="2700000" algn="ctr" rotWithShape="0">
              <a:schemeClr val="tx1">
                <a:alpha val="74998"/>
              </a:schemeClr>
            </a:outerShdw>
          </a:effectLst>
        </p:spPr>
        <p:txBody>
          <a:bodyPr/>
          <a:lstStyle/>
          <a:p>
            <a:r>
              <a:rPr lang="en-US" b="1" i="1">
                <a:solidFill>
                  <a:schemeClr val="bg1"/>
                </a:solidFill>
                <a:latin typeface="Arial"/>
                <a:cs typeface="Arial"/>
              </a:rPr>
              <a:t>GIVES</a:t>
            </a:r>
            <a:endParaRPr lang="en-US" sz="4800">
              <a:latin typeface="Arial"/>
              <a:cs typeface="Arial"/>
            </a:endParaRPr>
          </a:p>
        </p:txBody>
      </p:sp>
      <p:sp>
        <p:nvSpPr>
          <p:cNvPr id="2200606" name="Oval 30"/>
          <p:cNvSpPr>
            <a:spLocks noChangeArrowheads="1"/>
          </p:cNvSpPr>
          <p:nvPr/>
        </p:nvSpPr>
        <p:spPr bwMode="auto">
          <a:xfrm>
            <a:off x="5562600" y="4343400"/>
            <a:ext cx="3581400" cy="2514600"/>
          </a:xfrm>
          <a:prstGeom prst="ellipse">
            <a:avLst/>
          </a:prstGeom>
          <a:noFill/>
          <a:ln w="7620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16" tIns="45709" rIns="91416" bIns="45709" anchor="ctr"/>
          <a:lstStyle/>
          <a:p>
            <a:pPr eaLnBrk="0" hangingPunct="0"/>
            <a:endParaRPr lang="en-US" sz="1400" b="0">
              <a:solidFill>
                <a:srgbClr val="000000"/>
              </a:solidFill>
              <a:latin typeface="Arial"/>
              <a:cs typeface="Arial"/>
            </a:endParaRPr>
          </a:p>
        </p:txBody>
      </p:sp>
      <p:sp>
        <p:nvSpPr>
          <p:cNvPr id="2200607" name="Text Box 31"/>
          <p:cNvSpPr txBox="1">
            <a:spLocks noChangeArrowheads="1"/>
          </p:cNvSpPr>
          <p:nvPr/>
        </p:nvSpPr>
        <p:spPr bwMode="auto">
          <a:xfrm>
            <a:off x="381001" y="212729"/>
            <a:ext cx="8153400" cy="120032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l"/>
            <a:r>
              <a:rPr lang="ru-RU" altLang="ja-JP" sz="3600" i="1" dirty="0">
                <a:solidFill>
                  <a:srgbClr val="FFFFFF"/>
                </a:solidFill>
                <a:latin typeface="Arial"/>
                <a:cs typeface="Arial"/>
              </a:rPr>
              <a:t>"</a:t>
            </a:r>
            <a:r>
              <a:rPr lang="en-US" sz="3600" i="1" dirty="0">
                <a:solidFill>
                  <a:srgbClr val="FFFFFF"/>
                </a:solidFill>
                <a:latin typeface="Arial"/>
                <a:cs typeface="Arial"/>
              </a:rPr>
              <a:t>There are different kinds of gifts, </a:t>
            </a:r>
          </a:p>
          <a:p>
            <a:pPr algn="l"/>
            <a:r>
              <a:rPr lang="en-US" sz="3600" i="1" dirty="0">
                <a:solidFill>
                  <a:srgbClr val="FFFFFF"/>
                </a:solidFill>
                <a:latin typeface="Arial"/>
                <a:cs typeface="Arial"/>
              </a:rPr>
              <a:t>	but the same </a:t>
            </a:r>
            <a:r>
              <a:rPr lang="en-US" sz="3600" i="1" dirty="0">
                <a:solidFill>
                  <a:srgbClr val="FFFF00"/>
                </a:solidFill>
                <a:latin typeface="Arial"/>
                <a:cs typeface="Arial"/>
              </a:rPr>
              <a:t>Spirit</a:t>
            </a:r>
            <a:r>
              <a:rPr lang="ru-RU" altLang="ja-JP" sz="3600" i="1" dirty="0">
                <a:solidFill>
                  <a:srgbClr val="FFFFFF"/>
                </a:solidFill>
                <a:latin typeface="Arial"/>
                <a:cs typeface="Arial"/>
              </a:rPr>
              <a:t>"</a:t>
            </a:r>
            <a:r>
              <a:rPr lang="en-US" sz="3600" i="1" dirty="0">
                <a:solidFill>
                  <a:srgbClr val="FFFFFF"/>
                </a:solidFill>
                <a:latin typeface="Arial"/>
                <a:cs typeface="Arial"/>
              </a:rPr>
              <a:t> (12:4).</a:t>
            </a:r>
          </a:p>
        </p:txBody>
      </p:sp>
    </p:spTree>
    <p:extLst>
      <p:ext uri="{BB962C8B-B14F-4D97-AF65-F5344CB8AC3E}">
        <p14:creationId xmlns:p14="http://schemas.microsoft.com/office/powerpoint/2010/main" val="1915348527"/>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2200606"/>
                                        </p:tgtEl>
                                        <p:attrNameLst>
                                          <p:attrName>style.visibility</p:attrName>
                                        </p:attrNameLst>
                                      </p:cBhvr>
                                      <p:to>
                                        <p:strVal val="visible"/>
                                      </p:to>
                                    </p:set>
                                    <p:animEffect transition="in" filter="blinds(horizontal)">
                                      <p:cBhvr>
                                        <p:cTn id="7" dur="500"/>
                                        <p:tgtEl>
                                          <p:spTgt spid="22006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0606" grpId="0" animBg="1"/>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1121" name="Picture 2" descr="MF - Plate 2"/>
          <p:cNvPicPr>
            <a:picLocks noChangeAspect="1" noChangeArrowheads="1"/>
          </p:cNvPicPr>
          <p:nvPr/>
        </p:nvPicPr>
        <p:blipFill>
          <a:blip r:embed="rId3" cstate="screen">
            <a:lum bright="-5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4499" name="Text Box 3"/>
          <p:cNvSpPr txBox="1">
            <a:spLocks noChangeArrowheads="1"/>
          </p:cNvSpPr>
          <p:nvPr/>
        </p:nvSpPr>
        <p:spPr bwMode="auto">
          <a:xfrm>
            <a:off x="611188" y="2073275"/>
            <a:ext cx="7410450" cy="701675"/>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a:ea typeface="Arial" charset="0"/>
                <a:cs typeface="Arial"/>
              </a:rPr>
              <a:t>1)  </a:t>
            </a:r>
            <a:r>
              <a:rPr kumimoji="0" lang="en-US" sz="4000" b="1" i="1" u="none" strike="noStrike" kern="1200" cap="none" spc="0" normalizeH="0" baseline="0" noProof="0" dirty="0">
                <a:ln>
                  <a:noFill/>
                </a:ln>
                <a:solidFill>
                  <a:srgbClr val="FFFF00"/>
                </a:solidFill>
                <a:effectLst/>
                <a:uLnTx/>
                <a:uFillTx/>
                <a:latin typeface="Arial"/>
                <a:ea typeface="Arial" charset="0"/>
                <a:cs typeface="Arial"/>
              </a:rPr>
              <a:t>Charisma</a:t>
            </a:r>
            <a:r>
              <a:rPr kumimoji="0" lang="en-US" sz="4000" b="1" i="0" u="none" strike="noStrike" kern="1200" cap="none" spc="0" normalizeH="0" baseline="0" noProof="0" dirty="0">
                <a:ln>
                  <a:noFill/>
                </a:ln>
                <a:solidFill>
                  <a:srgbClr val="FFFFFF"/>
                </a:solidFill>
                <a:effectLst/>
                <a:uLnTx/>
                <a:uFillTx/>
                <a:latin typeface="Arial"/>
                <a:ea typeface="Arial" charset="0"/>
                <a:cs typeface="Arial"/>
              </a:rPr>
              <a:t> (</a:t>
            </a:r>
            <a:r>
              <a:rPr kumimoji="0" lang="en-US" sz="4000" b="1" i="0" u="none" strike="noStrike" kern="1200" cap="none" spc="0" normalizeH="0" baseline="0" noProof="0" dirty="0">
                <a:ln>
                  <a:noFill/>
                </a:ln>
                <a:solidFill>
                  <a:srgbClr val="FFFFFF"/>
                </a:solidFill>
                <a:effectLst/>
                <a:uLnTx/>
                <a:uFillTx/>
                <a:latin typeface="Bwgrki"/>
                <a:ea typeface="Arial" charset="0"/>
                <a:cs typeface="Bwgrki"/>
              </a:rPr>
              <a:t>ca,risma</a:t>
            </a:r>
            <a:r>
              <a:rPr kumimoji="0" lang="en-US" sz="4000" b="1" i="0" u="none" strike="noStrike" kern="1200" cap="none" spc="0" normalizeH="0" baseline="0" noProof="0" dirty="0">
                <a:ln>
                  <a:noFill/>
                </a:ln>
                <a:solidFill>
                  <a:srgbClr val="FFFFFF"/>
                </a:solidFill>
                <a:effectLst/>
                <a:uLnTx/>
                <a:uFillTx/>
                <a:latin typeface="Arial"/>
                <a:ea typeface="Arial" charset="0"/>
                <a:cs typeface="Arial"/>
              </a:rPr>
              <a:t>)</a:t>
            </a:r>
          </a:p>
        </p:txBody>
      </p:sp>
      <p:sp>
        <p:nvSpPr>
          <p:cNvPr id="261123" name="Text Box 4"/>
          <p:cNvSpPr txBox="1">
            <a:spLocks noChangeArrowheads="1"/>
          </p:cNvSpPr>
          <p:nvPr/>
        </p:nvSpPr>
        <p:spPr bwMode="auto">
          <a:xfrm>
            <a:off x="8382000" y="76200"/>
            <a:ext cx="685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3</a:t>
            </a:r>
          </a:p>
        </p:txBody>
      </p:sp>
      <p:sp>
        <p:nvSpPr>
          <p:cNvPr id="261124" name="Rectangle 5"/>
          <p:cNvSpPr>
            <a:spLocks noGrp="1" noChangeArrowheads="1"/>
          </p:cNvSpPr>
          <p:nvPr>
            <p:ph type="title" idx="4294967295"/>
          </p:nvPr>
        </p:nvSpPr>
        <p:spPr>
          <a:xfrm>
            <a:off x="1547813" y="685800"/>
            <a:ext cx="7596187" cy="731838"/>
          </a:xfrm>
          <a:solidFill>
            <a:schemeClr val="accent1"/>
          </a:solidFill>
        </p:spPr>
        <p:txBody>
          <a:bodyPr/>
          <a:lstStyle/>
          <a:p>
            <a:pPr eaLnBrk="1" hangingPunct="1"/>
            <a:r>
              <a:rPr lang="en-US" b="1">
                <a:solidFill>
                  <a:schemeClr val="tx1"/>
                </a:solidFill>
                <a:latin typeface="Arial" charset="0"/>
                <a:cs typeface="Arial" charset="0"/>
              </a:rPr>
              <a:t>The Basis &amp; Nature of Gifts</a:t>
            </a:r>
            <a:endParaRPr lang="en-US">
              <a:solidFill>
                <a:schemeClr val="tx1"/>
              </a:solidFill>
              <a:latin typeface="Arial" charset="0"/>
              <a:cs typeface="Arial" charset="0"/>
            </a:endParaRPr>
          </a:p>
        </p:txBody>
      </p:sp>
      <p:sp>
        <p:nvSpPr>
          <p:cNvPr id="234503" name="Text Box 7"/>
          <p:cNvSpPr txBox="1">
            <a:spLocks noChangeArrowheads="1"/>
          </p:cNvSpPr>
          <p:nvPr/>
        </p:nvSpPr>
        <p:spPr bwMode="auto">
          <a:xfrm>
            <a:off x="1370013" y="2733675"/>
            <a:ext cx="7739062" cy="1200150"/>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tab pos="1600200" algn="l"/>
              </a:tabLst>
              <a:defRPr/>
            </a:pPr>
            <a:r>
              <a:rPr kumimoji="0" lang="en-US" sz="3600" b="1" i="0" u="none" strike="noStrike" kern="1200" cap="none" spc="0" normalizeH="0" baseline="0" noProof="0" dirty="0">
                <a:ln>
                  <a:noFill/>
                </a:ln>
                <a:solidFill>
                  <a:srgbClr val="FFFFFF"/>
                </a:solidFill>
                <a:effectLst/>
                <a:uLnTx/>
                <a:uFillTx/>
                <a:latin typeface="Arial"/>
                <a:ea typeface="Arial" charset="0"/>
                <a:cs typeface="Arial"/>
              </a:rPr>
              <a:t>Roots:	</a:t>
            </a:r>
            <a:r>
              <a:rPr kumimoji="0" lang="en-US" sz="3600" b="1" i="1" u="none" strike="noStrike" kern="1200" cap="none" spc="0" normalizeH="0" baseline="0" noProof="0" dirty="0">
                <a:ln>
                  <a:noFill/>
                </a:ln>
                <a:solidFill>
                  <a:srgbClr val="FFFF00"/>
                </a:solidFill>
                <a:effectLst/>
                <a:uLnTx/>
                <a:uFillTx/>
                <a:latin typeface="Arial"/>
                <a:ea typeface="Arial" charset="0"/>
                <a:cs typeface="Arial"/>
              </a:rPr>
              <a:t>charis</a:t>
            </a:r>
            <a:r>
              <a:rPr kumimoji="0" lang="en-US" sz="3600" b="1" i="0" u="none" strike="noStrike" kern="1200" cap="none" spc="0" normalizeH="0" baseline="0" noProof="0" dirty="0">
                <a:ln>
                  <a:noFill/>
                </a:ln>
                <a:solidFill>
                  <a:srgbClr val="FFFFFF"/>
                </a:solidFill>
                <a:effectLst/>
                <a:uLnTx/>
                <a:uFillTx/>
                <a:latin typeface="Arial"/>
                <a:ea typeface="Arial" charset="0"/>
                <a:cs typeface="Arial"/>
              </a:rPr>
              <a:t> means </a:t>
            </a:r>
            <a:r>
              <a:rPr kumimoji="0" lang="en-US" sz="3600" b="1" i="0" u="none" strike="noStrike" kern="1200" cap="none" spc="0" normalizeH="0" baseline="0" noProof="0" dirty="0">
                <a:ln>
                  <a:noFill/>
                </a:ln>
                <a:solidFill>
                  <a:srgbClr val="FFFF00"/>
                </a:solidFill>
                <a:effectLst/>
                <a:uLnTx/>
                <a:uFillTx/>
                <a:latin typeface="Arial"/>
                <a:ea typeface="Arial" charset="0"/>
                <a:cs typeface="Arial"/>
              </a:rPr>
              <a:t>grace</a:t>
            </a:r>
            <a:r>
              <a:rPr kumimoji="0" lang="en-US" sz="3600" b="1" i="0" u="none" strike="noStrike" kern="1200" cap="none" spc="0" normalizeH="0" baseline="0" noProof="0" dirty="0">
                <a:ln>
                  <a:noFill/>
                </a:ln>
                <a:solidFill>
                  <a:srgbClr val="FFFFFF"/>
                </a:solidFill>
                <a:effectLst/>
                <a:uLnTx/>
                <a:uFillTx/>
                <a:latin typeface="Arial"/>
                <a:ea typeface="Arial" charset="0"/>
                <a:cs typeface="Arial"/>
              </a:rPr>
              <a:t> (basis)</a:t>
            </a:r>
            <a:br>
              <a:rPr kumimoji="0" lang="en-US" sz="3600" b="1" i="0" u="none" strike="noStrike" kern="1200" cap="none" spc="0" normalizeH="0" baseline="0" noProof="0" dirty="0">
                <a:ln>
                  <a:noFill/>
                </a:ln>
                <a:solidFill>
                  <a:srgbClr val="FFFFFF"/>
                </a:solidFill>
                <a:effectLst/>
                <a:uLnTx/>
                <a:uFillTx/>
                <a:latin typeface="Arial"/>
                <a:ea typeface="Arial" charset="0"/>
                <a:cs typeface="Arial"/>
              </a:rPr>
            </a:br>
            <a:r>
              <a:rPr kumimoji="0" lang="en-US" sz="3600" b="1" i="0" u="none" strike="noStrike" kern="1200" cap="none" spc="0" normalizeH="0" baseline="0" noProof="0" dirty="0">
                <a:ln>
                  <a:noFill/>
                </a:ln>
                <a:solidFill>
                  <a:srgbClr val="FFFFFF"/>
                </a:solidFill>
                <a:effectLst/>
                <a:uLnTx/>
                <a:uFillTx/>
                <a:latin typeface="Arial"/>
                <a:ea typeface="Arial" charset="0"/>
                <a:cs typeface="Arial"/>
              </a:rPr>
              <a:t>	</a:t>
            </a:r>
            <a:r>
              <a:rPr kumimoji="0" lang="en-US" sz="3600" b="1" i="1" u="none" strike="noStrike" kern="1200" cap="none" spc="0" normalizeH="0" baseline="0" noProof="0" dirty="0">
                <a:ln>
                  <a:noFill/>
                </a:ln>
                <a:solidFill>
                  <a:srgbClr val="FFFF00"/>
                </a:solidFill>
                <a:effectLst/>
                <a:uLnTx/>
                <a:uFillTx/>
                <a:latin typeface="Arial"/>
                <a:ea typeface="Arial" charset="0"/>
                <a:cs typeface="Arial"/>
              </a:rPr>
              <a:t>chara</a:t>
            </a:r>
            <a:r>
              <a:rPr kumimoji="0" lang="en-US" sz="3600" b="1" i="0" u="none" strike="noStrike" kern="1200" cap="none" spc="0" normalizeH="0" baseline="0" noProof="0" dirty="0">
                <a:ln>
                  <a:noFill/>
                </a:ln>
                <a:solidFill>
                  <a:srgbClr val="FFFFFF"/>
                </a:solidFill>
                <a:effectLst/>
                <a:uLnTx/>
                <a:uFillTx/>
                <a:latin typeface="Arial"/>
                <a:ea typeface="Arial" charset="0"/>
                <a:cs typeface="Arial"/>
              </a:rPr>
              <a:t> means </a:t>
            </a:r>
            <a:r>
              <a:rPr kumimoji="0" lang="en-US" sz="3600" b="1" i="0" u="none" strike="noStrike" kern="1200" cap="none" spc="0" normalizeH="0" baseline="0" noProof="0" dirty="0">
                <a:ln>
                  <a:noFill/>
                </a:ln>
                <a:solidFill>
                  <a:srgbClr val="FFFF00"/>
                </a:solidFill>
                <a:effectLst/>
                <a:uLnTx/>
                <a:uFillTx/>
                <a:latin typeface="Arial"/>
                <a:ea typeface="Arial" charset="0"/>
                <a:cs typeface="Arial"/>
              </a:rPr>
              <a:t>joy</a:t>
            </a:r>
            <a:r>
              <a:rPr kumimoji="0" lang="en-US" sz="3600" b="1" i="0" u="none" strike="noStrike" kern="1200" cap="none" spc="0" normalizeH="0" baseline="0" noProof="0" dirty="0">
                <a:ln>
                  <a:noFill/>
                </a:ln>
                <a:solidFill>
                  <a:srgbClr val="FFFFFF"/>
                </a:solidFill>
                <a:effectLst/>
                <a:uLnTx/>
                <a:uFillTx/>
                <a:latin typeface="Arial"/>
                <a:ea typeface="Arial" charset="0"/>
                <a:cs typeface="Arial"/>
              </a:rPr>
              <a:t> (result)</a:t>
            </a:r>
          </a:p>
        </p:txBody>
      </p:sp>
      <p:pic>
        <p:nvPicPr>
          <p:cNvPr id="2" name="Picture 1"/>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5651500" y="4149725"/>
            <a:ext cx="3492500" cy="2324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 name="Picture 2"/>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2470150" y="4149725"/>
            <a:ext cx="3181350" cy="2303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 name="Picture 3"/>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22225" y="3595688"/>
            <a:ext cx="2463800" cy="3289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1129" name="Picture 9"/>
          <p:cNvPicPr>
            <a:picLocks noChangeAspect="1"/>
          </p:cNvPicPr>
          <p:nvPr/>
        </p:nvPicPr>
        <p:blipFill>
          <a:blip r:embed="rId7">
            <a:extLst>
              <a:ext uri="{28A0092B-C50C-407E-A947-70E740481C1C}">
                <a14:useLocalDpi xmlns:a14="http://schemas.microsoft.com/office/drawing/2010/main"/>
              </a:ext>
            </a:extLst>
          </a:blip>
          <a:srcRect/>
          <a:stretch>
            <a:fillRect/>
          </a:stretch>
        </p:blipFill>
        <p:spPr bwMode="auto">
          <a:xfrm>
            <a:off x="0" y="-20638"/>
            <a:ext cx="1749425" cy="2170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5">
            <a:extLst>
              <a:ext uri="{FF2B5EF4-FFF2-40B4-BE49-F238E27FC236}">
                <a16:creationId xmlns:a16="http://schemas.microsoft.com/office/drawing/2014/main" id="{2139B099-38A4-EE60-9D10-4C69EFFE48CE}"/>
              </a:ext>
            </a:extLst>
          </p:cNvPr>
          <p:cNvPicPr>
            <a:picLocks noChangeAspect="1"/>
          </p:cNvPicPr>
          <p:nvPr/>
        </p:nvPicPr>
        <p:blipFill>
          <a:blip r:embed="rId8"/>
          <a:stretch>
            <a:fillRect/>
          </a:stretch>
        </p:blipFill>
        <p:spPr>
          <a:xfrm>
            <a:off x="3779912" y="2057028"/>
            <a:ext cx="2235200" cy="723900"/>
          </a:xfrm>
          <a:prstGeom prst="rect">
            <a:avLst/>
          </a:prstGeom>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234499"/>
                                        </p:tgtEl>
                                        <p:attrNameLst>
                                          <p:attrName>style.visibility</p:attrName>
                                        </p:attrNameLst>
                                      </p:cBhvr>
                                      <p:to>
                                        <p:strVal val="visible"/>
                                      </p:to>
                                    </p:set>
                                    <p:anim calcmode="lin" valueType="num">
                                      <p:cBhvr>
                                        <p:cTn id="7" dur="500" fill="hold"/>
                                        <p:tgtEl>
                                          <p:spTgt spid="234499"/>
                                        </p:tgtEl>
                                        <p:attrNameLst>
                                          <p:attrName>ppt_w</p:attrName>
                                        </p:attrNameLst>
                                      </p:cBhvr>
                                      <p:tavLst>
                                        <p:tav tm="0">
                                          <p:val>
                                            <p:fltVal val="0"/>
                                          </p:val>
                                        </p:tav>
                                        <p:tav tm="100000">
                                          <p:val>
                                            <p:strVal val="#ppt_w"/>
                                          </p:val>
                                        </p:tav>
                                      </p:tavLst>
                                    </p:anim>
                                    <p:anim calcmode="lin" valueType="num">
                                      <p:cBhvr>
                                        <p:cTn id="8" dur="500" fill="hold"/>
                                        <p:tgtEl>
                                          <p:spTgt spid="234499"/>
                                        </p:tgtEl>
                                        <p:attrNameLst>
                                          <p:attrName>ppt_h</p:attrName>
                                        </p:attrNameLst>
                                      </p:cBhvr>
                                      <p:tavLst>
                                        <p:tav tm="0">
                                          <p:val>
                                            <p:strVal val="#ppt_h"/>
                                          </p:val>
                                        </p:tav>
                                        <p:tav tm="100000">
                                          <p:val>
                                            <p:strVal val="#ppt_h"/>
                                          </p:val>
                                        </p:tav>
                                      </p:tavLst>
                                    </p:anim>
                                  </p:childTnLst>
                                </p:cTn>
                              </p:par>
                              <p:par>
                                <p:cTn id="9" presetID="1" presetClass="entr" presetSubtype="0" fill="hold" nodeType="with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7" presetClass="entr" presetSubtype="10" fill="hold" grpId="0" nodeType="clickEffect">
                                  <p:stCondLst>
                                    <p:cond delay="0"/>
                                  </p:stCondLst>
                                  <p:childTnLst>
                                    <p:set>
                                      <p:cBhvr>
                                        <p:cTn id="14" dur="1" fill="hold">
                                          <p:stCondLst>
                                            <p:cond delay="0"/>
                                          </p:stCondLst>
                                        </p:cTn>
                                        <p:tgtEl>
                                          <p:spTgt spid="234503"/>
                                        </p:tgtEl>
                                        <p:attrNameLst>
                                          <p:attrName>style.visibility</p:attrName>
                                        </p:attrNameLst>
                                      </p:cBhvr>
                                      <p:to>
                                        <p:strVal val="visible"/>
                                      </p:to>
                                    </p:set>
                                    <p:anim calcmode="lin" valueType="num">
                                      <p:cBhvr>
                                        <p:cTn id="15" dur="500" fill="hold"/>
                                        <p:tgtEl>
                                          <p:spTgt spid="234503"/>
                                        </p:tgtEl>
                                        <p:attrNameLst>
                                          <p:attrName>ppt_w</p:attrName>
                                        </p:attrNameLst>
                                      </p:cBhvr>
                                      <p:tavLst>
                                        <p:tav tm="0">
                                          <p:val>
                                            <p:fltVal val="0"/>
                                          </p:val>
                                        </p:tav>
                                        <p:tav tm="100000">
                                          <p:val>
                                            <p:strVal val="#ppt_w"/>
                                          </p:val>
                                        </p:tav>
                                      </p:tavLst>
                                    </p:anim>
                                    <p:anim calcmode="lin" valueType="num">
                                      <p:cBhvr>
                                        <p:cTn id="16" dur="500" fill="hold"/>
                                        <p:tgtEl>
                                          <p:spTgt spid="234503"/>
                                        </p:tgtEl>
                                        <p:attrNameLst>
                                          <p:attrName>ppt_h</p:attrName>
                                        </p:attrNameLst>
                                      </p:cBhvr>
                                      <p:tavLst>
                                        <p:tav tm="0">
                                          <p:val>
                                            <p:strVal val="#ppt_h"/>
                                          </p:val>
                                        </p:tav>
                                        <p:tav tm="100000">
                                          <p:val>
                                            <p:strVal val="#ppt_h"/>
                                          </p:val>
                                        </p:tav>
                                      </p:tavLst>
                                    </p:anim>
                                  </p:childTnLst>
                                </p:cTn>
                              </p:par>
                              <p:par>
                                <p:cTn id="17" presetID="1" presetClass="entr" presetSubtype="0" fill="hold" nodeType="withEffect">
                                  <p:stCondLst>
                                    <p:cond delay="0"/>
                                  </p:stCondLst>
                                  <p:childTnLst>
                                    <p:set>
                                      <p:cBhvr>
                                        <p:cTn id="18" dur="1" fill="hold">
                                          <p:stCondLst>
                                            <p:cond delay="0"/>
                                          </p:stCondLst>
                                        </p:cTn>
                                        <p:tgtEl>
                                          <p:spTgt spid="234503">
                                            <p:txEl>
                                              <p:pRg st="0" end="0"/>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499" grpId="0"/>
      <p:bldP spid="234503" grpId="0"/>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6722"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16" tIns="45709" rIns="91416" bIns="45709" anchor="ctr"/>
          <a:lstStyle/>
          <a:p>
            <a:pPr eaLnBrk="0" hangingPunct="0"/>
            <a:endParaRPr lang="en-US" sz="1600" b="0">
              <a:solidFill>
                <a:srgbClr val="000000"/>
              </a:solidFill>
              <a:latin typeface="Times New Roman" charset="0"/>
              <a:cs typeface="Arial"/>
            </a:endParaRPr>
          </a:p>
        </p:txBody>
      </p:sp>
      <p:grpSp>
        <p:nvGrpSpPr>
          <p:cNvPr id="2206723" name="Group 3"/>
          <p:cNvGrpSpPr>
            <a:grpSpLocks/>
          </p:cNvGrpSpPr>
          <p:nvPr/>
        </p:nvGrpSpPr>
        <p:grpSpPr bwMode="auto">
          <a:xfrm>
            <a:off x="-53970" y="0"/>
            <a:ext cx="9350375" cy="7031038"/>
            <a:chOff x="-34" y="0"/>
            <a:chExt cx="5890" cy="4429"/>
          </a:xfrm>
        </p:grpSpPr>
        <p:sp>
          <p:nvSpPr>
            <p:cNvPr id="2206724"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600" b="0">
                <a:solidFill>
                  <a:srgbClr val="000000"/>
                </a:solidFill>
                <a:latin typeface="Times New Roman" charset="0"/>
                <a:cs typeface="Arial"/>
              </a:endParaRPr>
            </a:p>
          </p:txBody>
        </p:sp>
        <p:sp>
          <p:nvSpPr>
            <p:cNvPr id="2206725"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600" b="0">
                <a:solidFill>
                  <a:srgbClr val="000000"/>
                </a:solidFill>
                <a:latin typeface="Times New Roman" charset="0"/>
                <a:cs typeface="Arial"/>
              </a:endParaRPr>
            </a:p>
          </p:txBody>
        </p:sp>
      </p:grpSp>
      <p:grpSp>
        <p:nvGrpSpPr>
          <p:cNvPr id="2206726" name="Group 6"/>
          <p:cNvGrpSpPr>
            <a:grpSpLocks/>
          </p:cNvGrpSpPr>
          <p:nvPr/>
        </p:nvGrpSpPr>
        <p:grpSpPr bwMode="auto">
          <a:xfrm>
            <a:off x="2033588" y="1181100"/>
            <a:ext cx="5219700" cy="5219700"/>
            <a:chOff x="1200" y="696"/>
            <a:chExt cx="3288" cy="3288"/>
          </a:xfrm>
        </p:grpSpPr>
        <p:sp>
          <p:nvSpPr>
            <p:cNvPr id="2206727" name="Oval 7"/>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eaLnBrk="0" hangingPunct="0"/>
              <a:endParaRPr lang="en-US" sz="1600" b="0">
                <a:solidFill>
                  <a:srgbClr val="000000"/>
                </a:solidFill>
                <a:latin typeface="Times New Roman" charset="0"/>
                <a:cs typeface="Arial"/>
              </a:endParaRPr>
            </a:p>
          </p:txBody>
        </p:sp>
        <p:sp>
          <p:nvSpPr>
            <p:cNvPr id="2206728" name="Oval 8"/>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eaLnBrk="0" hangingPunct="0"/>
              <a:endParaRPr lang="en-US" sz="1600" b="0">
                <a:solidFill>
                  <a:srgbClr val="000000"/>
                </a:solidFill>
                <a:latin typeface="Times New Roman" charset="0"/>
                <a:cs typeface="Arial"/>
              </a:endParaRPr>
            </a:p>
          </p:txBody>
        </p:sp>
      </p:grpSp>
      <p:sp>
        <p:nvSpPr>
          <p:cNvPr id="2206729" name="AutoShape 9"/>
          <p:cNvSpPr>
            <a:spLocks noChangeArrowheads="1"/>
          </p:cNvSpPr>
          <p:nvPr/>
        </p:nvSpPr>
        <p:spPr bwMode="auto">
          <a:xfrm>
            <a:off x="1733551"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blurRad="63500" dist="38099" dir="2700000" algn="ctr" rotWithShape="0">
              <a:schemeClr val="tx1">
                <a:alpha val="74998"/>
              </a:schemeClr>
            </a:outerShdw>
          </a:effectLst>
        </p:spPr>
        <p:txBody>
          <a:bodyPr wrap="none" lIns="91416" tIns="45709" rIns="91416" bIns="45709" anchor="ctr"/>
          <a:lstStyle/>
          <a:p>
            <a:pPr eaLnBrk="0" hangingPunct="0"/>
            <a:endParaRPr lang="en-US" sz="1600" b="0">
              <a:solidFill>
                <a:srgbClr val="000000"/>
              </a:solidFill>
              <a:latin typeface="Times New Roman" charset="0"/>
              <a:cs typeface="Arial"/>
            </a:endParaRPr>
          </a:p>
        </p:txBody>
      </p:sp>
      <p:sp>
        <p:nvSpPr>
          <p:cNvPr id="2206730" name="Rectangle 10"/>
          <p:cNvSpPr>
            <a:spLocks noChangeArrowheads="1"/>
          </p:cNvSpPr>
          <p:nvPr/>
        </p:nvSpPr>
        <p:spPr bwMode="auto">
          <a:xfrm rot="1619911">
            <a:off x="4668838" y="4237889"/>
            <a:ext cx="2133600" cy="341198"/>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600" b="0">
              <a:solidFill>
                <a:srgbClr val="000000"/>
              </a:solidFill>
              <a:latin typeface="Times New Roman" charset="0"/>
              <a:cs typeface="Arial"/>
            </a:endParaRPr>
          </a:p>
        </p:txBody>
      </p:sp>
      <p:sp>
        <p:nvSpPr>
          <p:cNvPr id="2206731" name="Rectangle 11"/>
          <p:cNvSpPr>
            <a:spLocks noChangeArrowheads="1"/>
          </p:cNvSpPr>
          <p:nvPr/>
        </p:nvSpPr>
        <p:spPr bwMode="auto">
          <a:xfrm rot="-1572683">
            <a:off x="3679569" y="4096601"/>
            <a:ext cx="184663" cy="341198"/>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lIns="91416" tIns="45709" rIns="91416" bIns="45709" anchor="ctr">
            <a:spAutoFit/>
          </a:bodyPr>
          <a:lstStyle/>
          <a:p>
            <a:pPr eaLnBrk="0" hangingPunct="0"/>
            <a:endParaRPr lang="en-US" sz="1600" b="0">
              <a:solidFill>
                <a:srgbClr val="000000"/>
              </a:solidFill>
              <a:latin typeface="Times New Roman" charset="0"/>
              <a:cs typeface="Arial"/>
            </a:endParaRPr>
          </a:p>
        </p:txBody>
      </p:sp>
      <p:sp>
        <p:nvSpPr>
          <p:cNvPr id="2206732" name="Rectangle 12"/>
          <p:cNvSpPr>
            <a:spLocks noChangeArrowheads="1"/>
          </p:cNvSpPr>
          <p:nvPr/>
        </p:nvSpPr>
        <p:spPr bwMode="auto">
          <a:xfrm rot="5400000">
            <a:off x="4555868" y="2382101"/>
            <a:ext cx="184663" cy="341198"/>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lIns="91416" tIns="45709" rIns="91416" bIns="45709" anchor="ctr">
            <a:spAutoFit/>
          </a:bodyPr>
          <a:lstStyle/>
          <a:p>
            <a:pPr eaLnBrk="0" hangingPunct="0"/>
            <a:endParaRPr lang="en-US" sz="1600" b="0">
              <a:solidFill>
                <a:srgbClr val="000000"/>
              </a:solidFill>
              <a:latin typeface="Times New Roman" charset="0"/>
              <a:cs typeface="Arial"/>
            </a:endParaRPr>
          </a:p>
        </p:txBody>
      </p:sp>
      <p:sp>
        <p:nvSpPr>
          <p:cNvPr id="2206733" name="AutoShape 13"/>
          <p:cNvSpPr>
            <a:spLocks noChangeArrowheads="1"/>
          </p:cNvSpPr>
          <p:nvPr/>
        </p:nvSpPr>
        <p:spPr bwMode="auto">
          <a:xfrm rot="50350481">
            <a:off x="6060283" y="4706187"/>
            <a:ext cx="1695450" cy="677776"/>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600" b="0">
              <a:solidFill>
                <a:srgbClr val="000000"/>
              </a:solidFill>
              <a:latin typeface="Times New Roman" charset="0"/>
              <a:cs typeface="Arial"/>
            </a:endParaRPr>
          </a:p>
        </p:txBody>
      </p:sp>
      <p:sp>
        <p:nvSpPr>
          <p:cNvPr id="2206734" name="Text Box 14"/>
          <p:cNvSpPr txBox="1">
            <a:spLocks noChangeArrowheads="1"/>
          </p:cNvSpPr>
          <p:nvPr/>
        </p:nvSpPr>
        <p:spPr bwMode="auto">
          <a:xfrm>
            <a:off x="4114800" y="2117730"/>
            <a:ext cx="1066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r>
              <a:rPr lang="en-US" sz="4000" i="1">
                <a:solidFill>
                  <a:srgbClr val="FFFFFF"/>
                </a:solidFill>
                <a:latin typeface="Times New Roman" charset="0"/>
                <a:cs typeface="Arial"/>
              </a:rPr>
              <a:t>is</a:t>
            </a:r>
          </a:p>
        </p:txBody>
      </p:sp>
      <p:sp>
        <p:nvSpPr>
          <p:cNvPr id="2206735" name="AutoShape 15"/>
          <p:cNvSpPr>
            <a:spLocks noChangeArrowheads="1"/>
          </p:cNvSpPr>
          <p:nvPr/>
        </p:nvSpPr>
        <p:spPr bwMode="auto">
          <a:xfrm rot="14452042">
            <a:off x="1507337" y="4689519"/>
            <a:ext cx="1747837" cy="677776"/>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600" b="0">
              <a:solidFill>
                <a:srgbClr val="000000"/>
              </a:solidFill>
              <a:latin typeface="Times New Roman" charset="0"/>
              <a:cs typeface="Arial"/>
            </a:endParaRPr>
          </a:p>
        </p:txBody>
      </p:sp>
      <p:sp>
        <p:nvSpPr>
          <p:cNvPr id="2206736" name="Text Box 16"/>
          <p:cNvSpPr txBox="1">
            <a:spLocks noChangeArrowheads="1"/>
          </p:cNvSpPr>
          <p:nvPr/>
        </p:nvSpPr>
        <p:spPr bwMode="auto">
          <a:xfrm>
            <a:off x="5608638" y="4030668"/>
            <a:ext cx="1066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l"/>
            <a:r>
              <a:rPr lang="en-US" sz="4000" i="1">
                <a:solidFill>
                  <a:srgbClr val="FFFFFF"/>
                </a:solidFill>
                <a:latin typeface="Times New Roman" charset="0"/>
                <a:cs typeface="Arial"/>
              </a:rPr>
              <a:t>is</a:t>
            </a:r>
          </a:p>
        </p:txBody>
      </p:sp>
      <p:sp>
        <p:nvSpPr>
          <p:cNvPr id="2206737" name="Text Box 17"/>
          <p:cNvSpPr txBox="1">
            <a:spLocks noChangeArrowheads="1"/>
          </p:cNvSpPr>
          <p:nvPr/>
        </p:nvSpPr>
        <p:spPr bwMode="auto">
          <a:xfrm>
            <a:off x="2667001" y="4030668"/>
            <a:ext cx="1066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r"/>
            <a:r>
              <a:rPr lang="en-US" sz="4000" i="1">
                <a:solidFill>
                  <a:srgbClr val="FFFFFF"/>
                </a:solidFill>
                <a:latin typeface="Times New Roman" charset="0"/>
                <a:cs typeface="Arial"/>
              </a:rPr>
              <a:t>is</a:t>
            </a:r>
          </a:p>
        </p:txBody>
      </p:sp>
      <p:sp>
        <p:nvSpPr>
          <p:cNvPr id="2206738" name="Text Box 18"/>
          <p:cNvSpPr txBox="1">
            <a:spLocks noChangeArrowheads="1"/>
          </p:cNvSpPr>
          <p:nvPr/>
        </p:nvSpPr>
        <p:spPr bwMode="auto">
          <a:xfrm>
            <a:off x="1905000" y="4708529"/>
            <a:ext cx="1828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l"/>
            <a:r>
              <a:rPr lang="en-US" sz="4000" i="1">
                <a:solidFill>
                  <a:srgbClr val="FFFFFF"/>
                </a:solidFill>
                <a:latin typeface="Times New Roman" charset="0"/>
                <a:cs typeface="Arial"/>
              </a:rPr>
              <a:t>Son</a:t>
            </a:r>
          </a:p>
        </p:txBody>
      </p:sp>
      <p:sp>
        <p:nvSpPr>
          <p:cNvPr id="2206739" name="AutoShape 19"/>
          <p:cNvSpPr>
            <a:spLocks noChangeArrowheads="1"/>
          </p:cNvSpPr>
          <p:nvPr/>
        </p:nvSpPr>
        <p:spPr bwMode="auto">
          <a:xfrm>
            <a:off x="3624264" y="1083512"/>
            <a:ext cx="2016125" cy="677776"/>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600" b="0">
              <a:solidFill>
                <a:srgbClr val="000000"/>
              </a:solidFill>
              <a:latin typeface="Times New Roman" charset="0"/>
              <a:cs typeface="Arial"/>
            </a:endParaRPr>
          </a:p>
        </p:txBody>
      </p:sp>
      <p:grpSp>
        <p:nvGrpSpPr>
          <p:cNvPr id="2206740" name="Group 20"/>
          <p:cNvGrpSpPr>
            <a:grpSpLocks/>
          </p:cNvGrpSpPr>
          <p:nvPr/>
        </p:nvGrpSpPr>
        <p:grpSpPr bwMode="auto">
          <a:xfrm>
            <a:off x="3629025" y="2862263"/>
            <a:ext cx="1981200" cy="1752600"/>
            <a:chOff x="2286" y="1803"/>
            <a:chExt cx="1248" cy="1104"/>
          </a:xfrm>
        </p:grpSpPr>
        <p:sp>
          <p:nvSpPr>
            <p:cNvPr id="2206741" name="AutoShape 21"/>
            <p:cNvSpPr>
              <a:spLocks noChangeArrowheads="1"/>
            </p:cNvSpPr>
            <p:nvPr/>
          </p:nvSpPr>
          <p:spPr bwMode="auto">
            <a:xfrm>
              <a:off x="2286" y="1803"/>
              <a:ext cx="1248" cy="1104"/>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eaLnBrk="0" hangingPunct="0"/>
              <a:endParaRPr lang="en-US" sz="1600" b="0">
                <a:solidFill>
                  <a:srgbClr val="000000"/>
                </a:solidFill>
                <a:latin typeface="Times New Roman" charset="0"/>
                <a:cs typeface="Arial"/>
              </a:endParaRPr>
            </a:p>
          </p:txBody>
        </p:sp>
        <p:sp>
          <p:nvSpPr>
            <p:cNvPr id="2206742" name="Text Box 22"/>
            <p:cNvSpPr txBox="1">
              <a:spLocks noChangeArrowheads="1"/>
            </p:cNvSpPr>
            <p:nvPr/>
          </p:nvSpPr>
          <p:spPr bwMode="auto">
            <a:xfrm>
              <a:off x="2448" y="2112"/>
              <a:ext cx="864" cy="44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r>
                <a:rPr lang="en-US" sz="4000" i="1">
                  <a:solidFill>
                    <a:srgbClr val="FFFFFF"/>
                  </a:solidFill>
                  <a:latin typeface="Times New Roman" charset="0"/>
                  <a:cs typeface="Arial"/>
                </a:rPr>
                <a:t>GOD</a:t>
              </a:r>
            </a:p>
          </p:txBody>
        </p:sp>
      </p:grpSp>
      <p:sp>
        <p:nvSpPr>
          <p:cNvPr id="2206743" name="Text Box 23"/>
          <p:cNvSpPr txBox="1">
            <a:spLocks noChangeArrowheads="1"/>
          </p:cNvSpPr>
          <p:nvPr/>
        </p:nvSpPr>
        <p:spPr bwMode="auto">
          <a:xfrm>
            <a:off x="3714750" y="1508129"/>
            <a:ext cx="1828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r>
              <a:rPr lang="en-US" sz="4000" i="1">
                <a:solidFill>
                  <a:srgbClr val="FFFFFF"/>
                </a:solidFill>
                <a:latin typeface="Times New Roman" charset="0"/>
                <a:cs typeface="Arial"/>
              </a:rPr>
              <a:t>Father</a:t>
            </a:r>
          </a:p>
        </p:txBody>
      </p:sp>
      <p:sp>
        <p:nvSpPr>
          <p:cNvPr id="2206744" name="Text Box 24"/>
          <p:cNvSpPr txBox="1">
            <a:spLocks noChangeArrowheads="1"/>
          </p:cNvSpPr>
          <p:nvPr/>
        </p:nvSpPr>
        <p:spPr bwMode="auto">
          <a:xfrm>
            <a:off x="5486400" y="4708529"/>
            <a:ext cx="1828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r"/>
            <a:r>
              <a:rPr lang="en-US" sz="4000" i="1">
                <a:solidFill>
                  <a:srgbClr val="FFFFFF"/>
                </a:solidFill>
                <a:latin typeface="Times New Roman" charset="0"/>
                <a:cs typeface="Arial"/>
              </a:rPr>
              <a:t>Spirit</a:t>
            </a:r>
          </a:p>
        </p:txBody>
      </p:sp>
      <p:sp>
        <p:nvSpPr>
          <p:cNvPr id="2206745" name="WordArt 25"/>
          <p:cNvSpPr>
            <a:spLocks noChangeArrowheads="1" noChangeShapeType="1" noTextEdit="1"/>
          </p:cNvSpPr>
          <p:nvPr/>
        </p:nvSpPr>
        <p:spPr bwMode="auto">
          <a:xfrm rot="-3731304">
            <a:off x="2125663" y="2557467"/>
            <a:ext cx="1066800" cy="276225"/>
          </a:xfrm>
          <a:prstGeom prst="rect">
            <a:avLst/>
          </a:prstGeom>
          <a:extLst>
            <a:ext uri="{AF507438-7753-43e0-B8FC-AC1667EBCBE1}">
              <a14:hiddenEffects xmlns:a14="http://schemas.microsoft.com/office/drawing/2010/main" xmlns="">
                <a:effectLst/>
              </a14:hiddenEffects>
            </a:ext>
          </a:extLst>
        </p:spPr>
        <p:txBody>
          <a:bodyPr spcFirstLastPara="1" wrap="none" lIns="91416" tIns="45709" rIns="91416" bIns="45709" fromWordArt="1">
            <a:prstTxWarp prst="textArchUp">
              <a:avLst>
                <a:gd name="adj" fmla="val 10800000"/>
              </a:avLst>
            </a:prstTxWarp>
          </a:bodyPr>
          <a:lstStyle/>
          <a:p>
            <a:pPr eaLnBrk="0" hangingPunct="0"/>
            <a:r>
              <a:rPr lang="en-US" sz="1800" kern="10">
                <a:ln w="9525">
                  <a:solidFill>
                    <a:srgbClr val="000000"/>
                  </a:solidFill>
                  <a:round/>
                  <a:headEnd/>
                  <a:tailEnd/>
                </a:ln>
                <a:solidFill>
                  <a:srgbClr val="FFFFFF"/>
                </a:solidFill>
                <a:latin typeface="Times New Roman"/>
                <a:ea typeface="Times New Roman"/>
                <a:cs typeface="Times New Roman"/>
              </a:rPr>
              <a:t>is not</a:t>
            </a:r>
          </a:p>
        </p:txBody>
      </p:sp>
      <p:sp>
        <p:nvSpPr>
          <p:cNvPr id="2206746" name="WordArt 26"/>
          <p:cNvSpPr>
            <a:spLocks noChangeArrowheads="1" noChangeShapeType="1" noTextEdit="1"/>
          </p:cNvSpPr>
          <p:nvPr/>
        </p:nvSpPr>
        <p:spPr bwMode="auto">
          <a:xfrm rot="3668274">
            <a:off x="6086476" y="2557467"/>
            <a:ext cx="1066800" cy="276225"/>
          </a:xfrm>
          <a:prstGeom prst="rect">
            <a:avLst/>
          </a:prstGeom>
          <a:extLst>
            <a:ext uri="{AF507438-7753-43e0-B8FC-AC1667EBCBE1}">
              <a14:hiddenEffects xmlns:a14="http://schemas.microsoft.com/office/drawing/2010/main" xmlns="">
                <a:effectLst/>
              </a14:hiddenEffects>
            </a:ext>
          </a:extLst>
        </p:spPr>
        <p:txBody>
          <a:bodyPr spcFirstLastPara="1" wrap="none" lIns="91416" tIns="45709" rIns="91416" bIns="45709" fromWordArt="1">
            <a:prstTxWarp prst="textArchUp">
              <a:avLst>
                <a:gd name="adj" fmla="val 10800000"/>
              </a:avLst>
            </a:prstTxWarp>
          </a:bodyPr>
          <a:lstStyle/>
          <a:p>
            <a:pPr eaLnBrk="0" hangingPunct="0"/>
            <a:r>
              <a:rPr lang="en-US" sz="1800" kern="10">
                <a:ln w="9525">
                  <a:solidFill>
                    <a:srgbClr val="000000"/>
                  </a:solidFill>
                  <a:round/>
                  <a:headEnd/>
                  <a:tailEnd/>
                </a:ln>
                <a:solidFill>
                  <a:srgbClr val="FFFFFF"/>
                </a:solidFill>
                <a:latin typeface="Times New Roman"/>
                <a:ea typeface="Times New Roman"/>
                <a:cs typeface="Times New Roman"/>
              </a:rPr>
              <a:t>is not</a:t>
            </a:r>
          </a:p>
        </p:txBody>
      </p:sp>
      <p:sp>
        <p:nvSpPr>
          <p:cNvPr id="2206747" name="WordArt 27"/>
          <p:cNvSpPr>
            <a:spLocks noChangeArrowheads="1" noChangeShapeType="1" noTextEdit="1"/>
          </p:cNvSpPr>
          <p:nvPr/>
        </p:nvSpPr>
        <p:spPr bwMode="auto">
          <a:xfrm>
            <a:off x="4052893" y="5972175"/>
            <a:ext cx="1119187" cy="204788"/>
          </a:xfrm>
          <a:prstGeom prst="rect">
            <a:avLst/>
          </a:prstGeom>
          <a:extLst>
            <a:ext uri="{AF507438-7753-43e0-B8FC-AC1667EBCBE1}">
              <a14:hiddenEffects xmlns:a14="http://schemas.microsoft.com/office/drawing/2010/main" xmlns="">
                <a:effectLst/>
              </a14:hiddenEffects>
            </a:ext>
          </a:extLst>
        </p:spPr>
        <p:txBody>
          <a:bodyPr spcFirstLastPara="1" wrap="none" lIns="91416" tIns="45709" rIns="91416" bIns="45709" fromWordArt="1">
            <a:prstTxWarp prst="textArchDown">
              <a:avLst>
                <a:gd name="adj" fmla="val 0"/>
              </a:avLst>
            </a:prstTxWarp>
          </a:bodyPr>
          <a:lstStyle/>
          <a:p>
            <a:pPr eaLnBrk="0" hangingPunct="0"/>
            <a:r>
              <a:rPr lang="en-US" sz="1800" kern="10">
                <a:ln w="9525">
                  <a:solidFill>
                    <a:srgbClr val="000000"/>
                  </a:solidFill>
                  <a:round/>
                  <a:headEnd/>
                  <a:tailEnd/>
                </a:ln>
                <a:solidFill>
                  <a:srgbClr val="FFFFFF"/>
                </a:solidFill>
                <a:latin typeface="Times New Roman"/>
                <a:ea typeface="Times New Roman"/>
                <a:cs typeface="Times New Roman"/>
              </a:rPr>
              <a:t>is not</a:t>
            </a:r>
          </a:p>
        </p:txBody>
      </p:sp>
      <p:sp>
        <p:nvSpPr>
          <p:cNvPr id="2206748" name="Text Box 28"/>
          <p:cNvSpPr txBox="1">
            <a:spLocks noChangeArrowheads="1"/>
          </p:cNvSpPr>
          <p:nvPr/>
        </p:nvSpPr>
        <p:spPr bwMode="auto">
          <a:xfrm>
            <a:off x="0" y="6553205"/>
            <a:ext cx="5943600" cy="30873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l">
              <a:spcBef>
                <a:spcPct val="50000"/>
              </a:spcBef>
            </a:pPr>
            <a:r>
              <a:rPr lang="en-US" sz="1400">
                <a:solidFill>
                  <a:srgbClr val="FFFFFF"/>
                </a:solidFill>
                <a:latin typeface="Times New Roman" charset="0"/>
                <a:cs typeface="Arial"/>
              </a:rPr>
              <a:t>H. Wayne House, </a:t>
            </a:r>
            <a:r>
              <a:rPr lang="en-US" sz="1400" i="1">
                <a:solidFill>
                  <a:srgbClr val="FFFFFF"/>
                </a:solidFill>
                <a:latin typeface="Times New Roman" charset="0"/>
                <a:cs typeface="Arial"/>
              </a:rPr>
              <a:t>Charts of Christian Theology and Doctrine</a:t>
            </a:r>
            <a:r>
              <a:rPr lang="en-US" sz="1400">
                <a:solidFill>
                  <a:srgbClr val="FFFFFF"/>
                </a:solidFill>
                <a:latin typeface="Times New Roman" charset="0"/>
                <a:cs typeface="Arial"/>
              </a:rPr>
              <a:t>, 45</a:t>
            </a:r>
          </a:p>
        </p:txBody>
      </p:sp>
      <p:sp>
        <p:nvSpPr>
          <p:cNvPr id="2206749" name="Rectangle 29"/>
          <p:cNvSpPr>
            <a:spLocks noGrp="1" noChangeArrowheads="1"/>
          </p:cNvSpPr>
          <p:nvPr>
            <p:ph type="title" idx="4294967295"/>
          </p:nvPr>
        </p:nvSpPr>
        <p:spPr>
          <a:xfrm>
            <a:off x="5867400" y="5562601"/>
            <a:ext cx="3276600" cy="762000"/>
          </a:xfrm>
          <a:effectLst>
            <a:outerShdw blurRad="63500" dist="35921" dir="2700000" algn="ctr" rotWithShape="0">
              <a:schemeClr val="tx1">
                <a:alpha val="74998"/>
              </a:schemeClr>
            </a:outerShdw>
          </a:effectLst>
        </p:spPr>
        <p:txBody>
          <a:bodyPr/>
          <a:lstStyle/>
          <a:p>
            <a:r>
              <a:rPr lang="en-US" sz="4800" b="1" i="1">
                <a:solidFill>
                  <a:schemeClr val="bg1"/>
                </a:solidFill>
              </a:rPr>
              <a:t>GIVES</a:t>
            </a:r>
            <a:endParaRPr lang="en-US" sz="5400"/>
          </a:p>
        </p:txBody>
      </p:sp>
      <p:sp>
        <p:nvSpPr>
          <p:cNvPr id="2206750" name="Rectangle 30"/>
          <p:cNvSpPr>
            <a:spLocks noChangeArrowheads="1"/>
          </p:cNvSpPr>
          <p:nvPr/>
        </p:nvSpPr>
        <p:spPr bwMode="auto">
          <a:xfrm>
            <a:off x="5867400" y="3581400"/>
            <a:ext cx="3276600" cy="762000"/>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nchor="ctr"/>
          <a:lstStyle/>
          <a:p>
            <a:r>
              <a:rPr lang="ru-RU" altLang="ja-JP" sz="4800" i="1" dirty="0">
                <a:solidFill>
                  <a:srgbClr val="FFFFFF"/>
                </a:solidFill>
                <a:latin typeface="Arial"/>
                <a:cs typeface="Arial" charset="0"/>
              </a:rPr>
              <a:t>"</a:t>
            </a:r>
            <a:r>
              <a:rPr lang="en-US" sz="4800" i="1" dirty="0">
                <a:solidFill>
                  <a:srgbClr val="FFFFFF"/>
                </a:solidFill>
                <a:cs typeface="Arial" charset="0"/>
              </a:rPr>
              <a:t>spiritual</a:t>
            </a:r>
            <a:r>
              <a:rPr lang="ru-RU" altLang="ja-JP" sz="4800" i="1" dirty="0">
                <a:solidFill>
                  <a:srgbClr val="FFFFFF"/>
                </a:solidFill>
                <a:latin typeface="Arial"/>
                <a:cs typeface="Arial" charset="0"/>
              </a:rPr>
              <a:t>"</a:t>
            </a:r>
            <a:endParaRPr lang="en-US" sz="5400" b="0" dirty="0">
              <a:solidFill>
                <a:srgbClr val="000000"/>
              </a:solidFill>
              <a:cs typeface="Arial" charset="0"/>
            </a:endParaRPr>
          </a:p>
        </p:txBody>
      </p:sp>
      <p:sp>
        <p:nvSpPr>
          <p:cNvPr id="2206751" name="Oval 31"/>
          <p:cNvSpPr>
            <a:spLocks noChangeArrowheads="1"/>
          </p:cNvSpPr>
          <p:nvPr/>
        </p:nvSpPr>
        <p:spPr bwMode="auto">
          <a:xfrm>
            <a:off x="5791200" y="2819400"/>
            <a:ext cx="3581400" cy="4038600"/>
          </a:xfrm>
          <a:prstGeom prst="ellipse">
            <a:avLst/>
          </a:prstGeom>
          <a:noFill/>
          <a:ln w="7620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16" tIns="45709" rIns="91416" bIns="45709" anchor="ctr"/>
          <a:lstStyle/>
          <a:p>
            <a:pPr eaLnBrk="0" hangingPunct="0"/>
            <a:endParaRPr lang="en-US" sz="1600" b="0">
              <a:solidFill>
                <a:srgbClr val="000000"/>
              </a:solidFill>
              <a:latin typeface="Times New Roman" charset="0"/>
              <a:cs typeface="Arial"/>
            </a:endParaRPr>
          </a:p>
        </p:txBody>
      </p:sp>
    </p:spTree>
    <p:extLst>
      <p:ext uri="{BB962C8B-B14F-4D97-AF65-F5344CB8AC3E}">
        <p14:creationId xmlns:p14="http://schemas.microsoft.com/office/powerpoint/2010/main" val="270169517"/>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206750"/>
                                        </p:tgtEl>
                                        <p:attrNameLst>
                                          <p:attrName>style.visibility</p:attrName>
                                        </p:attrNameLst>
                                      </p:cBhvr>
                                      <p:to>
                                        <p:strVal val="visible"/>
                                      </p:to>
                                    </p:set>
                                    <p:animEffect transition="in" filter="blinds(horizontal)">
                                      <p:cBhvr>
                                        <p:cTn id="7" dur="500"/>
                                        <p:tgtEl>
                                          <p:spTgt spid="2206750"/>
                                        </p:tgtEl>
                                      </p:cBhvr>
                                    </p:animEffect>
                                  </p:childTnLst>
                                </p:cTn>
                              </p:par>
                            </p:childTnLst>
                          </p:cTn>
                        </p:par>
                        <p:par>
                          <p:cTn id="8" fill="hold" nodeType="afterGroup">
                            <p:stCondLst>
                              <p:cond delay="500"/>
                            </p:stCondLst>
                            <p:childTnLst>
                              <p:par>
                                <p:cTn id="9" presetID="3" presetClass="entr" presetSubtype="10" fill="hold" grpId="0" nodeType="afterEffect">
                                  <p:stCondLst>
                                    <p:cond delay="0"/>
                                  </p:stCondLst>
                                  <p:childTnLst>
                                    <p:set>
                                      <p:cBhvr>
                                        <p:cTn id="10" dur="1" fill="hold">
                                          <p:stCondLst>
                                            <p:cond delay="0"/>
                                          </p:stCondLst>
                                        </p:cTn>
                                        <p:tgtEl>
                                          <p:spTgt spid="2206751"/>
                                        </p:tgtEl>
                                        <p:attrNameLst>
                                          <p:attrName>style.visibility</p:attrName>
                                        </p:attrNameLst>
                                      </p:cBhvr>
                                      <p:to>
                                        <p:strVal val="visible"/>
                                      </p:to>
                                    </p:set>
                                    <p:animEffect transition="in" filter="blinds(horizontal)">
                                      <p:cBhvr>
                                        <p:cTn id="11" dur="500"/>
                                        <p:tgtEl>
                                          <p:spTgt spid="22067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6750" grpId="0"/>
      <p:bldP spid="2206751"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0066" name="Rectangle 2">
            <a:extLst>
              <a:ext uri="{FF2B5EF4-FFF2-40B4-BE49-F238E27FC236}">
                <a16:creationId xmlns:a16="http://schemas.microsoft.com/office/drawing/2014/main" id="{C7C1DF28-BEF5-A87A-7962-0EFAA8124DD4}"/>
              </a:ext>
            </a:extLst>
          </p:cNvPr>
          <p:cNvSpPr>
            <a:spLocks noGrp="1" noChangeArrowheads="1"/>
          </p:cNvSpPr>
          <p:nvPr>
            <p:ph type="ctrTitle"/>
          </p:nvPr>
        </p:nvSpPr>
        <p:spPr>
          <a:xfrm>
            <a:off x="2209800" y="228600"/>
            <a:ext cx="4876800" cy="688975"/>
          </a:xfrm>
          <a:gradFill rotWithShape="1">
            <a:gsLst>
              <a:gs pos="0">
                <a:schemeClr val="bg2"/>
              </a:gs>
              <a:gs pos="100000">
                <a:schemeClr val="bg2">
                  <a:gamma/>
                  <a:shade val="46275"/>
                  <a:invGamma/>
                </a:schemeClr>
              </a:gs>
            </a:gsLst>
            <a:path path="shape">
              <a:fillToRect l="50000" t="50000" r="50000" b="50000"/>
            </a:path>
          </a:gradFill>
          <a:ln>
            <a:solidFill>
              <a:schemeClr val="tx1"/>
            </a:solidFill>
            <a:miter lim="800000"/>
            <a:headEnd/>
            <a:tailEnd/>
          </a:ln>
        </p:spPr>
        <p:txBody>
          <a:bodyPr/>
          <a:lstStyle/>
          <a:p>
            <a:pPr eaLnBrk="1" hangingPunct="1"/>
            <a:r>
              <a:rPr lang="en-US" altLang="en-US" sz="4000">
                <a:effectLst>
                  <a:outerShdw blurRad="38100" dist="38100" dir="2700000" algn="tl">
                    <a:srgbClr val="000000"/>
                  </a:outerShdw>
                </a:effectLst>
                <a:latin typeface="Times New Roman" panose="02020603050405020304" pitchFamily="18" charset="0"/>
              </a:rPr>
              <a:t>Christians in Corinth</a:t>
            </a:r>
          </a:p>
        </p:txBody>
      </p:sp>
      <p:sp>
        <p:nvSpPr>
          <p:cNvPr id="600067" name="Rectangle 3">
            <a:extLst>
              <a:ext uri="{FF2B5EF4-FFF2-40B4-BE49-F238E27FC236}">
                <a16:creationId xmlns:a16="http://schemas.microsoft.com/office/drawing/2014/main" id="{5364A2D8-B2E9-ACE4-D907-3D47CB66BF60}"/>
              </a:ext>
            </a:extLst>
          </p:cNvPr>
          <p:cNvSpPr>
            <a:spLocks noGrp="1" noChangeArrowheads="1"/>
          </p:cNvSpPr>
          <p:nvPr>
            <p:ph type="subTitle" idx="1"/>
          </p:nvPr>
        </p:nvSpPr>
        <p:spPr>
          <a:xfrm>
            <a:off x="381000" y="1676400"/>
            <a:ext cx="3962400" cy="990600"/>
          </a:xfrm>
          <a:gradFill rotWithShape="1">
            <a:gsLst>
              <a:gs pos="0">
                <a:schemeClr val="bg2"/>
              </a:gs>
              <a:gs pos="100000">
                <a:schemeClr val="bg2">
                  <a:gamma/>
                  <a:shade val="46275"/>
                  <a:invGamma/>
                </a:schemeClr>
              </a:gs>
            </a:gsLst>
            <a:path path="shape">
              <a:fillToRect l="50000" t="50000" r="50000" b="50000"/>
            </a:path>
          </a:gradFill>
          <a:ln>
            <a:solidFill>
              <a:schemeClr val="tx1"/>
            </a:solidFill>
            <a:miter lim="800000"/>
            <a:headEnd/>
            <a:tailEnd/>
          </a:ln>
        </p:spPr>
        <p:txBody>
          <a:bodyPr/>
          <a:lstStyle/>
          <a:p>
            <a:pPr eaLnBrk="1" hangingPunct="1"/>
            <a:r>
              <a:rPr lang="en-US" altLang="en-US" sz="2800">
                <a:effectLst>
                  <a:outerShdw blurRad="38100" dist="38100" dir="2700000" algn="tl">
                    <a:srgbClr val="000000"/>
                  </a:outerShdw>
                </a:effectLst>
                <a:latin typeface="Times New Roman" panose="02020603050405020304" pitchFamily="18" charset="0"/>
              </a:rPr>
              <a:t>Those who felt it was wrong to eat</a:t>
            </a:r>
          </a:p>
        </p:txBody>
      </p:sp>
      <p:sp>
        <p:nvSpPr>
          <p:cNvPr id="600068" name="Rectangle 4">
            <a:extLst>
              <a:ext uri="{FF2B5EF4-FFF2-40B4-BE49-F238E27FC236}">
                <a16:creationId xmlns:a16="http://schemas.microsoft.com/office/drawing/2014/main" id="{99553163-3D8C-866E-B034-2E317EA73323}"/>
              </a:ext>
            </a:extLst>
          </p:cNvPr>
          <p:cNvSpPr>
            <a:spLocks noChangeArrowheads="1"/>
          </p:cNvSpPr>
          <p:nvPr/>
        </p:nvSpPr>
        <p:spPr bwMode="auto">
          <a:xfrm>
            <a:off x="4953000" y="1676400"/>
            <a:ext cx="3962400" cy="990600"/>
          </a:xfrm>
          <a:prstGeom prst="rect">
            <a:avLst/>
          </a:prstGeom>
          <a:gradFill rotWithShape="1">
            <a:gsLst>
              <a:gs pos="0">
                <a:schemeClr val="bg2"/>
              </a:gs>
              <a:gs pos="100000">
                <a:schemeClr val="bg2">
                  <a:gamma/>
                  <a:shade val="46275"/>
                  <a:invGamma/>
                </a:schemeClr>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eaLnBrk="0" hangingPunct="0">
              <a:defRPr sz="3600">
                <a:solidFill>
                  <a:schemeClr val="tx2"/>
                </a:solidFill>
                <a:latin typeface="Arial" panose="020B0604020202020204" pitchFamily="34" charset="0"/>
                <a:ea typeface="ＭＳ Ｐゴシック" panose="020B0600070205080204" pitchFamily="34" charset="-128"/>
              </a:defRPr>
            </a:lvl1pPr>
            <a:lvl2pPr marL="742950" indent="-285750" eaLnBrk="0" hangingPunct="0">
              <a:defRPr sz="3600">
                <a:solidFill>
                  <a:schemeClr val="tx2"/>
                </a:solidFill>
                <a:latin typeface="Arial" panose="020B0604020202020204" pitchFamily="34" charset="0"/>
                <a:ea typeface="ＭＳ Ｐゴシック" panose="020B0600070205080204" pitchFamily="34" charset="-128"/>
              </a:defRPr>
            </a:lvl2pPr>
            <a:lvl3pPr marL="1143000" indent="-228600" eaLnBrk="0" hangingPunct="0">
              <a:defRPr sz="3600">
                <a:solidFill>
                  <a:schemeClr val="tx2"/>
                </a:solidFill>
                <a:latin typeface="Arial" panose="020B0604020202020204" pitchFamily="34" charset="0"/>
                <a:ea typeface="ＭＳ Ｐゴシック" panose="020B0600070205080204" pitchFamily="34" charset="-128"/>
              </a:defRPr>
            </a:lvl3pPr>
            <a:lvl4pPr marL="1600200" indent="-228600" eaLnBrk="0" hangingPunct="0">
              <a:defRPr sz="3600">
                <a:solidFill>
                  <a:schemeClr val="tx2"/>
                </a:solidFill>
                <a:latin typeface="Arial" panose="020B0604020202020204" pitchFamily="34" charset="0"/>
                <a:ea typeface="ＭＳ Ｐゴシック" panose="020B0600070205080204" pitchFamily="34" charset="-128"/>
              </a:defRPr>
            </a:lvl4pPr>
            <a:lvl5pPr marL="2057400" indent="-228600" eaLnBrk="0" hangingPunct="0">
              <a:defRPr sz="3600">
                <a:solidFill>
                  <a:schemeClr val="tx2"/>
                </a:solidFill>
                <a:latin typeface="Arial" panose="020B0604020202020204" pitchFamily="34" charset="0"/>
                <a:ea typeface="ＭＳ Ｐゴシック" panose="020B0600070205080204" pitchFamily="34" charset="-128"/>
              </a:defRPr>
            </a:lvl5pPr>
            <a:lvl6pPr marL="25146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6pPr>
            <a:lvl7pPr marL="29718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7pPr>
            <a:lvl8pPr marL="34290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8pPr>
            <a:lvl9pPr marL="38862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altLang="en-US" sz="28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anose="02020603050405020304" pitchFamily="18" charset="0"/>
                <a:ea typeface="ＭＳ Ｐゴシック" panose="020B0600070205080204" pitchFamily="34" charset="-128"/>
                <a:cs typeface="+mn-cs"/>
              </a:rPr>
              <a:t>Those who felt it was okay to eat</a:t>
            </a:r>
          </a:p>
        </p:txBody>
      </p:sp>
      <p:sp>
        <p:nvSpPr>
          <p:cNvPr id="600069" name="Rectangle 5">
            <a:extLst>
              <a:ext uri="{FF2B5EF4-FFF2-40B4-BE49-F238E27FC236}">
                <a16:creationId xmlns:a16="http://schemas.microsoft.com/office/drawing/2014/main" id="{F9551BA5-F997-ECDC-F6F9-FEAB0ABF37B6}"/>
              </a:ext>
            </a:extLst>
          </p:cNvPr>
          <p:cNvSpPr>
            <a:spLocks noChangeArrowheads="1"/>
          </p:cNvSpPr>
          <p:nvPr/>
        </p:nvSpPr>
        <p:spPr bwMode="auto">
          <a:xfrm>
            <a:off x="381000" y="3505200"/>
            <a:ext cx="1600200" cy="2362200"/>
          </a:xfrm>
          <a:prstGeom prst="rect">
            <a:avLst/>
          </a:prstGeom>
          <a:gradFill rotWithShape="1">
            <a:gsLst>
              <a:gs pos="0">
                <a:schemeClr val="bg2"/>
              </a:gs>
              <a:gs pos="100000">
                <a:schemeClr val="bg2">
                  <a:gamma/>
                  <a:shade val="46275"/>
                  <a:invGamma/>
                </a:schemeClr>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eaLnBrk="0" hangingPunct="0">
              <a:defRPr sz="3600">
                <a:solidFill>
                  <a:schemeClr val="tx2"/>
                </a:solidFill>
                <a:latin typeface="Arial" panose="020B0604020202020204" pitchFamily="34" charset="0"/>
                <a:ea typeface="ＭＳ Ｐゴシック" panose="020B0600070205080204" pitchFamily="34" charset="-128"/>
              </a:defRPr>
            </a:lvl1pPr>
            <a:lvl2pPr marL="742950" indent="-285750" eaLnBrk="0" hangingPunct="0">
              <a:defRPr sz="3600">
                <a:solidFill>
                  <a:schemeClr val="tx2"/>
                </a:solidFill>
                <a:latin typeface="Arial" panose="020B0604020202020204" pitchFamily="34" charset="0"/>
                <a:ea typeface="ＭＳ Ｐゴシック" panose="020B0600070205080204" pitchFamily="34" charset="-128"/>
              </a:defRPr>
            </a:lvl2pPr>
            <a:lvl3pPr marL="1143000" indent="-228600" eaLnBrk="0" hangingPunct="0">
              <a:defRPr sz="3600">
                <a:solidFill>
                  <a:schemeClr val="tx2"/>
                </a:solidFill>
                <a:latin typeface="Arial" panose="020B0604020202020204" pitchFamily="34" charset="0"/>
                <a:ea typeface="ＭＳ Ｐゴシック" panose="020B0600070205080204" pitchFamily="34" charset="-128"/>
              </a:defRPr>
            </a:lvl3pPr>
            <a:lvl4pPr marL="1600200" indent="-228600" eaLnBrk="0" hangingPunct="0">
              <a:defRPr sz="3600">
                <a:solidFill>
                  <a:schemeClr val="tx2"/>
                </a:solidFill>
                <a:latin typeface="Arial" panose="020B0604020202020204" pitchFamily="34" charset="0"/>
                <a:ea typeface="ＭＳ Ｐゴシック" panose="020B0600070205080204" pitchFamily="34" charset="-128"/>
              </a:defRPr>
            </a:lvl4pPr>
            <a:lvl5pPr marL="2057400" indent="-228600" eaLnBrk="0" hangingPunct="0">
              <a:defRPr sz="3600">
                <a:solidFill>
                  <a:schemeClr val="tx2"/>
                </a:solidFill>
                <a:latin typeface="Arial" panose="020B0604020202020204" pitchFamily="34" charset="0"/>
                <a:ea typeface="ＭＳ Ｐゴシック" panose="020B0600070205080204" pitchFamily="34" charset="-128"/>
              </a:defRPr>
            </a:lvl5pPr>
            <a:lvl6pPr marL="25146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6pPr>
            <a:lvl7pPr marL="29718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7pPr>
            <a:lvl8pPr marL="34290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8pPr>
            <a:lvl9pPr marL="38862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anose="02020603050405020304" pitchFamily="18" charset="0"/>
                <a:ea typeface="ＭＳ Ｐゴシック" panose="020B0600070205080204" pitchFamily="34" charset="-128"/>
                <a:cs typeface="+mn-cs"/>
              </a:rPr>
              <a:t>They did not eat, but were troubled by those who did</a:t>
            </a:r>
          </a:p>
        </p:txBody>
      </p:sp>
      <p:sp>
        <p:nvSpPr>
          <p:cNvPr id="600070" name="Rectangle 6">
            <a:extLst>
              <a:ext uri="{FF2B5EF4-FFF2-40B4-BE49-F238E27FC236}">
                <a16:creationId xmlns:a16="http://schemas.microsoft.com/office/drawing/2014/main" id="{08EBD7C6-BB33-F077-B60F-E977F96D7F26}"/>
              </a:ext>
            </a:extLst>
          </p:cNvPr>
          <p:cNvSpPr>
            <a:spLocks noChangeArrowheads="1"/>
          </p:cNvSpPr>
          <p:nvPr/>
        </p:nvSpPr>
        <p:spPr bwMode="auto">
          <a:xfrm>
            <a:off x="2514600" y="3505200"/>
            <a:ext cx="1828800" cy="3048000"/>
          </a:xfrm>
          <a:prstGeom prst="rect">
            <a:avLst/>
          </a:prstGeom>
          <a:gradFill rotWithShape="1">
            <a:gsLst>
              <a:gs pos="0">
                <a:schemeClr val="bg2"/>
              </a:gs>
              <a:gs pos="100000">
                <a:schemeClr val="bg2">
                  <a:gamma/>
                  <a:shade val="46275"/>
                  <a:invGamma/>
                </a:schemeClr>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eaLnBrk="0" hangingPunct="0">
              <a:defRPr sz="3600">
                <a:solidFill>
                  <a:schemeClr val="tx2"/>
                </a:solidFill>
                <a:latin typeface="Arial" panose="020B0604020202020204" pitchFamily="34" charset="0"/>
                <a:ea typeface="ＭＳ Ｐゴシック" panose="020B0600070205080204" pitchFamily="34" charset="-128"/>
              </a:defRPr>
            </a:lvl1pPr>
            <a:lvl2pPr marL="742950" indent="-285750" eaLnBrk="0" hangingPunct="0">
              <a:defRPr sz="3600">
                <a:solidFill>
                  <a:schemeClr val="tx2"/>
                </a:solidFill>
                <a:latin typeface="Arial" panose="020B0604020202020204" pitchFamily="34" charset="0"/>
                <a:ea typeface="ＭＳ Ｐゴシック" panose="020B0600070205080204" pitchFamily="34" charset="-128"/>
              </a:defRPr>
            </a:lvl2pPr>
            <a:lvl3pPr marL="1143000" indent="-228600" eaLnBrk="0" hangingPunct="0">
              <a:defRPr sz="3600">
                <a:solidFill>
                  <a:schemeClr val="tx2"/>
                </a:solidFill>
                <a:latin typeface="Arial" panose="020B0604020202020204" pitchFamily="34" charset="0"/>
                <a:ea typeface="ＭＳ Ｐゴシック" panose="020B0600070205080204" pitchFamily="34" charset="-128"/>
              </a:defRPr>
            </a:lvl3pPr>
            <a:lvl4pPr marL="1600200" indent="-228600" eaLnBrk="0" hangingPunct="0">
              <a:defRPr sz="3600">
                <a:solidFill>
                  <a:schemeClr val="tx2"/>
                </a:solidFill>
                <a:latin typeface="Arial" panose="020B0604020202020204" pitchFamily="34" charset="0"/>
                <a:ea typeface="ＭＳ Ｐゴシック" panose="020B0600070205080204" pitchFamily="34" charset="-128"/>
              </a:defRPr>
            </a:lvl4pPr>
            <a:lvl5pPr marL="2057400" indent="-228600" eaLnBrk="0" hangingPunct="0">
              <a:defRPr sz="3600">
                <a:solidFill>
                  <a:schemeClr val="tx2"/>
                </a:solidFill>
                <a:latin typeface="Arial" panose="020B0604020202020204" pitchFamily="34" charset="0"/>
                <a:ea typeface="ＭＳ Ｐゴシック" panose="020B0600070205080204" pitchFamily="34" charset="-128"/>
              </a:defRPr>
            </a:lvl5pPr>
            <a:lvl6pPr marL="25146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6pPr>
            <a:lvl7pPr marL="29718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7pPr>
            <a:lvl8pPr marL="34290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8pPr>
            <a:lvl9pPr marL="38862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anose="02020603050405020304" pitchFamily="18" charset="0"/>
                <a:ea typeface="ＭＳ Ｐゴシック" panose="020B0600070205080204" pitchFamily="34" charset="-128"/>
                <a:cs typeface="+mn-cs"/>
              </a:rPr>
              <a:t>They ate in spite of thinking it was wrong and their conscience was troubled</a:t>
            </a:r>
          </a:p>
        </p:txBody>
      </p:sp>
      <p:sp>
        <p:nvSpPr>
          <p:cNvPr id="600071" name="Rectangle 7">
            <a:extLst>
              <a:ext uri="{FF2B5EF4-FFF2-40B4-BE49-F238E27FC236}">
                <a16:creationId xmlns:a16="http://schemas.microsoft.com/office/drawing/2014/main" id="{1ABC9E42-B1C9-3346-4A97-71BB2AE4786A}"/>
              </a:ext>
            </a:extLst>
          </p:cNvPr>
          <p:cNvSpPr>
            <a:spLocks noChangeArrowheads="1"/>
          </p:cNvSpPr>
          <p:nvPr/>
        </p:nvSpPr>
        <p:spPr bwMode="auto">
          <a:xfrm>
            <a:off x="4876800" y="3505200"/>
            <a:ext cx="1828800" cy="2057400"/>
          </a:xfrm>
          <a:prstGeom prst="rect">
            <a:avLst/>
          </a:prstGeom>
          <a:gradFill rotWithShape="1">
            <a:gsLst>
              <a:gs pos="0">
                <a:schemeClr val="bg2"/>
              </a:gs>
              <a:gs pos="100000">
                <a:schemeClr val="bg2">
                  <a:gamma/>
                  <a:shade val="46275"/>
                  <a:invGamma/>
                </a:schemeClr>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eaLnBrk="0" hangingPunct="0">
              <a:defRPr sz="3600">
                <a:solidFill>
                  <a:schemeClr val="tx2"/>
                </a:solidFill>
                <a:latin typeface="Arial" panose="020B0604020202020204" pitchFamily="34" charset="0"/>
                <a:ea typeface="ＭＳ Ｐゴシック" panose="020B0600070205080204" pitchFamily="34" charset="-128"/>
              </a:defRPr>
            </a:lvl1pPr>
            <a:lvl2pPr marL="742950" indent="-285750" eaLnBrk="0" hangingPunct="0">
              <a:defRPr sz="3600">
                <a:solidFill>
                  <a:schemeClr val="tx2"/>
                </a:solidFill>
                <a:latin typeface="Arial" panose="020B0604020202020204" pitchFamily="34" charset="0"/>
                <a:ea typeface="ＭＳ Ｐゴシック" panose="020B0600070205080204" pitchFamily="34" charset="-128"/>
              </a:defRPr>
            </a:lvl2pPr>
            <a:lvl3pPr marL="1143000" indent="-228600" eaLnBrk="0" hangingPunct="0">
              <a:defRPr sz="3600">
                <a:solidFill>
                  <a:schemeClr val="tx2"/>
                </a:solidFill>
                <a:latin typeface="Arial" panose="020B0604020202020204" pitchFamily="34" charset="0"/>
                <a:ea typeface="ＭＳ Ｐゴシック" panose="020B0600070205080204" pitchFamily="34" charset="-128"/>
              </a:defRPr>
            </a:lvl3pPr>
            <a:lvl4pPr marL="1600200" indent="-228600" eaLnBrk="0" hangingPunct="0">
              <a:defRPr sz="3600">
                <a:solidFill>
                  <a:schemeClr val="tx2"/>
                </a:solidFill>
                <a:latin typeface="Arial" panose="020B0604020202020204" pitchFamily="34" charset="0"/>
                <a:ea typeface="ＭＳ Ｐゴシック" panose="020B0600070205080204" pitchFamily="34" charset="-128"/>
              </a:defRPr>
            </a:lvl4pPr>
            <a:lvl5pPr marL="2057400" indent="-228600" eaLnBrk="0" hangingPunct="0">
              <a:defRPr sz="3600">
                <a:solidFill>
                  <a:schemeClr val="tx2"/>
                </a:solidFill>
                <a:latin typeface="Arial" panose="020B0604020202020204" pitchFamily="34" charset="0"/>
                <a:ea typeface="ＭＳ Ｐゴシック" panose="020B0600070205080204" pitchFamily="34" charset="-128"/>
              </a:defRPr>
            </a:lvl5pPr>
            <a:lvl6pPr marL="25146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6pPr>
            <a:lvl7pPr marL="29718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7pPr>
            <a:lvl8pPr marL="34290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8pPr>
            <a:lvl9pPr marL="38862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anose="02020603050405020304" pitchFamily="18" charset="0"/>
                <a:ea typeface="ＭＳ Ｐゴシック" panose="020B0600070205080204" pitchFamily="34" charset="-128"/>
                <a:cs typeface="+mn-cs"/>
              </a:rPr>
              <a:t>They ate without regard to the feelings of others</a:t>
            </a:r>
          </a:p>
        </p:txBody>
      </p:sp>
      <p:sp>
        <p:nvSpPr>
          <p:cNvPr id="600072" name="Rectangle 8">
            <a:extLst>
              <a:ext uri="{FF2B5EF4-FFF2-40B4-BE49-F238E27FC236}">
                <a16:creationId xmlns:a16="http://schemas.microsoft.com/office/drawing/2014/main" id="{C6142228-EC39-FF5F-F18E-2E717FB1F454}"/>
              </a:ext>
            </a:extLst>
          </p:cNvPr>
          <p:cNvSpPr>
            <a:spLocks noChangeArrowheads="1"/>
          </p:cNvSpPr>
          <p:nvPr/>
        </p:nvSpPr>
        <p:spPr bwMode="auto">
          <a:xfrm>
            <a:off x="7162800" y="3505200"/>
            <a:ext cx="1828800" cy="2362200"/>
          </a:xfrm>
          <a:prstGeom prst="rect">
            <a:avLst/>
          </a:prstGeom>
          <a:gradFill rotWithShape="1">
            <a:gsLst>
              <a:gs pos="0">
                <a:schemeClr val="bg2"/>
              </a:gs>
              <a:gs pos="100000">
                <a:schemeClr val="bg2">
                  <a:gamma/>
                  <a:shade val="46275"/>
                  <a:invGamma/>
                </a:schemeClr>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eaLnBrk="0" hangingPunct="0">
              <a:defRPr sz="3600">
                <a:solidFill>
                  <a:schemeClr val="tx2"/>
                </a:solidFill>
                <a:latin typeface="Arial" panose="020B0604020202020204" pitchFamily="34" charset="0"/>
                <a:ea typeface="ＭＳ Ｐゴシック" panose="020B0600070205080204" pitchFamily="34" charset="-128"/>
              </a:defRPr>
            </a:lvl1pPr>
            <a:lvl2pPr marL="742950" indent="-285750" eaLnBrk="0" hangingPunct="0">
              <a:defRPr sz="3600">
                <a:solidFill>
                  <a:schemeClr val="tx2"/>
                </a:solidFill>
                <a:latin typeface="Arial" panose="020B0604020202020204" pitchFamily="34" charset="0"/>
                <a:ea typeface="ＭＳ Ｐゴシック" panose="020B0600070205080204" pitchFamily="34" charset="-128"/>
              </a:defRPr>
            </a:lvl2pPr>
            <a:lvl3pPr marL="1143000" indent="-228600" eaLnBrk="0" hangingPunct="0">
              <a:defRPr sz="3600">
                <a:solidFill>
                  <a:schemeClr val="tx2"/>
                </a:solidFill>
                <a:latin typeface="Arial" panose="020B0604020202020204" pitchFamily="34" charset="0"/>
                <a:ea typeface="ＭＳ Ｐゴシック" panose="020B0600070205080204" pitchFamily="34" charset="-128"/>
              </a:defRPr>
            </a:lvl3pPr>
            <a:lvl4pPr marL="1600200" indent="-228600" eaLnBrk="0" hangingPunct="0">
              <a:defRPr sz="3600">
                <a:solidFill>
                  <a:schemeClr val="tx2"/>
                </a:solidFill>
                <a:latin typeface="Arial" panose="020B0604020202020204" pitchFamily="34" charset="0"/>
                <a:ea typeface="ＭＳ Ｐゴシック" panose="020B0600070205080204" pitchFamily="34" charset="-128"/>
              </a:defRPr>
            </a:lvl4pPr>
            <a:lvl5pPr marL="2057400" indent="-228600" eaLnBrk="0" hangingPunct="0">
              <a:defRPr sz="3600">
                <a:solidFill>
                  <a:schemeClr val="tx2"/>
                </a:solidFill>
                <a:latin typeface="Arial" panose="020B0604020202020204" pitchFamily="34" charset="0"/>
                <a:ea typeface="ＭＳ Ｐゴシック" panose="020B0600070205080204" pitchFamily="34" charset="-128"/>
              </a:defRPr>
            </a:lvl5pPr>
            <a:lvl6pPr marL="25146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6pPr>
            <a:lvl7pPr marL="29718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7pPr>
            <a:lvl8pPr marL="34290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8pPr>
            <a:lvl9pPr marL="38862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anose="02020603050405020304" pitchFamily="18" charset="0"/>
                <a:ea typeface="ＭＳ Ｐゴシック" panose="020B0600070205080204" pitchFamily="34" charset="-128"/>
                <a:cs typeface="+mn-cs"/>
              </a:rPr>
              <a:t>They limited their liberty from concern for other brothers</a:t>
            </a:r>
          </a:p>
        </p:txBody>
      </p:sp>
      <p:grpSp>
        <p:nvGrpSpPr>
          <p:cNvPr id="600073" name="Group 9">
            <a:extLst>
              <a:ext uri="{FF2B5EF4-FFF2-40B4-BE49-F238E27FC236}">
                <a16:creationId xmlns:a16="http://schemas.microsoft.com/office/drawing/2014/main" id="{7262A1A8-4583-052E-F540-3E5B4C070A22}"/>
              </a:ext>
            </a:extLst>
          </p:cNvPr>
          <p:cNvGrpSpPr>
            <a:grpSpLocks/>
          </p:cNvGrpSpPr>
          <p:nvPr/>
        </p:nvGrpSpPr>
        <p:grpSpPr bwMode="auto">
          <a:xfrm>
            <a:off x="2362200" y="914400"/>
            <a:ext cx="4572000" cy="762000"/>
            <a:chOff x="1488" y="576"/>
            <a:chExt cx="2880" cy="480"/>
          </a:xfrm>
        </p:grpSpPr>
        <p:sp>
          <p:nvSpPr>
            <p:cNvPr id="600074" name="Line 10">
              <a:extLst>
                <a:ext uri="{FF2B5EF4-FFF2-40B4-BE49-F238E27FC236}">
                  <a16:creationId xmlns:a16="http://schemas.microsoft.com/office/drawing/2014/main" id="{BD6C0D5A-534D-8C47-A427-49956AA80FD7}"/>
                </a:ext>
              </a:extLst>
            </p:cNvPr>
            <p:cNvSpPr>
              <a:spLocks noChangeShapeType="1"/>
            </p:cNvSpPr>
            <p:nvPr/>
          </p:nvSpPr>
          <p:spPr bwMode="auto">
            <a:xfrm flipV="1">
              <a:off x="1488" y="816"/>
              <a:ext cx="0" cy="240"/>
            </a:xfrm>
            <a:prstGeom prst="line">
              <a:avLst/>
            </a:prstGeom>
            <a:no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0" i="0" u="none" strike="noStrike" kern="1200" cap="none" spc="0" normalizeH="0" baseline="0" noProof="0" dirty="0">
                <a:ln>
                  <a:noFill/>
                </a:ln>
                <a:solidFill>
                  <a:srgbClr val="CCFFFF"/>
                </a:solidFill>
                <a:effectLst/>
                <a:uLnTx/>
                <a:uFillTx/>
                <a:latin typeface="Times New Roman"/>
                <a:ea typeface="ＭＳ Ｐゴシック" charset="0"/>
                <a:cs typeface="+mn-cs"/>
              </a:endParaRPr>
            </a:p>
          </p:txBody>
        </p:sp>
        <p:sp>
          <p:nvSpPr>
            <p:cNvPr id="600075" name="Line 11">
              <a:extLst>
                <a:ext uri="{FF2B5EF4-FFF2-40B4-BE49-F238E27FC236}">
                  <a16:creationId xmlns:a16="http://schemas.microsoft.com/office/drawing/2014/main" id="{0D245100-C031-CA1F-1527-92061DAAE315}"/>
                </a:ext>
              </a:extLst>
            </p:cNvPr>
            <p:cNvSpPr>
              <a:spLocks noChangeShapeType="1"/>
            </p:cNvSpPr>
            <p:nvPr/>
          </p:nvSpPr>
          <p:spPr bwMode="auto">
            <a:xfrm flipV="1">
              <a:off x="4368" y="816"/>
              <a:ext cx="0" cy="240"/>
            </a:xfrm>
            <a:prstGeom prst="line">
              <a:avLst/>
            </a:prstGeom>
            <a:no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0" i="0" u="none" strike="noStrike" kern="1200" cap="none" spc="0" normalizeH="0" baseline="0" noProof="0" dirty="0">
                <a:ln>
                  <a:noFill/>
                </a:ln>
                <a:solidFill>
                  <a:srgbClr val="CCFFFF"/>
                </a:solidFill>
                <a:effectLst/>
                <a:uLnTx/>
                <a:uFillTx/>
                <a:latin typeface="Times New Roman"/>
                <a:ea typeface="ＭＳ Ｐゴシック" charset="0"/>
                <a:cs typeface="+mn-cs"/>
              </a:endParaRPr>
            </a:p>
          </p:txBody>
        </p:sp>
        <p:sp>
          <p:nvSpPr>
            <p:cNvPr id="600076" name="Line 12">
              <a:extLst>
                <a:ext uri="{FF2B5EF4-FFF2-40B4-BE49-F238E27FC236}">
                  <a16:creationId xmlns:a16="http://schemas.microsoft.com/office/drawing/2014/main" id="{AB42D2A8-5144-486C-9D3F-A03FBD47BB72}"/>
                </a:ext>
              </a:extLst>
            </p:cNvPr>
            <p:cNvSpPr>
              <a:spLocks noChangeShapeType="1"/>
            </p:cNvSpPr>
            <p:nvPr/>
          </p:nvSpPr>
          <p:spPr bwMode="auto">
            <a:xfrm>
              <a:off x="1488" y="816"/>
              <a:ext cx="2880" cy="0"/>
            </a:xfrm>
            <a:prstGeom prst="line">
              <a:avLst/>
            </a:prstGeom>
            <a:no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0" i="0" u="none" strike="noStrike" kern="1200" cap="none" spc="0" normalizeH="0" baseline="0" noProof="0" dirty="0">
                <a:ln>
                  <a:noFill/>
                </a:ln>
                <a:solidFill>
                  <a:srgbClr val="CCFFFF"/>
                </a:solidFill>
                <a:effectLst/>
                <a:uLnTx/>
                <a:uFillTx/>
                <a:latin typeface="Times New Roman"/>
                <a:ea typeface="ＭＳ Ｐゴシック" charset="0"/>
                <a:cs typeface="+mn-cs"/>
              </a:endParaRPr>
            </a:p>
          </p:txBody>
        </p:sp>
        <p:sp>
          <p:nvSpPr>
            <p:cNvPr id="600077" name="Line 13">
              <a:extLst>
                <a:ext uri="{FF2B5EF4-FFF2-40B4-BE49-F238E27FC236}">
                  <a16:creationId xmlns:a16="http://schemas.microsoft.com/office/drawing/2014/main" id="{360DCBF4-7021-095C-47DC-3F42350A9C2B}"/>
                </a:ext>
              </a:extLst>
            </p:cNvPr>
            <p:cNvSpPr>
              <a:spLocks noChangeShapeType="1"/>
            </p:cNvSpPr>
            <p:nvPr/>
          </p:nvSpPr>
          <p:spPr bwMode="auto">
            <a:xfrm flipV="1">
              <a:off x="2928" y="576"/>
              <a:ext cx="0" cy="240"/>
            </a:xfrm>
            <a:prstGeom prst="line">
              <a:avLst/>
            </a:prstGeom>
            <a:no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0" i="0" u="none" strike="noStrike" kern="1200" cap="none" spc="0" normalizeH="0" baseline="0" noProof="0" dirty="0">
                <a:ln>
                  <a:noFill/>
                </a:ln>
                <a:solidFill>
                  <a:srgbClr val="CCFFFF"/>
                </a:solidFill>
                <a:effectLst/>
                <a:uLnTx/>
                <a:uFillTx/>
                <a:latin typeface="Times New Roman"/>
                <a:ea typeface="ＭＳ Ｐゴシック" charset="0"/>
                <a:cs typeface="+mn-cs"/>
              </a:endParaRPr>
            </a:p>
          </p:txBody>
        </p:sp>
      </p:grpSp>
      <p:grpSp>
        <p:nvGrpSpPr>
          <p:cNvPr id="600078" name="Group 14">
            <a:extLst>
              <a:ext uri="{FF2B5EF4-FFF2-40B4-BE49-F238E27FC236}">
                <a16:creationId xmlns:a16="http://schemas.microsoft.com/office/drawing/2014/main" id="{AFB71388-93AC-AC91-EAC8-296088F72CB8}"/>
              </a:ext>
            </a:extLst>
          </p:cNvPr>
          <p:cNvGrpSpPr>
            <a:grpSpLocks/>
          </p:cNvGrpSpPr>
          <p:nvPr/>
        </p:nvGrpSpPr>
        <p:grpSpPr bwMode="auto">
          <a:xfrm>
            <a:off x="1219200" y="2667000"/>
            <a:ext cx="2209800" cy="838200"/>
            <a:chOff x="768" y="1680"/>
            <a:chExt cx="1392" cy="528"/>
          </a:xfrm>
        </p:grpSpPr>
        <p:sp>
          <p:nvSpPr>
            <p:cNvPr id="600079" name="Line 15">
              <a:extLst>
                <a:ext uri="{FF2B5EF4-FFF2-40B4-BE49-F238E27FC236}">
                  <a16:creationId xmlns:a16="http://schemas.microsoft.com/office/drawing/2014/main" id="{5B0535FC-A09C-E8EA-5E1C-4850819F411F}"/>
                </a:ext>
              </a:extLst>
            </p:cNvPr>
            <p:cNvSpPr>
              <a:spLocks noChangeShapeType="1"/>
            </p:cNvSpPr>
            <p:nvPr/>
          </p:nvSpPr>
          <p:spPr bwMode="auto">
            <a:xfrm flipV="1">
              <a:off x="768" y="1968"/>
              <a:ext cx="0" cy="240"/>
            </a:xfrm>
            <a:prstGeom prst="line">
              <a:avLst/>
            </a:prstGeom>
            <a:no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0" i="0" u="none" strike="noStrike" kern="1200" cap="none" spc="0" normalizeH="0" baseline="0" noProof="0" dirty="0">
                <a:ln>
                  <a:noFill/>
                </a:ln>
                <a:solidFill>
                  <a:srgbClr val="CCFFFF"/>
                </a:solidFill>
                <a:effectLst/>
                <a:uLnTx/>
                <a:uFillTx/>
                <a:latin typeface="Times New Roman"/>
                <a:ea typeface="ＭＳ Ｐゴシック" charset="0"/>
                <a:cs typeface="+mn-cs"/>
              </a:endParaRPr>
            </a:p>
          </p:txBody>
        </p:sp>
        <p:sp>
          <p:nvSpPr>
            <p:cNvPr id="600080" name="Line 16">
              <a:extLst>
                <a:ext uri="{FF2B5EF4-FFF2-40B4-BE49-F238E27FC236}">
                  <a16:creationId xmlns:a16="http://schemas.microsoft.com/office/drawing/2014/main" id="{0B1C7168-A314-E246-AA8B-EBF194F4FC13}"/>
                </a:ext>
              </a:extLst>
            </p:cNvPr>
            <p:cNvSpPr>
              <a:spLocks noChangeShapeType="1"/>
            </p:cNvSpPr>
            <p:nvPr/>
          </p:nvSpPr>
          <p:spPr bwMode="auto">
            <a:xfrm flipV="1">
              <a:off x="2160" y="1968"/>
              <a:ext cx="0" cy="240"/>
            </a:xfrm>
            <a:prstGeom prst="line">
              <a:avLst/>
            </a:prstGeom>
            <a:no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0" i="0" u="none" strike="noStrike" kern="1200" cap="none" spc="0" normalizeH="0" baseline="0" noProof="0" dirty="0">
                <a:ln>
                  <a:noFill/>
                </a:ln>
                <a:solidFill>
                  <a:srgbClr val="CCFFFF"/>
                </a:solidFill>
                <a:effectLst/>
                <a:uLnTx/>
                <a:uFillTx/>
                <a:latin typeface="Times New Roman"/>
                <a:ea typeface="ＭＳ Ｐゴシック" charset="0"/>
                <a:cs typeface="+mn-cs"/>
              </a:endParaRPr>
            </a:p>
          </p:txBody>
        </p:sp>
        <p:sp>
          <p:nvSpPr>
            <p:cNvPr id="600081" name="Line 17">
              <a:extLst>
                <a:ext uri="{FF2B5EF4-FFF2-40B4-BE49-F238E27FC236}">
                  <a16:creationId xmlns:a16="http://schemas.microsoft.com/office/drawing/2014/main" id="{DF7A5000-0AE7-3354-EBC1-029E1B569DF1}"/>
                </a:ext>
              </a:extLst>
            </p:cNvPr>
            <p:cNvSpPr>
              <a:spLocks noChangeShapeType="1"/>
            </p:cNvSpPr>
            <p:nvPr/>
          </p:nvSpPr>
          <p:spPr bwMode="auto">
            <a:xfrm>
              <a:off x="768" y="1968"/>
              <a:ext cx="1392" cy="0"/>
            </a:xfrm>
            <a:prstGeom prst="line">
              <a:avLst/>
            </a:prstGeom>
            <a:no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0" i="0" u="none" strike="noStrike" kern="1200" cap="none" spc="0" normalizeH="0" baseline="0" noProof="0" dirty="0">
                <a:ln>
                  <a:noFill/>
                </a:ln>
                <a:solidFill>
                  <a:srgbClr val="CCFFFF"/>
                </a:solidFill>
                <a:effectLst/>
                <a:uLnTx/>
                <a:uFillTx/>
                <a:latin typeface="Times New Roman"/>
                <a:ea typeface="ＭＳ Ｐゴシック" charset="0"/>
                <a:cs typeface="+mn-cs"/>
              </a:endParaRPr>
            </a:p>
          </p:txBody>
        </p:sp>
        <p:sp>
          <p:nvSpPr>
            <p:cNvPr id="600082" name="Line 18">
              <a:extLst>
                <a:ext uri="{FF2B5EF4-FFF2-40B4-BE49-F238E27FC236}">
                  <a16:creationId xmlns:a16="http://schemas.microsoft.com/office/drawing/2014/main" id="{A6F7313F-881E-5631-AD84-1745129FCA12}"/>
                </a:ext>
              </a:extLst>
            </p:cNvPr>
            <p:cNvSpPr>
              <a:spLocks noChangeShapeType="1"/>
            </p:cNvSpPr>
            <p:nvPr/>
          </p:nvSpPr>
          <p:spPr bwMode="auto">
            <a:xfrm>
              <a:off x="1488" y="1680"/>
              <a:ext cx="0" cy="288"/>
            </a:xfrm>
            <a:prstGeom prst="line">
              <a:avLst/>
            </a:prstGeom>
            <a:no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0" i="0" u="none" strike="noStrike" kern="1200" cap="none" spc="0" normalizeH="0" baseline="0" noProof="0" dirty="0">
                <a:ln>
                  <a:noFill/>
                </a:ln>
                <a:solidFill>
                  <a:srgbClr val="CCFFFF"/>
                </a:solidFill>
                <a:effectLst/>
                <a:uLnTx/>
                <a:uFillTx/>
                <a:latin typeface="Times New Roman"/>
                <a:ea typeface="ＭＳ Ｐゴシック" charset="0"/>
                <a:cs typeface="+mn-cs"/>
              </a:endParaRPr>
            </a:p>
          </p:txBody>
        </p:sp>
      </p:grpSp>
      <p:grpSp>
        <p:nvGrpSpPr>
          <p:cNvPr id="600083" name="Group 19">
            <a:extLst>
              <a:ext uri="{FF2B5EF4-FFF2-40B4-BE49-F238E27FC236}">
                <a16:creationId xmlns:a16="http://schemas.microsoft.com/office/drawing/2014/main" id="{3726818E-4B76-CC5F-525B-F93436477D64}"/>
              </a:ext>
            </a:extLst>
          </p:cNvPr>
          <p:cNvGrpSpPr>
            <a:grpSpLocks/>
          </p:cNvGrpSpPr>
          <p:nvPr/>
        </p:nvGrpSpPr>
        <p:grpSpPr bwMode="auto">
          <a:xfrm>
            <a:off x="5791200" y="2667000"/>
            <a:ext cx="2286000" cy="838200"/>
            <a:chOff x="3648" y="1680"/>
            <a:chExt cx="1440" cy="528"/>
          </a:xfrm>
        </p:grpSpPr>
        <p:sp>
          <p:nvSpPr>
            <p:cNvPr id="600084" name="Line 20">
              <a:extLst>
                <a:ext uri="{FF2B5EF4-FFF2-40B4-BE49-F238E27FC236}">
                  <a16:creationId xmlns:a16="http://schemas.microsoft.com/office/drawing/2014/main" id="{EB0E0E32-4614-D821-3631-8F8CB1CCE535}"/>
                </a:ext>
              </a:extLst>
            </p:cNvPr>
            <p:cNvSpPr>
              <a:spLocks noChangeShapeType="1"/>
            </p:cNvSpPr>
            <p:nvPr/>
          </p:nvSpPr>
          <p:spPr bwMode="auto">
            <a:xfrm flipV="1">
              <a:off x="3648" y="1968"/>
              <a:ext cx="0" cy="240"/>
            </a:xfrm>
            <a:prstGeom prst="line">
              <a:avLst/>
            </a:prstGeom>
            <a:no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0" i="0" u="none" strike="noStrike" kern="1200" cap="none" spc="0" normalizeH="0" baseline="0" noProof="0" dirty="0">
                <a:ln>
                  <a:noFill/>
                </a:ln>
                <a:solidFill>
                  <a:srgbClr val="CCFFFF"/>
                </a:solidFill>
                <a:effectLst/>
                <a:uLnTx/>
                <a:uFillTx/>
                <a:latin typeface="Times New Roman"/>
                <a:ea typeface="ＭＳ Ｐゴシック" charset="0"/>
                <a:cs typeface="+mn-cs"/>
              </a:endParaRPr>
            </a:p>
          </p:txBody>
        </p:sp>
        <p:sp>
          <p:nvSpPr>
            <p:cNvPr id="600085" name="Line 21">
              <a:extLst>
                <a:ext uri="{FF2B5EF4-FFF2-40B4-BE49-F238E27FC236}">
                  <a16:creationId xmlns:a16="http://schemas.microsoft.com/office/drawing/2014/main" id="{832FFFC2-2224-C79C-9350-8814BA47A0D6}"/>
                </a:ext>
              </a:extLst>
            </p:cNvPr>
            <p:cNvSpPr>
              <a:spLocks noChangeShapeType="1"/>
            </p:cNvSpPr>
            <p:nvPr/>
          </p:nvSpPr>
          <p:spPr bwMode="auto">
            <a:xfrm flipV="1">
              <a:off x="5088" y="1968"/>
              <a:ext cx="0" cy="240"/>
            </a:xfrm>
            <a:prstGeom prst="line">
              <a:avLst/>
            </a:prstGeom>
            <a:no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0" i="0" u="none" strike="noStrike" kern="1200" cap="none" spc="0" normalizeH="0" baseline="0" noProof="0" dirty="0">
                <a:ln>
                  <a:noFill/>
                </a:ln>
                <a:solidFill>
                  <a:srgbClr val="CCFFFF"/>
                </a:solidFill>
                <a:effectLst/>
                <a:uLnTx/>
                <a:uFillTx/>
                <a:latin typeface="Times New Roman"/>
                <a:ea typeface="ＭＳ Ｐゴシック" charset="0"/>
                <a:cs typeface="+mn-cs"/>
              </a:endParaRPr>
            </a:p>
          </p:txBody>
        </p:sp>
        <p:sp>
          <p:nvSpPr>
            <p:cNvPr id="600086" name="Line 22">
              <a:extLst>
                <a:ext uri="{FF2B5EF4-FFF2-40B4-BE49-F238E27FC236}">
                  <a16:creationId xmlns:a16="http://schemas.microsoft.com/office/drawing/2014/main" id="{7DC44218-F483-1DD2-3ED7-74BACCD76BB6}"/>
                </a:ext>
              </a:extLst>
            </p:cNvPr>
            <p:cNvSpPr>
              <a:spLocks noChangeShapeType="1"/>
            </p:cNvSpPr>
            <p:nvPr/>
          </p:nvSpPr>
          <p:spPr bwMode="auto">
            <a:xfrm>
              <a:off x="3648" y="1968"/>
              <a:ext cx="1440" cy="0"/>
            </a:xfrm>
            <a:prstGeom prst="line">
              <a:avLst/>
            </a:prstGeom>
            <a:no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0" i="0" u="none" strike="noStrike" kern="1200" cap="none" spc="0" normalizeH="0" baseline="0" noProof="0" dirty="0">
                <a:ln>
                  <a:noFill/>
                </a:ln>
                <a:solidFill>
                  <a:srgbClr val="CCFFFF"/>
                </a:solidFill>
                <a:effectLst/>
                <a:uLnTx/>
                <a:uFillTx/>
                <a:latin typeface="Times New Roman"/>
                <a:ea typeface="ＭＳ Ｐゴシック" charset="0"/>
                <a:cs typeface="+mn-cs"/>
              </a:endParaRPr>
            </a:p>
          </p:txBody>
        </p:sp>
        <p:sp>
          <p:nvSpPr>
            <p:cNvPr id="600087" name="Line 23">
              <a:extLst>
                <a:ext uri="{FF2B5EF4-FFF2-40B4-BE49-F238E27FC236}">
                  <a16:creationId xmlns:a16="http://schemas.microsoft.com/office/drawing/2014/main" id="{5C287EB4-B3CB-FFA9-EA7A-62C6EFE61C56}"/>
                </a:ext>
              </a:extLst>
            </p:cNvPr>
            <p:cNvSpPr>
              <a:spLocks noChangeShapeType="1"/>
            </p:cNvSpPr>
            <p:nvPr/>
          </p:nvSpPr>
          <p:spPr bwMode="auto">
            <a:xfrm>
              <a:off x="4368" y="1680"/>
              <a:ext cx="0" cy="288"/>
            </a:xfrm>
            <a:prstGeom prst="line">
              <a:avLst/>
            </a:prstGeom>
            <a:no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0" i="0" u="none" strike="noStrike" kern="1200" cap="none" spc="0" normalizeH="0" baseline="0" noProof="0" dirty="0">
                <a:ln>
                  <a:noFill/>
                </a:ln>
                <a:solidFill>
                  <a:srgbClr val="CCFFFF"/>
                </a:solidFill>
                <a:effectLst/>
                <a:uLnTx/>
                <a:uFillTx/>
                <a:latin typeface="Times New Roman"/>
                <a:ea typeface="ＭＳ Ｐゴシック" charset="0"/>
                <a:cs typeface="+mn-cs"/>
              </a:endParaRPr>
            </a:p>
          </p:txBody>
        </p:sp>
      </p:grpSp>
      <p:sp>
        <p:nvSpPr>
          <p:cNvPr id="2" name="Rectangle 5">
            <a:extLst>
              <a:ext uri="{FF2B5EF4-FFF2-40B4-BE49-F238E27FC236}">
                <a16:creationId xmlns:a16="http://schemas.microsoft.com/office/drawing/2014/main" id="{1CF37DA5-4326-2F81-A956-3EE2AB582A1A}"/>
              </a:ext>
            </a:extLst>
          </p:cNvPr>
          <p:cNvSpPr>
            <a:spLocks noGrp="1" noChangeArrowheads="1"/>
          </p:cNvSpPr>
          <p:nvPr>
            <p:ph type="ftr" sz="quarter" idx="3"/>
          </p:nvPr>
        </p:nvSpPr>
        <p:spPr bwMode="auto">
          <a:xfrm>
            <a:off x="68580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defRPr sz="1400">
                <a:solidFill>
                  <a:schemeClr val="tx1"/>
                </a:solidFill>
                <a:latin typeface="Times New Roman"/>
                <a:ea typeface="ＭＳ Ｐゴシック" charset="0"/>
                <a:cs typeface="+mn-cs"/>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imes New Roman"/>
                <a:ea typeface="ＭＳ Ｐゴシック" charset="0"/>
                <a:cs typeface="+mn-cs"/>
              </a:rPr>
              <a:t>Stephen J. Bramer, DTS</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600073"/>
                                        </p:tgtEl>
                                        <p:attrNameLst>
                                          <p:attrName>style.visibility</p:attrName>
                                        </p:attrNameLst>
                                      </p:cBhvr>
                                      <p:to>
                                        <p:strVal val="visible"/>
                                      </p:to>
                                    </p:set>
                                    <p:animEffect transition="in" filter="wipe(up)">
                                      <p:cBhvr>
                                        <p:cTn id="7" dur="500"/>
                                        <p:tgtEl>
                                          <p:spTgt spid="600073"/>
                                        </p:tgtEl>
                                      </p:cBhvr>
                                    </p:animEffect>
                                  </p:childTnLst>
                                </p:cTn>
                              </p:par>
                            </p:childTnLst>
                          </p:cTn>
                        </p:par>
                        <p:par>
                          <p:cTn id="8" fill="hold" nodeType="afterGroup">
                            <p:stCondLst>
                              <p:cond delay="500"/>
                            </p:stCondLst>
                            <p:childTnLst>
                              <p:par>
                                <p:cTn id="9" presetID="10" presetClass="entr" presetSubtype="0" fill="hold" nodeType="afterEffect">
                                  <p:stCondLst>
                                    <p:cond delay="0"/>
                                  </p:stCondLst>
                                  <p:childTnLst>
                                    <p:set>
                                      <p:cBhvr>
                                        <p:cTn id="10" dur="1" fill="hold">
                                          <p:stCondLst>
                                            <p:cond delay="0"/>
                                          </p:stCondLst>
                                        </p:cTn>
                                        <p:tgtEl>
                                          <p:spTgt spid="600067">
                                            <p:bg/>
                                          </p:spTgt>
                                        </p:tgtEl>
                                        <p:attrNameLst>
                                          <p:attrName>style.visibility</p:attrName>
                                        </p:attrNameLst>
                                      </p:cBhvr>
                                      <p:to>
                                        <p:strVal val="visible"/>
                                      </p:to>
                                    </p:set>
                                    <p:animEffect transition="in" filter="fade">
                                      <p:cBhvr>
                                        <p:cTn id="11" dur="500"/>
                                        <p:tgtEl>
                                          <p:spTgt spid="600067">
                                            <p:bg/>
                                          </p:spTgt>
                                        </p:tgtEl>
                                      </p:cBhvr>
                                    </p:animEffect>
                                  </p:childTnLst>
                                </p:cTn>
                              </p:par>
                            </p:childTnLst>
                          </p:cTn>
                        </p:par>
                        <p:par>
                          <p:cTn id="12" fill="hold" nodeType="afterGroup">
                            <p:stCondLst>
                              <p:cond delay="1000"/>
                            </p:stCondLst>
                            <p:childTnLst>
                              <p:par>
                                <p:cTn id="13" presetID="10" presetClass="entr" presetSubtype="0" fill="hold" nodeType="afterEffect">
                                  <p:stCondLst>
                                    <p:cond delay="0"/>
                                  </p:stCondLst>
                                  <p:childTnLst>
                                    <p:set>
                                      <p:cBhvr>
                                        <p:cTn id="14" dur="1" fill="hold">
                                          <p:stCondLst>
                                            <p:cond delay="0"/>
                                          </p:stCondLst>
                                        </p:cTn>
                                        <p:tgtEl>
                                          <p:spTgt spid="600067">
                                            <p:txEl>
                                              <p:pRg st="0" end="0"/>
                                            </p:txEl>
                                          </p:spTgt>
                                        </p:tgtEl>
                                        <p:attrNameLst>
                                          <p:attrName>style.visibility</p:attrName>
                                        </p:attrNameLst>
                                      </p:cBhvr>
                                      <p:to>
                                        <p:strVal val="visible"/>
                                      </p:to>
                                    </p:set>
                                    <p:animEffect transition="in" filter="fade">
                                      <p:cBhvr>
                                        <p:cTn id="15" dur="500"/>
                                        <p:tgtEl>
                                          <p:spTgt spid="600067">
                                            <p:txEl>
                                              <p:pRg st="0" end="0"/>
                                            </p:txEl>
                                          </p:spTgt>
                                        </p:tgtEl>
                                      </p:cBhvr>
                                    </p:animEffect>
                                  </p:childTnLst>
                                </p:cTn>
                              </p:par>
                              <p:par>
                                <p:cTn id="16" presetID="10" presetClass="entr" presetSubtype="0" fill="hold" nodeType="withEffect">
                                  <p:stCondLst>
                                    <p:cond delay="0"/>
                                  </p:stCondLst>
                                  <p:childTnLst>
                                    <p:set>
                                      <p:cBhvr>
                                        <p:cTn id="17" dur="1" fill="hold">
                                          <p:stCondLst>
                                            <p:cond delay="0"/>
                                          </p:stCondLst>
                                        </p:cTn>
                                        <p:tgtEl>
                                          <p:spTgt spid="600068"/>
                                        </p:tgtEl>
                                        <p:attrNameLst>
                                          <p:attrName>style.visibility</p:attrName>
                                        </p:attrNameLst>
                                      </p:cBhvr>
                                      <p:to>
                                        <p:strVal val="visible"/>
                                      </p:to>
                                    </p:set>
                                    <p:animEffect transition="in" filter="fade">
                                      <p:cBhvr>
                                        <p:cTn id="18" dur="500"/>
                                        <p:tgtEl>
                                          <p:spTgt spid="600068"/>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22" presetClass="entr" presetSubtype="1" fill="hold" nodeType="clickEffect">
                                  <p:stCondLst>
                                    <p:cond delay="0"/>
                                  </p:stCondLst>
                                  <p:childTnLst>
                                    <p:set>
                                      <p:cBhvr>
                                        <p:cTn id="22" dur="1" fill="hold">
                                          <p:stCondLst>
                                            <p:cond delay="0"/>
                                          </p:stCondLst>
                                        </p:cTn>
                                        <p:tgtEl>
                                          <p:spTgt spid="600078"/>
                                        </p:tgtEl>
                                        <p:attrNameLst>
                                          <p:attrName>style.visibility</p:attrName>
                                        </p:attrNameLst>
                                      </p:cBhvr>
                                      <p:to>
                                        <p:strVal val="visible"/>
                                      </p:to>
                                    </p:set>
                                    <p:animEffect transition="in" filter="wipe(up)">
                                      <p:cBhvr>
                                        <p:cTn id="23" dur="500"/>
                                        <p:tgtEl>
                                          <p:spTgt spid="600078"/>
                                        </p:tgtEl>
                                      </p:cBhvr>
                                    </p:animEffect>
                                  </p:childTnLst>
                                </p:cTn>
                              </p:par>
                            </p:childTnLst>
                          </p:cTn>
                        </p:par>
                        <p:par>
                          <p:cTn id="24" fill="hold" nodeType="afterGroup">
                            <p:stCondLst>
                              <p:cond delay="500"/>
                            </p:stCondLst>
                            <p:childTnLst>
                              <p:par>
                                <p:cTn id="25" presetID="10" presetClass="entr" presetSubtype="0" fill="hold" nodeType="afterEffect">
                                  <p:stCondLst>
                                    <p:cond delay="0"/>
                                  </p:stCondLst>
                                  <p:childTnLst>
                                    <p:set>
                                      <p:cBhvr>
                                        <p:cTn id="26" dur="1" fill="hold">
                                          <p:stCondLst>
                                            <p:cond delay="0"/>
                                          </p:stCondLst>
                                        </p:cTn>
                                        <p:tgtEl>
                                          <p:spTgt spid="600069"/>
                                        </p:tgtEl>
                                        <p:attrNameLst>
                                          <p:attrName>style.visibility</p:attrName>
                                        </p:attrNameLst>
                                      </p:cBhvr>
                                      <p:to>
                                        <p:strVal val="visible"/>
                                      </p:to>
                                    </p:set>
                                    <p:animEffect transition="in" filter="fade">
                                      <p:cBhvr>
                                        <p:cTn id="27" dur="500"/>
                                        <p:tgtEl>
                                          <p:spTgt spid="600069"/>
                                        </p:tgtEl>
                                      </p:cBhvr>
                                    </p:animEffect>
                                  </p:childTnLst>
                                </p:cTn>
                              </p:par>
                            </p:childTnLst>
                          </p:cTn>
                        </p:par>
                        <p:par>
                          <p:cTn id="28" fill="hold" nodeType="afterGroup">
                            <p:stCondLst>
                              <p:cond delay="1000"/>
                            </p:stCondLst>
                            <p:childTnLst>
                              <p:par>
                                <p:cTn id="29" presetID="10" presetClass="entr" presetSubtype="0" fill="hold" nodeType="afterEffect">
                                  <p:stCondLst>
                                    <p:cond delay="0"/>
                                  </p:stCondLst>
                                  <p:childTnLst>
                                    <p:set>
                                      <p:cBhvr>
                                        <p:cTn id="30" dur="1" fill="hold">
                                          <p:stCondLst>
                                            <p:cond delay="0"/>
                                          </p:stCondLst>
                                        </p:cTn>
                                        <p:tgtEl>
                                          <p:spTgt spid="600070"/>
                                        </p:tgtEl>
                                        <p:attrNameLst>
                                          <p:attrName>style.visibility</p:attrName>
                                        </p:attrNameLst>
                                      </p:cBhvr>
                                      <p:to>
                                        <p:strVal val="visible"/>
                                      </p:to>
                                    </p:set>
                                    <p:animEffect transition="in" filter="fade">
                                      <p:cBhvr>
                                        <p:cTn id="31" dur="500"/>
                                        <p:tgtEl>
                                          <p:spTgt spid="600070"/>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22" presetClass="entr" presetSubtype="1" fill="hold" nodeType="clickEffect">
                                  <p:stCondLst>
                                    <p:cond delay="0"/>
                                  </p:stCondLst>
                                  <p:childTnLst>
                                    <p:set>
                                      <p:cBhvr>
                                        <p:cTn id="35" dur="1" fill="hold">
                                          <p:stCondLst>
                                            <p:cond delay="0"/>
                                          </p:stCondLst>
                                        </p:cTn>
                                        <p:tgtEl>
                                          <p:spTgt spid="600083"/>
                                        </p:tgtEl>
                                        <p:attrNameLst>
                                          <p:attrName>style.visibility</p:attrName>
                                        </p:attrNameLst>
                                      </p:cBhvr>
                                      <p:to>
                                        <p:strVal val="visible"/>
                                      </p:to>
                                    </p:set>
                                    <p:animEffect transition="in" filter="wipe(up)">
                                      <p:cBhvr>
                                        <p:cTn id="36" dur="500"/>
                                        <p:tgtEl>
                                          <p:spTgt spid="600083"/>
                                        </p:tgtEl>
                                      </p:cBhvr>
                                    </p:animEffect>
                                  </p:childTnLst>
                                </p:cTn>
                              </p:par>
                            </p:childTnLst>
                          </p:cTn>
                        </p:par>
                        <p:par>
                          <p:cTn id="37" fill="hold" nodeType="afterGroup">
                            <p:stCondLst>
                              <p:cond delay="500"/>
                            </p:stCondLst>
                            <p:childTnLst>
                              <p:par>
                                <p:cTn id="38" presetID="10" presetClass="entr" presetSubtype="0" fill="hold" nodeType="afterEffect">
                                  <p:stCondLst>
                                    <p:cond delay="0"/>
                                  </p:stCondLst>
                                  <p:childTnLst>
                                    <p:set>
                                      <p:cBhvr>
                                        <p:cTn id="39" dur="1" fill="hold">
                                          <p:stCondLst>
                                            <p:cond delay="0"/>
                                          </p:stCondLst>
                                        </p:cTn>
                                        <p:tgtEl>
                                          <p:spTgt spid="600071"/>
                                        </p:tgtEl>
                                        <p:attrNameLst>
                                          <p:attrName>style.visibility</p:attrName>
                                        </p:attrNameLst>
                                      </p:cBhvr>
                                      <p:to>
                                        <p:strVal val="visible"/>
                                      </p:to>
                                    </p:set>
                                    <p:animEffect transition="in" filter="fade">
                                      <p:cBhvr>
                                        <p:cTn id="40" dur="500"/>
                                        <p:tgtEl>
                                          <p:spTgt spid="600071"/>
                                        </p:tgtEl>
                                      </p:cBhvr>
                                    </p:animEffect>
                                  </p:childTnLst>
                                </p:cTn>
                              </p:par>
                            </p:childTnLst>
                          </p:cTn>
                        </p:par>
                        <p:par>
                          <p:cTn id="41" fill="hold" nodeType="afterGroup">
                            <p:stCondLst>
                              <p:cond delay="1000"/>
                            </p:stCondLst>
                            <p:childTnLst>
                              <p:par>
                                <p:cTn id="42" presetID="10" presetClass="entr" presetSubtype="0" fill="hold" nodeType="afterEffect">
                                  <p:stCondLst>
                                    <p:cond delay="0"/>
                                  </p:stCondLst>
                                  <p:childTnLst>
                                    <p:set>
                                      <p:cBhvr>
                                        <p:cTn id="43" dur="1" fill="hold">
                                          <p:stCondLst>
                                            <p:cond delay="0"/>
                                          </p:stCondLst>
                                        </p:cTn>
                                        <p:tgtEl>
                                          <p:spTgt spid="600072"/>
                                        </p:tgtEl>
                                        <p:attrNameLst>
                                          <p:attrName>style.visibility</p:attrName>
                                        </p:attrNameLst>
                                      </p:cBhvr>
                                      <p:to>
                                        <p:strVal val="visible"/>
                                      </p:to>
                                    </p:set>
                                    <p:animEffect transition="in" filter="fade">
                                      <p:cBhvr>
                                        <p:cTn id="44" dur="500"/>
                                        <p:tgtEl>
                                          <p:spTgt spid="6000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0067" grpId="0" build="p" animBg="1"/>
      <p:bldP spid="600068" grpId="0" animBg="1"/>
      <p:bldP spid="600069" grpId="0" animBg="1"/>
      <p:bldP spid="600070" grpId="0" animBg="1"/>
      <p:bldP spid="600071" grpId="0" animBg="1"/>
      <p:bldP spid="600072"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6673" name="Picture 2" descr="ISRAEL4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100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55779" name="Text Box 3"/>
          <p:cNvSpPr txBox="1">
            <a:spLocks noChangeArrowheads="1"/>
          </p:cNvSpPr>
          <p:nvPr/>
        </p:nvSpPr>
        <p:spPr bwMode="auto">
          <a:xfrm>
            <a:off x="609600" y="-503238"/>
            <a:ext cx="2286000" cy="39322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l">
              <a:spcBef>
                <a:spcPct val="50000"/>
              </a:spcBef>
              <a:defRPr/>
            </a:pPr>
            <a:r>
              <a:rPr lang="en-US" sz="25200" dirty="0">
                <a:solidFill>
                  <a:srgbClr val="FF3300"/>
                </a:solidFill>
                <a:effectLst>
                  <a:outerShdw blurRad="50800" dist="38100" dir="2700000" algn="tl" rotWithShape="0">
                    <a:srgbClr val="000000">
                      <a:alpha val="77000"/>
                    </a:srgbClr>
                  </a:outerShdw>
                </a:effectLst>
                <a:latin typeface="Arial"/>
                <a:cs typeface="Arial"/>
              </a:rPr>
              <a:t>G</a:t>
            </a:r>
            <a:endParaRPr lang="en-US" sz="18900" dirty="0">
              <a:solidFill>
                <a:srgbClr val="FF3300"/>
              </a:solidFill>
              <a:effectLst>
                <a:outerShdw blurRad="50800" dist="38100" dir="2700000" algn="tl" rotWithShape="0">
                  <a:srgbClr val="000000">
                    <a:alpha val="77000"/>
                  </a:srgbClr>
                </a:outerShdw>
              </a:effectLst>
              <a:latin typeface="Arial"/>
              <a:cs typeface="Arial"/>
            </a:endParaRPr>
          </a:p>
        </p:txBody>
      </p:sp>
      <p:sp>
        <p:nvSpPr>
          <p:cNvPr id="1355780" name="Text Box 4"/>
          <p:cNvSpPr txBox="1">
            <a:spLocks noChangeArrowheads="1"/>
          </p:cNvSpPr>
          <p:nvPr/>
        </p:nvSpPr>
        <p:spPr bwMode="auto">
          <a:xfrm>
            <a:off x="3000375" y="114300"/>
            <a:ext cx="7620000" cy="1098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l">
              <a:spcBef>
                <a:spcPct val="50000"/>
              </a:spcBef>
              <a:defRPr/>
            </a:pPr>
            <a:r>
              <a:rPr lang="en-US" sz="6600" dirty="0" err="1">
                <a:solidFill>
                  <a:srgbClr val="FF3300"/>
                </a:solidFill>
                <a:effectLst>
                  <a:outerShdw blurRad="50800" dist="38100" dir="2700000" algn="tl" rotWithShape="0">
                    <a:srgbClr val="000000">
                      <a:alpha val="77000"/>
                    </a:srgbClr>
                  </a:outerShdw>
                </a:effectLst>
                <a:latin typeface="Arial"/>
                <a:cs typeface="Arial"/>
              </a:rPr>
              <a:t>ood</a:t>
            </a:r>
            <a:endParaRPr lang="en-US" sz="6600" dirty="0">
              <a:solidFill>
                <a:srgbClr val="FF3300"/>
              </a:solidFill>
              <a:effectLst>
                <a:outerShdw blurRad="50800" dist="38100" dir="2700000" algn="tl" rotWithShape="0">
                  <a:srgbClr val="000000">
                    <a:alpha val="77000"/>
                  </a:srgbClr>
                </a:outerShdw>
              </a:effectLst>
              <a:latin typeface="Arial"/>
              <a:cs typeface="Arial"/>
            </a:endParaRPr>
          </a:p>
        </p:txBody>
      </p:sp>
      <p:sp>
        <p:nvSpPr>
          <p:cNvPr id="1355781" name="Text Box 5"/>
          <p:cNvSpPr txBox="1">
            <a:spLocks noChangeArrowheads="1"/>
          </p:cNvSpPr>
          <p:nvPr/>
        </p:nvSpPr>
        <p:spPr bwMode="auto">
          <a:xfrm>
            <a:off x="2514600" y="5957739"/>
            <a:ext cx="6629400" cy="76944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normAutofit fontScale="97500"/>
          </a:bodyPr>
          <a:lstStyle>
            <a:defPPr>
              <a:defRPr lang="en-US"/>
            </a:defPPr>
            <a:lvl1pPr marL="715963" indent="-715963" algn="r">
              <a:defRPr sz="4400" b="1" i="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eaLnBrk="0" hangingPunct="0">
              <a:defRPr/>
            </a:pPr>
            <a:r>
              <a:rPr lang="en-US" dirty="0">
                <a:solidFill>
                  <a:srgbClr val="FFFFFF"/>
                </a:solidFill>
                <a:effectLst>
                  <a:glow rad="317500">
                    <a:srgbClr val="000000">
                      <a:alpha val="90000"/>
                    </a:srgbClr>
                  </a:glow>
                </a:effectLst>
                <a:ea typeface="ＭＳ Ｐゴシック"/>
              </a:rPr>
              <a:t>Numbers 13:26-33</a:t>
            </a:r>
          </a:p>
        </p:txBody>
      </p:sp>
      <p:sp>
        <p:nvSpPr>
          <p:cNvPr id="1355782" name="Text Box 6"/>
          <p:cNvSpPr txBox="1">
            <a:spLocks noChangeArrowheads="1"/>
          </p:cNvSpPr>
          <p:nvPr/>
        </p:nvSpPr>
        <p:spPr bwMode="auto">
          <a:xfrm>
            <a:off x="3000375" y="898525"/>
            <a:ext cx="7620000" cy="1098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l">
              <a:spcBef>
                <a:spcPct val="50000"/>
              </a:spcBef>
              <a:defRPr/>
            </a:pPr>
            <a:r>
              <a:rPr lang="en-US" sz="6600" dirty="0" err="1">
                <a:solidFill>
                  <a:srgbClr val="FF3300"/>
                </a:solidFill>
                <a:effectLst>
                  <a:outerShdw blurRad="50800" dist="38100" dir="2700000" algn="tl" rotWithShape="0">
                    <a:srgbClr val="000000">
                      <a:alpha val="77000"/>
                    </a:srgbClr>
                  </a:outerShdw>
                </a:effectLst>
                <a:latin typeface="Arial"/>
                <a:cs typeface="Arial"/>
              </a:rPr>
              <a:t>iants</a:t>
            </a:r>
            <a:endParaRPr lang="en-US" sz="6600" dirty="0">
              <a:solidFill>
                <a:srgbClr val="FF3300"/>
              </a:solidFill>
              <a:effectLst>
                <a:outerShdw blurRad="50800" dist="38100" dir="2700000" algn="tl" rotWithShape="0">
                  <a:srgbClr val="000000">
                    <a:alpha val="77000"/>
                  </a:srgbClr>
                </a:outerShdw>
              </a:effectLst>
              <a:latin typeface="Arial"/>
              <a:cs typeface="Arial"/>
            </a:endParaRPr>
          </a:p>
        </p:txBody>
      </p:sp>
      <p:sp>
        <p:nvSpPr>
          <p:cNvPr id="1355783" name="Text Box 7"/>
          <p:cNvSpPr txBox="1">
            <a:spLocks noChangeArrowheads="1"/>
          </p:cNvSpPr>
          <p:nvPr/>
        </p:nvSpPr>
        <p:spPr bwMode="auto">
          <a:xfrm>
            <a:off x="3000375" y="1682750"/>
            <a:ext cx="7620000" cy="1098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l">
              <a:spcBef>
                <a:spcPct val="50000"/>
              </a:spcBef>
              <a:defRPr/>
            </a:pPr>
            <a:r>
              <a:rPr lang="en-US" sz="6600">
                <a:solidFill>
                  <a:srgbClr val="FF3300"/>
                </a:solidFill>
                <a:effectLst>
                  <a:outerShdw blurRad="50800" dist="38100" dir="2700000" algn="tl" rotWithShape="0">
                    <a:srgbClr val="000000">
                      <a:alpha val="77000"/>
                    </a:srgbClr>
                  </a:outerShdw>
                </a:effectLst>
                <a:latin typeface="Arial"/>
                <a:cs typeface="Arial"/>
              </a:rPr>
              <a:t>rasshoppers</a:t>
            </a:r>
          </a:p>
        </p:txBody>
      </p:sp>
      <p:sp>
        <p:nvSpPr>
          <p:cNvPr id="1355784" name="Rectangle 8"/>
          <p:cNvSpPr>
            <a:spLocks noGrp="1" noChangeArrowheads="1"/>
          </p:cNvSpPr>
          <p:nvPr>
            <p:ph type="title" idx="4294967295"/>
          </p:nvPr>
        </p:nvSpPr>
        <p:spPr>
          <a:xfrm>
            <a:off x="39960" y="4518248"/>
            <a:ext cx="7772400" cy="1143000"/>
          </a:xfrm>
        </p:spPr>
        <p:txBody>
          <a:bodyPr>
            <a:normAutofit fontScale="97500"/>
          </a:bodyPr>
          <a:lstStyle/>
          <a:p>
            <a:pPr marL="715963" indent="-715963">
              <a:defRPr/>
            </a:pPr>
            <a:r>
              <a:rPr lang="en-US" sz="4800" b="1" kern="1200" dirty="0">
                <a:solidFill>
                  <a:schemeClr val="bg1"/>
                </a:solidFill>
                <a:effectLst>
                  <a:glow rad="317500">
                    <a:schemeClr val="tx2">
                      <a:alpha val="90000"/>
                    </a:schemeClr>
                  </a:glow>
                </a:effectLst>
              </a:rPr>
              <a:t>The Majority Report</a:t>
            </a:r>
          </a:p>
        </p:txBody>
      </p:sp>
    </p:spTree>
    <p:extLst>
      <p:ext uri="{BB962C8B-B14F-4D97-AF65-F5344CB8AC3E}">
        <p14:creationId xmlns:p14="http://schemas.microsoft.com/office/powerpoint/2010/main" val="193243552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delay="0"/>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355780"/>
                                        </p:tgtEl>
                                        <p:attrNameLst>
                                          <p:attrName>style.visibility</p:attrName>
                                        </p:attrNameLst>
                                      </p:cBhvr>
                                      <p:to>
                                        <p:strVal val="visible"/>
                                      </p:to>
                                    </p:set>
                                    <p:animEffect transition="in" filter="dissolve">
                                      <p:cBhvr>
                                        <p:cTn id="7" dur="75"/>
                                        <p:tgtEl>
                                          <p:spTgt spid="1355780"/>
                                        </p:tgtEl>
                                      </p:cBhvr>
                                    </p:animEffect>
                                  </p:childTnLst>
                                </p:cTn>
                              </p:par>
                            </p:childTnLst>
                          </p:cTn>
                        </p:par>
                        <p:par>
                          <p:cTn id="8" fill="hold" nodeType="afterGroup">
                            <p:stCondLst>
                              <p:cond delay="2225"/>
                            </p:stCondLst>
                            <p:childTnLst>
                              <p:par>
                                <p:cTn id="9" presetID="9" presetClass="entr" presetSubtype="0" fill="hold" grpId="0" nodeType="afterEffect">
                                  <p:stCondLst>
                                    <p:cond delay="4000"/>
                                  </p:stCondLst>
                                  <p:iterate type="lt">
                                    <p:tmPct val="100000"/>
                                  </p:iterate>
                                  <p:childTnLst>
                                    <p:set>
                                      <p:cBhvr>
                                        <p:cTn id="10" dur="1" fill="hold">
                                          <p:stCondLst>
                                            <p:cond delay="0"/>
                                          </p:stCondLst>
                                        </p:cTn>
                                        <p:tgtEl>
                                          <p:spTgt spid="1355782"/>
                                        </p:tgtEl>
                                        <p:attrNameLst>
                                          <p:attrName>style.visibility</p:attrName>
                                        </p:attrNameLst>
                                      </p:cBhvr>
                                      <p:to>
                                        <p:strVal val="visible"/>
                                      </p:to>
                                    </p:set>
                                    <p:animEffect transition="in" filter="dissolve">
                                      <p:cBhvr>
                                        <p:cTn id="11" dur="75"/>
                                        <p:tgtEl>
                                          <p:spTgt spid="1355782"/>
                                        </p:tgtEl>
                                      </p:cBhvr>
                                    </p:animEffect>
                                  </p:childTnLst>
                                </p:cTn>
                              </p:par>
                            </p:childTnLst>
                          </p:cTn>
                        </p:par>
                        <p:par>
                          <p:cTn id="12" fill="hold" nodeType="afterGroup">
                            <p:stCondLst>
                              <p:cond delay="660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355783"/>
                                        </p:tgtEl>
                                        <p:attrNameLst>
                                          <p:attrName>style.visibility</p:attrName>
                                        </p:attrNameLst>
                                      </p:cBhvr>
                                      <p:to>
                                        <p:strVal val="visible"/>
                                      </p:to>
                                    </p:set>
                                    <p:animEffect transition="in" filter="dissolve">
                                      <p:cBhvr>
                                        <p:cTn id="15" dur="75"/>
                                        <p:tgtEl>
                                          <p:spTgt spid="13557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5780" grpId="0" autoUpdateAnimBg="0"/>
      <p:bldP spid="1355782" grpId="0" autoUpdateAnimBg="0"/>
      <p:bldP spid="1355783" grpId="0" autoUpdateAnimBg="0"/>
    </p:bld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0818"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16" tIns="45709" rIns="91416" bIns="45709" anchor="ctr"/>
          <a:lstStyle/>
          <a:p>
            <a:pPr eaLnBrk="0" hangingPunct="0"/>
            <a:endParaRPr lang="en-US" sz="1400" b="0">
              <a:solidFill>
                <a:srgbClr val="000000"/>
              </a:solidFill>
              <a:latin typeface="Arial"/>
              <a:cs typeface="Arial"/>
            </a:endParaRPr>
          </a:p>
        </p:txBody>
      </p:sp>
      <p:grpSp>
        <p:nvGrpSpPr>
          <p:cNvPr id="2210819" name="Group 3"/>
          <p:cNvGrpSpPr>
            <a:grpSpLocks/>
          </p:cNvGrpSpPr>
          <p:nvPr/>
        </p:nvGrpSpPr>
        <p:grpSpPr bwMode="auto">
          <a:xfrm>
            <a:off x="-53970" y="0"/>
            <a:ext cx="9350375" cy="7031038"/>
            <a:chOff x="-34" y="0"/>
            <a:chExt cx="5890" cy="4429"/>
          </a:xfrm>
        </p:grpSpPr>
        <p:sp>
          <p:nvSpPr>
            <p:cNvPr id="2210820"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400" b="0">
                <a:solidFill>
                  <a:srgbClr val="000000"/>
                </a:solidFill>
                <a:latin typeface="Arial"/>
                <a:cs typeface="Arial"/>
              </a:endParaRPr>
            </a:p>
          </p:txBody>
        </p:sp>
        <p:sp>
          <p:nvSpPr>
            <p:cNvPr id="2210821"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400" b="0">
                <a:solidFill>
                  <a:srgbClr val="000000"/>
                </a:solidFill>
                <a:latin typeface="Arial"/>
                <a:cs typeface="Arial"/>
              </a:endParaRPr>
            </a:p>
          </p:txBody>
        </p:sp>
      </p:grpSp>
      <p:grpSp>
        <p:nvGrpSpPr>
          <p:cNvPr id="2210822" name="Group 6"/>
          <p:cNvGrpSpPr>
            <a:grpSpLocks/>
          </p:cNvGrpSpPr>
          <p:nvPr/>
        </p:nvGrpSpPr>
        <p:grpSpPr bwMode="auto">
          <a:xfrm>
            <a:off x="2033588" y="1181100"/>
            <a:ext cx="5219700" cy="5219700"/>
            <a:chOff x="1200" y="696"/>
            <a:chExt cx="3288" cy="3288"/>
          </a:xfrm>
        </p:grpSpPr>
        <p:sp>
          <p:nvSpPr>
            <p:cNvPr id="2210823" name="Oval 7"/>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eaLnBrk="0" hangingPunct="0"/>
              <a:endParaRPr lang="en-US" sz="1400" b="0">
                <a:solidFill>
                  <a:srgbClr val="000000"/>
                </a:solidFill>
                <a:latin typeface="Arial"/>
                <a:cs typeface="Arial"/>
              </a:endParaRPr>
            </a:p>
          </p:txBody>
        </p:sp>
        <p:sp>
          <p:nvSpPr>
            <p:cNvPr id="2210824" name="Oval 8"/>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eaLnBrk="0" hangingPunct="0"/>
              <a:endParaRPr lang="en-US" sz="1400" b="0">
                <a:solidFill>
                  <a:srgbClr val="000000"/>
                </a:solidFill>
                <a:latin typeface="Arial"/>
                <a:cs typeface="Arial"/>
              </a:endParaRPr>
            </a:p>
          </p:txBody>
        </p:sp>
      </p:grpSp>
      <p:sp>
        <p:nvSpPr>
          <p:cNvPr id="2210825" name="AutoShape 9"/>
          <p:cNvSpPr>
            <a:spLocks noChangeArrowheads="1"/>
          </p:cNvSpPr>
          <p:nvPr/>
        </p:nvSpPr>
        <p:spPr bwMode="auto">
          <a:xfrm>
            <a:off x="1733551"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blurRad="63500" dist="38099" dir="2700000" algn="ctr" rotWithShape="0">
              <a:schemeClr val="tx1">
                <a:alpha val="74998"/>
              </a:schemeClr>
            </a:outerShdw>
          </a:effectLst>
        </p:spPr>
        <p:txBody>
          <a:bodyPr wrap="none" lIns="91416" tIns="45709" rIns="91416" bIns="45709" anchor="ctr"/>
          <a:lstStyle/>
          <a:p>
            <a:pPr eaLnBrk="0" hangingPunct="0"/>
            <a:endParaRPr lang="en-US" sz="1400" b="0">
              <a:solidFill>
                <a:srgbClr val="000000"/>
              </a:solidFill>
              <a:latin typeface="Arial"/>
              <a:cs typeface="Arial"/>
            </a:endParaRPr>
          </a:p>
        </p:txBody>
      </p:sp>
      <p:sp>
        <p:nvSpPr>
          <p:cNvPr id="2210826" name="Rectangle 10"/>
          <p:cNvSpPr>
            <a:spLocks noChangeArrowheads="1"/>
          </p:cNvSpPr>
          <p:nvPr/>
        </p:nvSpPr>
        <p:spPr bwMode="auto">
          <a:xfrm rot="1619911">
            <a:off x="4668838" y="4254611"/>
            <a:ext cx="2133600" cy="307754"/>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400" b="0">
              <a:solidFill>
                <a:srgbClr val="000000"/>
              </a:solidFill>
              <a:latin typeface="Arial"/>
              <a:cs typeface="Arial"/>
            </a:endParaRPr>
          </a:p>
        </p:txBody>
      </p:sp>
      <p:sp>
        <p:nvSpPr>
          <p:cNvPr id="2210827" name="Rectangle 11"/>
          <p:cNvSpPr>
            <a:spLocks noChangeArrowheads="1"/>
          </p:cNvSpPr>
          <p:nvPr/>
        </p:nvSpPr>
        <p:spPr bwMode="auto">
          <a:xfrm rot="-1572683">
            <a:off x="3679592" y="4113323"/>
            <a:ext cx="184617" cy="307754"/>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lIns="91416" tIns="45709" rIns="91416" bIns="45709" anchor="ctr">
            <a:spAutoFit/>
          </a:bodyPr>
          <a:lstStyle/>
          <a:p>
            <a:pPr eaLnBrk="0" hangingPunct="0"/>
            <a:endParaRPr lang="en-US" sz="1400" b="0">
              <a:solidFill>
                <a:srgbClr val="000000"/>
              </a:solidFill>
              <a:latin typeface="Arial"/>
              <a:cs typeface="Arial"/>
            </a:endParaRPr>
          </a:p>
        </p:txBody>
      </p:sp>
      <p:sp>
        <p:nvSpPr>
          <p:cNvPr id="2210828" name="Rectangle 12"/>
          <p:cNvSpPr>
            <a:spLocks noChangeArrowheads="1"/>
          </p:cNvSpPr>
          <p:nvPr/>
        </p:nvSpPr>
        <p:spPr bwMode="auto">
          <a:xfrm rot="5400000">
            <a:off x="4555891" y="2398823"/>
            <a:ext cx="184617" cy="307754"/>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lIns="91416" tIns="45709" rIns="91416" bIns="45709" anchor="ctr">
            <a:spAutoFit/>
          </a:bodyPr>
          <a:lstStyle/>
          <a:p>
            <a:pPr eaLnBrk="0" hangingPunct="0"/>
            <a:endParaRPr lang="en-US" sz="1400" b="0">
              <a:solidFill>
                <a:srgbClr val="000000"/>
              </a:solidFill>
              <a:latin typeface="Arial"/>
              <a:cs typeface="Arial"/>
            </a:endParaRPr>
          </a:p>
        </p:txBody>
      </p:sp>
      <p:sp>
        <p:nvSpPr>
          <p:cNvPr id="2210829" name="AutoShape 13"/>
          <p:cNvSpPr>
            <a:spLocks noChangeArrowheads="1"/>
          </p:cNvSpPr>
          <p:nvPr/>
        </p:nvSpPr>
        <p:spPr bwMode="auto">
          <a:xfrm rot="50350481">
            <a:off x="6060283" y="4739404"/>
            <a:ext cx="1695450" cy="611342"/>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400" b="0">
              <a:solidFill>
                <a:srgbClr val="000000"/>
              </a:solidFill>
              <a:latin typeface="Arial"/>
              <a:cs typeface="Arial"/>
            </a:endParaRPr>
          </a:p>
        </p:txBody>
      </p:sp>
      <p:sp>
        <p:nvSpPr>
          <p:cNvPr id="2210830" name="Text Box 14"/>
          <p:cNvSpPr txBox="1">
            <a:spLocks noChangeArrowheads="1"/>
          </p:cNvSpPr>
          <p:nvPr/>
        </p:nvSpPr>
        <p:spPr bwMode="auto">
          <a:xfrm>
            <a:off x="4114800" y="2117730"/>
            <a:ext cx="1066800" cy="64630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r>
              <a:rPr lang="en-US" sz="3600" i="1">
                <a:solidFill>
                  <a:srgbClr val="FFFFFF"/>
                </a:solidFill>
                <a:latin typeface="Arial"/>
                <a:cs typeface="Arial"/>
              </a:rPr>
              <a:t>is</a:t>
            </a:r>
          </a:p>
        </p:txBody>
      </p:sp>
      <p:sp>
        <p:nvSpPr>
          <p:cNvPr id="2210831" name="AutoShape 15"/>
          <p:cNvSpPr>
            <a:spLocks noChangeArrowheads="1"/>
          </p:cNvSpPr>
          <p:nvPr/>
        </p:nvSpPr>
        <p:spPr bwMode="auto">
          <a:xfrm rot="14452042">
            <a:off x="1507337" y="4722736"/>
            <a:ext cx="1747837" cy="611342"/>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400" b="0">
              <a:solidFill>
                <a:srgbClr val="000000"/>
              </a:solidFill>
              <a:latin typeface="Arial"/>
              <a:cs typeface="Arial"/>
            </a:endParaRPr>
          </a:p>
        </p:txBody>
      </p:sp>
      <p:sp>
        <p:nvSpPr>
          <p:cNvPr id="2210832" name="Text Box 16"/>
          <p:cNvSpPr txBox="1">
            <a:spLocks noChangeArrowheads="1"/>
          </p:cNvSpPr>
          <p:nvPr/>
        </p:nvSpPr>
        <p:spPr bwMode="auto">
          <a:xfrm>
            <a:off x="5608638" y="4030668"/>
            <a:ext cx="1066800" cy="64630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l"/>
            <a:r>
              <a:rPr lang="en-US" sz="3600" i="1">
                <a:solidFill>
                  <a:srgbClr val="FFFFFF"/>
                </a:solidFill>
                <a:latin typeface="Arial"/>
                <a:cs typeface="Arial"/>
              </a:rPr>
              <a:t>is</a:t>
            </a:r>
          </a:p>
        </p:txBody>
      </p:sp>
      <p:sp>
        <p:nvSpPr>
          <p:cNvPr id="2210833" name="Text Box 17"/>
          <p:cNvSpPr txBox="1">
            <a:spLocks noChangeArrowheads="1"/>
          </p:cNvSpPr>
          <p:nvPr/>
        </p:nvSpPr>
        <p:spPr bwMode="auto">
          <a:xfrm>
            <a:off x="2667001" y="4030668"/>
            <a:ext cx="1066800" cy="64630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r"/>
            <a:r>
              <a:rPr lang="en-US" sz="3600" i="1">
                <a:solidFill>
                  <a:srgbClr val="FFFFFF"/>
                </a:solidFill>
                <a:latin typeface="Arial"/>
                <a:cs typeface="Arial"/>
              </a:rPr>
              <a:t>is</a:t>
            </a:r>
          </a:p>
        </p:txBody>
      </p:sp>
      <p:sp>
        <p:nvSpPr>
          <p:cNvPr id="2210834" name="Text Box 18"/>
          <p:cNvSpPr txBox="1">
            <a:spLocks noChangeArrowheads="1"/>
          </p:cNvSpPr>
          <p:nvPr/>
        </p:nvSpPr>
        <p:spPr bwMode="auto">
          <a:xfrm>
            <a:off x="1905000" y="4708529"/>
            <a:ext cx="1828800" cy="64630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l"/>
            <a:r>
              <a:rPr lang="en-US" sz="3600" i="1">
                <a:solidFill>
                  <a:srgbClr val="FFFFFF"/>
                </a:solidFill>
                <a:latin typeface="Arial"/>
                <a:cs typeface="Arial"/>
              </a:rPr>
              <a:t>Son</a:t>
            </a:r>
          </a:p>
        </p:txBody>
      </p:sp>
      <p:sp>
        <p:nvSpPr>
          <p:cNvPr id="2210835" name="AutoShape 19"/>
          <p:cNvSpPr>
            <a:spLocks noChangeArrowheads="1"/>
          </p:cNvSpPr>
          <p:nvPr/>
        </p:nvSpPr>
        <p:spPr bwMode="auto">
          <a:xfrm>
            <a:off x="3624264" y="1116729"/>
            <a:ext cx="2016125" cy="611342"/>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400" b="0">
              <a:solidFill>
                <a:srgbClr val="000000"/>
              </a:solidFill>
              <a:latin typeface="Arial"/>
              <a:cs typeface="Arial"/>
            </a:endParaRPr>
          </a:p>
        </p:txBody>
      </p:sp>
      <p:grpSp>
        <p:nvGrpSpPr>
          <p:cNvPr id="2210836" name="Group 20"/>
          <p:cNvGrpSpPr>
            <a:grpSpLocks/>
          </p:cNvGrpSpPr>
          <p:nvPr/>
        </p:nvGrpSpPr>
        <p:grpSpPr bwMode="auto">
          <a:xfrm>
            <a:off x="3629025" y="2862263"/>
            <a:ext cx="1981200" cy="1752600"/>
            <a:chOff x="2286" y="1803"/>
            <a:chExt cx="1248" cy="1104"/>
          </a:xfrm>
        </p:grpSpPr>
        <p:sp>
          <p:nvSpPr>
            <p:cNvPr id="2210837" name="AutoShape 21"/>
            <p:cNvSpPr>
              <a:spLocks noChangeArrowheads="1"/>
            </p:cNvSpPr>
            <p:nvPr/>
          </p:nvSpPr>
          <p:spPr bwMode="auto">
            <a:xfrm>
              <a:off x="2286" y="1803"/>
              <a:ext cx="1248" cy="1104"/>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eaLnBrk="0" hangingPunct="0"/>
              <a:endParaRPr lang="en-US" sz="1400" b="0">
                <a:solidFill>
                  <a:srgbClr val="000000"/>
                </a:solidFill>
                <a:latin typeface="Arial"/>
                <a:cs typeface="Arial"/>
              </a:endParaRPr>
            </a:p>
          </p:txBody>
        </p:sp>
        <p:sp>
          <p:nvSpPr>
            <p:cNvPr id="2210838" name="Text Box 22"/>
            <p:cNvSpPr txBox="1">
              <a:spLocks noChangeArrowheads="1"/>
            </p:cNvSpPr>
            <p:nvPr/>
          </p:nvSpPr>
          <p:spPr bwMode="auto">
            <a:xfrm>
              <a:off x="2448" y="2112"/>
              <a:ext cx="864" cy="40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r>
                <a:rPr lang="en-US" sz="3600" i="1">
                  <a:solidFill>
                    <a:srgbClr val="FFFFFF"/>
                  </a:solidFill>
                  <a:latin typeface="Arial"/>
                  <a:cs typeface="Arial"/>
                </a:rPr>
                <a:t>GOD</a:t>
              </a:r>
            </a:p>
          </p:txBody>
        </p:sp>
      </p:grpSp>
      <p:sp>
        <p:nvSpPr>
          <p:cNvPr id="2210839" name="Text Box 23"/>
          <p:cNvSpPr txBox="1">
            <a:spLocks noChangeArrowheads="1"/>
          </p:cNvSpPr>
          <p:nvPr/>
        </p:nvSpPr>
        <p:spPr bwMode="auto">
          <a:xfrm>
            <a:off x="3714750" y="1508129"/>
            <a:ext cx="1828800" cy="64630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r>
              <a:rPr lang="en-US" sz="3600" i="1">
                <a:solidFill>
                  <a:srgbClr val="FFFFFF"/>
                </a:solidFill>
                <a:latin typeface="Arial"/>
                <a:cs typeface="Arial"/>
              </a:rPr>
              <a:t>Father</a:t>
            </a:r>
          </a:p>
        </p:txBody>
      </p:sp>
      <p:sp>
        <p:nvSpPr>
          <p:cNvPr id="2210840" name="Text Box 24"/>
          <p:cNvSpPr txBox="1">
            <a:spLocks noChangeArrowheads="1"/>
          </p:cNvSpPr>
          <p:nvPr/>
        </p:nvSpPr>
        <p:spPr bwMode="auto">
          <a:xfrm>
            <a:off x="5486400" y="4708529"/>
            <a:ext cx="1828800" cy="64630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r"/>
            <a:r>
              <a:rPr lang="en-US" sz="3600" i="1">
                <a:solidFill>
                  <a:srgbClr val="FFFFFF"/>
                </a:solidFill>
                <a:latin typeface="Arial"/>
                <a:cs typeface="Arial"/>
              </a:rPr>
              <a:t>Spirit</a:t>
            </a:r>
          </a:p>
        </p:txBody>
      </p:sp>
      <p:sp>
        <p:nvSpPr>
          <p:cNvPr id="2210841" name="WordArt 25"/>
          <p:cNvSpPr>
            <a:spLocks noChangeArrowheads="1" noChangeShapeType="1" noTextEdit="1"/>
          </p:cNvSpPr>
          <p:nvPr/>
        </p:nvSpPr>
        <p:spPr bwMode="auto">
          <a:xfrm rot="-3731304">
            <a:off x="2125663" y="2557467"/>
            <a:ext cx="1066800" cy="276225"/>
          </a:xfrm>
          <a:prstGeom prst="rect">
            <a:avLst/>
          </a:prstGeom>
          <a:extLst>
            <a:ext uri="{AF507438-7753-43e0-B8FC-AC1667EBCBE1}">
              <a14:hiddenEffects xmlns:a14="http://schemas.microsoft.com/office/drawing/2010/main" xmlns="">
                <a:effectLst/>
              </a14:hiddenEffects>
            </a:ext>
          </a:extLst>
        </p:spPr>
        <p:txBody>
          <a:bodyPr spcFirstLastPara="1" wrap="none" lIns="91416" tIns="45709" rIns="91416" bIns="45709" fromWordArt="1">
            <a:prstTxWarp prst="textArchUp">
              <a:avLst>
                <a:gd name="adj" fmla="val 10800000"/>
              </a:avLst>
            </a:prstTxWarp>
          </a:bodyPr>
          <a:lstStyle/>
          <a:p>
            <a:pPr eaLnBrk="0" hangingPunct="0"/>
            <a:r>
              <a:rPr lang="en-US" sz="1600" kern="10">
                <a:ln w="9525">
                  <a:solidFill>
                    <a:srgbClr val="000000"/>
                  </a:solidFill>
                  <a:round/>
                  <a:headEnd/>
                  <a:tailEnd/>
                </a:ln>
                <a:solidFill>
                  <a:srgbClr val="FFFFFF"/>
                </a:solidFill>
                <a:latin typeface="Arial"/>
                <a:ea typeface="Times New Roman"/>
                <a:cs typeface="Arial"/>
              </a:rPr>
              <a:t>is not</a:t>
            </a:r>
          </a:p>
        </p:txBody>
      </p:sp>
      <p:sp>
        <p:nvSpPr>
          <p:cNvPr id="2210842" name="WordArt 26"/>
          <p:cNvSpPr>
            <a:spLocks noChangeArrowheads="1" noChangeShapeType="1" noTextEdit="1"/>
          </p:cNvSpPr>
          <p:nvPr/>
        </p:nvSpPr>
        <p:spPr bwMode="auto">
          <a:xfrm rot="3668274">
            <a:off x="6086476" y="2557467"/>
            <a:ext cx="1066800" cy="276225"/>
          </a:xfrm>
          <a:prstGeom prst="rect">
            <a:avLst/>
          </a:prstGeom>
          <a:extLst>
            <a:ext uri="{AF507438-7753-43e0-B8FC-AC1667EBCBE1}">
              <a14:hiddenEffects xmlns:a14="http://schemas.microsoft.com/office/drawing/2010/main" xmlns="">
                <a:effectLst/>
              </a14:hiddenEffects>
            </a:ext>
          </a:extLst>
        </p:spPr>
        <p:txBody>
          <a:bodyPr spcFirstLastPara="1" wrap="none" lIns="91416" tIns="45709" rIns="91416" bIns="45709" fromWordArt="1">
            <a:prstTxWarp prst="textArchUp">
              <a:avLst>
                <a:gd name="adj" fmla="val 10800000"/>
              </a:avLst>
            </a:prstTxWarp>
          </a:bodyPr>
          <a:lstStyle/>
          <a:p>
            <a:pPr eaLnBrk="0" hangingPunct="0"/>
            <a:r>
              <a:rPr lang="en-US" sz="1600" kern="10">
                <a:ln w="9525">
                  <a:solidFill>
                    <a:srgbClr val="000000"/>
                  </a:solidFill>
                  <a:round/>
                  <a:headEnd/>
                  <a:tailEnd/>
                </a:ln>
                <a:solidFill>
                  <a:srgbClr val="FFFFFF"/>
                </a:solidFill>
                <a:latin typeface="Arial"/>
                <a:ea typeface="Times New Roman"/>
                <a:cs typeface="Arial"/>
              </a:rPr>
              <a:t>is not</a:t>
            </a:r>
          </a:p>
        </p:txBody>
      </p:sp>
      <p:sp>
        <p:nvSpPr>
          <p:cNvPr id="2210843" name="WordArt 27"/>
          <p:cNvSpPr>
            <a:spLocks noChangeArrowheads="1" noChangeShapeType="1" noTextEdit="1"/>
          </p:cNvSpPr>
          <p:nvPr/>
        </p:nvSpPr>
        <p:spPr bwMode="auto">
          <a:xfrm>
            <a:off x="4052893" y="5972175"/>
            <a:ext cx="1119187" cy="204788"/>
          </a:xfrm>
          <a:prstGeom prst="rect">
            <a:avLst/>
          </a:prstGeom>
          <a:extLst>
            <a:ext uri="{AF507438-7753-43e0-B8FC-AC1667EBCBE1}">
              <a14:hiddenEffects xmlns:a14="http://schemas.microsoft.com/office/drawing/2010/main" xmlns="">
                <a:effectLst/>
              </a14:hiddenEffects>
            </a:ext>
          </a:extLst>
        </p:spPr>
        <p:txBody>
          <a:bodyPr spcFirstLastPara="1" wrap="none" lIns="91416" tIns="45709" rIns="91416" bIns="45709" fromWordArt="1">
            <a:prstTxWarp prst="textArchDown">
              <a:avLst>
                <a:gd name="adj" fmla="val 0"/>
              </a:avLst>
            </a:prstTxWarp>
          </a:bodyPr>
          <a:lstStyle/>
          <a:p>
            <a:pPr eaLnBrk="0" hangingPunct="0"/>
            <a:r>
              <a:rPr lang="en-US" sz="1600" kern="10">
                <a:ln w="9525">
                  <a:solidFill>
                    <a:srgbClr val="000000"/>
                  </a:solidFill>
                  <a:round/>
                  <a:headEnd/>
                  <a:tailEnd/>
                </a:ln>
                <a:solidFill>
                  <a:srgbClr val="FFFFFF"/>
                </a:solidFill>
                <a:latin typeface="Arial"/>
                <a:ea typeface="Times New Roman"/>
                <a:cs typeface="Arial"/>
              </a:rPr>
              <a:t>is not</a:t>
            </a:r>
          </a:p>
        </p:txBody>
      </p:sp>
      <p:sp>
        <p:nvSpPr>
          <p:cNvPr id="2210844" name="Text Box 28"/>
          <p:cNvSpPr txBox="1">
            <a:spLocks noChangeArrowheads="1"/>
          </p:cNvSpPr>
          <p:nvPr/>
        </p:nvSpPr>
        <p:spPr bwMode="auto">
          <a:xfrm>
            <a:off x="0" y="6553205"/>
            <a:ext cx="5943600" cy="27697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l">
              <a:spcBef>
                <a:spcPct val="50000"/>
              </a:spcBef>
            </a:pPr>
            <a:r>
              <a:rPr lang="en-US" sz="1200">
                <a:solidFill>
                  <a:srgbClr val="FFFFFF"/>
                </a:solidFill>
                <a:latin typeface="Arial"/>
                <a:cs typeface="Arial"/>
              </a:rPr>
              <a:t>H. Wayne House, </a:t>
            </a:r>
            <a:r>
              <a:rPr lang="en-US" sz="1200" i="1">
                <a:solidFill>
                  <a:srgbClr val="FFFFFF"/>
                </a:solidFill>
                <a:latin typeface="Arial"/>
                <a:cs typeface="Arial"/>
              </a:rPr>
              <a:t>Charts of Christian Theology and Doctrine</a:t>
            </a:r>
            <a:r>
              <a:rPr lang="en-US" sz="1200">
                <a:solidFill>
                  <a:srgbClr val="FFFFFF"/>
                </a:solidFill>
                <a:latin typeface="Arial"/>
                <a:cs typeface="Arial"/>
              </a:rPr>
              <a:t>, 45</a:t>
            </a:r>
          </a:p>
        </p:txBody>
      </p:sp>
      <p:sp>
        <p:nvSpPr>
          <p:cNvPr id="2210845" name="Rectangle 29"/>
          <p:cNvSpPr>
            <a:spLocks noGrp="1" noChangeArrowheads="1"/>
          </p:cNvSpPr>
          <p:nvPr>
            <p:ph type="title" idx="4294967295"/>
          </p:nvPr>
        </p:nvSpPr>
        <p:spPr>
          <a:xfrm>
            <a:off x="76201" y="5562601"/>
            <a:ext cx="3962400" cy="762000"/>
          </a:xfrm>
          <a:effectLst>
            <a:outerShdw blurRad="63500" dist="35921" dir="2700000" algn="ctr" rotWithShape="0">
              <a:schemeClr val="tx1">
                <a:alpha val="74998"/>
              </a:schemeClr>
            </a:outerShdw>
          </a:effectLst>
        </p:spPr>
        <p:txBody>
          <a:bodyPr/>
          <a:lstStyle/>
          <a:p>
            <a:r>
              <a:rPr lang="en-US" b="1" i="1">
                <a:solidFill>
                  <a:schemeClr val="bg1"/>
                </a:solidFill>
                <a:latin typeface="Arial"/>
                <a:cs typeface="Arial"/>
              </a:rPr>
              <a:t>APPOINTS</a:t>
            </a:r>
            <a:endParaRPr lang="en-US" sz="4800">
              <a:latin typeface="Arial"/>
              <a:cs typeface="Arial"/>
            </a:endParaRPr>
          </a:p>
        </p:txBody>
      </p:sp>
      <p:sp>
        <p:nvSpPr>
          <p:cNvPr id="2210846" name="Oval 30"/>
          <p:cNvSpPr>
            <a:spLocks noChangeArrowheads="1"/>
          </p:cNvSpPr>
          <p:nvPr/>
        </p:nvSpPr>
        <p:spPr bwMode="auto">
          <a:xfrm>
            <a:off x="228600" y="4648201"/>
            <a:ext cx="3581400" cy="2362200"/>
          </a:xfrm>
          <a:prstGeom prst="ellipse">
            <a:avLst/>
          </a:prstGeom>
          <a:noFill/>
          <a:ln w="7620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16" tIns="45709" rIns="91416" bIns="45709" anchor="ctr"/>
          <a:lstStyle/>
          <a:p>
            <a:pPr eaLnBrk="0" hangingPunct="0"/>
            <a:endParaRPr lang="en-US" sz="1400" b="0">
              <a:solidFill>
                <a:srgbClr val="000000"/>
              </a:solidFill>
              <a:latin typeface="Arial"/>
              <a:cs typeface="Arial"/>
            </a:endParaRPr>
          </a:p>
        </p:txBody>
      </p:sp>
      <p:sp>
        <p:nvSpPr>
          <p:cNvPr id="2210847" name="Text Box 31"/>
          <p:cNvSpPr txBox="1">
            <a:spLocks noChangeArrowheads="1"/>
          </p:cNvSpPr>
          <p:nvPr/>
        </p:nvSpPr>
        <p:spPr bwMode="auto">
          <a:xfrm>
            <a:off x="381001" y="212726"/>
            <a:ext cx="8153400" cy="120030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l"/>
            <a:r>
              <a:rPr lang="ru-RU" altLang="ja-JP" sz="3600" i="1" dirty="0">
                <a:solidFill>
                  <a:srgbClr val="FFFFFF"/>
                </a:solidFill>
                <a:latin typeface="Arial"/>
                <a:cs typeface="Arial"/>
              </a:rPr>
              <a:t>"</a:t>
            </a:r>
            <a:r>
              <a:rPr lang="en-US" sz="3600" i="1" dirty="0">
                <a:solidFill>
                  <a:srgbClr val="FFFFFF"/>
                </a:solidFill>
                <a:latin typeface="Arial"/>
                <a:cs typeface="Arial"/>
              </a:rPr>
              <a:t>There are different kinds of service, </a:t>
            </a:r>
          </a:p>
          <a:p>
            <a:pPr algn="l"/>
            <a:r>
              <a:rPr lang="en-US" sz="3600" i="1" dirty="0">
                <a:solidFill>
                  <a:srgbClr val="FFFFFF"/>
                </a:solidFill>
                <a:latin typeface="Arial"/>
                <a:cs typeface="Arial"/>
              </a:rPr>
              <a:t>	but the same </a:t>
            </a:r>
            <a:r>
              <a:rPr lang="en-US" sz="3600" i="1" dirty="0">
                <a:solidFill>
                  <a:srgbClr val="FFFF00"/>
                </a:solidFill>
                <a:latin typeface="Arial"/>
                <a:cs typeface="Arial"/>
              </a:rPr>
              <a:t>Lord</a:t>
            </a:r>
            <a:r>
              <a:rPr lang="ru-RU" altLang="ja-JP" sz="3600" i="1" dirty="0">
                <a:solidFill>
                  <a:srgbClr val="FFFFFF"/>
                </a:solidFill>
                <a:latin typeface="Arial"/>
                <a:cs typeface="Arial"/>
              </a:rPr>
              <a:t>"</a:t>
            </a:r>
            <a:r>
              <a:rPr lang="en-US" sz="3600" i="1" dirty="0">
                <a:solidFill>
                  <a:srgbClr val="FFFFFF"/>
                </a:solidFill>
                <a:latin typeface="Arial"/>
                <a:cs typeface="Arial"/>
              </a:rPr>
              <a:t> (12:5).</a:t>
            </a:r>
          </a:p>
        </p:txBody>
      </p:sp>
    </p:spTree>
    <p:extLst>
      <p:ext uri="{BB962C8B-B14F-4D97-AF65-F5344CB8AC3E}">
        <p14:creationId xmlns:p14="http://schemas.microsoft.com/office/powerpoint/2010/main" val="2809973112"/>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2210846"/>
                                        </p:tgtEl>
                                        <p:attrNameLst>
                                          <p:attrName>style.visibility</p:attrName>
                                        </p:attrNameLst>
                                      </p:cBhvr>
                                      <p:to>
                                        <p:strVal val="visible"/>
                                      </p:to>
                                    </p:set>
                                    <p:animEffect transition="in" filter="blinds(horizontal)">
                                      <p:cBhvr>
                                        <p:cTn id="7" dur="500"/>
                                        <p:tgtEl>
                                          <p:spTgt spid="22108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0846" grpId="0" animBg="1"/>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3169" name="Picture 2" descr="MF - Plate 2"/>
          <p:cNvPicPr>
            <a:picLocks noChangeAspect="1" noChangeArrowheads="1"/>
          </p:cNvPicPr>
          <p:nvPr/>
        </p:nvPicPr>
        <p:blipFill>
          <a:blip r:embed="rId3" cstate="screen">
            <a:lum bright="-5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3170" name="Text Box 4"/>
          <p:cNvSpPr txBox="1">
            <a:spLocks noChangeArrowheads="1"/>
          </p:cNvSpPr>
          <p:nvPr/>
        </p:nvSpPr>
        <p:spPr bwMode="auto">
          <a:xfrm>
            <a:off x="8382000" y="76200"/>
            <a:ext cx="685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3</a:t>
            </a:r>
          </a:p>
        </p:txBody>
      </p:sp>
      <p:sp>
        <p:nvSpPr>
          <p:cNvPr id="263171" name="Rectangle 5"/>
          <p:cNvSpPr>
            <a:spLocks noGrp="1" noChangeArrowheads="1"/>
          </p:cNvSpPr>
          <p:nvPr>
            <p:ph type="title" idx="4294967295"/>
          </p:nvPr>
        </p:nvSpPr>
        <p:spPr>
          <a:xfrm>
            <a:off x="457200" y="685800"/>
            <a:ext cx="8686800" cy="731838"/>
          </a:xfrm>
          <a:solidFill>
            <a:schemeClr val="accent1"/>
          </a:solidFill>
        </p:spPr>
        <p:txBody>
          <a:bodyPr/>
          <a:lstStyle/>
          <a:p>
            <a:pPr algn="r" eaLnBrk="1" hangingPunct="1"/>
            <a:r>
              <a:rPr lang="en-US" b="1" dirty="0">
                <a:solidFill>
                  <a:srgbClr val="000000"/>
                </a:solidFill>
                <a:latin typeface="Arial" charset="0"/>
                <a:cs typeface="Arial" charset="0"/>
              </a:rPr>
              <a:t>The Basis &amp; Nature of Gifts</a:t>
            </a:r>
            <a:endParaRPr lang="en-US" dirty="0">
              <a:solidFill>
                <a:srgbClr val="000000"/>
              </a:solidFill>
              <a:latin typeface="Arial" charset="0"/>
              <a:cs typeface="Arial" charset="0"/>
            </a:endParaRPr>
          </a:p>
        </p:txBody>
      </p:sp>
      <p:sp>
        <p:nvSpPr>
          <p:cNvPr id="264198" name="Text Box 6"/>
          <p:cNvSpPr txBox="1">
            <a:spLocks noChangeArrowheads="1"/>
          </p:cNvSpPr>
          <p:nvPr/>
        </p:nvSpPr>
        <p:spPr bwMode="auto">
          <a:xfrm>
            <a:off x="250825" y="2178050"/>
            <a:ext cx="7251700" cy="701675"/>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a:ea typeface="Arial" charset="0"/>
                <a:cs typeface="Arial"/>
              </a:rPr>
              <a:t>2)  </a:t>
            </a:r>
            <a:r>
              <a:rPr kumimoji="0" lang="en-US" sz="4000" b="1" i="1" u="none" strike="noStrike" kern="1200" cap="none" spc="0" normalizeH="0" baseline="0" noProof="0" dirty="0">
                <a:ln>
                  <a:noFill/>
                </a:ln>
                <a:solidFill>
                  <a:srgbClr val="FFFF00"/>
                </a:solidFill>
                <a:effectLst/>
                <a:uLnTx/>
                <a:uFillTx/>
                <a:latin typeface="Arial"/>
                <a:ea typeface="Arial" charset="0"/>
                <a:cs typeface="Arial"/>
              </a:rPr>
              <a:t>Diakonia</a:t>
            </a:r>
            <a:r>
              <a:rPr kumimoji="0" lang="en-US" sz="4000" b="1" i="0" u="none" strike="noStrike" kern="1200" cap="none" spc="0" normalizeH="0" baseline="0" noProof="0" dirty="0">
                <a:ln>
                  <a:noFill/>
                </a:ln>
                <a:solidFill>
                  <a:srgbClr val="FFFFFF"/>
                </a:solidFill>
                <a:effectLst/>
                <a:uLnTx/>
                <a:uFillTx/>
                <a:latin typeface="Arial"/>
                <a:ea typeface="Arial" charset="0"/>
                <a:cs typeface="Arial"/>
              </a:rPr>
              <a:t> (</a:t>
            </a:r>
            <a:r>
              <a:rPr kumimoji="0" lang="en-US" sz="4000" b="1" i="0" u="none" strike="noStrike" kern="1200" cap="none" spc="0" normalizeH="0" baseline="0" noProof="0" dirty="0">
                <a:ln>
                  <a:noFill/>
                </a:ln>
                <a:solidFill>
                  <a:srgbClr val="FFFFFF"/>
                </a:solidFill>
                <a:effectLst/>
                <a:uLnTx/>
                <a:uFillTx/>
                <a:latin typeface="Bwgrki"/>
                <a:ea typeface="Arial" charset="0"/>
                <a:cs typeface="Bwgrki"/>
              </a:rPr>
              <a:t>diakoni,a</a:t>
            </a:r>
            <a:r>
              <a:rPr kumimoji="0" lang="en-US" sz="4000" b="1" i="0" u="none" strike="noStrike" kern="1200" cap="none" spc="0" normalizeH="0" baseline="0" noProof="0" dirty="0">
                <a:ln>
                  <a:noFill/>
                </a:ln>
                <a:solidFill>
                  <a:srgbClr val="FFFFFF"/>
                </a:solidFill>
                <a:effectLst/>
                <a:uLnTx/>
                <a:uFillTx/>
                <a:latin typeface="Arial"/>
                <a:ea typeface="Arial" charset="0"/>
                <a:cs typeface="Arial"/>
              </a:rPr>
              <a:t>)</a:t>
            </a:r>
          </a:p>
        </p:txBody>
      </p:sp>
      <p:sp>
        <p:nvSpPr>
          <p:cNvPr id="264199" name="Text Box 7"/>
          <p:cNvSpPr txBox="1">
            <a:spLocks noChangeArrowheads="1"/>
          </p:cNvSpPr>
          <p:nvPr/>
        </p:nvSpPr>
        <p:spPr bwMode="auto">
          <a:xfrm>
            <a:off x="936625" y="2898775"/>
            <a:ext cx="8207375" cy="1754188"/>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tab pos="1600200" algn="l"/>
              </a:tabLst>
              <a:defRPr/>
            </a:pPr>
            <a:r>
              <a:rPr kumimoji="0" lang="en-US" sz="3600" b="1" i="0" u="none" strike="noStrike" kern="1200" cap="none" spc="0" normalizeH="0" baseline="0" noProof="0" dirty="0">
                <a:ln>
                  <a:noFill/>
                </a:ln>
                <a:solidFill>
                  <a:srgbClr val="FFFFFF"/>
                </a:solidFill>
                <a:effectLst/>
                <a:uLnTx/>
                <a:uFillTx/>
                <a:latin typeface="Arial"/>
                <a:ea typeface="Arial" charset="0"/>
                <a:cs typeface="Arial"/>
              </a:rPr>
              <a:t>• Place of service (1 Cor. 12:5)</a:t>
            </a:r>
            <a:br>
              <a:rPr kumimoji="0" lang="en-US" sz="3600" b="1" i="0" u="none" strike="noStrike" kern="1200" cap="none" spc="0" normalizeH="0" baseline="0" noProof="0" dirty="0">
                <a:ln>
                  <a:noFill/>
                </a:ln>
                <a:solidFill>
                  <a:srgbClr val="FFFFFF"/>
                </a:solidFill>
                <a:effectLst/>
                <a:uLnTx/>
                <a:uFillTx/>
                <a:latin typeface="Arial"/>
                <a:ea typeface="Arial" charset="0"/>
                <a:cs typeface="Arial"/>
              </a:rPr>
            </a:br>
            <a:r>
              <a:rPr kumimoji="0" lang="en-US" sz="3600" b="1" i="0" u="none" strike="noStrike" kern="1200" cap="none" spc="0" normalizeH="0" baseline="0" noProof="0" dirty="0">
                <a:ln>
                  <a:noFill/>
                </a:ln>
                <a:solidFill>
                  <a:srgbClr val="FFFFFF"/>
                </a:solidFill>
                <a:effectLst/>
                <a:uLnTx/>
                <a:uFillTx/>
                <a:latin typeface="Arial"/>
                <a:ea typeface="Arial" charset="0"/>
                <a:cs typeface="Arial"/>
              </a:rPr>
              <a:t>• Category of gifts (1 Pet. 4:11)</a:t>
            </a:r>
            <a:br>
              <a:rPr kumimoji="0" lang="en-US" sz="3600" b="1" i="0" u="none" strike="noStrike" kern="1200" cap="none" spc="0" normalizeH="0" baseline="0" noProof="0" dirty="0">
                <a:ln>
                  <a:noFill/>
                </a:ln>
                <a:solidFill>
                  <a:srgbClr val="FFFFFF"/>
                </a:solidFill>
                <a:effectLst/>
                <a:uLnTx/>
                <a:uFillTx/>
                <a:latin typeface="Arial"/>
                <a:ea typeface="Arial" charset="0"/>
                <a:cs typeface="Arial"/>
              </a:rPr>
            </a:br>
            <a:r>
              <a:rPr kumimoji="0" lang="en-US" sz="3600" b="1" i="0" u="none" strike="noStrike" kern="1200" cap="none" spc="0" normalizeH="0" baseline="0" noProof="0" dirty="0">
                <a:ln>
                  <a:noFill/>
                </a:ln>
                <a:solidFill>
                  <a:srgbClr val="FFFFFF"/>
                </a:solidFill>
                <a:effectLst/>
                <a:uLnTx/>
                <a:uFillTx/>
                <a:latin typeface="Arial"/>
                <a:ea typeface="Arial" charset="0"/>
                <a:cs typeface="Arial"/>
              </a:rPr>
              <a:t>• </a:t>
            </a:r>
            <a:r>
              <a:rPr kumimoji="0" lang="ru-RU" sz="3600" b="1" i="0" u="none" strike="noStrike" kern="1200" cap="none" spc="0" normalizeH="0" baseline="0" noProof="0" dirty="0">
                <a:ln>
                  <a:noFill/>
                </a:ln>
                <a:solidFill>
                  <a:srgbClr val="FFFFFF"/>
                </a:solidFill>
                <a:effectLst/>
                <a:uLnTx/>
                <a:uFillTx/>
                <a:latin typeface="Arial"/>
                <a:ea typeface="Arial" charset="0"/>
                <a:cs typeface="Arial"/>
              </a:rPr>
              <a:t>"</a:t>
            </a:r>
            <a:r>
              <a:rPr kumimoji="0" lang="en-US" sz="3600" b="1" i="0" u="none" strike="noStrike" kern="1200" cap="none" spc="0" normalizeH="0" baseline="0" noProof="0" dirty="0">
                <a:ln>
                  <a:noFill/>
                </a:ln>
                <a:solidFill>
                  <a:srgbClr val="FFFFFF"/>
                </a:solidFill>
                <a:effectLst/>
                <a:uLnTx/>
                <a:uFillTx/>
                <a:latin typeface="Arial"/>
                <a:ea typeface="Arial" charset="0"/>
                <a:cs typeface="Arial"/>
              </a:rPr>
              <a:t>service</a:t>
            </a:r>
            <a:r>
              <a:rPr kumimoji="0" lang="ru-RU" sz="3600" b="1" i="0" u="none" strike="noStrike" kern="1200" cap="none" spc="0" normalizeH="0" baseline="0" noProof="0" dirty="0">
                <a:ln>
                  <a:noFill/>
                </a:ln>
                <a:solidFill>
                  <a:srgbClr val="FFFFFF"/>
                </a:solidFill>
                <a:effectLst/>
                <a:uLnTx/>
                <a:uFillTx/>
                <a:latin typeface="Arial"/>
                <a:ea typeface="Arial" charset="0"/>
                <a:cs typeface="Arial"/>
              </a:rPr>
              <a:t>"</a:t>
            </a:r>
            <a:r>
              <a:rPr kumimoji="0" lang="en-US" sz="3600" b="1" i="0" u="none" strike="noStrike" kern="1200" cap="none" spc="0" normalizeH="0" baseline="0" noProof="0" dirty="0">
                <a:ln>
                  <a:noFill/>
                </a:ln>
                <a:solidFill>
                  <a:srgbClr val="FFFFFF"/>
                </a:solidFill>
                <a:effectLst/>
                <a:uLnTx/>
                <a:uFillTx/>
                <a:latin typeface="Arial"/>
                <a:ea typeface="Arial" charset="0"/>
                <a:cs typeface="Arial"/>
              </a:rPr>
              <a:t> (NIV), ministries</a:t>
            </a:r>
            <a:r>
              <a:rPr kumimoji="0" lang="ru-RU" sz="3600" b="1" i="0" u="none" strike="noStrike" kern="1200" cap="none" spc="0" normalizeH="0" baseline="0" noProof="0" dirty="0">
                <a:ln>
                  <a:noFill/>
                </a:ln>
                <a:solidFill>
                  <a:srgbClr val="FFFFFF"/>
                </a:solidFill>
                <a:effectLst/>
                <a:uLnTx/>
                <a:uFillTx/>
                <a:latin typeface="Arial"/>
                <a:ea typeface="Arial" charset="0"/>
                <a:cs typeface="Arial"/>
              </a:rPr>
              <a:t>"</a:t>
            </a:r>
            <a:r>
              <a:rPr kumimoji="0" lang="en-US" sz="3600" b="1" i="0" u="none" strike="noStrike" kern="1200" cap="none" spc="0" normalizeH="0" baseline="0" noProof="0" dirty="0">
                <a:ln>
                  <a:noFill/>
                </a:ln>
                <a:solidFill>
                  <a:srgbClr val="FFFFFF"/>
                </a:solidFill>
                <a:effectLst/>
                <a:uLnTx/>
                <a:uFillTx/>
                <a:latin typeface="Arial"/>
                <a:ea typeface="Arial" charset="0"/>
                <a:cs typeface="Arial"/>
              </a:rPr>
              <a:t> (NASB)</a:t>
            </a:r>
          </a:p>
        </p:txBody>
      </p:sp>
      <p:pic>
        <p:nvPicPr>
          <p:cNvPr id="263174" name="Picture 9"/>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20638"/>
            <a:ext cx="1749425" cy="2170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 name="Picture 4">
            <a:extLst>
              <a:ext uri="{FF2B5EF4-FFF2-40B4-BE49-F238E27FC236}">
                <a16:creationId xmlns:a16="http://schemas.microsoft.com/office/drawing/2014/main" id="{89BC219A-AAB5-8B34-C3BD-336C31533E5E}"/>
              </a:ext>
            </a:extLst>
          </p:cNvPr>
          <p:cNvPicPr>
            <a:picLocks noChangeAspect="1"/>
          </p:cNvPicPr>
          <p:nvPr/>
        </p:nvPicPr>
        <p:blipFill>
          <a:blip r:embed="rId5"/>
          <a:stretch>
            <a:fillRect/>
          </a:stretch>
        </p:blipFill>
        <p:spPr>
          <a:xfrm>
            <a:off x="3344912" y="2201455"/>
            <a:ext cx="2235200" cy="723900"/>
          </a:xfrm>
          <a:prstGeom prst="rect">
            <a:avLst/>
          </a:prstGeom>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264198"/>
                                        </p:tgtEl>
                                        <p:attrNameLst>
                                          <p:attrName>style.visibility</p:attrName>
                                        </p:attrNameLst>
                                      </p:cBhvr>
                                      <p:to>
                                        <p:strVal val="visible"/>
                                      </p:to>
                                    </p:set>
                                    <p:anim calcmode="lin" valueType="num">
                                      <p:cBhvr>
                                        <p:cTn id="7" dur="500" fill="hold"/>
                                        <p:tgtEl>
                                          <p:spTgt spid="264198"/>
                                        </p:tgtEl>
                                        <p:attrNameLst>
                                          <p:attrName>ppt_w</p:attrName>
                                        </p:attrNameLst>
                                      </p:cBhvr>
                                      <p:tavLst>
                                        <p:tav tm="0">
                                          <p:val>
                                            <p:fltVal val="0"/>
                                          </p:val>
                                        </p:tav>
                                        <p:tav tm="100000">
                                          <p:val>
                                            <p:strVal val="#ppt_w"/>
                                          </p:val>
                                        </p:tav>
                                      </p:tavLst>
                                    </p:anim>
                                    <p:anim calcmode="lin" valueType="num">
                                      <p:cBhvr>
                                        <p:cTn id="8" dur="500" fill="hold"/>
                                        <p:tgtEl>
                                          <p:spTgt spid="264198"/>
                                        </p:tgtEl>
                                        <p:attrNameLst>
                                          <p:attrName>ppt_h</p:attrName>
                                        </p:attrNameLst>
                                      </p:cBhvr>
                                      <p:tavLst>
                                        <p:tav tm="0">
                                          <p:val>
                                            <p:strVal val="#ppt_h"/>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7" presetClass="entr" presetSubtype="10" fill="hold" grpId="0" nodeType="clickEffect">
                                  <p:stCondLst>
                                    <p:cond delay="0"/>
                                  </p:stCondLst>
                                  <p:childTnLst>
                                    <p:set>
                                      <p:cBhvr>
                                        <p:cTn id="12" dur="1" fill="hold">
                                          <p:stCondLst>
                                            <p:cond delay="0"/>
                                          </p:stCondLst>
                                        </p:cTn>
                                        <p:tgtEl>
                                          <p:spTgt spid="264199"/>
                                        </p:tgtEl>
                                        <p:attrNameLst>
                                          <p:attrName>style.visibility</p:attrName>
                                        </p:attrNameLst>
                                      </p:cBhvr>
                                      <p:to>
                                        <p:strVal val="visible"/>
                                      </p:to>
                                    </p:set>
                                    <p:anim calcmode="lin" valueType="num">
                                      <p:cBhvr>
                                        <p:cTn id="13" dur="500" fill="hold"/>
                                        <p:tgtEl>
                                          <p:spTgt spid="264199"/>
                                        </p:tgtEl>
                                        <p:attrNameLst>
                                          <p:attrName>ppt_w</p:attrName>
                                        </p:attrNameLst>
                                      </p:cBhvr>
                                      <p:tavLst>
                                        <p:tav tm="0">
                                          <p:val>
                                            <p:fltVal val="0"/>
                                          </p:val>
                                        </p:tav>
                                        <p:tav tm="100000">
                                          <p:val>
                                            <p:strVal val="#ppt_w"/>
                                          </p:val>
                                        </p:tav>
                                      </p:tavLst>
                                    </p:anim>
                                    <p:anim calcmode="lin" valueType="num">
                                      <p:cBhvr>
                                        <p:cTn id="14" dur="500" fill="hold"/>
                                        <p:tgtEl>
                                          <p:spTgt spid="264199"/>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4198" grpId="0"/>
      <p:bldP spid="264199" grpId="0"/>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6962"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16" tIns="45709" rIns="91416" bIns="45709" anchor="ctr"/>
          <a:lstStyle/>
          <a:p>
            <a:pPr eaLnBrk="0" hangingPunct="0"/>
            <a:endParaRPr lang="en-US" sz="1400" b="0">
              <a:solidFill>
                <a:srgbClr val="000000"/>
              </a:solidFill>
              <a:latin typeface="Arial"/>
              <a:cs typeface="Arial"/>
            </a:endParaRPr>
          </a:p>
        </p:txBody>
      </p:sp>
      <p:grpSp>
        <p:nvGrpSpPr>
          <p:cNvPr id="2216963" name="Group 3"/>
          <p:cNvGrpSpPr>
            <a:grpSpLocks/>
          </p:cNvGrpSpPr>
          <p:nvPr/>
        </p:nvGrpSpPr>
        <p:grpSpPr bwMode="auto">
          <a:xfrm>
            <a:off x="-53970" y="0"/>
            <a:ext cx="9350375" cy="7031038"/>
            <a:chOff x="-34" y="0"/>
            <a:chExt cx="5890" cy="4429"/>
          </a:xfrm>
        </p:grpSpPr>
        <p:sp>
          <p:nvSpPr>
            <p:cNvPr id="2216964"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400" b="0">
                <a:solidFill>
                  <a:srgbClr val="000000"/>
                </a:solidFill>
                <a:latin typeface="Arial"/>
                <a:cs typeface="Arial"/>
              </a:endParaRPr>
            </a:p>
          </p:txBody>
        </p:sp>
        <p:sp>
          <p:nvSpPr>
            <p:cNvPr id="2216965"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400" b="0">
                <a:solidFill>
                  <a:srgbClr val="000000"/>
                </a:solidFill>
                <a:latin typeface="Arial"/>
                <a:cs typeface="Arial"/>
              </a:endParaRPr>
            </a:p>
          </p:txBody>
        </p:sp>
      </p:grpSp>
      <p:grpSp>
        <p:nvGrpSpPr>
          <p:cNvPr id="2216966" name="Group 6"/>
          <p:cNvGrpSpPr>
            <a:grpSpLocks/>
          </p:cNvGrpSpPr>
          <p:nvPr/>
        </p:nvGrpSpPr>
        <p:grpSpPr bwMode="auto">
          <a:xfrm>
            <a:off x="2033588" y="1181100"/>
            <a:ext cx="5219700" cy="5219700"/>
            <a:chOff x="1200" y="696"/>
            <a:chExt cx="3288" cy="3288"/>
          </a:xfrm>
        </p:grpSpPr>
        <p:sp>
          <p:nvSpPr>
            <p:cNvPr id="2216967" name="Oval 7"/>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eaLnBrk="0" hangingPunct="0"/>
              <a:endParaRPr lang="en-US" sz="1400" b="0">
                <a:solidFill>
                  <a:srgbClr val="000000"/>
                </a:solidFill>
                <a:latin typeface="Arial"/>
                <a:cs typeface="Arial"/>
              </a:endParaRPr>
            </a:p>
          </p:txBody>
        </p:sp>
        <p:sp>
          <p:nvSpPr>
            <p:cNvPr id="2216968" name="Oval 8"/>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eaLnBrk="0" hangingPunct="0"/>
              <a:endParaRPr lang="en-US" sz="1400" b="0">
                <a:solidFill>
                  <a:srgbClr val="000000"/>
                </a:solidFill>
                <a:latin typeface="Arial"/>
                <a:cs typeface="Arial"/>
              </a:endParaRPr>
            </a:p>
          </p:txBody>
        </p:sp>
      </p:grpSp>
      <p:sp>
        <p:nvSpPr>
          <p:cNvPr id="2216969" name="AutoShape 9"/>
          <p:cNvSpPr>
            <a:spLocks noChangeArrowheads="1"/>
          </p:cNvSpPr>
          <p:nvPr/>
        </p:nvSpPr>
        <p:spPr bwMode="auto">
          <a:xfrm>
            <a:off x="1733551"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blurRad="63500" dist="38099" dir="2700000" algn="ctr" rotWithShape="0">
              <a:schemeClr val="tx1">
                <a:alpha val="74998"/>
              </a:schemeClr>
            </a:outerShdw>
          </a:effectLst>
        </p:spPr>
        <p:txBody>
          <a:bodyPr wrap="none" lIns="91416" tIns="45709" rIns="91416" bIns="45709" anchor="ctr"/>
          <a:lstStyle/>
          <a:p>
            <a:pPr eaLnBrk="0" hangingPunct="0"/>
            <a:endParaRPr lang="en-US" sz="1400" b="0">
              <a:solidFill>
                <a:srgbClr val="000000"/>
              </a:solidFill>
              <a:latin typeface="Arial"/>
              <a:cs typeface="Arial"/>
            </a:endParaRPr>
          </a:p>
        </p:txBody>
      </p:sp>
      <p:sp>
        <p:nvSpPr>
          <p:cNvPr id="2216970" name="Rectangle 10"/>
          <p:cNvSpPr>
            <a:spLocks noChangeArrowheads="1"/>
          </p:cNvSpPr>
          <p:nvPr/>
        </p:nvSpPr>
        <p:spPr bwMode="auto">
          <a:xfrm rot="1619911">
            <a:off x="4668838" y="4254611"/>
            <a:ext cx="2133600" cy="307754"/>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400" b="0">
              <a:solidFill>
                <a:srgbClr val="000000"/>
              </a:solidFill>
              <a:latin typeface="Arial"/>
              <a:cs typeface="Arial"/>
            </a:endParaRPr>
          </a:p>
        </p:txBody>
      </p:sp>
      <p:sp>
        <p:nvSpPr>
          <p:cNvPr id="2216971" name="Rectangle 11"/>
          <p:cNvSpPr>
            <a:spLocks noChangeArrowheads="1"/>
          </p:cNvSpPr>
          <p:nvPr/>
        </p:nvSpPr>
        <p:spPr bwMode="auto">
          <a:xfrm rot="-1572683">
            <a:off x="3679592" y="4113323"/>
            <a:ext cx="184617" cy="307754"/>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lIns="91416" tIns="45709" rIns="91416" bIns="45709" anchor="ctr">
            <a:spAutoFit/>
          </a:bodyPr>
          <a:lstStyle/>
          <a:p>
            <a:pPr eaLnBrk="0" hangingPunct="0"/>
            <a:endParaRPr lang="en-US" sz="1400" b="0">
              <a:solidFill>
                <a:srgbClr val="000000"/>
              </a:solidFill>
              <a:latin typeface="Arial"/>
              <a:cs typeface="Arial"/>
            </a:endParaRPr>
          </a:p>
        </p:txBody>
      </p:sp>
      <p:sp>
        <p:nvSpPr>
          <p:cNvPr id="2216972" name="Rectangle 12"/>
          <p:cNvSpPr>
            <a:spLocks noChangeArrowheads="1"/>
          </p:cNvSpPr>
          <p:nvPr/>
        </p:nvSpPr>
        <p:spPr bwMode="auto">
          <a:xfrm rot="5400000">
            <a:off x="4555891" y="2398823"/>
            <a:ext cx="184617" cy="307754"/>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lIns="91416" tIns="45709" rIns="91416" bIns="45709" anchor="ctr">
            <a:spAutoFit/>
          </a:bodyPr>
          <a:lstStyle/>
          <a:p>
            <a:pPr eaLnBrk="0" hangingPunct="0"/>
            <a:endParaRPr lang="en-US" sz="1400" b="0">
              <a:solidFill>
                <a:srgbClr val="000000"/>
              </a:solidFill>
              <a:latin typeface="Arial"/>
              <a:cs typeface="Arial"/>
            </a:endParaRPr>
          </a:p>
        </p:txBody>
      </p:sp>
      <p:sp>
        <p:nvSpPr>
          <p:cNvPr id="2216973" name="AutoShape 13"/>
          <p:cNvSpPr>
            <a:spLocks noChangeArrowheads="1"/>
          </p:cNvSpPr>
          <p:nvPr/>
        </p:nvSpPr>
        <p:spPr bwMode="auto">
          <a:xfrm rot="50350481">
            <a:off x="6060283" y="4739404"/>
            <a:ext cx="1695450" cy="611342"/>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400" b="0">
              <a:solidFill>
                <a:srgbClr val="000000"/>
              </a:solidFill>
              <a:latin typeface="Arial"/>
              <a:cs typeface="Arial"/>
            </a:endParaRPr>
          </a:p>
        </p:txBody>
      </p:sp>
      <p:sp>
        <p:nvSpPr>
          <p:cNvPr id="2216974" name="Text Box 14"/>
          <p:cNvSpPr txBox="1">
            <a:spLocks noChangeArrowheads="1"/>
          </p:cNvSpPr>
          <p:nvPr/>
        </p:nvSpPr>
        <p:spPr bwMode="auto">
          <a:xfrm>
            <a:off x="4114800" y="2117730"/>
            <a:ext cx="1066800" cy="64630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r>
              <a:rPr lang="en-US" sz="3600" i="1">
                <a:solidFill>
                  <a:srgbClr val="FFFFFF"/>
                </a:solidFill>
                <a:latin typeface="Arial"/>
                <a:cs typeface="Arial"/>
              </a:rPr>
              <a:t>is</a:t>
            </a:r>
          </a:p>
        </p:txBody>
      </p:sp>
      <p:sp>
        <p:nvSpPr>
          <p:cNvPr id="2216975" name="AutoShape 15"/>
          <p:cNvSpPr>
            <a:spLocks noChangeArrowheads="1"/>
          </p:cNvSpPr>
          <p:nvPr/>
        </p:nvSpPr>
        <p:spPr bwMode="auto">
          <a:xfrm rot="14452042">
            <a:off x="1507337" y="4722736"/>
            <a:ext cx="1747837" cy="611342"/>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400" b="0">
              <a:solidFill>
                <a:srgbClr val="000000"/>
              </a:solidFill>
              <a:latin typeface="Arial"/>
              <a:cs typeface="Arial"/>
            </a:endParaRPr>
          </a:p>
        </p:txBody>
      </p:sp>
      <p:sp>
        <p:nvSpPr>
          <p:cNvPr id="2216976" name="Text Box 16"/>
          <p:cNvSpPr txBox="1">
            <a:spLocks noChangeArrowheads="1"/>
          </p:cNvSpPr>
          <p:nvPr/>
        </p:nvSpPr>
        <p:spPr bwMode="auto">
          <a:xfrm>
            <a:off x="5608638" y="4030668"/>
            <a:ext cx="1066800" cy="64630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l"/>
            <a:r>
              <a:rPr lang="en-US" sz="3600" i="1">
                <a:solidFill>
                  <a:srgbClr val="FFFFFF"/>
                </a:solidFill>
                <a:latin typeface="Arial"/>
                <a:cs typeface="Arial"/>
              </a:rPr>
              <a:t>is</a:t>
            </a:r>
          </a:p>
        </p:txBody>
      </p:sp>
      <p:sp>
        <p:nvSpPr>
          <p:cNvPr id="2216977" name="Text Box 17"/>
          <p:cNvSpPr txBox="1">
            <a:spLocks noChangeArrowheads="1"/>
          </p:cNvSpPr>
          <p:nvPr/>
        </p:nvSpPr>
        <p:spPr bwMode="auto">
          <a:xfrm>
            <a:off x="2667001" y="4030668"/>
            <a:ext cx="1066800" cy="64630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r"/>
            <a:r>
              <a:rPr lang="en-US" sz="3600" i="1">
                <a:solidFill>
                  <a:srgbClr val="FFFFFF"/>
                </a:solidFill>
                <a:latin typeface="Arial"/>
                <a:cs typeface="Arial"/>
              </a:rPr>
              <a:t>is</a:t>
            </a:r>
          </a:p>
        </p:txBody>
      </p:sp>
      <p:sp>
        <p:nvSpPr>
          <p:cNvPr id="2216978" name="Text Box 18"/>
          <p:cNvSpPr txBox="1">
            <a:spLocks noChangeArrowheads="1"/>
          </p:cNvSpPr>
          <p:nvPr/>
        </p:nvSpPr>
        <p:spPr bwMode="auto">
          <a:xfrm>
            <a:off x="1905000" y="4708529"/>
            <a:ext cx="1828800" cy="64630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l"/>
            <a:r>
              <a:rPr lang="en-US" sz="3600" i="1">
                <a:solidFill>
                  <a:srgbClr val="FFFFFF"/>
                </a:solidFill>
                <a:latin typeface="Arial"/>
                <a:cs typeface="Arial"/>
              </a:rPr>
              <a:t>Son</a:t>
            </a:r>
          </a:p>
        </p:txBody>
      </p:sp>
      <p:sp>
        <p:nvSpPr>
          <p:cNvPr id="2216979" name="AutoShape 19"/>
          <p:cNvSpPr>
            <a:spLocks noChangeArrowheads="1"/>
          </p:cNvSpPr>
          <p:nvPr/>
        </p:nvSpPr>
        <p:spPr bwMode="auto">
          <a:xfrm>
            <a:off x="3624264" y="1116729"/>
            <a:ext cx="2016125" cy="611342"/>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400" b="0">
              <a:solidFill>
                <a:srgbClr val="000000"/>
              </a:solidFill>
              <a:latin typeface="Arial"/>
              <a:cs typeface="Arial"/>
            </a:endParaRPr>
          </a:p>
        </p:txBody>
      </p:sp>
      <p:sp>
        <p:nvSpPr>
          <p:cNvPr id="2216980" name="AutoShape 20"/>
          <p:cNvSpPr>
            <a:spLocks noChangeArrowheads="1"/>
          </p:cNvSpPr>
          <p:nvPr/>
        </p:nvSpPr>
        <p:spPr bwMode="auto">
          <a:xfrm>
            <a:off x="3629025" y="2862263"/>
            <a:ext cx="1981200" cy="1752600"/>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blurRad="63500" dist="38099" dir="2700000" algn="ctr" rotWithShape="0">
              <a:schemeClr val="tx1">
                <a:alpha val="74998"/>
              </a:schemeClr>
            </a:outerShdw>
          </a:effectLst>
        </p:spPr>
        <p:txBody>
          <a:bodyPr wrap="none" lIns="91416" tIns="45709" rIns="91416" bIns="45709" anchor="ctr"/>
          <a:lstStyle/>
          <a:p>
            <a:pPr eaLnBrk="0" hangingPunct="0"/>
            <a:endParaRPr lang="en-US" sz="1400" b="0">
              <a:solidFill>
                <a:srgbClr val="000000"/>
              </a:solidFill>
              <a:latin typeface="Arial"/>
              <a:cs typeface="Arial"/>
            </a:endParaRPr>
          </a:p>
        </p:txBody>
      </p:sp>
      <p:sp>
        <p:nvSpPr>
          <p:cNvPr id="2216981" name="Text Box 21"/>
          <p:cNvSpPr txBox="1">
            <a:spLocks noChangeArrowheads="1"/>
          </p:cNvSpPr>
          <p:nvPr/>
        </p:nvSpPr>
        <p:spPr bwMode="auto">
          <a:xfrm>
            <a:off x="3714750" y="1508129"/>
            <a:ext cx="1828800" cy="64630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r>
              <a:rPr lang="en-US" sz="3600" i="1">
                <a:solidFill>
                  <a:srgbClr val="FFFFFF"/>
                </a:solidFill>
                <a:latin typeface="Arial"/>
                <a:cs typeface="Arial"/>
              </a:rPr>
              <a:t>Father</a:t>
            </a:r>
          </a:p>
        </p:txBody>
      </p:sp>
      <p:sp>
        <p:nvSpPr>
          <p:cNvPr id="2216982" name="Text Box 22"/>
          <p:cNvSpPr txBox="1">
            <a:spLocks noChangeArrowheads="1"/>
          </p:cNvSpPr>
          <p:nvPr/>
        </p:nvSpPr>
        <p:spPr bwMode="auto">
          <a:xfrm>
            <a:off x="5486400" y="4708529"/>
            <a:ext cx="1828800" cy="64630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r"/>
            <a:r>
              <a:rPr lang="en-US" sz="3600" i="1">
                <a:solidFill>
                  <a:srgbClr val="FFFFFF"/>
                </a:solidFill>
                <a:latin typeface="Arial"/>
                <a:cs typeface="Arial"/>
              </a:rPr>
              <a:t>Spirit</a:t>
            </a:r>
          </a:p>
        </p:txBody>
      </p:sp>
      <p:sp>
        <p:nvSpPr>
          <p:cNvPr id="2216983" name="WordArt 23"/>
          <p:cNvSpPr>
            <a:spLocks noChangeArrowheads="1" noChangeShapeType="1" noTextEdit="1"/>
          </p:cNvSpPr>
          <p:nvPr/>
        </p:nvSpPr>
        <p:spPr bwMode="auto">
          <a:xfrm rot="-3731304">
            <a:off x="2125663" y="2557467"/>
            <a:ext cx="1066800" cy="276225"/>
          </a:xfrm>
          <a:prstGeom prst="rect">
            <a:avLst/>
          </a:prstGeom>
          <a:extLst>
            <a:ext uri="{AF507438-7753-43e0-B8FC-AC1667EBCBE1}">
              <a14:hiddenEffects xmlns:a14="http://schemas.microsoft.com/office/drawing/2010/main" xmlns="">
                <a:effectLst/>
              </a14:hiddenEffects>
            </a:ext>
          </a:extLst>
        </p:spPr>
        <p:txBody>
          <a:bodyPr spcFirstLastPara="1" wrap="none" lIns="91416" tIns="45709" rIns="91416" bIns="45709" fromWordArt="1">
            <a:prstTxWarp prst="textArchUp">
              <a:avLst>
                <a:gd name="adj" fmla="val 10800000"/>
              </a:avLst>
            </a:prstTxWarp>
          </a:bodyPr>
          <a:lstStyle/>
          <a:p>
            <a:pPr eaLnBrk="0" hangingPunct="0"/>
            <a:r>
              <a:rPr lang="en-US" sz="1600" kern="10">
                <a:ln w="9525">
                  <a:solidFill>
                    <a:srgbClr val="000000"/>
                  </a:solidFill>
                  <a:round/>
                  <a:headEnd/>
                  <a:tailEnd/>
                </a:ln>
                <a:solidFill>
                  <a:srgbClr val="FFFFFF"/>
                </a:solidFill>
                <a:latin typeface="Arial"/>
                <a:ea typeface="Times New Roman"/>
                <a:cs typeface="Arial"/>
              </a:rPr>
              <a:t>is not</a:t>
            </a:r>
          </a:p>
        </p:txBody>
      </p:sp>
      <p:sp>
        <p:nvSpPr>
          <p:cNvPr id="2216984" name="WordArt 24"/>
          <p:cNvSpPr>
            <a:spLocks noChangeArrowheads="1" noChangeShapeType="1" noTextEdit="1"/>
          </p:cNvSpPr>
          <p:nvPr/>
        </p:nvSpPr>
        <p:spPr bwMode="auto">
          <a:xfrm rot="3668274">
            <a:off x="6086476" y="2557467"/>
            <a:ext cx="1066800" cy="276225"/>
          </a:xfrm>
          <a:prstGeom prst="rect">
            <a:avLst/>
          </a:prstGeom>
          <a:extLst>
            <a:ext uri="{AF507438-7753-43e0-B8FC-AC1667EBCBE1}">
              <a14:hiddenEffects xmlns:a14="http://schemas.microsoft.com/office/drawing/2010/main" xmlns="">
                <a:effectLst/>
              </a14:hiddenEffects>
            </a:ext>
          </a:extLst>
        </p:spPr>
        <p:txBody>
          <a:bodyPr spcFirstLastPara="1" wrap="none" lIns="91416" tIns="45709" rIns="91416" bIns="45709" fromWordArt="1">
            <a:prstTxWarp prst="textArchUp">
              <a:avLst>
                <a:gd name="adj" fmla="val 10800000"/>
              </a:avLst>
            </a:prstTxWarp>
          </a:bodyPr>
          <a:lstStyle/>
          <a:p>
            <a:pPr eaLnBrk="0" hangingPunct="0"/>
            <a:r>
              <a:rPr lang="en-US" sz="1600" kern="10">
                <a:ln w="9525">
                  <a:solidFill>
                    <a:srgbClr val="000000"/>
                  </a:solidFill>
                  <a:round/>
                  <a:headEnd/>
                  <a:tailEnd/>
                </a:ln>
                <a:solidFill>
                  <a:srgbClr val="FFFFFF"/>
                </a:solidFill>
                <a:latin typeface="Arial"/>
                <a:ea typeface="Times New Roman"/>
                <a:cs typeface="Arial"/>
              </a:rPr>
              <a:t>is not</a:t>
            </a:r>
          </a:p>
        </p:txBody>
      </p:sp>
      <p:sp>
        <p:nvSpPr>
          <p:cNvPr id="2216985" name="WordArt 25"/>
          <p:cNvSpPr>
            <a:spLocks noChangeArrowheads="1" noChangeShapeType="1" noTextEdit="1"/>
          </p:cNvSpPr>
          <p:nvPr/>
        </p:nvSpPr>
        <p:spPr bwMode="auto">
          <a:xfrm>
            <a:off x="4052893" y="5972175"/>
            <a:ext cx="1119187" cy="204788"/>
          </a:xfrm>
          <a:prstGeom prst="rect">
            <a:avLst/>
          </a:prstGeom>
          <a:extLst>
            <a:ext uri="{AF507438-7753-43e0-B8FC-AC1667EBCBE1}">
              <a14:hiddenEffects xmlns:a14="http://schemas.microsoft.com/office/drawing/2010/main" xmlns="">
                <a:effectLst/>
              </a14:hiddenEffects>
            </a:ext>
          </a:extLst>
        </p:spPr>
        <p:txBody>
          <a:bodyPr spcFirstLastPara="1" wrap="none" lIns="91416" tIns="45709" rIns="91416" bIns="45709" fromWordArt="1">
            <a:prstTxWarp prst="textArchDown">
              <a:avLst>
                <a:gd name="adj" fmla="val 0"/>
              </a:avLst>
            </a:prstTxWarp>
          </a:bodyPr>
          <a:lstStyle/>
          <a:p>
            <a:pPr eaLnBrk="0" hangingPunct="0"/>
            <a:r>
              <a:rPr lang="en-US" sz="1600" kern="10">
                <a:ln w="9525">
                  <a:solidFill>
                    <a:srgbClr val="000000"/>
                  </a:solidFill>
                  <a:round/>
                  <a:headEnd/>
                  <a:tailEnd/>
                </a:ln>
                <a:solidFill>
                  <a:srgbClr val="FFFFFF"/>
                </a:solidFill>
                <a:latin typeface="Arial"/>
                <a:ea typeface="Times New Roman"/>
                <a:cs typeface="Arial"/>
              </a:rPr>
              <a:t>is not</a:t>
            </a:r>
          </a:p>
        </p:txBody>
      </p:sp>
      <p:sp>
        <p:nvSpPr>
          <p:cNvPr id="2216986" name="Text Box 26"/>
          <p:cNvSpPr txBox="1">
            <a:spLocks noChangeArrowheads="1"/>
          </p:cNvSpPr>
          <p:nvPr/>
        </p:nvSpPr>
        <p:spPr bwMode="auto">
          <a:xfrm>
            <a:off x="0" y="6553205"/>
            <a:ext cx="5943600" cy="27697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l">
              <a:spcBef>
                <a:spcPct val="50000"/>
              </a:spcBef>
            </a:pPr>
            <a:r>
              <a:rPr lang="en-US" sz="1200">
                <a:solidFill>
                  <a:srgbClr val="FFFFFF"/>
                </a:solidFill>
                <a:latin typeface="Arial"/>
                <a:cs typeface="Arial"/>
              </a:rPr>
              <a:t>H. Wayne House, </a:t>
            </a:r>
            <a:r>
              <a:rPr lang="en-US" sz="1200" i="1">
                <a:solidFill>
                  <a:srgbClr val="FFFFFF"/>
                </a:solidFill>
                <a:latin typeface="Arial"/>
                <a:cs typeface="Arial"/>
              </a:rPr>
              <a:t>Charts of Christian Theology and Doctrine</a:t>
            </a:r>
            <a:r>
              <a:rPr lang="en-US" sz="1200">
                <a:solidFill>
                  <a:srgbClr val="FFFFFF"/>
                </a:solidFill>
                <a:latin typeface="Arial"/>
                <a:cs typeface="Arial"/>
              </a:rPr>
              <a:t>, 45</a:t>
            </a:r>
          </a:p>
        </p:txBody>
      </p:sp>
      <p:sp>
        <p:nvSpPr>
          <p:cNvPr id="2216987" name="Rectangle 27"/>
          <p:cNvSpPr>
            <a:spLocks noGrp="1" noChangeArrowheads="1"/>
          </p:cNvSpPr>
          <p:nvPr>
            <p:ph type="title" idx="4294967295"/>
          </p:nvPr>
        </p:nvSpPr>
        <p:spPr>
          <a:xfrm>
            <a:off x="1905000" y="457200"/>
            <a:ext cx="5486400" cy="762000"/>
          </a:xfrm>
          <a:effectLst>
            <a:outerShdw blurRad="63500" dist="35921" dir="2700000" algn="ctr" rotWithShape="0">
              <a:schemeClr val="tx1">
                <a:alpha val="74998"/>
              </a:schemeClr>
            </a:outerShdw>
          </a:effectLst>
        </p:spPr>
        <p:txBody>
          <a:bodyPr/>
          <a:lstStyle/>
          <a:p>
            <a:r>
              <a:rPr lang="en-US" b="1" i="1">
                <a:solidFill>
                  <a:schemeClr val="bg1"/>
                </a:solidFill>
                <a:latin typeface="Arial"/>
                <a:cs typeface="Arial"/>
              </a:rPr>
              <a:t>EMPOWERS</a:t>
            </a:r>
            <a:endParaRPr lang="en-US" sz="4800">
              <a:latin typeface="Arial"/>
              <a:cs typeface="Arial"/>
            </a:endParaRPr>
          </a:p>
        </p:txBody>
      </p:sp>
      <p:sp>
        <p:nvSpPr>
          <p:cNvPr id="2216988" name="Oval 28"/>
          <p:cNvSpPr>
            <a:spLocks noChangeArrowheads="1"/>
          </p:cNvSpPr>
          <p:nvPr/>
        </p:nvSpPr>
        <p:spPr bwMode="auto">
          <a:xfrm>
            <a:off x="2362200" y="0"/>
            <a:ext cx="4572000" cy="2286000"/>
          </a:xfrm>
          <a:prstGeom prst="ellipse">
            <a:avLst/>
          </a:prstGeom>
          <a:noFill/>
          <a:ln w="7620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16" tIns="45709" rIns="91416" bIns="45709" anchor="ctr"/>
          <a:lstStyle/>
          <a:p>
            <a:pPr eaLnBrk="0" hangingPunct="0"/>
            <a:endParaRPr lang="en-US" sz="1400" b="0">
              <a:solidFill>
                <a:srgbClr val="000000"/>
              </a:solidFill>
              <a:latin typeface="Arial"/>
              <a:cs typeface="Arial"/>
            </a:endParaRPr>
          </a:p>
        </p:txBody>
      </p:sp>
      <p:sp>
        <p:nvSpPr>
          <p:cNvPr id="2216989" name="Text Box 29"/>
          <p:cNvSpPr txBox="1">
            <a:spLocks noChangeArrowheads="1"/>
          </p:cNvSpPr>
          <p:nvPr/>
        </p:nvSpPr>
        <p:spPr bwMode="auto">
          <a:xfrm>
            <a:off x="228600" y="2743201"/>
            <a:ext cx="8763000" cy="1754304"/>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l"/>
            <a:r>
              <a:rPr lang="ru-RU" altLang="ja-JP" sz="3600" i="1" dirty="0">
                <a:solidFill>
                  <a:srgbClr val="FFFFFF"/>
                </a:solidFill>
                <a:latin typeface="Arial"/>
                <a:cs typeface="Arial"/>
              </a:rPr>
              <a:t>"</a:t>
            </a:r>
            <a:r>
              <a:rPr lang="en-US" sz="3600" i="1" dirty="0">
                <a:solidFill>
                  <a:srgbClr val="FFFFFF"/>
                </a:solidFill>
                <a:latin typeface="Arial"/>
                <a:cs typeface="Arial"/>
              </a:rPr>
              <a:t>There are different kinds of working, </a:t>
            </a:r>
          </a:p>
          <a:p>
            <a:pPr algn="l"/>
            <a:r>
              <a:rPr lang="en-US" sz="3600" i="1" dirty="0">
                <a:solidFill>
                  <a:srgbClr val="FFFFFF"/>
                </a:solidFill>
                <a:latin typeface="Arial"/>
                <a:cs typeface="Arial"/>
              </a:rPr>
              <a:t>	but the same </a:t>
            </a:r>
            <a:r>
              <a:rPr lang="en-US" sz="3600" i="1" dirty="0">
                <a:solidFill>
                  <a:srgbClr val="FFFF00"/>
                </a:solidFill>
                <a:latin typeface="Arial"/>
                <a:cs typeface="Arial"/>
              </a:rPr>
              <a:t>GOD</a:t>
            </a:r>
            <a:r>
              <a:rPr lang="en-US" sz="3600" i="1" dirty="0">
                <a:solidFill>
                  <a:srgbClr val="FFFFFF"/>
                </a:solidFill>
                <a:latin typeface="Arial"/>
                <a:cs typeface="Arial"/>
              </a:rPr>
              <a:t> </a:t>
            </a:r>
          </a:p>
          <a:p>
            <a:pPr algn="l"/>
            <a:r>
              <a:rPr lang="en-US" sz="3600" i="1" dirty="0">
                <a:solidFill>
                  <a:srgbClr val="FFFFFF"/>
                </a:solidFill>
                <a:latin typeface="Arial"/>
                <a:cs typeface="Arial"/>
              </a:rPr>
              <a:t>works all of them in all men</a:t>
            </a:r>
            <a:r>
              <a:rPr lang="ru-RU" altLang="ja-JP" sz="3600" i="1" dirty="0">
                <a:solidFill>
                  <a:srgbClr val="FFFFFF"/>
                </a:solidFill>
                <a:latin typeface="Arial"/>
                <a:cs typeface="Arial"/>
              </a:rPr>
              <a:t>"</a:t>
            </a:r>
            <a:r>
              <a:rPr lang="en-US" sz="3600" i="1" dirty="0">
                <a:solidFill>
                  <a:srgbClr val="FFFFFF"/>
                </a:solidFill>
                <a:latin typeface="Arial"/>
                <a:cs typeface="Arial"/>
              </a:rPr>
              <a:t> (v. 6).</a:t>
            </a:r>
          </a:p>
        </p:txBody>
      </p:sp>
    </p:spTree>
    <p:extLst>
      <p:ext uri="{BB962C8B-B14F-4D97-AF65-F5344CB8AC3E}">
        <p14:creationId xmlns:p14="http://schemas.microsoft.com/office/powerpoint/2010/main" val="3809682075"/>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2216988"/>
                                        </p:tgtEl>
                                        <p:attrNameLst>
                                          <p:attrName>style.visibility</p:attrName>
                                        </p:attrNameLst>
                                      </p:cBhvr>
                                      <p:to>
                                        <p:strVal val="visible"/>
                                      </p:to>
                                    </p:set>
                                    <p:animEffect transition="in" filter="blinds(horizontal)">
                                      <p:cBhvr>
                                        <p:cTn id="7" dur="500"/>
                                        <p:tgtEl>
                                          <p:spTgt spid="22169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6988" grpId="0" animBg="1"/>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5217" name="Picture 2" descr="MF - Plate 2"/>
          <p:cNvPicPr>
            <a:picLocks noChangeAspect="1" noChangeArrowheads="1"/>
          </p:cNvPicPr>
          <p:nvPr/>
        </p:nvPicPr>
        <p:blipFill>
          <a:blip r:embed="rId3" cstate="screen">
            <a:lum bright="-5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4195" name="Text Box 3"/>
          <p:cNvSpPr txBox="1">
            <a:spLocks noChangeArrowheads="1"/>
          </p:cNvSpPr>
          <p:nvPr/>
        </p:nvSpPr>
        <p:spPr bwMode="auto">
          <a:xfrm>
            <a:off x="179388" y="2259013"/>
            <a:ext cx="7251700" cy="701675"/>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a:ea typeface="Arial" charset="0"/>
                <a:cs typeface="Arial"/>
              </a:rPr>
              <a:t>3)  </a:t>
            </a:r>
            <a:r>
              <a:rPr kumimoji="0" lang="en-US" sz="4000" b="1" i="1" u="none" strike="noStrike" kern="1200" cap="none" spc="0" normalizeH="0" baseline="0" noProof="0" dirty="0">
                <a:ln>
                  <a:noFill/>
                </a:ln>
                <a:solidFill>
                  <a:srgbClr val="FFFF00"/>
                </a:solidFill>
                <a:effectLst/>
                <a:uLnTx/>
                <a:uFillTx/>
                <a:latin typeface="Arial"/>
                <a:ea typeface="Arial" charset="0"/>
                <a:cs typeface="Arial"/>
              </a:rPr>
              <a:t>Energema</a:t>
            </a:r>
            <a:r>
              <a:rPr kumimoji="0" lang="en-US" sz="4000" b="1" i="0" u="none" strike="noStrike" kern="1200" cap="none" spc="0" normalizeH="0" baseline="0" noProof="0" dirty="0">
                <a:ln>
                  <a:noFill/>
                </a:ln>
                <a:solidFill>
                  <a:srgbClr val="FFFFFF"/>
                </a:solidFill>
                <a:effectLst/>
                <a:uLnTx/>
                <a:uFillTx/>
                <a:latin typeface="Arial"/>
                <a:ea typeface="Arial" charset="0"/>
                <a:cs typeface="Arial"/>
              </a:rPr>
              <a:t> (</a:t>
            </a:r>
            <a:r>
              <a:rPr kumimoji="0" lang="en-US" sz="4000" b="1" i="0" u="none" strike="noStrike" kern="1200" cap="none" spc="0" normalizeH="0" baseline="0" noProof="0" dirty="0">
                <a:ln>
                  <a:noFill/>
                </a:ln>
                <a:solidFill>
                  <a:srgbClr val="FFFFFF"/>
                </a:solidFill>
                <a:effectLst/>
                <a:uLnTx/>
                <a:uFillTx/>
                <a:latin typeface="Bwgrki"/>
                <a:ea typeface="Arial" charset="0"/>
                <a:cs typeface="Bwgrki"/>
              </a:rPr>
              <a:t>evne,rghma</a:t>
            </a:r>
            <a:r>
              <a:rPr kumimoji="0" lang="en-US" sz="4000" b="1" i="0" u="none" strike="noStrike" kern="1200" cap="none" spc="0" normalizeH="0" baseline="0" noProof="0" dirty="0">
                <a:ln>
                  <a:noFill/>
                </a:ln>
                <a:solidFill>
                  <a:srgbClr val="FFFFFF"/>
                </a:solidFill>
                <a:effectLst/>
                <a:uLnTx/>
                <a:uFillTx/>
                <a:latin typeface="Arial"/>
                <a:ea typeface="Arial" charset="0"/>
                <a:cs typeface="Arial"/>
              </a:rPr>
              <a:t>)</a:t>
            </a:r>
          </a:p>
        </p:txBody>
      </p:sp>
      <p:sp>
        <p:nvSpPr>
          <p:cNvPr id="265219" name="Text Box 4"/>
          <p:cNvSpPr txBox="1">
            <a:spLocks noChangeArrowheads="1"/>
          </p:cNvSpPr>
          <p:nvPr/>
        </p:nvSpPr>
        <p:spPr bwMode="auto">
          <a:xfrm>
            <a:off x="8382000" y="76200"/>
            <a:ext cx="685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3</a:t>
            </a:r>
          </a:p>
        </p:txBody>
      </p:sp>
      <p:sp>
        <p:nvSpPr>
          <p:cNvPr id="265220" name="Rectangle 5"/>
          <p:cNvSpPr>
            <a:spLocks noGrp="1" noChangeArrowheads="1"/>
          </p:cNvSpPr>
          <p:nvPr>
            <p:ph type="title" idx="4294967295"/>
          </p:nvPr>
        </p:nvSpPr>
        <p:spPr>
          <a:xfrm>
            <a:off x="900113" y="685800"/>
            <a:ext cx="8229600" cy="731838"/>
          </a:xfrm>
          <a:solidFill>
            <a:schemeClr val="accent1"/>
          </a:solidFill>
        </p:spPr>
        <p:txBody>
          <a:bodyPr/>
          <a:lstStyle/>
          <a:p>
            <a:pPr algn="r" eaLnBrk="1" hangingPunct="1"/>
            <a:r>
              <a:rPr lang="en-US" b="1" dirty="0">
                <a:solidFill>
                  <a:srgbClr val="000000"/>
                </a:solidFill>
                <a:latin typeface="Arial" charset="0"/>
                <a:cs typeface="Arial" charset="0"/>
              </a:rPr>
              <a:t>The Basis &amp; Nature of Gifts</a:t>
            </a:r>
            <a:endParaRPr lang="en-US" dirty="0">
              <a:solidFill>
                <a:srgbClr val="000000"/>
              </a:solidFill>
              <a:latin typeface="Arial" charset="0"/>
              <a:cs typeface="Arial" charset="0"/>
            </a:endParaRPr>
          </a:p>
        </p:txBody>
      </p:sp>
      <p:sp>
        <p:nvSpPr>
          <p:cNvPr id="264200" name="Text Box 8"/>
          <p:cNvSpPr txBox="1">
            <a:spLocks noChangeArrowheads="1"/>
          </p:cNvSpPr>
          <p:nvPr/>
        </p:nvSpPr>
        <p:spPr bwMode="auto">
          <a:xfrm>
            <a:off x="865188" y="3021013"/>
            <a:ext cx="8207375" cy="1200150"/>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tab pos="1600200" algn="l"/>
              </a:tabLst>
              <a:defRPr/>
            </a:pPr>
            <a:r>
              <a:rPr kumimoji="0" lang="en-US" sz="3600" b="1" i="0" u="none" strike="noStrike" kern="1200" cap="none" spc="0" normalizeH="0" baseline="0" noProof="0" dirty="0">
                <a:ln>
                  <a:noFill/>
                </a:ln>
                <a:solidFill>
                  <a:srgbClr val="FFFFFF"/>
                </a:solidFill>
                <a:effectLst/>
                <a:uLnTx/>
                <a:uFillTx/>
                <a:latin typeface="Arial"/>
                <a:ea typeface="Arial" charset="0"/>
                <a:cs typeface="Arial"/>
              </a:rPr>
              <a:t>• Energy operating gifts (1 Cor. 12:6)</a:t>
            </a:r>
            <a:br>
              <a:rPr kumimoji="0" lang="en-US" sz="3600" b="1" i="0" u="none" strike="noStrike" kern="1200" cap="none" spc="0" normalizeH="0" baseline="0" noProof="0" dirty="0">
                <a:ln>
                  <a:noFill/>
                </a:ln>
                <a:solidFill>
                  <a:srgbClr val="FFFFFF"/>
                </a:solidFill>
                <a:effectLst/>
                <a:uLnTx/>
                <a:uFillTx/>
                <a:latin typeface="Arial"/>
                <a:ea typeface="Arial" charset="0"/>
                <a:cs typeface="Arial"/>
              </a:rPr>
            </a:br>
            <a:r>
              <a:rPr kumimoji="0" lang="en-US" sz="3600" b="1" i="0" u="none" strike="noStrike" kern="1200" cap="none" spc="0" normalizeH="0" baseline="0" noProof="0" dirty="0">
                <a:ln>
                  <a:noFill/>
                </a:ln>
                <a:solidFill>
                  <a:srgbClr val="FFFFFF"/>
                </a:solidFill>
                <a:effectLst/>
                <a:uLnTx/>
                <a:uFillTx/>
                <a:latin typeface="Arial"/>
                <a:ea typeface="Arial" charset="0"/>
                <a:cs typeface="Arial"/>
              </a:rPr>
              <a:t>• </a:t>
            </a:r>
            <a:r>
              <a:rPr kumimoji="0" lang="ru-RU" sz="3600" b="1" i="0" u="none" strike="noStrike" kern="1200" cap="none" spc="0" normalizeH="0" baseline="0" noProof="0" dirty="0">
                <a:ln>
                  <a:noFill/>
                </a:ln>
                <a:solidFill>
                  <a:srgbClr val="FFFFFF"/>
                </a:solidFill>
                <a:effectLst/>
                <a:uLnTx/>
                <a:uFillTx/>
                <a:latin typeface="Arial"/>
                <a:ea typeface="Arial" charset="0"/>
                <a:cs typeface="Arial"/>
              </a:rPr>
              <a:t>"</a:t>
            </a:r>
            <a:r>
              <a:rPr kumimoji="0" lang="en-US" sz="3600" b="1" i="0" u="none" strike="noStrike" kern="1200" cap="none" spc="0" normalizeH="0" baseline="0" noProof="0" dirty="0">
                <a:ln>
                  <a:noFill/>
                </a:ln>
                <a:solidFill>
                  <a:srgbClr val="FFFFFF"/>
                </a:solidFill>
                <a:effectLst/>
                <a:uLnTx/>
                <a:uFillTx/>
                <a:latin typeface="Arial"/>
                <a:ea typeface="Arial" charset="0"/>
                <a:cs typeface="Arial"/>
              </a:rPr>
              <a:t>working</a:t>
            </a:r>
            <a:r>
              <a:rPr kumimoji="0" lang="ru-RU" sz="3600" b="1" i="0" u="none" strike="noStrike" kern="1200" cap="none" spc="0" normalizeH="0" baseline="0" noProof="0" dirty="0">
                <a:ln>
                  <a:noFill/>
                </a:ln>
                <a:solidFill>
                  <a:srgbClr val="FFFFFF"/>
                </a:solidFill>
                <a:effectLst/>
                <a:uLnTx/>
                <a:uFillTx/>
                <a:latin typeface="Arial"/>
                <a:ea typeface="Arial" charset="0"/>
                <a:cs typeface="Arial"/>
              </a:rPr>
              <a:t>"</a:t>
            </a:r>
            <a:r>
              <a:rPr kumimoji="0" lang="en-US" sz="3600" b="1" i="0" u="none" strike="noStrike" kern="1200" cap="none" spc="0" normalizeH="0" baseline="0" noProof="0" dirty="0">
                <a:ln>
                  <a:noFill/>
                </a:ln>
                <a:solidFill>
                  <a:srgbClr val="FFFFFF"/>
                </a:solidFill>
                <a:effectLst/>
                <a:uLnTx/>
                <a:uFillTx/>
                <a:latin typeface="Arial"/>
                <a:ea typeface="Arial" charset="0"/>
                <a:cs typeface="Arial"/>
              </a:rPr>
              <a:t> (NIV), </a:t>
            </a:r>
            <a:r>
              <a:rPr kumimoji="0" lang="ru-RU" sz="3600" b="1" i="0" u="none" strike="noStrike" kern="1200" cap="none" spc="0" normalizeH="0" baseline="0" noProof="0" dirty="0">
                <a:ln>
                  <a:noFill/>
                </a:ln>
                <a:solidFill>
                  <a:srgbClr val="FFFFFF"/>
                </a:solidFill>
                <a:effectLst/>
                <a:uLnTx/>
                <a:uFillTx/>
                <a:latin typeface="Arial"/>
                <a:ea typeface="Arial" charset="0"/>
                <a:cs typeface="Arial"/>
              </a:rPr>
              <a:t>"</a:t>
            </a:r>
            <a:r>
              <a:rPr kumimoji="0" lang="en-US" sz="3600" b="1" i="0" u="none" strike="noStrike" kern="1200" cap="none" spc="0" normalizeH="0" baseline="0" noProof="0" dirty="0">
                <a:ln>
                  <a:noFill/>
                </a:ln>
                <a:solidFill>
                  <a:srgbClr val="FFFFFF"/>
                </a:solidFill>
                <a:effectLst/>
                <a:uLnTx/>
                <a:uFillTx/>
                <a:latin typeface="Arial"/>
                <a:ea typeface="Arial" charset="0"/>
                <a:cs typeface="Arial"/>
              </a:rPr>
              <a:t>effects</a:t>
            </a:r>
            <a:r>
              <a:rPr kumimoji="0" lang="ru-RU" sz="3600" b="1" i="0" u="none" strike="noStrike" kern="1200" cap="none" spc="0" normalizeH="0" baseline="0" noProof="0" dirty="0">
                <a:ln>
                  <a:noFill/>
                </a:ln>
                <a:solidFill>
                  <a:srgbClr val="FFFFFF"/>
                </a:solidFill>
                <a:effectLst/>
                <a:uLnTx/>
                <a:uFillTx/>
                <a:latin typeface="Arial"/>
                <a:ea typeface="Arial" charset="0"/>
                <a:cs typeface="Arial"/>
              </a:rPr>
              <a:t>"</a:t>
            </a:r>
            <a:r>
              <a:rPr kumimoji="0" lang="en-US" sz="3600" b="1" i="0" u="none" strike="noStrike" kern="1200" cap="none" spc="0" normalizeH="0" baseline="0" noProof="0" dirty="0">
                <a:ln>
                  <a:noFill/>
                </a:ln>
                <a:solidFill>
                  <a:srgbClr val="FFFFFF"/>
                </a:solidFill>
                <a:effectLst/>
                <a:uLnTx/>
                <a:uFillTx/>
                <a:latin typeface="Arial"/>
                <a:ea typeface="Arial" charset="0"/>
                <a:cs typeface="Arial"/>
              </a:rPr>
              <a:t> (NASB)</a:t>
            </a:r>
          </a:p>
        </p:txBody>
      </p:sp>
      <p:pic>
        <p:nvPicPr>
          <p:cNvPr id="265222" name="Picture 9"/>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20638"/>
            <a:ext cx="1749425" cy="2170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 name="Picture 3">
            <a:extLst>
              <a:ext uri="{FF2B5EF4-FFF2-40B4-BE49-F238E27FC236}">
                <a16:creationId xmlns:a16="http://schemas.microsoft.com/office/drawing/2014/main" id="{085BC3FB-57F6-492F-B804-5D029EF55FE8}"/>
              </a:ext>
            </a:extLst>
          </p:cNvPr>
          <p:cNvPicPr>
            <a:picLocks noChangeAspect="1"/>
          </p:cNvPicPr>
          <p:nvPr/>
        </p:nvPicPr>
        <p:blipFill>
          <a:blip r:embed="rId5"/>
          <a:stretch>
            <a:fillRect/>
          </a:stretch>
        </p:blipFill>
        <p:spPr>
          <a:xfrm>
            <a:off x="3491880" y="2266650"/>
            <a:ext cx="2400300" cy="723900"/>
          </a:xfrm>
          <a:prstGeom prst="rect">
            <a:avLst/>
          </a:prstGeom>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264195"/>
                                        </p:tgtEl>
                                        <p:attrNameLst>
                                          <p:attrName>style.visibility</p:attrName>
                                        </p:attrNameLst>
                                      </p:cBhvr>
                                      <p:to>
                                        <p:strVal val="visible"/>
                                      </p:to>
                                    </p:set>
                                    <p:anim calcmode="lin" valueType="num">
                                      <p:cBhvr>
                                        <p:cTn id="7" dur="500" fill="hold"/>
                                        <p:tgtEl>
                                          <p:spTgt spid="264195"/>
                                        </p:tgtEl>
                                        <p:attrNameLst>
                                          <p:attrName>ppt_w</p:attrName>
                                        </p:attrNameLst>
                                      </p:cBhvr>
                                      <p:tavLst>
                                        <p:tav tm="0">
                                          <p:val>
                                            <p:fltVal val="0"/>
                                          </p:val>
                                        </p:tav>
                                        <p:tav tm="100000">
                                          <p:val>
                                            <p:strVal val="#ppt_w"/>
                                          </p:val>
                                        </p:tav>
                                      </p:tavLst>
                                    </p:anim>
                                    <p:anim calcmode="lin" valueType="num">
                                      <p:cBhvr>
                                        <p:cTn id="8" dur="500" fill="hold"/>
                                        <p:tgtEl>
                                          <p:spTgt spid="264195"/>
                                        </p:tgtEl>
                                        <p:attrNameLst>
                                          <p:attrName>ppt_h</p:attrName>
                                        </p:attrNameLst>
                                      </p:cBhvr>
                                      <p:tavLst>
                                        <p:tav tm="0">
                                          <p:val>
                                            <p:strVal val="#ppt_h"/>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7" presetClass="entr" presetSubtype="10" fill="hold" grpId="0" nodeType="clickEffect">
                                  <p:stCondLst>
                                    <p:cond delay="0"/>
                                  </p:stCondLst>
                                  <p:childTnLst>
                                    <p:set>
                                      <p:cBhvr>
                                        <p:cTn id="12" dur="1" fill="hold">
                                          <p:stCondLst>
                                            <p:cond delay="0"/>
                                          </p:stCondLst>
                                        </p:cTn>
                                        <p:tgtEl>
                                          <p:spTgt spid="264200"/>
                                        </p:tgtEl>
                                        <p:attrNameLst>
                                          <p:attrName>style.visibility</p:attrName>
                                        </p:attrNameLst>
                                      </p:cBhvr>
                                      <p:to>
                                        <p:strVal val="visible"/>
                                      </p:to>
                                    </p:set>
                                    <p:anim calcmode="lin" valueType="num">
                                      <p:cBhvr>
                                        <p:cTn id="13" dur="500" fill="hold"/>
                                        <p:tgtEl>
                                          <p:spTgt spid="264200"/>
                                        </p:tgtEl>
                                        <p:attrNameLst>
                                          <p:attrName>ppt_w</p:attrName>
                                        </p:attrNameLst>
                                      </p:cBhvr>
                                      <p:tavLst>
                                        <p:tav tm="0">
                                          <p:val>
                                            <p:fltVal val="0"/>
                                          </p:val>
                                        </p:tav>
                                        <p:tav tm="100000">
                                          <p:val>
                                            <p:strVal val="#ppt_w"/>
                                          </p:val>
                                        </p:tav>
                                      </p:tavLst>
                                    </p:anim>
                                    <p:anim calcmode="lin" valueType="num">
                                      <p:cBhvr>
                                        <p:cTn id="14" dur="500" fill="hold"/>
                                        <p:tgtEl>
                                          <p:spTgt spid="26420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4195" grpId="0"/>
      <p:bldP spid="264200" grpId="0"/>
    </p:bldLst>
  </p:timing>
</p:sld>
</file>

<file path=ppt/slides/slide204.xml><?xml version="1.0" encoding="utf-8"?>
<p:sld xmlns:a="http://schemas.openxmlformats.org/drawingml/2006/main" xmlns:r="http://schemas.openxmlformats.org/officeDocument/2006/relationships" xmlns:p="http://schemas.openxmlformats.org/presentationml/2006/main">
  <p:cSld>
    <p:bg>
      <p:bgPr>
        <a:blipFill dpi="0" rotWithShape="0">
          <a:blip r:embed="rId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223106" name="Rectangle 2"/>
          <p:cNvSpPr>
            <a:spLocks noGrp="1" noChangeArrowheads="1"/>
          </p:cNvSpPr>
          <p:nvPr>
            <p:ph type="title"/>
          </p:nvPr>
        </p:nvSpPr>
        <p:spPr>
          <a:xfrm>
            <a:off x="685800" y="381000"/>
            <a:ext cx="7772400" cy="762000"/>
          </a:xfrm>
          <a:solidFill>
            <a:schemeClr val="tx1"/>
          </a:solidFill>
        </p:spPr>
        <p:txBody>
          <a:bodyPr/>
          <a:lstStyle/>
          <a:p>
            <a:r>
              <a:rPr lang="en-US" b="1">
                <a:solidFill>
                  <a:schemeClr val="bg1"/>
                </a:solidFill>
              </a:rPr>
              <a:t>The Key Idea</a:t>
            </a:r>
            <a:endParaRPr lang="en-US" b="1"/>
          </a:p>
        </p:txBody>
      </p:sp>
      <p:sp>
        <p:nvSpPr>
          <p:cNvPr id="2223107" name="Rectangle 3"/>
          <p:cNvSpPr>
            <a:spLocks noChangeArrowheads="1"/>
          </p:cNvSpPr>
          <p:nvPr/>
        </p:nvSpPr>
        <p:spPr bwMode="auto">
          <a:xfrm>
            <a:off x="457200" y="1905001"/>
            <a:ext cx="8458200" cy="3733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lstStyle/>
          <a:p>
            <a:pPr marL="863380" indent="-863380" algn="l">
              <a:spcBef>
                <a:spcPct val="20000"/>
              </a:spcBef>
            </a:pPr>
            <a:r>
              <a:rPr lang="en-US" sz="4800" dirty="0">
                <a:solidFill>
                  <a:srgbClr val="000000"/>
                </a:solidFill>
              </a:rPr>
              <a:t>Q: Where should we begin studying gifts?</a:t>
            </a:r>
          </a:p>
          <a:p>
            <a:pPr marL="863380" indent="-863380" algn="l">
              <a:spcBef>
                <a:spcPct val="20000"/>
              </a:spcBef>
            </a:pPr>
            <a:endParaRPr lang="en-US" sz="1800" dirty="0">
              <a:solidFill>
                <a:srgbClr val="000000"/>
              </a:solidFill>
            </a:endParaRPr>
          </a:p>
          <a:p>
            <a:pPr marL="863380" indent="-863380" algn="l">
              <a:spcBef>
                <a:spcPct val="20000"/>
              </a:spcBef>
            </a:pPr>
            <a:r>
              <a:rPr lang="en-US" sz="4800" dirty="0">
                <a:solidFill>
                  <a:srgbClr val="000000"/>
                </a:solidFill>
              </a:rPr>
              <a:t>A: Gifts praise the triune God—not us!</a:t>
            </a:r>
          </a:p>
        </p:txBody>
      </p:sp>
    </p:spTree>
    <p:extLst>
      <p:ext uri="{BB962C8B-B14F-4D97-AF65-F5344CB8AC3E}">
        <p14:creationId xmlns:p14="http://schemas.microsoft.com/office/powerpoint/2010/main" val="121806575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223107">
                                            <p:txEl>
                                              <p:pRg st="0" end="0"/>
                                            </p:txEl>
                                          </p:spTgt>
                                        </p:tgtEl>
                                        <p:attrNameLst>
                                          <p:attrName>style.visibility</p:attrName>
                                        </p:attrNameLst>
                                      </p:cBhvr>
                                      <p:to>
                                        <p:strVal val="visible"/>
                                      </p:to>
                                    </p:set>
                                    <p:animEffect transition="in" filter="wipe(left)">
                                      <p:cBhvr>
                                        <p:cTn id="7" dur="500"/>
                                        <p:tgtEl>
                                          <p:spTgt spid="2223107">
                                            <p:txEl>
                                              <p:pRg st="0" end="0"/>
                                            </p:txEl>
                                          </p:spTgt>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223107">
                                            <p:txEl>
                                              <p:pRg st="2" end="2"/>
                                            </p:txEl>
                                          </p:spTgt>
                                        </p:tgtEl>
                                        <p:attrNameLst>
                                          <p:attrName>style.visibility</p:attrName>
                                        </p:attrNameLst>
                                      </p:cBhvr>
                                      <p:to>
                                        <p:strVal val="visible"/>
                                      </p:to>
                                    </p:set>
                                    <p:animEffect transition="in" filter="wipe(left)">
                                      <p:cBhvr>
                                        <p:cTn id="11" dur="500"/>
                                        <p:tgtEl>
                                          <p:spTgt spid="222310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23107" grpId="0" build="p"/>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5154"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16" tIns="45709" rIns="91416" bIns="45709" anchor="ctr"/>
          <a:lstStyle/>
          <a:p>
            <a:pPr eaLnBrk="0" hangingPunct="0"/>
            <a:endParaRPr lang="en-US" sz="1600" b="0">
              <a:solidFill>
                <a:srgbClr val="000000"/>
              </a:solidFill>
              <a:latin typeface="Times New Roman" charset="0"/>
              <a:cs typeface="Arial"/>
            </a:endParaRPr>
          </a:p>
        </p:txBody>
      </p:sp>
      <p:grpSp>
        <p:nvGrpSpPr>
          <p:cNvPr id="2225155" name="Group 3"/>
          <p:cNvGrpSpPr>
            <a:grpSpLocks/>
          </p:cNvGrpSpPr>
          <p:nvPr/>
        </p:nvGrpSpPr>
        <p:grpSpPr bwMode="auto">
          <a:xfrm>
            <a:off x="-53970" y="0"/>
            <a:ext cx="9350375" cy="7031038"/>
            <a:chOff x="-34" y="0"/>
            <a:chExt cx="5890" cy="4429"/>
          </a:xfrm>
        </p:grpSpPr>
        <p:sp>
          <p:nvSpPr>
            <p:cNvPr id="2225156"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600" b="0">
                <a:solidFill>
                  <a:srgbClr val="000000"/>
                </a:solidFill>
                <a:latin typeface="Times New Roman" charset="0"/>
                <a:cs typeface="Arial"/>
              </a:endParaRPr>
            </a:p>
          </p:txBody>
        </p:sp>
        <p:sp>
          <p:nvSpPr>
            <p:cNvPr id="2225157"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600" b="0">
                <a:solidFill>
                  <a:srgbClr val="000000"/>
                </a:solidFill>
                <a:latin typeface="Times New Roman" charset="0"/>
                <a:cs typeface="Arial"/>
              </a:endParaRPr>
            </a:p>
          </p:txBody>
        </p:sp>
      </p:grpSp>
      <p:grpSp>
        <p:nvGrpSpPr>
          <p:cNvPr id="2225158" name="Group 6"/>
          <p:cNvGrpSpPr>
            <a:grpSpLocks/>
          </p:cNvGrpSpPr>
          <p:nvPr/>
        </p:nvGrpSpPr>
        <p:grpSpPr bwMode="auto">
          <a:xfrm>
            <a:off x="2033588" y="1181100"/>
            <a:ext cx="5219700" cy="5219700"/>
            <a:chOff x="1200" y="696"/>
            <a:chExt cx="3288" cy="3288"/>
          </a:xfrm>
        </p:grpSpPr>
        <p:sp>
          <p:nvSpPr>
            <p:cNvPr id="2225159" name="Oval 7"/>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eaLnBrk="0" hangingPunct="0"/>
              <a:endParaRPr lang="en-US" sz="1600" b="0">
                <a:solidFill>
                  <a:srgbClr val="000000"/>
                </a:solidFill>
                <a:latin typeface="Times New Roman" charset="0"/>
                <a:cs typeface="Arial"/>
              </a:endParaRPr>
            </a:p>
          </p:txBody>
        </p:sp>
        <p:sp>
          <p:nvSpPr>
            <p:cNvPr id="2225160" name="Oval 8"/>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eaLnBrk="0" hangingPunct="0"/>
              <a:endParaRPr lang="en-US" sz="1600" b="0">
                <a:solidFill>
                  <a:srgbClr val="000000"/>
                </a:solidFill>
                <a:latin typeface="Times New Roman" charset="0"/>
                <a:cs typeface="Arial"/>
              </a:endParaRPr>
            </a:p>
          </p:txBody>
        </p:sp>
      </p:grpSp>
      <p:sp>
        <p:nvSpPr>
          <p:cNvPr id="2225161" name="AutoShape 9"/>
          <p:cNvSpPr>
            <a:spLocks noChangeArrowheads="1"/>
          </p:cNvSpPr>
          <p:nvPr/>
        </p:nvSpPr>
        <p:spPr bwMode="auto">
          <a:xfrm>
            <a:off x="1733551"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blurRad="63500" dist="38099" dir="2700000" algn="ctr" rotWithShape="0">
              <a:schemeClr val="tx1">
                <a:alpha val="74998"/>
              </a:schemeClr>
            </a:outerShdw>
          </a:effectLst>
        </p:spPr>
        <p:txBody>
          <a:bodyPr wrap="none" lIns="91416" tIns="45709" rIns="91416" bIns="45709" anchor="ctr"/>
          <a:lstStyle/>
          <a:p>
            <a:pPr eaLnBrk="0" hangingPunct="0"/>
            <a:endParaRPr lang="en-US" sz="1600" b="0">
              <a:solidFill>
                <a:srgbClr val="000000"/>
              </a:solidFill>
              <a:latin typeface="Times New Roman" charset="0"/>
              <a:cs typeface="Arial"/>
            </a:endParaRPr>
          </a:p>
        </p:txBody>
      </p:sp>
      <p:sp>
        <p:nvSpPr>
          <p:cNvPr id="2225162" name="Rectangle 10"/>
          <p:cNvSpPr>
            <a:spLocks noChangeArrowheads="1"/>
          </p:cNvSpPr>
          <p:nvPr/>
        </p:nvSpPr>
        <p:spPr bwMode="auto">
          <a:xfrm rot="1619911">
            <a:off x="4668838" y="4237889"/>
            <a:ext cx="2133600" cy="341198"/>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600" b="0">
              <a:solidFill>
                <a:srgbClr val="000000"/>
              </a:solidFill>
              <a:latin typeface="Times New Roman" charset="0"/>
              <a:cs typeface="Arial"/>
            </a:endParaRPr>
          </a:p>
        </p:txBody>
      </p:sp>
      <p:sp>
        <p:nvSpPr>
          <p:cNvPr id="2225163" name="Rectangle 11"/>
          <p:cNvSpPr>
            <a:spLocks noChangeArrowheads="1"/>
          </p:cNvSpPr>
          <p:nvPr/>
        </p:nvSpPr>
        <p:spPr bwMode="auto">
          <a:xfrm rot="-1572683">
            <a:off x="3679569" y="4096601"/>
            <a:ext cx="184663" cy="341198"/>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lIns="91416" tIns="45709" rIns="91416" bIns="45709" anchor="ctr">
            <a:spAutoFit/>
          </a:bodyPr>
          <a:lstStyle/>
          <a:p>
            <a:pPr eaLnBrk="0" hangingPunct="0"/>
            <a:endParaRPr lang="en-US" sz="1600" b="0">
              <a:solidFill>
                <a:srgbClr val="000000"/>
              </a:solidFill>
              <a:latin typeface="Times New Roman" charset="0"/>
              <a:cs typeface="Arial"/>
            </a:endParaRPr>
          </a:p>
        </p:txBody>
      </p:sp>
      <p:sp>
        <p:nvSpPr>
          <p:cNvPr id="2225164" name="Rectangle 12"/>
          <p:cNvSpPr>
            <a:spLocks noChangeArrowheads="1"/>
          </p:cNvSpPr>
          <p:nvPr/>
        </p:nvSpPr>
        <p:spPr bwMode="auto">
          <a:xfrm rot="5400000">
            <a:off x="4555868" y="2382101"/>
            <a:ext cx="184663" cy="341198"/>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lIns="91416" tIns="45709" rIns="91416" bIns="45709" anchor="ctr">
            <a:spAutoFit/>
          </a:bodyPr>
          <a:lstStyle/>
          <a:p>
            <a:pPr eaLnBrk="0" hangingPunct="0"/>
            <a:endParaRPr lang="en-US" sz="1600" b="0">
              <a:solidFill>
                <a:srgbClr val="000000"/>
              </a:solidFill>
              <a:latin typeface="Times New Roman" charset="0"/>
              <a:cs typeface="Arial"/>
            </a:endParaRPr>
          </a:p>
        </p:txBody>
      </p:sp>
      <p:sp>
        <p:nvSpPr>
          <p:cNvPr id="2225165" name="AutoShape 13"/>
          <p:cNvSpPr>
            <a:spLocks noChangeArrowheads="1"/>
          </p:cNvSpPr>
          <p:nvPr/>
        </p:nvSpPr>
        <p:spPr bwMode="auto">
          <a:xfrm rot="50350481">
            <a:off x="6060283" y="4706187"/>
            <a:ext cx="1695450" cy="677776"/>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600" b="0">
              <a:solidFill>
                <a:srgbClr val="000000"/>
              </a:solidFill>
              <a:latin typeface="Times New Roman" charset="0"/>
              <a:cs typeface="Arial"/>
            </a:endParaRPr>
          </a:p>
        </p:txBody>
      </p:sp>
      <p:sp>
        <p:nvSpPr>
          <p:cNvPr id="2225166" name="Text Box 14"/>
          <p:cNvSpPr txBox="1">
            <a:spLocks noChangeArrowheads="1"/>
          </p:cNvSpPr>
          <p:nvPr/>
        </p:nvSpPr>
        <p:spPr bwMode="auto">
          <a:xfrm>
            <a:off x="4114800" y="2117730"/>
            <a:ext cx="1066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r>
              <a:rPr lang="en-US" sz="4000" i="1">
                <a:solidFill>
                  <a:srgbClr val="FFFFFF"/>
                </a:solidFill>
                <a:latin typeface="Times New Roman" charset="0"/>
                <a:cs typeface="Arial"/>
              </a:rPr>
              <a:t>is</a:t>
            </a:r>
          </a:p>
        </p:txBody>
      </p:sp>
      <p:sp>
        <p:nvSpPr>
          <p:cNvPr id="2225167" name="AutoShape 15"/>
          <p:cNvSpPr>
            <a:spLocks noChangeArrowheads="1"/>
          </p:cNvSpPr>
          <p:nvPr/>
        </p:nvSpPr>
        <p:spPr bwMode="auto">
          <a:xfrm rot="14452042">
            <a:off x="1507337" y="4689519"/>
            <a:ext cx="1747837" cy="677776"/>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600" b="0">
              <a:solidFill>
                <a:srgbClr val="000000"/>
              </a:solidFill>
              <a:latin typeface="Times New Roman" charset="0"/>
              <a:cs typeface="Arial"/>
            </a:endParaRPr>
          </a:p>
        </p:txBody>
      </p:sp>
      <p:sp>
        <p:nvSpPr>
          <p:cNvPr id="2225168" name="Text Box 16"/>
          <p:cNvSpPr txBox="1">
            <a:spLocks noChangeArrowheads="1"/>
          </p:cNvSpPr>
          <p:nvPr/>
        </p:nvSpPr>
        <p:spPr bwMode="auto">
          <a:xfrm>
            <a:off x="5608638" y="4030668"/>
            <a:ext cx="1066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l"/>
            <a:r>
              <a:rPr lang="en-US" sz="4000" i="1">
                <a:solidFill>
                  <a:srgbClr val="FFFFFF"/>
                </a:solidFill>
                <a:latin typeface="Times New Roman" charset="0"/>
                <a:cs typeface="Arial"/>
              </a:rPr>
              <a:t>is</a:t>
            </a:r>
          </a:p>
        </p:txBody>
      </p:sp>
      <p:sp>
        <p:nvSpPr>
          <p:cNvPr id="2225169" name="Text Box 17"/>
          <p:cNvSpPr txBox="1">
            <a:spLocks noChangeArrowheads="1"/>
          </p:cNvSpPr>
          <p:nvPr/>
        </p:nvSpPr>
        <p:spPr bwMode="auto">
          <a:xfrm>
            <a:off x="2667001" y="4030668"/>
            <a:ext cx="1066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r"/>
            <a:r>
              <a:rPr lang="en-US" sz="4000" i="1">
                <a:solidFill>
                  <a:srgbClr val="FFFFFF"/>
                </a:solidFill>
                <a:latin typeface="Times New Roman" charset="0"/>
                <a:cs typeface="Arial"/>
              </a:rPr>
              <a:t>is</a:t>
            </a:r>
          </a:p>
        </p:txBody>
      </p:sp>
      <p:sp>
        <p:nvSpPr>
          <p:cNvPr id="2225170" name="Text Box 18"/>
          <p:cNvSpPr txBox="1">
            <a:spLocks noChangeArrowheads="1"/>
          </p:cNvSpPr>
          <p:nvPr/>
        </p:nvSpPr>
        <p:spPr bwMode="auto">
          <a:xfrm>
            <a:off x="1905000" y="4708529"/>
            <a:ext cx="1828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l"/>
            <a:r>
              <a:rPr lang="en-US" sz="4000" i="1">
                <a:solidFill>
                  <a:srgbClr val="FFFFFF"/>
                </a:solidFill>
                <a:latin typeface="Times New Roman" charset="0"/>
                <a:cs typeface="Arial"/>
              </a:rPr>
              <a:t>Son</a:t>
            </a:r>
          </a:p>
        </p:txBody>
      </p:sp>
      <p:sp>
        <p:nvSpPr>
          <p:cNvPr id="2225171" name="AutoShape 19"/>
          <p:cNvSpPr>
            <a:spLocks noChangeArrowheads="1"/>
          </p:cNvSpPr>
          <p:nvPr/>
        </p:nvSpPr>
        <p:spPr bwMode="auto">
          <a:xfrm>
            <a:off x="3624264" y="1083512"/>
            <a:ext cx="2016125" cy="677776"/>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600" b="0">
              <a:solidFill>
                <a:srgbClr val="000000"/>
              </a:solidFill>
              <a:latin typeface="Times New Roman" charset="0"/>
              <a:cs typeface="Arial"/>
            </a:endParaRPr>
          </a:p>
        </p:txBody>
      </p:sp>
      <p:grpSp>
        <p:nvGrpSpPr>
          <p:cNvPr id="2225172" name="Group 20"/>
          <p:cNvGrpSpPr>
            <a:grpSpLocks/>
          </p:cNvGrpSpPr>
          <p:nvPr/>
        </p:nvGrpSpPr>
        <p:grpSpPr bwMode="auto">
          <a:xfrm>
            <a:off x="3629025" y="2862263"/>
            <a:ext cx="1981200" cy="1752600"/>
            <a:chOff x="2286" y="1803"/>
            <a:chExt cx="1248" cy="1104"/>
          </a:xfrm>
        </p:grpSpPr>
        <p:sp>
          <p:nvSpPr>
            <p:cNvPr id="2225173" name="AutoShape 21"/>
            <p:cNvSpPr>
              <a:spLocks noChangeArrowheads="1"/>
            </p:cNvSpPr>
            <p:nvPr/>
          </p:nvSpPr>
          <p:spPr bwMode="auto">
            <a:xfrm>
              <a:off x="2286" y="1803"/>
              <a:ext cx="1248" cy="1104"/>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eaLnBrk="0" hangingPunct="0"/>
              <a:endParaRPr lang="en-US" sz="1600" b="0">
                <a:solidFill>
                  <a:srgbClr val="000000"/>
                </a:solidFill>
                <a:latin typeface="Times New Roman" charset="0"/>
                <a:cs typeface="Arial"/>
              </a:endParaRPr>
            </a:p>
          </p:txBody>
        </p:sp>
        <p:sp>
          <p:nvSpPr>
            <p:cNvPr id="2225174" name="Text Box 22"/>
            <p:cNvSpPr txBox="1">
              <a:spLocks noChangeArrowheads="1"/>
            </p:cNvSpPr>
            <p:nvPr/>
          </p:nvSpPr>
          <p:spPr bwMode="auto">
            <a:xfrm>
              <a:off x="2448" y="2112"/>
              <a:ext cx="864" cy="44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r>
                <a:rPr lang="en-US" sz="4000" i="1">
                  <a:solidFill>
                    <a:srgbClr val="FFFFFF"/>
                  </a:solidFill>
                  <a:latin typeface="Times New Roman" charset="0"/>
                  <a:cs typeface="Arial"/>
                </a:rPr>
                <a:t>GOD</a:t>
              </a:r>
            </a:p>
          </p:txBody>
        </p:sp>
      </p:grpSp>
      <p:sp>
        <p:nvSpPr>
          <p:cNvPr id="2225175" name="Text Box 23"/>
          <p:cNvSpPr txBox="1">
            <a:spLocks noChangeArrowheads="1"/>
          </p:cNvSpPr>
          <p:nvPr/>
        </p:nvSpPr>
        <p:spPr bwMode="auto">
          <a:xfrm>
            <a:off x="3714750" y="1508129"/>
            <a:ext cx="1828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r>
              <a:rPr lang="en-US" sz="4000" i="1">
                <a:solidFill>
                  <a:srgbClr val="FFFFFF"/>
                </a:solidFill>
                <a:latin typeface="Times New Roman" charset="0"/>
                <a:cs typeface="Arial"/>
              </a:rPr>
              <a:t>Father</a:t>
            </a:r>
          </a:p>
        </p:txBody>
      </p:sp>
      <p:sp>
        <p:nvSpPr>
          <p:cNvPr id="2225176" name="Text Box 24"/>
          <p:cNvSpPr txBox="1">
            <a:spLocks noChangeArrowheads="1"/>
          </p:cNvSpPr>
          <p:nvPr/>
        </p:nvSpPr>
        <p:spPr bwMode="auto">
          <a:xfrm>
            <a:off x="5486400" y="4708529"/>
            <a:ext cx="1828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r"/>
            <a:r>
              <a:rPr lang="en-US" sz="4000" i="1">
                <a:solidFill>
                  <a:srgbClr val="FFFFFF"/>
                </a:solidFill>
                <a:latin typeface="Times New Roman" charset="0"/>
                <a:cs typeface="Arial"/>
              </a:rPr>
              <a:t>Spirit</a:t>
            </a:r>
          </a:p>
        </p:txBody>
      </p:sp>
      <p:sp>
        <p:nvSpPr>
          <p:cNvPr id="2225177" name="WordArt 25"/>
          <p:cNvSpPr>
            <a:spLocks noChangeArrowheads="1" noChangeShapeType="1" noTextEdit="1"/>
          </p:cNvSpPr>
          <p:nvPr/>
        </p:nvSpPr>
        <p:spPr bwMode="auto">
          <a:xfrm rot="-3731304">
            <a:off x="2125663" y="2557467"/>
            <a:ext cx="1066800" cy="276225"/>
          </a:xfrm>
          <a:prstGeom prst="rect">
            <a:avLst/>
          </a:prstGeom>
          <a:extLst>
            <a:ext uri="{AF507438-7753-43e0-B8FC-AC1667EBCBE1}">
              <a14:hiddenEffects xmlns:a14="http://schemas.microsoft.com/office/drawing/2010/main" xmlns="">
                <a:effectLst/>
              </a14:hiddenEffects>
            </a:ext>
          </a:extLst>
        </p:spPr>
        <p:txBody>
          <a:bodyPr spcFirstLastPara="1" wrap="none" lIns="91416" tIns="45709" rIns="91416" bIns="45709" fromWordArt="1">
            <a:prstTxWarp prst="textArchUp">
              <a:avLst>
                <a:gd name="adj" fmla="val 10800000"/>
              </a:avLst>
            </a:prstTxWarp>
          </a:bodyPr>
          <a:lstStyle/>
          <a:p>
            <a:pPr eaLnBrk="0" hangingPunct="0"/>
            <a:r>
              <a:rPr lang="en-US" sz="1800" kern="10">
                <a:ln w="9525">
                  <a:solidFill>
                    <a:srgbClr val="000000"/>
                  </a:solidFill>
                  <a:round/>
                  <a:headEnd/>
                  <a:tailEnd/>
                </a:ln>
                <a:solidFill>
                  <a:srgbClr val="FFFFFF"/>
                </a:solidFill>
                <a:latin typeface="Times New Roman"/>
                <a:ea typeface="Times New Roman"/>
                <a:cs typeface="Times New Roman"/>
              </a:rPr>
              <a:t>is not</a:t>
            </a:r>
          </a:p>
        </p:txBody>
      </p:sp>
      <p:sp>
        <p:nvSpPr>
          <p:cNvPr id="2225178" name="WordArt 26"/>
          <p:cNvSpPr>
            <a:spLocks noChangeArrowheads="1" noChangeShapeType="1" noTextEdit="1"/>
          </p:cNvSpPr>
          <p:nvPr/>
        </p:nvSpPr>
        <p:spPr bwMode="auto">
          <a:xfrm rot="3668274">
            <a:off x="6086476" y="2557467"/>
            <a:ext cx="1066800" cy="276225"/>
          </a:xfrm>
          <a:prstGeom prst="rect">
            <a:avLst/>
          </a:prstGeom>
          <a:extLst>
            <a:ext uri="{AF507438-7753-43e0-B8FC-AC1667EBCBE1}">
              <a14:hiddenEffects xmlns:a14="http://schemas.microsoft.com/office/drawing/2010/main" xmlns="">
                <a:effectLst/>
              </a14:hiddenEffects>
            </a:ext>
          </a:extLst>
        </p:spPr>
        <p:txBody>
          <a:bodyPr spcFirstLastPara="1" wrap="none" lIns="91416" tIns="45709" rIns="91416" bIns="45709" fromWordArt="1">
            <a:prstTxWarp prst="textArchUp">
              <a:avLst>
                <a:gd name="adj" fmla="val 10800000"/>
              </a:avLst>
            </a:prstTxWarp>
          </a:bodyPr>
          <a:lstStyle/>
          <a:p>
            <a:pPr eaLnBrk="0" hangingPunct="0"/>
            <a:r>
              <a:rPr lang="en-US" sz="1800" kern="10">
                <a:ln w="9525">
                  <a:solidFill>
                    <a:srgbClr val="000000"/>
                  </a:solidFill>
                  <a:round/>
                  <a:headEnd/>
                  <a:tailEnd/>
                </a:ln>
                <a:solidFill>
                  <a:srgbClr val="FFFFFF"/>
                </a:solidFill>
                <a:latin typeface="Times New Roman"/>
                <a:ea typeface="Times New Roman"/>
                <a:cs typeface="Times New Roman"/>
              </a:rPr>
              <a:t>is not</a:t>
            </a:r>
          </a:p>
        </p:txBody>
      </p:sp>
      <p:sp>
        <p:nvSpPr>
          <p:cNvPr id="2225179" name="WordArt 27"/>
          <p:cNvSpPr>
            <a:spLocks noChangeArrowheads="1" noChangeShapeType="1" noTextEdit="1"/>
          </p:cNvSpPr>
          <p:nvPr/>
        </p:nvSpPr>
        <p:spPr bwMode="auto">
          <a:xfrm>
            <a:off x="4052893" y="5972175"/>
            <a:ext cx="1119187" cy="204788"/>
          </a:xfrm>
          <a:prstGeom prst="rect">
            <a:avLst/>
          </a:prstGeom>
          <a:extLst>
            <a:ext uri="{AF507438-7753-43e0-B8FC-AC1667EBCBE1}">
              <a14:hiddenEffects xmlns:a14="http://schemas.microsoft.com/office/drawing/2010/main" xmlns="">
                <a:effectLst/>
              </a14:hiddenEffects>
            </a:ext>
          </a:extLst>
        </p:spPr>
        <p:txBody>
          <a:bodyPr spcFirstLastPara="1" wrap="none" lIns="91416" tIns="45709" rIns="91416" bIns="45709" fromWordArt="1">
            <a:prstTxWarp prst="textArchDown">
              <a:avLst>
                <a:gd name="adj" fmla="val 0"/>
              </a:avLst>
            </a:prstTxWarp>
          </a:bodyPr>
          <a:lstStyle/>
          <a:p>
            <a:pPr eaLnBrk="0" hangingPunct="0"/>
            <a:r>
              <a:rPr lang="en-US" sz="1800" kern="10">
                <a:ln w="9525">
                  <a:solidFill>
                    <a:srgbClr val="000000"/>
                  </a:solidFill>
                  <a:round/>
                  <a:headEnd/>
                  <a:tailEnd/>
                </a:ln>
                <a:solidFill>
                  <a:srgbClr val="FFFFFF"/>
                </a:solidFill>
                <a:latin typeface="Times New Roman"/>
                <a:ea typeface="Times New Roman"/>
                <a:cs typeface="Times New Roman"/>
              </a:rPr>
              <a:t>is not</a:t>
            </a:r>
          </a:p>
        </p:txBody>
      </p:sp>
      <p:sp>
        <p:nvSpPr>
          <p:cNvPr id="2225180" name="Text Box 28"/>
          <p:cNvSpPr txBox="1">
            <a:spLocks noChangeArrowheads="1"/>
          </p:cNvSpPr>
          <p:nvPr/>
        </p:nvSpPr>
        <p:spPr bwMode="auto">
          <a:xfrm>
            <a:off x="0" y="6553205"/>
            <a:ext cx="5943600" cy="30873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p>
            <a:pPr algn="l">
              <a:spcBef>
                <a:spcPct val="50000"/>
              </a:spcBef>
            </a:pPr>
            <a:r>
              <a:rPr lang="en-US" sz="1400">
                <a:solidFill>
                  <a:srgbClr val="FFFFFF"/>
                </a:solidFill>
                <a:latin typeface="Times New Roman" charset="0"/>
                <a:cs typeface="Arial"/>
              </a:rPr>
              <a:t>H. Wayne House, </a:t>
            </a:r>
            <a:r>
              <a:rPr lang="en-US" sz="1400" i="1">
                <a:solidFill>
                  <a:srgbClr val="FFFFFF"/>
                </a:solidFill>
                <a:latin typeface="Times New Roman" charset="0"/>
                <a:cs typeface="Arial"/>
              </a:rPr>
              <a:t>Charts of Christian Theology and Doctrine</a:t>
            </a:r>
            <a:r>
              <a:rPr lang="en-US" sz="1400">
                <a:solidFill>
                  <a:srgbClr val="FFFFFF"/>
                </a:solidFill>
                <a:latin typeface="Times New Roman" charset="0"/>
                <a:cs typeface="Arial"/>
              </a:rPr>
              <a:t>, 45</a:t>
            </a:r>
          </a:p>
        </p:txBody>
      </p:sp>
      <p:grpSp>
        <p:nvGrpSpPr>
          <p:cNvPr id="2225181" name="Group 29"/>
          <p:cNvGrpSpPr>
            <a:grpSpLocks/>
          </p:cNvGrpSpPr>
          <p:nvPr/>
        </p:nvGrpSpPr>
        <p:grpSpPr bwMode="auto">
          <a:xfrm>
            <a:off x="1905000" y="0"/>
            <a:ext cx="5486400" cy="2286000"/>
            <a:chOff x="1200" y="0"/>
            <a:chExt cx="3456" cy="1440"/>
          </a:xfrm>
        </p:grpSpPr>
        <p:sp>
          <p:nvSpPr>
            <p:cNvPr id="2225182" name="Rectangle 30"/>
            <p:cNvSpPr>
              <a:spLocks noChangeArrowheads="1"/>
            </p:cNvSpPr>
            <p:nvPr/>
          </p:nvSpPr>
          <p:spPr bwMode="auto">
            <a:xfrm>
              <a:off x="1200" y="288"/>
              <a:ext cx="3456" cy="480"/>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r>
                <a:rPr lang="en-US" sz="4800" i="1">
                  <a:solidFill>
                    <a:srgbClr val="FFFFFF"/>
                  </a:solidFill>
                  <a:cs typeface="Arial" charset="0"/>
                </a:rPr>
                <a:t>EMPOWERS</a:t>
              </a:r>
              <a:endParaRPr lang="en-US" sz="5400" b="0">
                <a:solidFill>
                  <a:srgbClr val="000000"/>
                </a:solidFill>
                <a:cs typeface="Arial" charset="0"/>
              </a:endParaRPr>
            </a:p>
          </p:txBody>
        </p:sp>
        <p:sp>
          <p:nvSpPr>
            <p:cNvPr id="2225183" name="Oval 31"/>
            <p:cNvSpPr>
              <a:spLocks noChangeArrowheads="1"/>
            </p:cNvSpPr>
            <p:nvPr/>
          </p:nvSpPr>
          <p:spPr bwMode="auto">
            <a:xfrm>
              <a:off x="1488" y="0"/>
              <a:ext cx="2880" cy="1440"/>
            </a:xfrm>
            <a:prstGeom prst="ellipse">
              <a:avLst/>
            </a:prstGeom>
            <a:noFill/>
            <a:ln w="7620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600" b="0">
                <a:solidFill>
                  <a:srgbClr val="000000"/>
                </a:solidFill>
                <a:latin typeface="Times New Roman" charset="0"/>
                <a:cs typeface="Arial"/>
              </a:endParaRPr>
            </a:p>
          </p:txBody>
        </p:sp>
      </p:grpSp>
      <p:grpSp>
        <p:nvGrpSpPr>
          <p:cNvPr id="2225184" name="Group 32"/>
          <p:cNvGrpSpPr>
            <a:grpSpLocks/>
          </p:cNvGrpSpPr>
          <p:nvPr/>
        </p:nvGrpSpPr>
        <p:grpSpPr bwMode="auto">
          <a:xfrm>
            <a:off x="5562600" y="4343400"/>
            <a:ext cx="3581400" cy="2514600"/>
            <a:chOff x="3504" y="2736"/>
            <a:chExt cx="2256" cy="1584"/>
          </a:xfrm>
        </p:grpSpPr>
        <p:sp>
          <p:nvSpPr>
            <p:cNvPr id="2225185" name="Rectangle 33"/>
            <p:cNvSpPr>
              <a:spLocks noChangeArrowheads="1"/>
            </p:cNvSpPr>
            <p:nvPr/>
          </p:nvSpPr>
          <p:spPr bwMode="auto">
            <a:xfrm>
              <a:off x="3696" y="3504"/>
              <a:ext cx="2064" cy="480"/>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r>
                <a:rPr lang="en-US" sz="4800" i="1">
                  <a:solidFill>
                    <a:srgbClr val="FFFFFF"/>
                  </a:solidFill>
                  <a:cs typeface="Arial" charset="0"/>
                </a:rPr>
                <a:t>GIVES</a:t>
              </a:r>
              <a:endParaRPr lang="en-US" sz="5400" b="0">
                <a:solidFill>
                  <a:srgbClr val="000000"/>
                </a:solidFill>
                <a:cs typeface="Arial" charset="0"/>
              </a:endParaRPr>
            </a:p>
          </p:txBody>
        </p:sp>
        <p:sp>
          <p:nvSpPr>
            <p:cNvPr id="2225186" name="Oval 34"/>
            <p:cNvSpPr>
              <a:spLocks noChangeArrowheads="1"/>
            </p:cNvSpPr>
            <p:nvPr/>
          </p:nvSpPr>
          <p:spPr bwMode="auto">
            <a:xfrm>
              <a:off x="3504" y="2736"/>
              <a:ext cx="2256" cy="1584"/>
            </a:xfrm>
            <a:prstGeom prst="ellipse">
              <a:avLst/>
            </a:prstGeom>
            <a:noFill/>
            <a:ln w="7620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600" b="0">
                <a:solidFill>
                  <a:srgbClr val="000000"/>
                </a:solidFill>
                <a:latin typeface="Times New Roman" charset="0"/>
                <a:cs typeface="Arial"/>
              </a:endParaRPr>
            </a:p>
          </p:txBody>
        </p:sp>
      </p:grpSp>
      <p:grpSp>
        <p:nvGrpSpPr>
          <p:cNvPr id="2225187" name="Group 35"/>
          <p:cNvGrpSpPr>
            <a:grpSpLocks/>
          </p:cNvGrpSpPr>
          <p:nvPr/>
        </p:nvGrpSpPr>
        <p:grpSpPr bwMode="auto">
          <a:xfrm>
            <a:off x="0" y="4648201"/>
            <a:ext cx="3962400" cy="2362200"/>
            <a:chOff x="0" y="2928"/>
            <a:chExt cx="2496" cy="1488"/>
          </a:xfrm>
        </p:grpSpPr>
        <p:sp>
          <p:nvSpPr>
            <p:cNvPr id="2225188" name="Oval 36"/>
            <p:cNvSpPr>
              <a:spLocks noChangeArrowheads="1"/>
            </p:cNvSpPr>
            <p:nvPr/>
          </p:nvSpPr>
          <p:spPr bwMode="auto">
            <a:xfrm>
              <a:off x="144" y="2928"/>
              <a:ext cx="2256" cy="1488"/>
            </a:xfrm>
            <a:prstGeom prst="ellipse">
              <a:avLst/>
            </a:prstGeom>
            <a:noFill/>
            <a:ln w="7620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600" b="0">
                <a:solidFill>
                  <a:srgbClr val="000000"/>
                </a:solidFill>
                <a:latin typeface="Times New Roman" charset="0"/>
                <a:cs typeface="Arial"/>
              </a:endParaRPr>
            </a:p>
          </p:txBody>
        </p:sp>
        <p:sp>
          <p:nvSpPr>
            <p:cNvPr id="2225189" name="Rectangle 37"/>
            <p:cNvSpPr>
              <a:spLocks noChangeArrowheads="1"/>
            </p:cNvSpPr>
            <p:nvPr/>
          </p:nvSpPr>
          <p:spPr bwMode="auto">
            <a:xfrm>
              <a:off x="0" y="3504"/>
              <a:ext cx="2496" cy="480"/>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r>
                <a:rPr lang="en-US" sz="4800" i="1">
                  <a:solidFill>
                    <a:srgbClr val="FFFFFF"/>
                  </a:solidFill>
                  <a:cs typeface="Arial" charset="0"/>
                </a:rPr>
                <a:t>APPOINTS</a:t>
              </a:r>
              <a:endParaRPr lang="en-US" sz="5400" b="0">
                <a:solidFill>
                  <a:srgbClr val="000000"/>
                </a:solidFill>
                <a:cs typeface="Arial" charset="0"/>
              </a:endParaRPr>
            </a:p>
          </p:txBody>
        </p:sp>
      </p:grpSp>
      <p:sp>
        <p:nvSpPr>
          <p:cNvPr id="2225190" name="Rectangle 38"/>
          <p:cNvSpPr>
            <a:spLocks noGrp="1" noChangeArrowheads="1"/>
          </p:cNvSpPr>
          <p:nvPr>
            <p:ph type="title" idx="4294967295"/>
          </p:nvPr>
        </p:nvSpPr>
        <p:spPr>
          <a:xfrm>
            <a:off x="0" y="914400"/>
            <a:ext cx="2971800" cy="1143000"/>
          </a:xfrm>
          <a:effectLst>
            <a:outerShdw blurRad="63500" dist="35921" dir="2700000" algn="ctr" rotWithShape="0">
              <a:schemeClr val="tx1">
                <a:alpha val="74998"/>
              </a:schemeClr>
            </a:outerShdw>
          </a:effectLst>
        </p:spPr>
        <p:txBody>
          <a:bodyPr/>
          <a:lstStyle/>
          <a:p>
            <a:r>
              <a:rPr lang="en-US" sz="3600" b="1" i="1">
                <a:solidFill>
                  <a:schemeClr val="bg1"/>
                </a:solidFill>
              </a:rPr>
              <a:t>The Triune Involvement</a:t>
            </a:r>
            <a:endParaRPr lang="en-US" sz="4000"/>
          </a:p>
        </p:txBody>
      </p:sp>
    </p:spTree>
    <p:extLst>
      <p:ext uri="{BB962C8B-B14F-4D97-AF65-F5344CB8AC3E}">
        <p14:creationId xmlns:p14="http://schemas.microsoft.com/office/powerpoint/2010/main" val="3644881163"/>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stCondLst>
                      <p:childTnLst>
                        <p:par>
                          <p:cTn id="4" fill="hold" nodeType="withGroup">
                            <p:stCondLst>
                              <p:cond delay="0"/>
                            </p:stCondLst>
                            <p:childTnLst>
                              <p:par>
                                <p:cTn id="5" presetID="55" presetClass="entr" presetSubtype="0" fill="hold" nodeType="afterEffect">
                                  <p:stCondLst>
                                    <p:cond delay="0"/>
                                  </p:stCondLst>
                                  <p:childTnLst>
                                    <p:set>
                                      <p:cBhvr>
                                        <p:cTn id="6" dur="1" fill="hold">
                                          <p:stCondLst>
                                            <p:cond delay="0"/>
                                          </p:stCondLst>
                                        </p:cTn>
                                        <p:tgtEl>
                                          <p:spTgt spid="2225184"/>
                                        </p:tgtEl>
                                        <p:attrNameLst>
                                          <p:attrName>style.visibility</p:attrName>
                                        </p:attrNameLst>
                                      </p:cBhvr>
                                      <p:to>
                                        <p:strVal val="visible"/>
                                      </p:to>
                                    </p:set>
                                    <p:anim calcmode="lin" valueType="num">
                                      <p:cBhvr>
                                        <p:cTn id="7" dur="2000" fill="hold"/>
                                        <p:tgtEl>
                                          <p:spTgt spid="2225184"/>
                                        </p:tgtEl>
                                        <p:attrNameLst>
                                          <p:attrName>ppt_w</p:attrName>
                                        </p:attrNameLst>
                                      </p:cBhvr>
                                      <p:tavLst>
                                        <p:tav tm="0">
                                          <p:val>
                                            <p:strVal val="#ppt_w*0.70"/>
                                          </p:val>
                                        </p:tav>
                                        <p:tav tm="100000">
                                          <p:val>
                                            <p:strVal val="#ppt_w"/>
                                          </p:val>
                                        </p:tav>
                                      </p:tavLst>
                                    </p:anim>
                                    <p:anim calcmode="lin" valueType="num">
                                      <p:cBhvr>
                                        <p:cTn id="8" dur="2000" fill="hold"/>
                                        <p:tgtEl>
                                          <p:spTgt spid="2225184"/>
                                        </p:tgtEl>
                                        <p:attrNameLst>
                                          <p:attrName>ppt_h</p:attrName>
                                        </p:attrNameLst>
                                      </p:cBhvr>
                                      <p:tavLst>
                                        <p:tav tm="0">
                                          <p:val>
                                            <p:strVal val="#ppt_h"/>
                                          </p:val>
                                        </p:tav>
                                        <p:tav tm="100000">
                                          <p:val>
                                            <p:strVal val="#ppt_h"/>
                                          </p:val>
                                        </p:tav>
                                      </p:tavLst>
                                    </p:anim>
                                    <p:animEffect transition="in" filter="fade">
                                      <p:cBhvr>
                                        <p:cTn id="9" dur="2000"/>
                                        <p:tgtEl>
                                          <p:spTgt spid="2225184"/>
                                        </p:tgtEl>
                                      </p:cBhvr>
                                    </p:animEffect>
                                  </p:childTnLst>
                                </p:cTn>
                              </p:par>
                            </p:childTnLst>
                          </p:cTn>
                        </p:par>
                        <p:par>
                          <p:cTn id="10" fill="hold" nodeType="afterGroup">
                            <p:stCondLst>
                              <p:cond delay="2000"/>
                            </p:stCondLst>
                            <p:childTnLst>
                              <p:par>
                                <p:cTn id="11" presetID="55" presetClass="entr" presetSubtype="0" fill="hold" nodeType="afterEffect">
                                  <p:stCondLst>
                                    <p:cond delay="0"/>
                                  </p:stCondLst>
                                  <p:childTnLst>
                                    <p:set>
                                      <p:cBhvr>
                                        <p:cTn id="12" dur="1" fill="hold">
                                          <p:stCondLst>
                                            <p:cond delay="0"/>
                                          </p:stCondLst>
                                        </p:cTn>
                                        <p:tgtEl>
                                          <p:spTgt spid="2225187"/>
                                        </p:tgtEl>
                                        <p:attrNameLst>
                                          <p:attrName>style.visibility</p:attrName>
                                        </p:attrNameLst>
                                      </p:cBhvr>
                                      <p:to>
                                        <p:strVal val="visible"/>
                                      </p:to>
                                    </p:set>
                                    <p:anim calcmode="lin" valueType="num">
                                      <p:cBhvr>
                                        <p:cTn id="13" dur="2000" fill="hold"/>
                                        <p:tgtEl>
                                          <p:spTgt spid="2225187"/>
                                        </p:tgtEl>
                                        <p:attrNameLst>
                                          <p:attrName>ppt_w</p:attrName>
                                        </p:attrNameLst>
                                      </p:cBhvr>
                                      <p:tavLst>
                                        <p:tav tm="0">
                                          <p:val>
                                            <p:strVal val="#ppt_w*0.70"/>
                                          </p:val>
                                        </p:tav>
                                        <p:tav tm="100000">
                                          <p:val>
                                            <p:strVal val="#ppt_w"/>
                                          </p:val>
                                        </p:tav>
                                      </p:tavLst>
                                    </p:anim>
                                    <p:anim calcmode="lin" valueType="num">
                                      <p:cBhvr>
                                        <p:cTn id="14" dur="2000" fill="hold"/>
                                        <p:tgtEl>
                                          <p:spTgt spid="2225187"/>
                                        </p:tgtEl>
                                        <p:attrNameLst>
                                          <p:attrName>ppt_h</p:attrName>
                                        </p:attrNameLst>
                                      </p:cBhvr>
                                      <p:tavLst>
                                        <p:tav tm="0">
                                          <p:val>
                                            <p:strVal val="#ppt_h"/>
                                          </p:val>
                                        </p:tav>
                                        <p:tav tm="100000">
                                          <p:val>
                                            <p:strVal val="#ppt_h"/>
                                          </p:val>
                                        </p:tav>
                                      </p:tavLst>
                                    </p:anim>
                                    <p:animEffect transition="in" filter="fade">
                                      <p:cBhvr>
                                        <p:cTn id="15" dur="2000"/>
                                        <p:tgtEl>
                                          <p:spTgt spid="2225187"/>
                                        </p:tgtEl>
                                      </p:cBhvr>
                                    </p:animEffect>
                                  </p:childTnLst>
                                </p:cTn>
                              </p:par>
                            </p:childTnLst>
                          </p:cTn>
                        </p:par>
                        <p:par>
                          <p:cTn id="16" fill="hold" nodeType="afterGroup">
                            <p:stCondLst>
                              <p:cond delay="4000"/>
                            </p:stCondLst>
                            <p:childTnLst>
                              <p:par>
                                <p:cTn id="17" presetID="55" presetClass="entr" presetSubtype="0" fill="hold" nodeType="afterEffect">
                                  <p:stCondLst>
                                    <p:cond delay="0"/>
                                  </p:stCondLst>
                                  <p:childTnLst>
                                    <p:set>
                                      <p:cBhvr>
                                        <p:cTn id="18" dur="1" fill="hold">
                                          <p:stCondLst>
                                            <p:cond delay="0"/>
                                          </p:stCondLst>
                                        </p:cTn>
                                        <p:tgtEl>
                                          <p:spTgt spid="2225181"/>
                                        </p:tgtEl>
                                        <p:attrNameLst>
                                          <p:attrName>style.visibility</p:attrName>
                                        </p:attrNameLst>
                                      </p:cBhvr>
                                      <p:to>
                                        <p:strVal val="visible"/>
                                      </p:to>
                                    </p:set>
                                    <p:anim calcmode="lin" valueType="num">
                                      <p:cBhvr>
                                        <p:cTn id="19" dur="2000" fill="hold"/>
                                        <p:tgtEl>
                                          <p:spTgt spid="2225181"/>
                                        </p:tgtEl>
                                        <p:attrNameLst>
                                          <p:attrName>ppt_w</p:attrName>
                                        </p:attrNameLst>
                                      </p:cBhvr>
                                      <p:tavLst>
                                        <p:tav tm="0">
                                          <p:val>
                                            <p:strVal val="#ppt_w*0.70"/>
                                          </p:val>
                                        </p:tav>
                                        <p:tav tm="100000">
                                          <p:val>
                                            <p:strVal val="#ppt_w"/>
                                          </p:val>
                                        </p:tav>
                                      </p:tavLst>
                                    </p:anim>
                                    <p:anim calcmode="lin" valueType="num">
                                      <p:cBhvr>
                                        <p:cTn id="20" dur="2000" fill="hold"/>
                                        <p:tgtEl>
                                          <p:spTgt spid="2225181"/>
                                        </p:tgtEl>
                                        <p:attrNameLst>
                                          <p:attrName>ppt_h</p:attrName>
                                        </p:attrNameLst>
                                      </p:cBhvr>
                                      <p:tavLst>
                                        <p:tav tm="0">
                                          <p:val>
                                            <p:strVal val="#ppt_h"/>
                                          </p:val>
                                        </p:tav>
                                        <p:tav tm="100000">
                                          <p:val>
                                            <p:strVal val="#ppt_h"/>
                                          </p:val>
                                        </p:tav>
                                      </p:tavLst>
                                    </p:anim>
                                    <p:animEffect transition="in" filter="fade">
                                      <p:cBhvr>
                                        <p:cTn id="21" dur="2000"/>
                                        <p:tgtEl>
                                          <p:spTgt spid="22251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5890" name="Picture 2" descr="missingpuzzlePiec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805891" name="Rectangle 3"/>
          <p:cNvSpPr>
            <a:spLocks noGrp="1" noChangeArrowheads="1"/>
          </p:cNvSpPr>
          <p:nvPr>
            <p:ph type="title" idx="4294967295"/>
          </p:nvPr>
        </p:nvSpPr>
        <p:spPr>
          <a:xfrm>
            <a:off x="4419600" y="0"/>
            <a:ext cx="4724400" cy="4343400"/>
          </a:xfrm>
        </p:spPr>
        <p:txBody>
          <a:bodyPr/>
          <a:lstStyle/>
          <a:p>
            <a:r>
              <a:rPr lang="en-US" sz="5400">
                <a:solidFill>
                  <a:srgbClr val="000080"/>
                </a:solidFill>
              </a:rPr>
              <a:t>How do you see the Spirit working in your life?</a:t>
            </a:r>
            <a:endParaRPr lang="en-US" sz="4400">
              <a:solidFill>
                <a:srgbClr val="000080"/>
              </a:solidFill>
            </a:endParaRPr>
          </a:p>
        </p:txBody>
      </p:sp>
    </p:spTree>
    <p:extLst>
      <p:ext uri="{BB962C8B-B14F-4D97-AF65-F5344CB8AC3E}">
        <p14:creationId xmlns:p14="http://schemas.microsoft.com/office/powerpoint/2010/main" val="1201869815"/>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1283" name="Picture 3" descr="puzzlepiecema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591050" y="0"/>
            <a:ext cx="4552950" cy="6858000"/>
          </a:xfrm>
          <a:prstGeom prst="rect">
            <a:avLst/>
          </a:prstGeom>
          <a:noFill/>
          <a:extLst>
            <a:ext uri="{909E8E84-426E-40dd-AFC4-6F175D3DCCD1}">
              <a14:hiddenFill xmlns:a14="http://schemas.microsoft.com/office/drawing/2010/main" xmlns="">
                <a:solidFill>
                  <a:srgbClr val="FFFFFF"/>
                </a:solidFill>
              </a14:hiddenFill>
            </a:ext>
          </a:extLst>
        </p:spPr>
      </p:pic>
      <p:pic>
        <p:nvPicPr>
          <p:cNvPr id="481285" name="Picture 5" descr="dove"/>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773988" y="0"/>
            <a:ext cx="1370012" cy="1752600"/>
          </a:xfrm>
          <a:prstGeom prst="rect">
            <a:avLst/>
          </a:prstGeom>
          <a:noFill/>
          <a:extLst>
            <a:ext uri="{909E8E84-426E-40dd-AFC4-6F175D3DCCD1}">
              <a14:hiddenFill xmlns:a14="http://schemas.microsoft.com/office/drawing/2010/main" xmlns="">
                <a:solidFill>
                  <a:srgbClr val="FFFFFF"/>
                </a:solidFill>
              </a14:hiddenFill>
            </a:ext>
          </a:extLst>
        </p:spPr>
      </p:pic>
      <p:sp>
        <p:nvSpPr>
          <p:cNvPr id="481282" name="Rectangle 2"/>
          <p:cNvSpPr>
            <a:spLocks noGrp="1" noChangeArrowheads="1"/>
          </p:cNvSpPr>
          <p:nvPr>
            <p:ph type="title" idx="4294967295"/>
          </p:nvPr>
        </p:nvSpPr>
        <p:spPr>
          <a:xfrm>
            <a:off x="152400" y="457200"/>
            <a:ext cx="4114800" cy="5029200"/>
          </a:xfrm>
        </p:spPr>
        <p:txBody>
          <a:bodyPr/>
          <a:lstStyle/>
          <a:p>
            <a:r>
              <a:rPr lang="en-US" sz="4400" dirty="0"/>
              <a:t>One evidence of the Spirit</a:t>
            </a:r>
            <a:r>
              <a:rPr lang="uk-UA" altLang="ja-JP" sz="4400" dirty="0"/>
              <a:t>'</a:t>
            </a:r>
            <a:r>
              <a:rPr lang="en-US" sz="4400" dirty="0"/>
              <a:t>s work in your life is your </a:t>
            </a:r>
            <a:r>
              <a:rPr lang="en-US" sz="4400" dirty="0">
                <a:solidFill>
                  <a:srgbClr val="FFFF00"/>
                </a:solidFill>
              </a:rPr>
              <a:t>spiritual</a:t>
            </a:r>
            <a:r>
              <a:rPr lang="en-US" sz="4400" dirty="0"/>
              <a:t> gift </a:t>
            </a:r>
            <a:br>
              <a:rPr lang="en-US" sz="4400" dirty="0"/>
            </a:br>
            <a:r>
              <a:rPr lang="en-US" sz="4400" dirty="0"/>
              <a:t>(12:7-11)</a:t>
            </a:r>
            <a:endParaRPr lang="en-US" dirty="0"/>
          </a:p>
        </p:txBody>
      </p:sp>
      <p:sp>
        <p:nvSpPr>
          <p:cNvPr id="481286" name="Rectangle 6"/>
          <p:cNvSpPr>
            <a:spLocks noChangeArrowheads="1"/>
          </p:cNvSpPr>
          <p:nvPr/>
        </p:nvSpPr>
        <p:spPr bwMode="auto">
          <a:xfrm>
            <a:off x="4648200" y="5715000"/>
            <a:ext cx="44958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1416" tIns="45709" rIns="91416" bIns="45709" anchor="ctr"/>
          <a:lstStyle/>
          <a:p>
            <a:r>
              <a:rPr lang="ru-RU" altLang="ja-JP" i="1" dirty="0">
                <a:solidFill>
                  <a:srgbClr val="000000"/>
                </a:solidFill>
              </a:rPr>
              <a:t>"</a:t>
            </a:r>
            <a:r>
              <a:rPr lang="en-US" i="1" dirty="0">
                <a:solidFill>
                  <a:srgbClr val="000000"/>
                </a:solidFill>
              </a:rPr>
              <a:t>A spiritual gift is given to each of us so we can help each other</a:t>
            </a:r>
            <a:r>
              <a:rPr lang="ru-RU" altLang="ja-JP" i="1" dirty="0">
                <a:solidFill>
                  <a:srgbClr val="000000"/>
                </a:solidFill>
              </a:rPr>
              <a:t>"</a:t>
            </a:r>
            <a:r>
              <a:rPr lang="en-US" i="1" dirty="0">
                <a:solidFill>
                  <a:srgbClr val="000000"/>
                </a:solidFill>
              </a:rPr>
              <a:t> (1 Cor. 12:7 NLT)</a:t>
            </a:r>
            <a:endParaRPr lang="en-US" sz="2000" i="1" dirty="0">
              <a:solidFill>
                <a:srgbClr val="000000"/>
              </a:solidFill>
            </a:endParaRPr>
          </a:p>
        </p:txBody>
      </p:sp>
    </p:spTree>
    <p:extLst>
      <p:ext uri="{BB962C8B-B14F-4D97-AF65-F5344CB8AC3E}">
        <p14:creationId xmlns:p14="http://schemas.microsoft.com/office/powerpoint/2010/main" val="1702168287"/>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7D672A7F-67FC-E386-A301-84A027DBE106}"/>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12" y="1728648"/>
            <a:ext cx="9144000" cy="5135563"/>
          </a:xfrm>
          <a:prstGeom prst="rect">
            <a:avLst/>
          </a:prstGeom>
          <a:noFill/>
          <a:extLst>
            <a:ext uri="{909E8E84-426E-40DD-AFC4-6F175D3DCCD1}">
              <a14:hiddenFill xmlns:a14="http://schemas.microsoft.com/office/drawing/2010/main">
                <a:solidFill>
                  <a:srgbClr val="FFFFFF"/>
                </a:solidFill>
              </a14:hiddenFill>
            </a:ext>
          </a:extLst>
        </p:spPr>
      </p:pic>
      <p:sp>
        <p:nvSpPr>
          <p:cNvPr id="484355" name="Rectangle 3"/>
          <p:cNvSpPr>
            <a:spLocks noGrp="1" noChangeArrowheads="1"/>
          </p:cNvSpPr>
          <p:nvPr>
            <p:ph type="ctrTitle"/>
          </p:nvPr>
        </p:nvSpPr>
        <p:spPr>
          <a:xfrm>
            <a:off x="685800" y="152400"/>
            <a:ext cx="7772400" cy="762000"/>
          </a:xfrm>
          <a:effectLst>
            <a:outerShdw blurRad="63500" dist="35921" dir="2700000" algn="ctr" rotWithShape="0">
              <a:schemeClr val="tx1">
                <a:alpha val="74998"/>
              </a:schemeClr>
            </a:outerShdw>
          </a:effectLst>
        </p:spPr>
        <p:txBody>
          <a:bodyPr/>
          <a:lstStyle/>
          <a:p>
            <a:r>
              <a:rPr lang="en-US" sz="3600" dirty="0">
                <a:solidFill>
                  <a:srgbClr val="FFFFFF"/>
                </a:solidFill>
              </a:rPr>
              <a:t>The Spirit gives every gift (12:8)</a:t>
            </a:r>
            <a:endParaRPr lang="en-US" dirty="0"/>
          </a:p>
        </p:txBody>
      </p:sp>
      <p:sp>
        <p:nvSpPr>
          <p:cNvPr id="484357" name="Text Box 5"/>
          <p:cNvSpPr txBox="1">
            <a:spLocks noChangeArrowheads="1"/>
          </p:cNvSpPr>
          <p:nvPr/>
        </p:nvSpPr>
        <p:spPr bwMode="auto">
          <a:xfrm>
            <a:off x="0" y="1066800"/>
            <a:ext cx="9144000" cy="2083261"/>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lvl1pPr marL="392113">
              <a:defRPr sz="2400">
                <a:solidFill>
                  <a:schemeClr val="tx1"/>
                </a:solidFill>
                <a:latin typeface="Arial" charset="0"/>
                <a:ea typeface="ＭＳ Ｐゴシック" charset="0"/>
                <a:cs typeface="ＭＳ Ｐゴシック" charset="0"/>
              </a:defRPr>
            </a:lvl1pPr>
            <a:lvl2pPr marL="577850">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lgn="l"/>
            <a:r>
              <a:rPr lang="en-US" sz="3200" baseline="30000">
                <a:solidFill>
                  <a:srgbClr val="FFFFFF"/>
                </a:solidFill>
                <a:cs typeface="Arial" charset="0"/>
              </a:rPr>
              <a:t>8</a:t>
            </a:r>
            <a:r>
              <a:rPr lang="en-US" sz="3200">
                <a:solidFill>
                  <a:srgbClr val="FFFFFF"/>
                </a:solidFill>
                <a:cs typeface="Arial" charset="0"/>
              </a:rPr>
              <a:t>To one person the Spirit gives the ability to give </a:t>
            </a:r>
            <a:r>
              <a:rPr lang="en-US" sz="3200">
                <a:solidFill>
                  <a:srgbClr val="FFFF00"/>
                </a:solidFill>
                <a:cs typeface="Arial" charset="0"/>
              </a:rPr>
              <a:t>wise advice</a:t>
            </a:r>
            <a:r>
              <a:rPr lang="en-US" sz="3200">
                <a:solidFill>
                  <a:srgbClr val="FFFFFF"/>
                </a:solidFill>
                <a:cs typeface="Arial" charset="0"/>
              </a:rPr>
              <a:t> [</a:t>
            </a:r>
            <a:r>
              <a:rPr lang="en-US" sz="3200">
                <a:solidFill>
                  <a:srgbClr val="FFFF00"/>
                </a:solidFill>
                <a:cs typeface="Arial" charset="0"/>
              </a:rPr>
              <a:t>a word of wisdom</a:t>
            </a:r>
            <a:r>
              <a:rPr lang="en-US" sz="3200">
                <a:solidFill>
                  <a:srgbClr val="FFFFFF"/>
                </a:solidFill>
                <a:cs typeface="Arial" charset="0"/>
              </a:rPr>
              <a:t>]; to another the same Spirit gives a </a:t>
            </a:r>
            <a:r>
              <a:rPr lang="en-US" sz="3200">
                <a:solidFill>
                  <a:srgbClr val="FFFF00"/>
                </a:solidFill>
                <a:cs typeface="Arial" charset="0"/>
              </a:rPr>
              <a:t>message of special knowledge </a:t>
            </a:r>
            <a:r>
              <a:rPr lang="en-US" sz="3200">
                <a:solidFill>
                  <a:srgbClr val="FFFFFF"/>
                </a:solidFill>
                <a:cs typeface="Arial" charset="0"/>
              </a:rPr>
              <a:t>[</a:t>
            </a:r>
            <a:r>
              <a:rPr lang="en-US" sz="3200">
                <a:solidFill>
                  <a:srgbClr val="FFFF00"/>
                </a:solidFill>
                <a:cs typeface="Arial" charset="0"/>
              </a:rPr>
              <a:t>a word of knowledge</a:t>
            </a:r>
            <a:r>
              <a:rPr lang="en-US" sz="3200">
                <a:solidFill>
                  <a:srgbClr val="FFFFFF"/>
                </a:solidFill>
                <a:cs typeface="Arial" charset="0"/>
              </a:rPr>
              <a:t>].*</a:t>
            </a:r>
          </a:p>
        </p:txBody>
      </p:sp>
    </p:spTree>
    <p:extLst>
      <p:ext uri="{BB962C8B-B14F-4D97-AF65-F5344CB8AC3E}">
        <p14:creationId xmlns:p14="http://schemas.microsoft.com/office/powerpoint/2010/main" val="217027087"/>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8957585A-AD2E-C34F-C3C7-46E41D35467F}"/>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12" y="1728648"/>
            <a:ext cx="9144000" cy="5135563"/>
          </a:xfrm>
          <a:prstGeom prst="rect">
            <a:avLst/>
          </a:prstGeom>
          <a:noFill/>
          <a:extLst>
            <a:ext uri="{909E8E84-426E-40DD-AFC4-6F175D3DCCD1}">
              <a14:hiddenFill xmlns:a14="http://schemas.microsoft.com/office/drawing/2010/main">
                <a:solidFill>
                  <a:srgbClr val="FFFFFF"/>
                </a:solidFill>
              </a14:hiddenFill>
            </a:ext>
          </a:extLst>
        </p:spPr>
      </p:pic>
      <p:sp>
        <p:nvSpPr>
          <p:cNvPr id="486403" name="Rectangle 3"/>
          <p:cNvSpPr>
            <a:spLocks noGrp="1" noChangeArrowheads="1"/>
          </p:cNvSpPr>
          <p:nvPr>
            <p:ph type="ctrTitle"/>
          </p:nvPr>
        </p:nvSpPr>
        <p:spPr>
          <a:xfrm>
            <a:off x="0" y="152400"/>
            <a:ext cx="9144000" cy="762000"/>
          </a:xfrm>
          <a:effectLst>
            <a:outerShdw blurRad="63500" dist="35921" dir="2700000" algn="ctr" rotWithShape="0">
              <a:schemeClr val="tx1">
                <a:alpha val="74998"/>
              </a:schemeClr>
            </a:outerShdw>
          </a:effectLst>
        </p:spPr>
        <p:txBody>
          <a:bodyPr/>
          <a:lstStyle/>
          <a:p>
            <a:r>
              <a:rPr lang="en-US" sz="3600" dirty="0">
                <a:solidFill>
                  <a:srgbClr val="FFFFFF"/>
                </a:solidFill>
              </a:rPr>
              <a:t>The Spirit gives every gift (12:9-10a)</a:t>
            </a:r>
            <a:endParaRPr lang="en-US" dirty="0"/>
          </a:p>
        </p:txBody>
      </p:sp>
      <p:sp>
        <p:nvSpPr>
          <p:cNvPr id="486404" name="Text Box 4"/>
          <p:cNvSpPr txBox="1">
            <a:spLocks noChangeArrowheads="1"/>
          </p:cNvSpPr>
          <p:nvPr/>
        </p:nvSpPr>
        <p:spPr bwMode="auto">
          <a:xfrm>
            <a:off x="0" y="1066800"/>
            <a:ext cx="9144000" cy="2083261"/>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lvl1pPr marL="392113">
              <a:defRPr sz="2400">
                <a:solidFill>
                  <a:schemeClr val="tx1"/>
                </a:solidFill>
                <a:latin typeface="Arial" charset="0"/>
                <a:ea typeface="ＭＳ Ｐゴシック" charset="0"/>
                <a:cs typeface="ＭＳ Ｐゴシック" charset="0"/>
              </a:defRPr>
            </a:lvl1pPr>
            <a:lvl2pPr marL="577850">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lgn="l"/>
            <a:r>
              <a:rPr lang="en-US" sz="3200" baseline="30000">
                <a:solidFill>
                  <a:srgbClr val="FFFFFF"/>
                </a:solidFill>
                <a:cs typeface="Arial" charset="0"/>
              </a:rPr>
              <a:t>9</a:t>
            </a:r>
            <a:r>
              <a:rPr lang="en-US" sz="3200">
                <a:solidFill>
                  <a:srgbClr val="FFFFFF"/>
                </a:solidFill>
                <a:cs typeface="Arial" charset="0"/>
              </a:rPr>
              <a:t>The same Spirit gives great </a:t>
            </a:r>
            <a:r>
              <a:rPr lang="en-US" sz="3200">
                <a:solidFill>
                  <a:srgbClr val="FFFF00"/>
                </a:solidFill>
                <a:cs typeface="Arial" charset="0"/>
              </a:rPr>
              <a:t>faith</a:t>
            </a:r>
            <a:r>
              <a:rPr lang="en-US" sz="3200">
                <a:solidFill>
                  <a:srgbClr val="FFFFFF"/>
                </a:solidFill>
                <a:cs typeface="Arial" charset="0"/>
              </a:rPr>
              <a:t> to another, and to someone else the one Spirit gives the gift of </a:t>
            </a:r>
            <a:r>
              <a:rPr lang="en-US" sz="3200">
                <a:solidFill>
                  <a:srgbClr val="FFFF00"/>
                </a:solidFill>
                <a:cs typeface="Arial" charset="0"/>
              </a:rPr>
              <a:t>healing</a:t>
            </a:r>
            <a:r>
              <a:rPr lang="en-US" sz="3200">
                <a:solidFill>
                  <a:srgbClr val="FFFFFF"/>
                </a:solidFill>
                <a:cs typeface="Arial" charset="0"/>
              </a:rPr>
              <a:t>. </a:t>
            </a:r>
            <a:r>
              <a:rPr lang="en-US" sz="3200" baseline="30000">
                <a:solidFill>
                  <a:srgbClr val="FFFFFF"/>
                </a:solidFill>
                <a:cs typeface="Arial" charset="0"/>
              </a:rPr>
              <a:t>10</a:t>
            </a:r>
            <a:r>
              <a:rPr lang="en-US" sz="3200">
                <a:solidFill>
                  <a:srgbClr val="FFFFFF"/>
                </a:solidFill>
                <a:cs typeface="Arial" charset="0"/>
              </a:rPr>
              <a:t>He gives one person the power to perform </a:t>
            </a:r>
            <a:r>
              <a:rPr lang="en-US" sz="3200">
                <a:solidFill>
                  <a:srgbClr val="FFFF00"/>
                </a:solidFill>
                <a:cs typeface="Arial" charset="0"/>
              </a:rPr>
              <a:t>miracles</a:t>
            </a:r>
            <a:r>
              <a:rPr lang="en-US" sz="3200">
                <a:solidFill>
                  <a:srgbClr val="FFFFFF"/>
                </a:solidFill>
                <a:cs typeface="Arial" charset="0"/>
              </a:rPr>
              <a:t>. </a:t>
            </a:r>
          </a:p>
        </p:txBody>
      </p:sp>
    </p:spTree>
    <p:extLst>
      <p:ext uri="{BB962C8B-B14F-4D97-AF65-F5344CB8AC3E}">
        <p14:creationId xmlns:p14="http://schemas.microsoft.com/office/powerpoint/2010/main" val="159035736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8721" name="Picture 2" descr="ISRAEL4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100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57827" name="Text Box 3"/>
          <p:cNvSpPr txBox="1">
            <a:spLocks noChangeArrowheads="1"/>
          </p:cNvSpPr>
          <p:nvPr/>
        </p:nvSpPr>
        <p:spPr bwMode="auto">
          <a:xfrm>
            <a:off x="609600" y="-503238"/>
            <a:ext cx="2286000" cy="39322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l">
              <a:spcBef>
                <a:spcPct val="50000"/>
              </a:spcBef>
              <a:defRPr/>
            </a:pPr>
            <a:r>
              <a:rPr lang="en-US" sz="25200" dirty="0">
                <a:solidFill>
                  <a:srgbClr val="FF3300"/>
                </a:solidFill>
                <a:effectLst>
                  <a:outerShdw blurRad="50800" dist="38100" dir="2700000" algn="tl" rotWithShape="0">
                    <a:srgbClr val="000000">
                      <a:alpha val="76000"/>
                    </a:srgbClr>
                  </a:outerShdw>
                </a:effectLst>
                <a:latin typeface="Arial"/>
                <a:cs typeface="Arial"/>
              </a:rPr>
              <a:t>G</a:t>
            </a:r>
            <a:endParaRPr lang="en-US" sz="18900" dirty="0">
              <a:solidFill>
                <a:srgbClr val="FF3300"/>
              </a:solidFill>
              <a:effectLst>
                <a:outerShdw blurRad="50800" dist="38100" dir="2700000" algn="tl" rotWithShape="0">
                  <a:srgbClr val="000000">
                    <a:alpha val="76000"/>
                  </a:srgbClr>
                </a:outerShdw>
              </a:effectLst>
              <a:latin typeface="Arial"/>
              <a:cs typeface="Arial"/>
            </a:endParaRPr>
          </a:p>
        </p:txBody>
      </p:sp>
      <p:sp>
        <p:nvSpPr>
          <p:cNvPr id="1357828" name="Text Box 4"/>
          <p:cNvSpPr txBox="1">
            <a:spLocks noChangeArrowheads="1"/>
          </p:cNvSpPr>
          <p:nvPr/>
        </p:nvSpPr>
        <p:spPr bwMode="auto">
          <a:xfrm>
            <a:off x="2514600" y="5949280"/>
            <a:ext cx="6629400" cy="83099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normAutofit fontScale="97500"/>
          </a:bodyPr>
          <a:lstStyle>
            <a:lvl1pPr marL="715963" indent="-715963">
              <a:defRPr sz="4800" b="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algn="r" eaLnBrk="0" hangingPunct="0">
              <a:defRPr/>
            </a:pPr>
            <a:r>
              <a:rPr lang="en-US" sz="4400" i="1" dirty="0">
                <a:solidFill>
                  <a:srgbClr val="FFFFFF"/>
                </a:solidFill>
                <a:effectLst>
                  <a:glow rad="317500">
                    <a:srgbClr val="000000">
                      <a:alpha val="90000"/>
                    </a:srgbClr>
                  </a:glow>
                </a:effectLst>
                <a:ea typeface="ＭＳ Ｐゴシック"/>
              </a:rPr>
              <a:t>Numbers 13:26-33</a:t>
            </a:r>
          </a:p>
        </p:txBody>
      </p:sp>
      <p:sp>
        <p:nvSpPr>
          <p:cNvPr id="1357829" name="Text Box 5"/>
          <p:cNvSpPr txBox="1">
            <a:spLocks noChangeArrowheads="1"/>
          </p:cNvSpPr>
          <p:nvPr/>
        </p:nvSpPr>
        <p:spPr bwMode="auto">
          <a:xfrm>
            <a:off x="3000375" y="1073150"/>
            <a:ext cx="7620000" cy="1708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l">
              <a:spcBef>
                <a:spcPct val="50000"/>
              </a:spcBef>
              <a:defRPr/>
            </a:pPr>
            <a:r>
              <a:rPr lang="en-US" sz="10600" dirty="0">
                <a:solidFill>
                  <a:srgbClr val="FF3300"/>
                </a:solidFill>
                <a:effectLst>
                  <a:outerShdw blurRad="50800" dist="38100" dir="2700000" algn="tl" rotWithShape="0">
                    <a:srgbClr val="000000">
                      <a:alpha val="76000"/>
                    </a:srgbClr>
                  </a:outerShdw>
                </a:effectLst>
                <a:latin typeface="Arial"/>
                <a:cs typeface="Arial"/>
              </a:rPr>
              <a:t>OD</a:t>
            </a:r>
          </a:p>
        </p:txBody>
      </p:sp>
      <p:sp>
        <p:nvSpPr>
          <p:cNvPr id="1357830" name="Rectangle 6"/>
          <p:cNvSpPr>
            <a:spLocks noGrp="1" noChangeArrowheads="1"/>
          </p:cNvSpPr>
          <p:nvPr>
            <p:ph type="title" idx="4294967295"/>
          </p:nvPr>
        </p:nvSpPr>
        <p:spPr>
          <a:xfrm>
            <a:off x="76200" y="4437112"/>
            <a:ext cx="7772400" cy="1143000"/>
          </a:xfrm>
        </p:spPr>
        <p:txBody>
          <a:bodyPr>
            <a:normAutofit fontScale="97500"/>
          </a:bodyPr>
          <a:lstStyle/>
          <a:p>
            <a:pPr marL="715963" indent="-715963">
              <a:defRPr/>
            </a:pPr>
            <a:r>
              <a:rPr lang="en-US" sz="4800" b="1" kern="1200" dirty="0">
                <a:solidFill>
                  <a:schemeClr val="bg1"/>
                </a:solidFill>
                <a:effectLst>
                  <a:glow rad="317500">
                    <a:schemeClr val="tx2">
                      <a:alpha val="90000"/>
                    </a:schemeClr>
                  </a:glow>
                </a:effectLst>
              </a:rPr>
              <a:t>The Minority Report</a:t>
            </a:r>
          </a:p>
        </p:txBody>
      </p:sp>
    </p:spTree>
    <p:extLst>
      <p:ext uri="{BB962C8B-B14F-4D97-AF65-F5344CB8AC3E}">
        <p14:creationId xmlns:p14="http://schemas.microsoft.com/office/powerpoint/2010/main" val="3080047858"/>
      </p:ext>
    </p:extLst>
  </p:cSld>
  <p:clrMapOvr>
    <a:masterClrMapping/>
  </p:clrMapOvr>
  <p:transition spd="med">
    <p:randomBar dir="vert"/>
  </p:transition>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7F87ADFA-BAB3-4DAF-8B30-547A1F0BED87}"/>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12" y="1728648"/>
            <a:ext cx="9144000" cy="5135563"/>
          </a:xfrm>
          <a:prstGeom prst="rect">
            <a:avLst/>
          </a:prstGeom>
          <a:noFill/>
          <a:extLst>
            <a:ext uri="{909E8E84-426E-40DD-AFC4-6F175D3DCCD1}">
              <a14:hiddenFill xmlns:a14="http://schemas.microsoft.com/office/drawing/2010/main">
                <a:solidFill>
                  <a:srgbClr val="FFFFFF"/>
                </a:solidFill>
              </a14:hiddenFill>
            </a:ext>
          </a:extLst>
        </p:spPr>
      </p:pic>
      <p:sp>
        <p:nvSpPr>
          <p:cNvPr id="488451" name="Rectangle 3"/>
          <p:cNvSpPr>
            <a:spLocks noGrp="1" noChangeArrowheads="1"/>
          </p:cNvSpPr>
          <p:nvPr>
            <p:ph type="ctrTitle"/>
          </p:nvPr>
        </p:nvSpPr>
        <p:spPr>
          <a:xfrm>
            <a:off x="0" y="152400"/>
            <a:ext cx="9144000" cy="762000"/>
          </a:xfrm>
          <a:effectLst>
            <a:outerShdw blurRad="63500" dist="35921" dir="2700000" algn="ctr" rotWithShape="0">
              <a:schemeClr val="tx1">
                <a:alpha val="74998"/>
              </a:schemeClr>
            </a:outerShdw>
          </a:effectLst>
        </p:spPr>
        <p:txBody>
          <a:bodyPr/>
          <a:lstStyle/>
          <a:p>
            <a:r>
              <a:rPr lang="en-US" sz="3600" dirty="0">
                <a:solidFill>
                  <a:srgbClr val="FFFFFF"/>
                </a:solidFill>
              </a:rPr>
              <a:t>The Spirit gives every gift (12:10b-11a)</a:t>
            </a:r>
            <a:endParaRPr lang="en-US" dirty="0"/>
          </a:p>
        </p:txBody>
      </p:sp>
      <p:sp>
        <p:nvSpPr>
          <p:cNvPr id="488452" name="Text Box 4"/>
          <p:cNvSpPr txBox="1">
            <a:spLocks noChangeArrowheads="1"/>
          </p:cNvSpPr>
          <p:nvPr/>
        </p:nvSpPr>
        <p:spPr bwMode="auto">
          <a:xfrm>
            <a:off x="0" y="1066801"/>
            <a:ext cx="9144000" cy="4571923"/>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lvl1pPr marL="392113">
              <a:defRPr sz="2400">
                <a:solidFill>
                  <a:schemeClr val="tx1"/>
                </a:solidFill>
                <a:latin typeface="Arial" charset="0"/>
                <a:ea typeface="ＭＳ Ｐゴシック" charset="0"/>
                <a:cs typeface="ＭＳ Ｐゴシック" charset="0"/>
              </a:defRPr>
            </a:lvl1pPr>
            <a:lvl2pPr marL="577850">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lgn="l"/>
            <a:r>
              <a:rPr lang="en-US" sz="3200">
                <a:solidFill>
                  <a:srgbClr val="FFFFFF"/>
                </a:solidFill>
                <a:cs typeface="Arial" charset="0"/>
              </a:rPr>
              <a:t>and another the ability to </a:t>
            </a:r>
            <a:r>
              <a:rPr lang="en-US" sz="3200">
                <a:solidFill>
                  <a:srgbClr val="FFFF00"/>
                </a:solidFill>
                <a:cs typeface="Arial" charset="0"/>
              </a:rPr>
              <a:t>prophesy</a:t>
            </a:r>
            <a:r>
              <a:rPr lang="en-US" sz="3200">
                <a:solidFill>
                  <a:srgbClr val="FFFFFF"/>
                </a:solidFill>
                <a:cs typeface="Arial" charset="0"/>
              </a:rPr>
              <a:t>.  He gives someone else the ability to </a:t>
            </a:r>
            <a:r>
              <a:rPr lang="en-US" sz="3200">
                <a:solidFill>
                  <a:srgbClr val="FFFF00"/>
                </a:solidFill>
                <a:cs typeface="Arial" charset="0"/>
              </a:rPr>
              <a:t>discern</a:t>
            </a:r>
            <a:r>
              <a:rPr lang="en-US" sz="3200">
                <a:solidFill>
                  <a:srgbClr val="FFFFFF"/>
                </a:solidFill>
                <a:cs typeface="Arial" charset="0"/>
              </a:rPr>
              <a:t> whether a message is from the Spirit of God or from another spirit. Still another person is given the ability to </a:t>
            </a:r>
            <a:r>
              <a:rPr lang="en-US" sz="3200">
                <a:solidFill>
                  <a:srgbClr val="FFFF00"/>
                </a:solidFill>
                <a:cs typeface="Arial" charset="0"/>
              </a:rPr>
              <a:t>speak in unknown languages</a:t>
            </a:r>
            <a:r>
              <a:rPr lang="en-US" sz="3200">
                <a:solidFill>
                  <a:srgbClr val="FFFFFF"/>
                </a:solidFill>
                <a:cs typeface="Arial" charset="0"/>
              </a:rPr>
              <a:t>,* while another is given the ability to </a:t>
            </a:r>
            <a:r>
              <a:rPr lang="en-US" sz="3200">
                <a:solidFill>
                  <a:srgbClr val="FFFF00"/>
                </a:solidFill>
                <a:cs typeface="Arial" charset="0"/>
              </a:rPr>
              <a:t>interpret</a:t>
            </a:r>
            <a:r>
              <a:rPr lang="en-US" sz="3200">
                <a:solidFill>
                  <a:srgbClr val="FFFFFF"/>
                </a:solidFill>
                <a:cs typeface="Arial" charset="0"/>
              </a:rPr>
              <a:t> what is being said. </a:t>
            </a:r>
            <a:r>
              <a:rPr lang="en-US" sz="3200" baseline="30000">
                <a:solidFill>
                  <a:srgbClr val="FFFFFF"/>
                </a:solidFill>
                <a:cs typeface="Arial" charset="0"/>
              </a:rPr>
              <a:t>11</a:t>
            </a:r>
            <a:r>
              <a:rPr lang="en-US" sz="3200">
                <a:solidFill>
                  <a:srgbClr val="FFFFFF"/>
                </a:solidFill>
                <a:cs typeface="Arial" charset="0"/>
              </a:rPr>
              <a:t>It is the one and only Spirit who distributes all these gifts. </a:t>
            </a:r>
          </a:p>
        </p:txBody>
      </p:sp>
    </p:spTree>
    <p:extLst>
      <p:ext uri="{BB962C8B-B14F-4D97-AF65-F5344CB8AC3E}">
        <p14:creationId xmlns:p14="http://schemas.microsoft.com/office/powerpoint/2010/main" val="2005783242"/>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349C5D40-62E2-FDE5-FDFE-90D73784E173}"/>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12" y="1728648"/>
            <a:ext cx="9144000" cy="5135563"/>
          </a:xfrm>
          <a:prstGeom prst="rect">
            <a:avLst/>
          </a:prstGeom>
          <a:noFill/>
          <a:extLst>
            <a:ext uri="{909E8E84-426E-40DD-AFC4-6F175D3DCCD1}">
              <a14:hiddenFill xmlns:a14="http://schemas.microsoft.com/office/drawing/2010/main">
                <a:solidFill>
                  <a:srgbClr val="FFFFFF"/>
                </a:solidFill>
              </a14:hiddenFill>
            </a:ext>
          </a:extLst>
        </p:spPr>
      </p:pic>
      <p:sp>
        <p:nvSpPr>
          <p:cNvPr id="490499" name="Rectangle 3"/>
          <p:cNvSpPr>
            <a:spLocks noGrp="1" noChangeArrowheads="1"/>
          </p:cNvSpPr>
          <p:nvPr>
            <p:ph type="ctrTitle"/>
          </p:nvPr>
        </p:nvSpPr>
        <p:spPr>
          <a:xfrm>
            <a:off x="0" y="152400"/>
            <a:ext cx="9144000" cy="762000"/>
          </a:xfrm>
          <a:effectLst>
            <a:outerShdw blurRad="63500" dist="35921" dir="2700000" algn="ctr" rotWithShape="0">
              <a:schemeClr val="tx1">
                <a:alpha val="74998"/>
              </a:schemeClr>
            </a:outerShdw>
          </a:effectLst>
        </p:spPr>
        <p:txBody>
          <a:bodyPr/>
          <a:lstStyle/>
          <a:p>
            <a:r>
              <a:rPr lang="en-US" sz="3200" dirty="0">
                <a:solidFill>
                  <a:srgbClr val="FFFFFF"/>
                </a:solidFill>
              </a:rPr>
              <a:t>The Spirit alone chose your gift (12:11b)</a:t>
            </a:r>
            <a:endParaRPr lang="en-US" sz="3600" dirty="0"/>
          </a:p>
        </p:txBody>
      </p:sp>
      <p:sp>
        <p:nvSpPr>
          <p:cNvPr id="490500" name="Text Box 4"/>
          <p:cNvSpPr txBox="1">
            <a:spLocks noChangeArrowheads="1"/>
          </p:cNvSpPr>
          <p:nvPr/>
        </p:nvSpPr>
        <p:spPr bwMode="auto">
          <a:xfrm>
            <a:off x="0" y="1066800"/>
            <a:ext cx="9144000" cy="1087796"/>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lvl1pPr marL="392113">
              <a:defRPr sz="2400">
                <a:solidFill>
                  <a:schemeClr val="tx1"/>
                </a:solidFill>
                <a:latin typeface="Arial" charset="0"/>
                <a:ea typeface="ＭＳ Ｐゴシック" charset="0"/>
                <a:cs typeface="ＭＳ Ｐゴシック" charset="0"/>
              </a:defRPr>
            </a:lvl1pPr>
            <a:lvl2pPr marL="577850">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lgn="l"/>
            <a:r>
              <a:rPr lang="en-US" sz="3200" i="1">
                <a:solidFill>
                  <a:srgbClr val="FFFF00"/>
                </a:solidFill>
                <a:cs typeface="Arial" charset="0"/>
              </a:rPr>
              <a:t>He alone decides which gift each person should have.</a:t>
            </a:r>
            <a:endParaRPr lang="en-US" sz="3200" b="0">
              <a:solidFill>
                <a:srgbClr val="000000"/>
              </a:solidFill>
            </a:endParaRPr>
          </a:p>
        </p:txBody>
      </p:sp>
    </p:spTree>
    <p:extLst>
      <p:ext uri="{BB962C8B-B14F-4D97-AF65-F5344CB8AC3E}">
        <p14:creationId xmlns:p14="http://schemas.microsoft.com/office/powerpoint/2010/main" val="1319334098"/>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5618" name="Picture 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988" y="0"/>
            <a:ext cx="9170988" cy="739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0" name="Rectangle 2"/>
          <p:cNvSpPr>
            <a:spLocks noGrp="1" noChangeArrowheads="1"/>
          </p:cNvSpPr>
          <p:nvPr>
            <p:ph type="ctrTitle" idx="4294967295"/>
          </p:nvPr>
        </p:nvSpPr>
        <p:spPr>
          <a:xfrm>
            <a:off x="0" y="152401"/>
            <a:ext cx="6172200" cy="1752600"/>
          </a:xfrm>
          <a:effectLst>
            <a:outerShdw blurRad="63500" dist="107763" dir="8100000" algn="ctr" rotWithShape="0">
              <a:schemeClr val="bg1"/>
            </a:outerShdw>
          </a:effectLst>
        </p:spPr>
        <p:txBody>
          <a:bodyPr/>
          <a:lstStyle/>
          <a:p>
            <a:pPr>
              <a:defRPr/>
            </a:pPr>
            <a:r>
              <a:rPr lang="en-US" sz="6600" b="1"/>
              <a:t>Whom do you need?</a:t>
            </a:r>
            <a:endParaRPr lang="en-US" sz="7200"/>
          </a:p>
        </p:txBody>
      </p:sp>
      <p:sp>
        <p:nvSpPr>
          <p:cNvPr id="6" name="Rectangle 2"/>
          <p:cNvSpPr txBox="1">
            <a:spLocks noChangeArrowheads="1"/>
          </p:cNvSpPr>
          <p:nvPr/>
        </p:nvSpPr>
        <p:spPr bwMode="auto">
          <a:xfrm>
            <a:off x="4572000" y="4724401"/>
            <a:ext cx="4572000" cy="1752600"/>
          </a:xfrm>
          <a:prstGeom prst="rect">
            <a:avLst/>
          </a:prstGeom>
          <a:noFill/>
          <a:ln w="9525">
            <a:noFill/>
            <a:miter lim="800000"/>
            <a:headEnd/>
            <a:tailEnd/>
          </a:ln>
          <a:effectLst>
            <a:outerShdw dist="107763" dir="8100000" algn="ctr" rotWithShape="0">
              <a:schemeClr val="bg1"/>
            </a:outerShdw>
          </a:effectLst>
        </p:spPr>
        <p:txBody>
          <a:bodyPr lIns="91416" tIns="45709" rIns="91416" bIns="45709" anchor="ctr"/>
          <a:lstStyle/>
          <a:p>
            <a:pPr>
              <a:defRPr/>
            </a:pPr>
            <a:r>
              <a:rPr lang="en-US" sz="6600">
                <a:solidFill>
                  <a:srgbClr val="000000"/>
                </a:solidFill>
                <a:ea typeface="ＭＳ Ｐゴシック" pitchFamily="34" charset="-128"/>
                <a:cs typeface="ＭＳ Ｐゴシック"/>
              </a:rPr>
              <a:t>Everyone!</a:t>
            </a:r>
            <a:endParaRPr lang="en-US" sz="7200" b="0">
              <a:solidFill>
                <a:srgbClr val="000000"/>
              </a:solidFill>
              <a:ea typeface="ＭＳ Ｐゴシック" pitchFamily="34" charset="-128"/>
              <a:cs typeface="ＭＳ Ｐゴシック"/>
            </a:endParaRPr>
          </a:p>
        </p:txBody>
      </p:sp>
    </p:spTree>
    <p:extLst>
      <p:ext uri="{BB962C8B-B14F-4D97-AF65-F5344CB8AC3E}">
        <p14:creationId xmlns:p14="http://schemas.microsoft.com/office/powerpoint/2010/main" val="382975878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770" decel="100000"/>
                                        <p:tgtEl>
                                          <p:spTgt spid="6"/>
                                        </p:tgtEl>
                                      </p:cBhvr>
                                    </p:animEffect>
                                    <p:animScale>
                                      <p:cBhvr>
                                        <p:cTn id="8" dur="770" decel="100000"/>
                                        <p:tgtEl>
                                          <p:spTgt spid="6"/>
                                        </p:tgtEl>
                                      </p:cBhvr>
                                      <p:from x="10000" y="10000"/>
                                      <p:to x="200000" y="450000"/>
                                    </p:animScale>
                                    <p:animScale>
                                      <p:cBhvr>
                                        <p:cTn id="9" dur="1230" accel="100000" fill="hold">
                                          <p:stCondLst>
                                            <p:cond delay="770"/>
                                          </p:stCondLst>
                                        </p:cTn>
                                        <p:tgtEl>
                                          <p:spTgt spid="6"/>
                                        </p:tgtEl>
                                      </p:cBhvr>
                                      <p:from x="200000" y="450000"/>
                                      <p:to x="100000" y="100000"/>
                                    </p:animScale>
                                    <p:set>
                                      <p:cBhvr>
                                        <p:cTn id="10" dur="770" fill="hold"/>
                                        <p:tgtEl>
                                          <p:spTgt spid="6"/>
                                        </p:tgtEl>
                                        <p:attrNameLst>
                                          <p:attrName>ppt_x</p:attrName>
                                        </p:attrNameLst>
                                      </p:cBhvr>
                                      <p:to>
                                        <p:strVal val="(0.5)"/>
                                      </p:to>
                                    </p:set>
                                    <p:anim from="(0.5)" to="(#ppt_x)" calcmode="lin" valueType="num">
                                      <p:cBhvr>
                                        <p:cTn id="11" dur="1230" accel="100000" fill="hold">
                                          <p:stCondLst>
                                            <p:cond delay="770"/>
                                          </p:stCondLst>
                                        </p:cTn>
                                        <p:tgtEl>
                                          <p:spTgt spid="6"/>
                                        </p:tgtEl>
                                        <p:attrNameLst>
                                          <p:attrName>ppt_x</p:attrName>
                                        </p:attrNameLst>
                                      </p:cBhvr>
                                    </p:anim>
                                    <p:set>
                                      <p:cBhvr>
                                        <p:cTn id="12" dur="770" fill="hold"/>
                                        <p:tgtEl>
                                          <p:spTgt spid="6"/>
                                        </p:tgtEl>
                                        <p:attrNameLst>
                                          <p:attrName>ppt_y</p:attrName>
                                        </p:attrNameLst>
                                      </p:cBhvr>
                                      <p:to>
                                        <p:strVal val="(#ppt_y+0.4)"/>
                                      </p:to>
                                    </p:set>
                                    <p:anim from="(#ppt_y+0.4)" to="(#ppt_y)" calcmode="lin" valueType="num">
                                      <p:cBhvr>
                                        <p:cTn id="13" dur="1230" accel="100000" fill="hold">
                                          <p:stCondLst>
                                            <p:cond delay="770"/>
                                          </p:stCondLst>
                                        </p:cTn>
                                        <p:tgtEl>
                                          <p:spTgt spid="6"/>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7666" name="Rectangle 2"/>
          <p:cNvSpPr>
            <a:spLocks noGrp="1" noChangeArrowheads="1"/>
          </p:cNvSpPr>
          <p:nvPr>
            <p:ph type="title" idx="4294967295"/>
          </p:nvPr>
        </p:nvSpPr>
        <p:spPr>
          <a:xfrm>
            <a:off x="5181600" y="1131168"/>
            <a:ext cx="3276600" cy="3810000"/>
          </a:xfrm>
        </p:spPr>
        <p:txBody>
          <a:bodyPr/>
          <a:lstStyle/>
          <a:p>
            <a:r>
              <a:rPr lang="en-US" sz="4000" b="1" dirty="0"/>
              <a:t>But why do you need others in this church (12:12-31)?</a:t>
            </a:r>
          </a:p>
        </p:txBody>
      </p:sp>
      <p:pic>
        <p:nvPicPr>
          <p:cNvPr id="497667" name="Picture 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50371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Rectangle 2"/>
          <p:cNvSpPr txBox="1">
            <a:spLocks noChangeArrowheads="1"/>
          </p:cNvSpPr>
          <p:nvPr/>
        </p:nvSpPr>
        <p:spPr bwMode="auto">
          <a:xfrm>
            <a:off x="7596336" y="0"/>
            <a:ext cx="1547664" cy="6926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ＭＳ Ｐゴシック" charset="0"/>
              </a:defRPr>
            </a:lvl2pPr>
            <a:lvl3pPr algn="ctr" rtl="0" fontAlgn="base">
              <a:spcBef>
                <a:spcPct val="0"/>
              </a:spcBef>
              <a:spcAft>
                <a:spcPct val="0"/>
              </a:spcAft>
              <a:defRPr sz="4400">
                <a:solidFill>
                  <a:schemeClr val="tx2"/>
                </a:solidFill>
                <a:latin typeface="Arial" charset="0"/>
                <a:ea typeface="ＭＳ Ｐゴシック" charset="0"/>
                <a:cs typeface="ＭＳ Ｐゴシック" charset="0"/>
              </a:defRPr>
            </a:lvl3pPr>
            <a:lvl4pPr algn="ctr" rtl="0" fontAlgn="base">
              <a:spcBef>
                <a:spcPct val="0"/>
              </a:spcBef>
              <a:spcAft>
                <a:spcPct val="0"/>
              </a:spcAft>
              <a:defRPr sz="4400">
                <a:solidFill>
                  <a:schemeClr val="tx2"/>
                </a:solidFill>
                <a:latin typeface="Arial" charset="0"/>
                <a:ea typeface="ＭＳ Ｐゴシック" charset="0"/>
                <a:cs typeface="ＭＳ Ｐゴシック" charset="0"/>
              </a:defRPr>
            </a:lvl4pPr>
            <a:lvl5pPr algn="ctr" rtl="0" fontAlgn="base">
              <a:spcBef>
                <a:spcPct val="0"/>
              </a:spcBef>
              <a:spcAft>
                <a:spcPct val="0"/>
              </a:spcAft>
              <a:defRPr sz="4400">
                <a:solidFill>
                  <a:schemeClr val="tx2"/>
                </a:solidFill>
                <a:latin typeface="Arial" charset="0"/>
                <a:ea typeface="ＭＳ Ｐゴシック" charset="0"/>
                <a:cs typeface="ＭＳ Ｐゴシック" charset="0"/>
              </a:defRPr>
            </a:lvl5pPr>
            <a:lvl6pPr marL="457082"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165"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25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332" algn="ctr" rtl="0" fontAlgn="base">
              <a:spcBef>
                <a:spcPct val="0"/>
              </a:spcBef>
              <a:spcAft>
                <a:spcPct val="0"/>
              </a:spcAft>
              <a:defRPr sz="4400">
                <a:solidFill>
                  <a:schemeClr val="tx2"/>
                </a:solidFill>
                <a:latin typeface="Arial" charset="0"/>
                <a:ea typeface="ＭＳ Ｐゴシック" charset="0"/>
                <a:cs typeface="ＭＳ Ｐゴシック" charset="0"/>
              </a:defRPr>
            </a:lvl9pPr>
          </a:lstStyle>
          <a:p>
            <a:r>
              <a:rPr lang="en-US" sz="2400" b="1" dirty="0"/>
              <a:t>155dd</a:t>
            </a:r>
          </a:p>
        </p:txBody>
      </p:sp>
    </p:spTree>
    <p:extLst>
      <p:ext uri="{BB962C8B-B14F-4D97-AF65-F5344CB8AC3E}">
        <p14:creationId xmlns:p14="http://schemas.microsoft.com/office/powerpoint/2010/main" val="3838748054"/>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1762" name="Picture 3" descr="1corinthians12_27.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0" y="0"/>
            <a:ext cx="533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01763" name="Rectangle 2"/>
          <p:cNvSpPr>
            <a:spLocks noGrp="1" noChangeArrowheads="1"/>
          </p:cNvSpPr>
          <p:nvPr>
            <p:ph type="ctrTitle" idx="4294967295"/>
          </p:nvPr>
        </p:nvSpPr>
        <p:spPr>
          <a:xfrm>
            <a:off x="3276600" y="0"/>
            <a:ext cx="4724400" cy="3733800"/>
          </a:xfrm>
        </p:spPr>
        <p:txBody>
          <a:bodyPr/>
          <a:lstStyle/>
          <a:p>
            <a:pPr eaLnBrk="1" hangingPunct="1"/>
            <a:r>
              <a:rPr lang="en-US" dirty="0">
                <a:solidFill>
                  <a:schemeClr val="bg1"/>
                </a:solidFill>
                <a:latin typeface="Arial Rounded MT Bold" charset="0"/>
              </a:rPr>
              <a:t>I.	It takes all the different gifts for the church to </a:t>
            </a:r>
            <a:r>
              <a:rPr lang="en-US" u="sng" dirty="0">
                <a:solidFill>
                  <a:srgbClr val="FFFF00"/>
                </a:solidFill>
                <a:latin typeface="Arial Rounded MT Bold" charset="0"/>
              </a:rPr>
              <a:t>exist</a:t>
            </a:r>
            <a:r>
              <a:rPr lang="en-US" u="sng" dirty="0">
                <a:solidFill>
                  <a:schemeClr val="bg1"/>
                </a:solidFill>
                <a:latin typeface="Arial Rounded MT Bold" charset="0"/>
              </a:rPr>
              <a:t> </a:t>
            </a:r>
            <a:r>
              <a:rPr lang="en-US" dirty="0">
                <a:solidFill>
                  <a:schemeClr val="bg1"/>
                </a:solidFill>
                <a:latin typeface="Arial Rounded MT Bold" charset="0"/>
              </a:rPr>
              <a:t>(12:12-13).</a:t>
            </a:r>
          </a:p>
        </p:txBody>
      </p:sp>
    </p:spTree>
    <p:extLst>
      <p:ext uri="{BB962C8B-B14F-4D97-AF65-F5344CB8AC3E}">
        <p14:creationId xmlns:p14="http://schemas.microsoft.com/office/powerpoint/2010/main" val="2541673225"/>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11" name="Title 10"/>
          <p:cNvSpPr>
            <a:spLocks noGrp="1"/>
          </p:cNvSpPr>
          <p:nvPr>
            <p:ph type="title" idx="4294967295"/>
          </p:nvPr>
        </p:nvSpPr>
        <p:spPr>
          <a:xfrm>
            <a:off x="0" y="304800"/>
            <a:ext cx="9144000" cy="1143000"/>
          </a:xfrm>
        </p:spPr>
        <p:txBody>
          <a:bodyPr/>
          <a:lstStyle/>
          <a:p>
            <a:r>
              <a:rPr lang="en-US" sz="3200" b="1" dirty="0">
                <a:effectLst>
                  <a:outerShdw blurRad="38100" dist="38100" dir="2700000" algn="tl">
                    <a:srgbClr val="000000"/>
                  </a:outerShdw>
                </a:effectLst>
              </a:rPr>
              <a:t>A.  A human body has different parts (12:12).</a:t>
            </a:r>
          </a:p>
        </p:txBody>
      </p:sp>
      <p:pic>
        <p:nvPicPr>
          <p:cNvPr id="504835" name="Picture 11" descr="manonbeach.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914400" y="1524000"/>
            <a:ext cx="3079750" cy="4762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itle 10"/>
          <p:cNvSpPr txBox="1">
            <a:spLocks/>
          </p:cNvSpPr>
          <p:nvPr/>
        </p:nvSpPr>
        <p:spPr bwMode="auto">
          <a:xfrm>
            <a:off x="4114800" y="1295400"/>
            <a:ext cx="4343400" cy="5105400"/>
          </a:xfrm>
          <a:prstGeom prst="rect">
            <a:avLst/>
          </a:prstGeom>
          <a:noFill/>
          <a:ln w="9525">
            <a:noFill/>
            <a:miter lim="800000"/>
            <a:headEnd/>
            <a:tailEnd/>
          </a:ln>
          <a:effectLst/>
        </p:spPr>
        <p:txBody>
          <a:bodyPr lIns="92051" tIns="46026" rIns="92051" bIns="46026" anchor="ct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r>
              <a:rPr lang="ru-RU" altLang="ja-JP" sz="3200" b="0" dirty="0">
                <a:solidFill>
                  <a:srgbClr val="DDDDDD"/>
                </a:solidFill>
                <a:effectLst>
                  <a:outerShdw blurRad="38100" dist="38100" dir="2700000" algn="tl">
                    <a:srgbClr val="000000"/>
                  </a:outerShdw>
                </a:effectLst>
                <a:latin typeface="Arial" charset="0"/>
                <a:cs typeface="ＭＳ Ｐゴシック" charset="0"/>
              </a:rPr>
              <a:t>"</a:t>
            </a:r>
            <a:r>
              <a:rPr lang="en-US" sz="3200" b="0" dirty="0">
                <a:solidFill>
                  <a:srgbClr val="DDDDDD"/>
                </a:solidFill>
                <a:effectLst>
                  <a:outerShdw blurRad="38100" dist="38100" dir="2700000" algn="tl">
                    <a:srgbClr val="000000"/>
                  </a:outerShdw>
                </a:effectLst>
                <a:latin typeface="Arial" charset="0"/>
                <a:cs typeface="ＭＳ Ｐゴシック" charset="0"/>
              </a:rPr>
              <a:t>The body is a unit, though it is made up of various parts; and though all its parts are many, they form one body.  So it is with Christ</a:t>
            </a:r>
            <a:r>
              <a:rPr lang="ru-RU" altLang="ja-JP" sz="3200" b="0" dirty="0">
                <a:solidFill>
                  <a:srgbClr val="DDDDDD"/>
                </a:solidFill>
                <a:effectLst>
                  <a:outerShdw blurRad="38100" dist="38100" dir="2700000" algn="tl">
                    <a:srgbClr val="000000"/>
                  </a:outerShdw>
                </a:effectLst>
                <a:latin typeface="Arial" charset="0"/>
                <a:cs typeface="ＭＳ Ｐゴシック" charset="0"/>
              </a:rPr>
              <a:t>"</a:t>
            </a:r>
            <a:r>
              <a:rPr lang="en-US" sz="3200" b="0" dirty="0">
                <a:solidFill>
                  <a:srgbClr val="DDDDDD"/>
                </a:solidFill>
                <a:effectLst>
                  <a:outerShdw blurRad="38100" dist="38100" dir="2700000" algn="tl">
                    <a:srgbClr val="000000"/>
                  </a:outerShdw>
                </a:effectLst>
                <a:latin typeface="Arial" charset="0"/>
                <a:cs typeface="ＭＳ Ｐゴシック" charset="0"/>
              </a:rPr>
              <a:t> </a:t>
            </a:r>
            <a:br>
              <a:rPr lang="en-US" sz="3200" b="0" dirty="0">
                <a:solidFill>
                  <a:srgbClr val="DDDDDD"/>
                </a:solidFill>
                <a:effectLst>
                  <a:outerShdw blurRad="38100" dist="38100" dir="2700000" algn="tl">
                    <a:srgbClr val="000000"/>
                  </a:outerShdw>
                </a:effectLst>
                <a:latin typeface="Arial" charset="0"/>
                <a:cs typeface="ＭＳ Ｐゴシック" charset="0"/>
              </a:rPr>
            </a:br>
            <a:r>
              <a:rPr lang="en-US" sz="3200" b="0" dirty="0">
                <a:solidFill>
                  <a:srgbClr val="DDDDDD"/>
                </a:solidFill>
                <a:effectLst>
                  <a:outerShdw blurRad="38100" dist="38100" dir="2700000" algn="tl">
                    <a:srgbClr val="000000"/>
                  </a:outerShdw>
                </a:effectLst>
                <a:latin typeface="Arial" charset="0"/>
                <a:cs typeface="ＭＳ Ｐゴシック" charset="0"/>
              </a:rPr>
              <a:t>(12:12)</a:t>
            </a:r>
          </a:p>
        </p:txBody>
      </p:sp>
    </p:spTree>
    <p:extLst>
      <p:ext uri="{BB962C8B-B14F-4D97-AF65-F5344CB8AC3E}">
        <p14:creationId xmlns:p14="http://schemas.microsoft.com/office/powerpoint/2010/main" val="2973525660"/>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pic>
        <p:nvPicPr>
          <p:cNvPr id="509954" name="Picture 5" descr="CRBAP03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4800600" cy="421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0" name="Rectangle 2"/>
          <p:cNvSpPr>
            <a:spLocks noGrp="1" noChangeArrowheads="1"/>
          </p:cNvSpPr>
          <p:nvPr>
            <p:ph type="ctrTitle" idx="4294967295"/>
          </p:nvPr>
        </p:nvSpPr>
        <p:spPr>
          <a:xfrm>
            <a:off x="3810000" y="1524000"/>
            <a:ext cx="5334000" cy="2133600"/>
          </a:xfrm>
        </p:spPr>
        <p:txBody>
          <a:bodyPr/>
          <a:lstStyle/>
          <a:p>
            <a:r>
              <a:rPr lang="en-US" sz="4000" b="1" dirty="0">
                <a:solidFill>
                  <a:srgbClr val="FD1E07"/>
                </a:solidFill>
                <a:effectLst>
                  <a:outerShdw blurRad="38100" dist="38100" dir="2700000" algn="tl">
                    <a:srgbClr val="000000"/>
                  </a:outerShdw>
                </a:effectLst>
              </a:rPr>
              <a:t>B.  Believers are different but still part of one body (12:13)</a:t>
            </a:r>
          </a:p>
        </p:txBody>
      </p:sp>
      <p:sp>
        <p:nvSpPr>
          <p:cNvPr id="4" name="Rectangle 2"/>
          <p:cNvSpPr txBox="1">
            <a:spLocks noChangeArrowheads="1"/>
          </p:cNvSpPr>
          <p:nvPr/>
        </p:nvSpPr>
        <p:spPr bwMode="auto">
          <a:xfrm>
            <a:off x="0" y="4495800"/>
            <a:ext cx="9144000" cy="2133600"/>
          </a:xfrm>
          <a:prstGeom prst="rect">
            <a:avLst/>
          </a:prstGeom>
          <a:noFill/>
          <a:ln w="9525">
            <a:noFill/>
            <a:miter lim="800000"/>
            <a:headEnd/>
            <a:tailEnd/>
          </a:ln>
          <a:effectLst/>
        </p:spPr>
        <p:txBody>
          <a:bodyPr lIns="92051" tIns="46026" rIns="92051" bIns="46026" anchor="ct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r>
              <a:rPr lang="ru-RU" altLang="ja-JP" sz="3600" dirty="0">
                <a:solidFill>
                  <a:srgbClr val="000066"/>
                </a:solidFill>
                <a:effectLst>
                  <a:outerShdw blurRad="38100" dist="38100" dir="2700000" algn="tl">
                    <a:srgbClr val="000000"/>
                  </a:outerShdw>
                </a:effectLst>
                <a:latin typeface="Arial"/>
                <a:cs typeface="Arial"/>
              </a:rPr>
              <a:t>"</a:t>
            </a:r>
            <a:r>
              <a:rPr lang="en-US" sz="3600" dirty="0">
                <a:solidFill>
                  <a:srgbClr val="000066"/>
                </a:solidFill>
                <a:effectLst>
                  <a:outerShdw blurRad="38100" dist="38100" dir="2700000" algn="tl">
                    <a:srgbClr val="000000"/>
                  </a:outerShdw>
                </a:effectLst>
                <a:latin typeface="Arial"/>
                <a:cs typeface="Arial"/>
              </a:rPr>
              <a:t>For we were all baptized by one Spirit into one body—whether Jews or Greeks, slave or free—and we were all given one Spirit to drink</a:t>
            </a:r>
            <a:r>
              <a:rPr lang="ru-RU" altLang="ja-JP" sz="3600" dirty="0">
                <a:solidFill>
                  <a:srgbClr val="000066"/>
                </a:solidFill>
                <a:effectLst>
                  <a:outerShdw blurRad="38100" dist="38100" dir="2700000" algn="tl">
                    <a:srgbClr val="000000"/>
                  </a:outerShdw>
                </a:effectLst>
                <a:latin typeface="Arial"/>
                <a:cs typeface="Arial"/>
              </a:rPr>
              <a:t>"</a:t>
            </a:r>
            <a:r>
              <a:rPr lang="en-US" sz="3600" dirty="0">
                <a:solidFill>
                  <a:srgbClr val="000066"/>
                </a:solidFill>
                <a:effectLst>
                  <a:outerShdw blurRad="38100" dist="38100" dir="2700000" algn="tl">
                    <a:srgbClr val="000000"/>
                  </a:outerShdw>
                </a:effectLst>
                <a:latin typeface="Arial"/>
                <a:cs typeface="Arial"/>
              </a:rPr>
              <a:t> (1 Cor. 12:13) </a:t>
            </a:r>
          </a:p>
        </p:txBody>
      </p:sp>
    </p:spTree>
    <p:extLst>
      <p:ext uri="{BB962C8B-B14F-4D97-AF65-F5344CB8AC3E}">
        <p14:creationId xmlns:p14="http://schemas.microsoft.com/office/powerpoint/2010/main" val="4003033737"/>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02" name="Rectangle 2"/>
          <p:cNvSpPr>
            <a:spLocks noGrp="1" noChangeArrowheads="1"/>
          </p:cNvSpPr>
          <p:nvPr>
            <p:ph type="ctrTitle" idx="4294967295"/>
          </p:nvPr>
        </p:nvSpPr>
        <p:spPr>
          <a:xfrm>
            <a:off x="2743200" y="152400"/>
            <a:ext cx="3429000" cy="685800"/>
          </a:xfrm>
        </p:spPr>
        <p:txBody>
          <a:bodyPr/>
          <a:lstStyle/>
          <a:p>
            <a:pPr eaLnBrk="1" hangingPunct="1"/>
            <a:r>
              <a:rPr lang="en-US" sz="3600">
                <a:solidFill>
                  <a:schemeClr val="bg1"/>
                </a:solidFill>
              </a:rPr>
              <a:t>ATHENS</a:t>
            </a:r>
            <a:endParaRPr lang="en-US" sz="4000">
              <a:solidFill>
                <a:schemeClr val="bg1"/>
              </a:solidFill>
            </a:endParaRPr>
          </a:p>
        </p:txBody>
      </p:sp>
      <p:pic>
        <p:nvPicPr>
          <p:cNvPr id="8" name="Picture 7" descr="athensagora.gif"/>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85423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 name="Picture 6" descr="greece_athens.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5105400" y="3313118"/>
            <a:ext cx="4038600" cy="3544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Picture 8" descr="Acropolis-Asklepieion-artist-reconstruction.gif"/>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3276600" y="0"/>
            <a:ext cx="5867400" cy="422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 name="Curved Down Arrow 9"/>
          <p:cNvSpPr>
            <a:spLocks noChangeArrowheads="1"/>
          </p:cNvSpPr>
          <p:nvPr/>
        </p:nvSpPr>
        <p:spPr bwMode="auto">
          <a:xfrm rot="-2178425">
            <a:off x="1233488" y="1841500"/>
            <a:ext cx="6704012" cy="1474788"/>
          </a:xfrm>
          <a:prstGeom prst="curvedDownArrow">
            <a:avLst>
              <a:gd name="adj1" fmla="val 25002"/>
              <a:gd name="adj2" fmla="val 50003"/>
              <a:gd name="adj3" fmla="val 41069"/>
            </a:avLst>
          </a:prstGeom>
          <a:solidFill>
            <a:schemeClr val="accent1"/>
          </a:solidFill>
          <a:ln w="9525">
            <a:solidFill>
              <a:schemeClr val="tx1"/>
            </a:solidFill>
            <a:round/>
            <a:headEnd/>
            <a:tailEnd/>
          </a:ln>
        </p:spPr>
        <p:txBody>
          <a:bodyPr lIns="91416" tIns="45709" rIns="91416" bIns="45709"/>
          <a:lstStyle/>
          <a:p>
            <a:pPr algn="l" eaLnBrk="0" hangingPunct="0"/>
            <a:endParaRPr lang="en-US" sz="2000" b="0">
              <a:solidFill>
                <a:srgbClr val="000000"/>
              </a:solidFill>
              <a:latin typeface="Arial"/>
              <a:cs typeface="Arial"/>
            </a:endParaRPr>
          </a:p>
        </p:txBody>
      </p:sp>
      <p:sp>
        <p:nvSpPr>
          <p:cNvPr id="4" name="Rectangle 3"/>
          <p:cNvSpPr txBox="1">
            <a:spLocks noChangeArrowheads="1"/>
          </p:cNvSpPr>
          <p:nvPr/>
        </p:nvSpPr>
        <p:spPr bwMode="auto">
          <a:xfrm>
            <a:off x="0" y="1447800"/>
            <a:ext cx="3505200" cy="1066800"/>
          </a:xfrm>
          <a:prstGeom prst="rect">
            <a:avLst/>
          </a:prstGeom>
          <a:solidFill>
            <a:srgbClr val="FFFF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eaLnBrk="1" hangingPunct="1">
              <a:spcBef>
                <a:spcPct val="20000"/>
              </a:spcBef>
            </a:pPr>
            <a:r>
              <a:rPr lang="en-US" sz="2800" i="1" dirty="0">
                <a:solidFill>
                  <a:srgbClr val="000000"/>
                </a:solidFill>
                <a:latin typeface="Arial"/>
                <a:cs typeface="Arial"/>
              </a:rPr>
              <a:t>Ecclesia</a:t>
            </a:r>
            <a:br>
              <a:rPr lang="en-US" sz="2800" i="1" dirty="0">
                <a:solidFill>
                  <a:srgbClr val="000000"/>
                </a:solidFill>
                <a:latin typeface="Arial"/>
                <a:cs typeface="Arial"/>
              </a:rPr>
            </a:br>
            <a:r>
              <a:rPr lang="ru-RU" altLang="ja-JP" sz="2800" dirty="0">
                <a:solidFill>
                  <a:srgbClr val="000000"/>
                </a:solidFill>
                <a:latin typeface="Arial"/>
                <a:cs typeface="Arial"/>
              </a:rPr>
              <a:t>"</a:t>
            </a:r>
            <a:r>
              <a:rPr lang="en-US" sz="2800" dirty="0">
                <a:solidFill>
                  <a:srgbClr val="000000"/>
                </a:solidFill>
                <a:latin typeface="Arial"/>
                <a:cs typeface="Arial"/>
              </a:rPr>
              <a:t>called out ones</a:t>
            </a:r>
            <a:r>
              <a:rPr lang="ru-RU" altLang="ja-JP" sz="2800" dirty="0">
                <a:solidFill>
                  <a:srgbClr val="000000"/>
                </a:solidFill>
                <a:latin typeface="Arial"/>
                <a:cs typeface="Arial"/>
              </a:rPr>
              <a:t>"</a:t>
            </a:r>
            <a:endParaRPr lang="en-US" sz="2800" dirty="0">
              <a:solidFill>
                <a:srgbClr val="000000"/>
              </a:solidFill>
              <a:latin typeface="Arial"/>
              <a:cs typeface="Arial"/>
            </a:endParaRPr>
          </a:p>
        </p:txBody>
      </p:sp>
      <p:sp>
        <p:nvSpPr>
          <p:cNvPr id="6" name="Rectangle 3"/>
          <p:cNvSpPr txBox="1">
            <a:spLocks noChangeArrowheads="1"/>
          </p:cNvSpPr>
          <p:nvPr/>
        </p:nvSpPr>
        <p:spPr bwMode="auto">
          <a:xfrm>
            <a:off x="0" y="3352801"/>
            <a:ext cx="3505200" cy="1524000"/>
          </a:xfrm>
          <a:prstGeom prst="rect">
            <a:avLst/>
          </a:prstGeom>
          <a:solidFill>
            <a:srgbClr val="FFFF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eaLnBrk="1" hangingPunct="1">
              <a:spcBef>
                <a:spcPct val="20000"/>
              </a:spcBef>
            </a:pPr>
            <a:r>
              <a:rPr lang="en-US" sz="2800" i="1" dirty="0" err="1">
                <a:solidFill>
                  <a:srgbClr val="000000"/>
                </a:solidFill>
                <a:latin typeface="Arial"/>
                <a:cs typeface="Arial"/>
              </a:rPr>
              <a:t>Idiotes</a:t>
            </a:r>
            <a:br>
              <a:rPr lang="en-US" sz="2800" i="1" dirty="0">
                <a:solidFill>
                  <a:srgbClr val="000000"/>
                </a:solidFill>
                <a:latin typeface="Arial"/>
                <a:cs typeface="Arial"/>
              </a:rPr>
            </a:br>
            <a:r>
              <a:rPr lang="ru-RU" altLang="ja-JP" sz="2800" dirty="0">
                <a:solidFill>
                  <a:srgbClr val="000000"/>
                </a:solidFill>
                <a:latin typeface="Arial"/>
                <a:cs typeface="Arial"/>
              </a:rPr>
              <a:t>"</a:t>
            </a:r>
            <a:r>
              <a:rPr lang="en-US" sz="2800" dirty="0">
                <a:solidFill>
                  <a:srgbClr val="000000"/>
                </a:solidFill>
                <a:latin typeface="Arial"/>
                <a:cs typeface="Arial"/>
              </a:rPr>
              <a:t>one who does his own thing</a:t>
            </a:r>
            <a:r>
              <a:rPr lang="ru-RU" altLang="ja-JP" sz="2800" dirty="0">
                <a:solidFill>
                  <a:srgbClr val="000000"/>
                </a:solidFill>
                <a:latin typeface="Arial"/>
                <a:cs typeface="Arial"/>
              </a:rPr>
              <a:t>"</a:t>
            </a:r>
            <a:endParaRPr lang="en-US" sz="2800" dirty="0">
              <a:solidFill>
                <a:srgbClr val="000000"/>
              </a:solidFill>
              <a:latin typeface="Arial"/>
              <a:cs typeface="Arial"/>
            </a:endParaRPr>
          </a:p>
        </p:txBody>
      </p:sp>
      <p:sp>
        <p:nvSpPr>
          <p:cNvPr id="11" name="Rectangle 3"/>
          <p:cNvSpPr txBox="1">
            <a:spLocks noChangeArrowheads="1"/>
          </p:cNvSpPr>
          <p:nvPr/>
        </p:nvSpPr>
        <p:spPr bwMode="auto">
          <a:xfrm>
            <a:off x="0" y="5334000"/>
            <a:ext cx="3886200" cy="1524000"/>
          </a:xfrm>
          <a:prstGeom prst="rect">
            <a:avLst/>
          </a:prstGeom>
          <a:solidFill>
            <a:srgbClr val="FFFF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eaLnBrk="1" hangingPunct="1">
              <a:spcBef>
                <a:spcPct val="20000"/>
              </a:spcBef>
            </a:pPr>
            <a:r>
              <a:rPr lang="en-US" sz="2800" i="1" dirty="0" err="1">
                <a:solidFill>
                  <a:srgbClr val="000000"/>
                </a:solidFill>
                <a:latin typeface="Arial"/>
                <a:cs typeface="Arial"/>
              </a:rPr>
              <a:t>Kurioikos</a:t>
            </a:r>
            <a:br>
              <a:rPr lang="en-US" sz="2800" i="1" dirty="0">
                <a:solidFill>
                  <a:srgbClr val="000000"/>
                </a:solidFill>
                <a:latin typeface="Arial"/>
                <a:cs typeface="Arial"/>
              </a:rPr>
            </a:br>
            <a:r>
              <a:rPr lang="ru-RU" altLang="ja-JP" sz="2800" dirty="0">
                <a:solidFill>
                  <a:srgbClr val="000000"/>
                </a:solidFill>
                <a:latin typeface="Arial"/>
                <a:cs typeface="Arial"/>
              </a:rPr>
              <a:t>"</a:t>
            </a:r>
            <a:r>
              <a:rPr lang="en-US" sz="2800" dirty="0">
                <a:solidFill>
                  <a:srgbClr val="000000"/>
                </a:solidFill>
                <a:latin typeface="Arial"/>
                <a:cs typeface="Arial"/>
              </a:rPr>
              <a:t>house of the Lord</a:t>
            </a:r>
            <a:r>
              <a:rPr lang="ru-RU" altLang="ja-JP" sz="2800" dirty="0">
                <a:solidFill>
                  <a:srgbClr val="000000"/>
                </a:solidFill>
                <a:latin typeface="Arial"/>
                <a:cs typeface="Arial"/>
              </a:rPr>
              <a:t>"</a:t>
            </a:r>
            <a:br>
              <a:rPr lang="en-US" sz="2800" dirty="0">
                <a:solidFill>
                  <a:srgbClr val="000000"/>
                </a:solidFill>
                <a:latin typeface="Arial"/>
                <a:cs typeface="Arial"/>
              </a:rPr>
            </a:br>
            <a:r>
              <a:rPr lang="ru-RU" altLang="ja-JP" sz="2800" dirty="0">
                <a:solidFill>
                  <a:srgbClr val="000000"/>
                </a:solidFill>
                <a:latin typeface="Arial"/>
                <a:cs typeface="Arial"/>
              </a:rPr>
              <a:t>"</a:t>
            </a:r>
            <a:r>
              <a:rPr lang="en-US" sz="2800" dirty="0">
                <a:solidFill>
                  <a:srgbClr val="000000"/>
                </a:solidFill>
                <a:latin typeface="Arial"/>
                <a:cs typeface="Arial"/>
              </a:rPr>
              <a:t>church</a:t>
            </a:r>
            <a:r>
              <a:rPr lang="ru-RU" altLang="ja-JP" sz="2800" dirty="0">
                <a:solidFill>
                  <a:srgbClr val="000000"/>
                </a:solidFill>
                <a:latin typeface="Arial"/>
                <a:cs typeface="Arial"/>
              </a:rPr>
              <a:t>"</a:t>
            </a:r>
            <a:r>
              <a:rPr lang="en-US" sz="2800" dirty="0">
                <a:solidFill>
                  <a:srgbClr val="000000"/>
                </a:solidFill>
                <a:latin typeface="Arial"/>
                <a:cs typeface="Arial"/>
              </a:rPr>
              <a:t> via Latin</a:t>
            </a:r>
          </a:p>
        </p:txBody>
      </p:sp>
    </p:spTree>
    <p:extLst>
      <p:ext uri="{BB962C8B-B14F-4D97-AF65-F5344CB8AC3E}">
        <p14:creationId xmlns:p14="http://schemas.microsoft.com/office/powerpoint/2010/main" val="417659926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stCondLst>
                      <p:childTnLst>
                        <p:par>
                          <p:cTn id="4" fill="hold" nodeType="withGroup">
                            <p:stCondLst>
                              <p:cond delay="0"/>
                            </p:stCondLst>
                            <p:childTnLst>
                              <p:par>
                                <p:cTn id="5" presetID="5" presetClass="entr" presetSubtype="10"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16"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box(in)">
                                      <p:cBhvr>
                                        <p:cTn id="12" dur="500"/>
                                        <p:tgtEl>
                                          <p:spTgt spid="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linds(horizontal)">
                                      <p:cBhvr>
                                        <p:cTn id="17" dur="500"/>
                                        <p:tgtEl>
                                          <p:spTgt spid="9"/>
                                        </p:tgtEl>
                                      </p:cBhvr>
                                    </p:animEffect>
                                  </p:childTnLst>
                                </p:cTn>
                              </p:par>
                            </p:childTnLst>
                          </p:cTn>
                        </p:par>
                        <p:par>
                          <p:cTn id="18" fill="hold" nodeType="afterGroup">
                            <p:stCondLst>
                              <p:cond delay="500"/>
                            </p:stCondLst>
                            <p:childTnLst>
                              <p:par>
                                <p:cTn id="19" presetID="22" presetClass="entr" presetSubtype="4"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wipe(down)">
                                      <p:cBhvr>
                                        <p:cTn id="21" dur="500"/>
                                        <p:tgtEl>
                                          <p:spTgt spid="10"/>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3" presetClass="entr" presetSubtype="10" fill="hold" grpId="0" nodeType="click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blinds(horizontal)">
                                      <p:cBhvr>
                                        <p:cTn id="26" dur="500"/>
                                        <p:tgtEl>
                                          <p:spTgt spid="4"/>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blinds(horizontal)">
                                      <p:cBhvr>
                                        <p:cTn id="31" dur="500"/>
                                        <p:tgtEl>
                                          <p:spTgt spid="6"/>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11"/>
                                        </p:tgtEl>
                                        <p:attrNameLst>
                                          <p:attrName>style.visibility</p:attrName>
                                        </p:attrNameLst>
                                      </p:cBhvr>
                                      <p:to>
                                        <p:strVal val="visible"/>
                                      </p:to>
                                    </p:set>
                                    <p:animEffect transition="in" filter="blinds(horizontal)">
                                      <p:cBhvr>
                                        <p:cTn id="36"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4" grpId="0" animBg="1"/>
      <p:bldP spid="6" grpId="0" animBg="1"/>
      <p:bldP spid="11" grpId="0" animBg="1"/>
    </p:bldLst>
  </p:timing>
</p:sld>
</file>

<file path=ppt/slides/slide21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20194" name="Picture 2" descr="18-7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1928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20195" name="Rectangle 3"/>
          <p:cNvSpPr>
            <a:spLocks noGrp="1" noChangeArrowheads="1"/>
          </p:cNvSpPr>
          <p:nvPr>
            <p:ph type="title" idx="4294967295"/>
          </p:nvPr>
        </p:nvSpPr>
        <p:spPr>
          <a:xfrm>
            <a:off x="762000" y="6096000"/>
            <a:ext cx="7772400" cy="762000"/>
          </a:xfrm>
        </p:spPr>
        <p:txBody>
          <a:bodyPr/>
          <a:lstStyle/>
          <a:p>
            <a:pPr algn="l"/>
            <a:r>
              <a:rPr lang="en-US" sz="2400" b="1">
                <a:solidFill>
                  <a:schemeClr val="bg1"/>
                </a:solidFill>
                <a:ea typeface="ＭＳ Ｐゴシック" charset="0"/>
                <a:cs typeface="ＭＳ Ｐゴシック" charset="0"/>
              </a:rPr>
              <a:t>What is Spirit Baptism?</a:t>
            </a:r>
            <a:endParaRPr lang="en-US" sz="2400">
              <a:solidFill>
                <a:schemeClr val="tx1"/>
              </a:solidFill>
              <a:ea typeface="ＭＳ Ｐゴシック" charset="0"/>
              <a:cs typeface="ＭＳ Ｐゴシック" charset="0"/>
            </a:endParaRPr>
          </a:p>
        </p:txBody>
      </p:sp>
      <p:sp>
        <p:nvSpPr>
          <p:cNvPr id="520196" name="Text Box 4"/>
          <p:cNvSpPr txBox="1">
            <a:spLocks noChangeArrowheads="1"/>
          </p:cNvSpPr>
          <p:nvPr/>
        </p:nvSpPr>
        <p:spPr bwMode="auto">
          <a:xfrm>
            <a:off x="0" y="47625"/>
            <a:ext cx="5024438"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l"/>
            <a:r>
              <a:rPr lang="en-US" sz="2000">
                <a:solidFill>
                  <a:srgbClr val="FFFFFF"/>
                </a:solidFill>
                <a:latin typeface="Arial" charset="0"/>
                <a:cs typeface="ＭＳ Ｐゴシック" charset="0"/>
              </a:rPr>
              <a:t>www.ohiem.org/ photo-album/index.htm</a:t>
            </a:r>
          </a:p>
        </p:txBody>
      </p:sp>
    </p:spTree>
    <p:extLst>
      <p:ext uri="{BB962C8B-B14F-4D97-AF65-F5344CB8AC3E}">
        <p14:creationId xmlns:p14="http://schemas.microsoft.com/office/powerpoint/2010/main" val="1840745278"/>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242" name="Picture 2" descr="02-7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1928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22243" name="Rectangle 3"/>
          <p:cNvSpPr>
            <a:spLocks noGrp="1" noChangeArrowheads="1"/>
          </p:cNvSpPr>
          <p:nvPr>
            <p:ph type="title" idx="4294967295"/>
          </p:nvPr>
        </p:nvSpPr>
        <p:spPr>
          <a:xfrm>
            <a:off x="0" y="6248400"/>
            <a:ext cx="9144000" cy="609600"/>
          </a:xfrm>
        </p:spPr>
        <p:txBody>
          <a:bodyPr/>
          <a:lstStyle/>
          <a:p>
            <a:pPr eaLnBrk="1" hangingPunct="1"/>
            <a:r>
              <a:rPr lang="en-US" sz="2400" b="1" dirty="0">
                <a:solidFill>
                  <a:srgbClr val="000000"/>
                </a:solidFill>
                <a:latin typeface="Arial"/>
                <a:cs typeface="Arial"/>
              </a:rPr>
              <a:t>Swimming in the Spirit - Perth, Western Australia</a:t>
            </a:r>
            <a:endParaRPr lang="en-US" sz="6000" b="1" dirty="0">
              <a:latin typeface="Arial"/>
              <a:cs typeface="Arial"/>
            </a:endParaRPr>
          </a:p>
        </p:txBody>
      </p:sp>
      <p:sp>
        <p:nvSpPr>
          <p:cNvPr id="522244" name="Text Box 4"/>
          <p:cNvSpPr txBox="1">
            <a:spLocks noChangeArrowheads="1"/>
          </p:cNvSpPr>
          <p:nvPr/>
        </p:nvSpPr>
        <p:spPr bwMode="auto">
          <a:xfrm>
            <a:off x="0" y="47625"/>
            <a:ext cx="5024438"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l"/>
            <a:r>
              <a:rPr lang="en-US" sz="2000">
                <a:solidFill>
                  <a:srgbClr val="FFFFFF"/>
                </a:solidFill>
                <a:latin typeface="Arial" charset="0"/>
                <a:cs typeface="ＭＳ Ｐゴシック" charset="0"/>
              </a:rPr>
              <a:t>www.ohiem.org/ photo-album/index.htm</a:t>
            </a:r>
          </a:p>
        </p:txBody>
      </p:sp>
    </p:spTree>
    <p:extLst>
      <p:ext uri="{BB962C8B-B14F-4D97-AF65-F5344CB8AC3E}">
        <p14:creationId xmlns:p14="http://schemas.microsoft.com/office/powerpoint/2010/main" val="354814146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0898" name="Rectangle 2"/>
          <p:cNvSpPr>
            <a:spLocks noChangeArrowheads="1"/>
          </p:cNvSpPr>
          <p:nvPr/>
        </p:nvSpPr>
        <p:spPr bwMode="auto">
          <a:xfrm>
            <a:off x="441325" y="166688"/>
            <a:ext cx="968375" cy="137318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anchor="ctr"/>
          <a:lstStyle/>
          <a:p>
            <a:pPr eaLnBrk="0" hangingPunct="0">
              <a:defRPr/>
            </a:pPr>
            <a:endParaRPr lang="en-US" sz="1600" b="0">
              <a:solidFill>
                <a:srgbClr val="FFFFFF"/>
              </a:solidFill>
              <a:latin typeface="Times New Roman" charset="0"/>
            </a:endParaRPr>
          </a:p>
        </p:txBody>
      </p:sp>
      <p:sp>
        <p:nvSpPr>
          <p:cNvPr id="1360899" name="Rectangle 3"/>
          <p:cNvSpPr>
            <a:spLocks noChangeArrowheads="1"/>
          </p:cNvSpPr>
          <p:nvPr/>
        </p:nvSpPr>
        <p:spPr bwMode="auto">
          <a:xfrm>
            <a:off x="590550" y="2020888"/>
            <a:ext cx="1695450" cy="42275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00" name="Rectangle 4"/>
          <p:cNvSpPr>
            <a:spLocks noChangeArrowheads="1"/>
          </p:cNvSpPr>
          <p:nvPr/>
        </p:nvSpPr>
        <p:spPr bwMode="auto">
          <a:xfrm>
            <a:off x="76200" y="304800"/>
            <a:ext cx="2825750" cy="118427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p>
            <a:pPr algn="l" eaLnBrk="0" hangingPunct="0">
              <a:defRPr/>
            </a:pPr>
            <a:r>
              <a:rPr lang="en-US">
                <a:solidFill>
                  <a:srgbClr val="FFD34A"/>
                </a:solidFill>
                <a:latin typeface="Times" charset="0"/>
              </a:rPr>
              <a:t> DRESSING</a:t>
            </a:r>
          </a:p>
          <a:p>
            <a:pPr algn="l" eaLnBrk="0" hangingPunct="0">
              <a:defRPr/>
            </a:pPr>
            <a:r>
              <a:rPr lang="en-US">
                <a:solidFill>
                  <a:srgbClr val="FFD34A"/>
                </a:solidFill>
                <a:latin typeface="Times" charset="0"/>
              </a:rPr>
              <a:t>        THE                                    </a:t>
            </a:r>
          </a:p>
          <a:p>
            <a:pPr algn="l" eaLnBrk="0" hangingPunct="0">
              <a:defRPr/>
            </a:pPr>
            <a:r>
              <a:rPr lang="en-US">
                <a:solidFill>
                  <a:srgbClr val="FFD34A"/>
                </a:solidFill>
                <a:latin typeface="Times" charset="0"/>
              </a:rPr>
              <a:t>   STAGE</a:t>
            </a:r>
          </a:p>
        </p:txBody>
      </p:sp>
      <p:sp>
        <p:nvSpPr>
          <p:cNvPr id="1360901" name="Line 5"/>
          <p:cNvSpPr>
            <a:spLocks noChangeShapeType="1"/>
          </p:cNvSpPr>
          <p:nvPr/>
        </p:nvSpPr>
        <p:spPr bwMode="auto">
          <a:xfrm>
            <a:off x="4114800" y="1600200"/>
            <a:ext cx="1693863" cy="0"/>
          </a:xfrm>
          <a:prstGeom prst="line">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noFill/>
              </a14:hiddenFill>
            </a:ext>
            <a:ext uri="{91240B29-F687-4f45-9708-019B960494DF}">
              <a14:hiddenLine xmlns:a14="http://schemas.microsoft.com/office/drawing/2010/main" xmlns="" w="25400">
                <a:solidFill>
                  <a:schemeClr val="tx1"/>
                </a:solidFill>
                <a:round/>
                <a:headEnd/>
                <a:tailEnd/>
              </a14:hiddenLine>
            </a:ext>
          </a:extLst>
        </p:spPr>
        <p:txBody>
          <a:bodyPr wrap="none" anchor="ctr"/>
          <a:lstStyle/>
          <a:p>
            <a:pPr eaLnBrk="0" hangingPunct="0">
              <a:defRPr/>
            </a:pPr>
            <a:endParaRPr lang="en-US" sz="1600" b="0">
              <a:solidFill>
                <a:srgbClr val="FFFFFF"/>
              </a:solidFill>
              <a:latin typeface="Times New Roman" charset="0"/>
            </a:endParaRPr>
          </a:p>
        </p:txBody>
      </p:sp>
      <p:sp>
        <p:nvSpPr>
          <p:cNvPr id="1360902" name="Text Box 6"/>
          <p:cNvSpPr txBox="1">
            <a:spLocks noChangeArrowheads="1"/>
          </p:cNvSpPr>
          <p:nvPr/>
        </p:nvSpPr>
        <p:spPr bwMode="auto">
          <a:xfrm>
            <a:off x="533400" y="6483350"/>
            <a:ext cx="199390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spcBef>
                <a:spcPct val="50000"/>
              </a:spcBef>
              <a:defRPr/>
            </a:pPr>
            <a:endParaRPr lang="en-US" sz="1600">
              <a:solidFill>
                <a:srgbClr val="FFFFFF"/>
              </a:solidFill>
              <a:latin typeface="Comic Sans MS" charset="0"/>
            </a:endParaRPr>
          </a:p>
        </p:txBody>
      </p:sp>
      <p:sp>
        <p:nvSpPr>
          <p:cNvPr id="1360903" name="Text Box 7"/>
          <p:cNvSpPr txBox="1">
            <a:spLocks noChangeArrowheads="1"/>
          </p:cNvSpPr>
          <p:nvPr/>
        </p:nvSpPr>
        <p:spPr bwMode="auto">
          <a:xfrm>
            <a:off x="1765300" y="42863"/>
            <a:ext cx="4160838" cy="274637"/>
          </a:xfrm>
          <a:prstGeom prst="rect">
            <a:avLst/>
          </a:prstGeom>
          <a:noFill/>
          <a:ln>
            <a:noFill/>
          </a:ln>
          <a:effectLst>
            <a:outerShdw blurRad="63500" dist="29783" dir="1514402"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algn="l" eaLnBrk="0" hangingPunct="0">
              <a:spcBef>
                <a:spcPct val="50000"/>
              </a:spcBef>
              <a:defRPr/>
            </a:pPr>
            <a:r>
              <a:rPr lang="en-US" sz="1200">
                <a:solidFill>
                  <a:srgbClr val="FFFFFF"/>
                </a:solidFill>
                <a:latin typeface="Comic Sans MS" charset="0"/>
              </a:rPr>
              <a:t>Num. 13:26-14:9</a:t>
            </a:r>
            <a:endParaRPr lang="en-US" sz="800" u="sng">
              <a:solidFill>
                <a:srgbClr val="000000"/>
              </a:solidFill>
              <a:latin typeface="Geneva" charset="0"/>
            </a:endParaRPr>
          </a:p>
        </p:txBody>
      </p:sp>
      <p:grpSp>
        <p:nvGrpSpPr>
          <p:cNvPr id="160775" name="Group 8"/>
          <p:cNvGrpSpPr>
            <a:grpSpLocks/>
          </p:cNvGrpSpPr>
          <p:nvPr/>
        </p:nvGrpSpPr>
        <p:grpSpPr bwMode="auto">
          <a:xfrm>
            <a:off x="1614488" y="92075"/>
            <a:ext cx="7381875" cy="6003925"/>
            <a:chOff x="1008" y="57"/>
            <a:chExt cx="4650" cy="3782"/>
          </a:xfrm>
        </p:grpSpPr>
        <p:sp>
          <p:nvSpPr>
            <p:cNvPr id="1360905" name="Freeform 9"/>
            <p:cNvSpPr>
              <a:spLocks/>
            </p:cNvSpPr>
            <p:nvPr/>
          </p:nvSpPr>
          <p:spPr bwMode="auto">
            <a:xfrm>
              <a:off x="1504" y="800"/>
              <a:ext cx="731" cy="2204"/>
            </a:xfrm>
            <a:custGeom>
              <a:avLst/>
              <a:gdLst>
                <a:gd name="T0" fmla="*/ 731 w 731"/>
                <a:gd name="T1" fmla="*/ 0 h 2204"/>
                <a:gd name="T2" fmla="*/ 606 w 731"/>
                <a:gd name="T3" fmla="*/ 71 h 2204"/>
                <a:gd name="T4" fmla="*/ 590 w 731"/>
                <a:gd name="T5" fmla="*/ 479 h 2204"/>
                <a:gd name="T6" fmla="*/ 504 w 731"/>
                <a:gd name="T7" fmla="*/ 698 h 2204"/>
                <a:gd name="T8" fmla="*/ 339 w 731"/>
                <a:gd name="T9" fmla="*/ 1012 h 2204"/>
                <a:gd name="T10" fmla="*/ 229 w 731"/>
                <a:gd name="T11" fmla="*/ 1184 h 2204"/>
                <a:gd name="T12" fmla="*/ 80 w 731"/>
                <a:gd name="T13" fmla="*/ 1475 h 2204"/>
                <a:gd name="T14" fmla="*/ 25 w 731"/>
                <a:gd name="T15" fmla="*/ 1679 h 2204"/>
                <a:gd name="T16" fmla="*/ 190 w 731"/>
                <a:gd name="T17" fmla="*/ 2157 h 2204"/>
                <a:gd name="T18" fmla="*/ 308 w 731"/>
                <a:gd name="T19" fmla="*/ 2204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33CC33"/>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eaLnBrk="0" hangingPunct="0">
                <a:defRPr/>
              </a:pPr>
              <a:endParaRPr lang="en-US" sz="1600" b="0">
                <a:solidFill>
                  <a:srgbClr val="FFFFFF"/>
                </a:solidFill>
                <a:latin typeface="Times New Roman" charset="0"/>
              </a:endParaRPr>
            </a:p>
          </p:txBody>
        </p:sp>
        <p:sp>
          <p:nvSpPr>
            <p:cNvPr id="1360906" name="Rectangle 10"/>
            <p:cNvSpPr>
              <a:spLocks noChangeArrowheads="1"/>
            </p:cNvSpPr>
            <p:nvPr/>
          </p:nvSpPr>
          <p:spPr bwMode="auto">
            <a:xfrm>
              <a:off x="1008" y="500"/>
              <a:ext cx="4320" cy="3312"/>
            </a:xfrm>
            <a:prstGeom prst="rect">
              <a:avLst/>
            </a:prstGeom>
            <a:gradFill rotWithShape="0">
              <a:gsLst>
                <a:gs pos="0">
                  <a:srgbClr val="0331B3"/>
                </a:gs>
                <a:gs pos="100000">
                  <a:srgbClr val="0331B3">
                    <a:gamma/>
                    <a:shade val="46275"/>
                    <a:invGamma/>
                  </a:srgbClr>
                </a:gs>
              </a:gsLst>
              <a:path path="shape">
                <a:fillToRect l="50000" t="50000" r="50000" b="50000"/>
              </a:path>
            </a:gradFill>
            <a:ln w="76200">
              <a:solidFill>
                <a:schemeClr val="accent2"/>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0000"/>
                </a:solidFill>
                <a:latin typeface="Comic Sans MS" charset="0"/>
              </a:endParaRPr>
            </a:p>
          </p:txBody>
        </p:sp>
        <p:sp>
          <p:nvSpPr>
            <p:cNvPr id="1360907" name="Freeform 11"/>
            <p:cNvSpPr>
              <a:spLocks/>
            </p:cNvSpPr>
            <p:nvPr/>
          </p:nvSpPr>
          <p:spPr bwMode="auto">
            <a:xfrm>
              <a:off x="1018" y="541"/>
              <a:ext cx="1021" cy="1921"/>
            </a:xfrm>
            <a:custGeom>
              <a:avLst/>
              <a:gdLst>
                <a:gd name="T0" fmla="*/ 984 w 1021"/>
                <a:gd name="T1" fmla="*/ 24 h 1921"/>
                <a:gd name="T2" fmla="*/ 996 w 1021"/>
                <a:gd name="T3" fmla="*/ 72 h 1921"/>
                <a:gd name="T4" fmla="*/ 1008 w 1021"/>
                <a:gd name="T5" fmla="*/ 120 h 1921"/>
                <a:gd name="T6" fmla="*/ 1020 w 1021"/>
                <a:gd name="T7" fmla="*/ 180 h 1921"/>
                <a:gd name="T8" fmla="*/ 1020 w 1021"/>
                <a:gd name="T9" fmla="*/ 240 h 1921"/>
                <a:gd name="T10" fmla="*/ 1020 w 1021"/>
                <a:gd name="T11" fmla="*/ 300 h 1921"/>
                <a:gd name="T12" fmla="*/ 1020 w 1021"/>
                <a:gd name="T13" fmla="*/ 348 h 1921"/>
                <a:gd name="T14" fmla="*/ 1020 w 1021"/>
                <a:gd name="T15" fmla="*/ 396 h 1921"/>
                <a:gd name="T16" fmla="*/ 1008 w 1021"/>
                <a:gd name="T17" fmla="*/ 456 h 1921"/>
                <a:gd name="T18" fmla="*/ 996 w 1021"/>
                <a:gd name="T19" fmla="*/ 516 h 1921"/>
                <a:gd name="T20" fmla="*/ 996 w 1021"/>
                <a:gd name="T21" fmla="*/ 564 h 1921"/>
                <a:gd name="T22" fmla="*/ 972 w 1021"/>
                <a:gd name="T23" fmla="*/ 636 h 1921"/>
                <a:gd name="T24" fmla="*/ 972 w 1021"/>
                <a:gd name="T25" fmla="*/ 696 h 1921"/>
                <a:gd name="T26" fmla="*/ 948 w 1021"/>
                <a:gd name="T27" fmla="*/ 744 h 1921"/>
                <a:gd name="T28" fmla="*/ 936 w 1021"/>
                <a:gd name="T29" fmla="*/ 792 h 1921"/>
                <a:gd name="T30" fmla="*/ 924 w 1021"/>
                <a:gd name="T31" fmla="*/ 864 h 1921"/>
                <a:gd name="T32" fmla="*/ 900 w 1021"/>
                <a:gd name="T33" fmla="*/ 912 h 1921"/>
                <a:gd name="T34" fmla="*/ 888 w 1021"/>
                <a:gd name="T35" fmla="*/ 960 h 1921"/>
                <a:gd name="T36" fmla="*/ 864 w 1021"/>
                <a:gd name="T37" fmla="*/ 1020 h 1921"/>
                <a:gd name="T38" fmla="*/ 840 w 1021"/>
                <a:gd name="T39" fmla="*/ 1068 h 1921"/>
                <a:gd name="T40" fmla="*/ 828 w 1021"/>
                <a:gd name="T41" fmla="*/ 1116 h 1921"/>
                <a:gd name="T42" fmla="*/ 792 w 1021"/>
                <a:gd name="T43" fmla="*/ 1176 h 1921"/>
                <a:gd name="T44" fmla="*/ 768 w 1021"/>
                <a:gd name="T45" fmla="*/ 1224 h 1921"/>
                <a:gd name="T46" fmla="*/ 732 w 1021"/>
                <a:gd name="T47" fmla="*/ 1284 h 1921"/>
                <a:gd name="T48" fmla="*/ 696 w 1021"/>
                <a:gd name="T49" fmla="*/ 1332 h 1921"/>
                <a:gd name="T50" fmla="*/ 660 w 1021"/>
                <a:gd name="T51" fmla="*/ 1380 h 1921"/>
                <a:gd name="T52" fmla="*/ 636 w 1021"/>
                <a:gd name="T53" fmla="*/ 1428 h 1921"/>
                <a:gd name="T54" fmla="*/ 600 w 1021"/>
                <a:gd name="T55" fmla="*/ 1476 h 1921"/>
                <a:gd name="T56" fmla="*/ 564 w 1021"/>
                <a:gd name="T57" fmla="*/ 1524 h 1921"/>
                <a:gd name="T58" fmla="*/ 540 w 1021"/>
                <a:gd name="T59" fmla="*/ 1560 h 1921"/>
                <a:gd name="T60" fmla="*/ 516 w 1021"/>
                <a:gd name="T61" fmla="*/ 1608 h 1921"/>
                <a:gd name="T62" fmla="*/ 480 w 1021"/>
                <a:gd name="T63" fmla="*/ 1644 h 1921"/>
                <a:gd name="T64" fmla="*/ 432 w 1021"/>
                <a:gd name="T65" fmla="*/ 1692 h 1921"/>
                <a:gd name="T66" fmla="*/ 396 w 1021"/>
                <a:gd name="T67" fmla="*/ 1728 h 1921"/>
                <a:gd name="T68" fmla="*/ 336 w 1021"/>
                <a:gd name="T69" fmla="*/ 1764 h 1921"/>
                <a:gd name="T70" fmla="*/ 288 w 1021"/>
                <a:gd name="T71" fmla="*/ 1800 h 1921"/>
                <a:gd name="T72" fmla="*/ 228 w 1021"/>
                <a:gd name="T73" fmla="*/ 1836 h 1921"/>
                <a:gd name="T74" fmla="*/ 168 w 1021"/>
                <a:gd name="T75" fmla="*/ 1860 h 1921"/>
                <a:gd name="T76" fmla="*/ 96 w 1021"/>
                <a:gd name="T77" fmla="*/ 1884 h 1921"/>
                <a:gd name="T78" fmla="*/ 48 w 1021"/>
                <a:gd name="T79" fmla="*/ 1908 h 1921"/>
                <a:gd name="T80" fmla="*/ 0 w 1021"/>
                <a:gd name="T81" fmla="*/ 1920 h 1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1" h="1921">
                  <a:moveTo>
                    <a:pt x="984" y="0"/>
                  </a:moveTo>
                  <a:lnTo>
                    <a:pt x="984" y="24"/>
                  </a:lnTo>
                  <a:lnTo>
                    <a:pt x="996" y="48"/>
                  </a:lnTo>
                  <a:lnTo>
                    <a:pt x="996" y="72"/>
                  </a:lnTo>
                  <a:lnTo>
                    <a:pt x="1008" y="96"/>
                  </a:lnTo>
                  <a:lnTo>
                    <a:pt x="1008" y="120"/>
                  </a:lnTo>
                  <a:lnTo>
                    <a:pt x="1020" y="156"/>
                  </a:lnTo>
                  <a:lnTo>
                    <a:pt x="1020" y="180"/>
                  </a:lnTo>
                  <a:lnTo>
                    <a:pt x="1020" y="216"/>
                  </a:lnTo>
                  <a:lnTo>
                    <a:pt x="1020" y="240"/>
                  </a:lnTo>
                  <a:lnTo>
                    <a:pt x="1020" y="264"/>
                  </a:lnTo>
                  <a:lnTo>
                    <a:pt x="1020" y="300"/>
                  </a:lnTo>
                  <a:lnTo>
                    <a:pt x="1020" y="324"/>
                  </a:lnTo>
                  <a:lnTo>
                    <a:pt x="1020" y="348"/>
                  </a:lnTo>
                  <a:lnTo>
                    <a:pt x="1020" y="372"/>
                  </a:lnTo>
                  <a:lnTo>
                    <a:pt x="1020" y="396"/>
                  </a:lnTo>
                  <a:lnTo>
                    <a:pt x="1020" y="432"/>
                  </a:lnTo>
                  <a:lnTo>
                    <a:pt x="1008" y="456"/>
                  </a:lnTo>
                  <a:lnTo>
                    <a:pt x="1008" y="492"/>
                  </a:lnTo>
                  <a:lnTo>
                    <a:pt x="996" y="516"/>
                  </a:lnTo>
                  <a:lnTo>
                    <a:pt x="996" y="540"/>
                  </a:lnTo>
                  <a:lnTo>
                    <a:pt x="996" y="564"/>
                  </a:lnTo>
                  <a:lnTo>
                    <a:pt x="984" y="600"/>
                  </a:lnTo>
                  <a:lnTo>
                    <a:pt x="972" y="636"/>
                  </a:lnTo>
                  <a:lnTo>
                    <a:pt x="972" y="672"/>
                  </a:lnTo>
                  <a:lnTo>
                    <a:pt x="972" y="696"/>
                  </a:lnTo>
                  <a:lnTo>
                    <a:pt x="960" y="720"/>
                  </a:lnTo>
                  <a:lnTo>
                    <a:pt x="948" y="744"/>
                  </a:lnTo>
                  <a:lnTo>
                    <a:pt x="936" y="768"/>
                  </a:lnTo>
                  <a:lnTo>
                    <a:pt x="936" y="792"/>
                  </a:lnTo>
                  <a:lnTo>
                    <a:pt x="924" y="828"/>
                  </a:lnTo>
                  <a:lnTo>
                    <a:pt x="924" y="864"/>
                  </a:lnTo>
                  <a:lnTo>
                    <a:pt x="912" y="888"/>
                  </a:lnTo>
                  <a:lnTo>
                    <a:pt x="900" y="912"/>
                  </a:lnTo>
                  <a:lnTo>
                    <a:pt x="900" y="936"/>
                  </a:lnTo>
                  <a:lnTo>
                    <a:pt x="888" y="960"/>
                  </a:lnTo>
                  <a:lnTo>
                    <a:pt x="876" y="984"/>
                  </a:lnTo>
                  <a:lnTo>
                    <a:pt x="864" y="1020"/>
                  </a:lnTo>
                  <a:lnTo>
                    <a:pt x="852" y="1044"/>
                  </a:lnTo>
                  <a:lnTo>
                    <a:pt x="840" y="1068"/>
                  </a:lnTo>
                  <a:lnTo>
                    <a:pt x="828" y="1092"/>
                  </a:lnTo>
                  <a:lnTo>
                    <a:pt x="828" y="1116"/>
                  </a:lnTo>
                  <a:lnTo>
                    <a:pt x="804" y="1152"/>
                  </a:lnTo>
                  <a:lnTo>
                    <a:pt x="792" y="1176"/>
                  </a:lnTo>
                  <a:lnTo>
                    <a:pt x="780" y="1200"/>
                  </a:lnTo>
                  <a:lnTo>
                    <a:pt x="768" y="1224"/>
                  </a:lnTo>
                  <a:lnTo>
                    <a:pt x="744" y="1236"/>
                  </a:lnTo>
                  <a:lnTo>
                    <a:pt x="732" y="1284"/>
                  </a:lnTo>
                  <a:lnTo>
                    <a:pt x="708" y="1296"/>
                  </a:lnTo>
                  <a:lnTo>
                    <a:pt x="696" y="1332"/>
                  </a:lnTo>
                  <a:lnTo>
                    <a:pt x="684" y="1356"/>
                  </a:lnTo>
                  <a:lnTo>
                    <a:pt x="660" y="1380"/>
                  </a:lnTo>
                  <a:lnTo>
                    <a:pt x="648" y="1404"/>
                  </a:lnTo>
                  <a:lnTo>
                    <a:pt x="636" y="1428"/>
                  </a:lnTo>
                  <a:lnTo>
                    <a:pt x="624" y="1452"/>
                  </a:lnTo>
                  <a:lnTo>
                    <a:pt x="600" y="1476"/>
                  </a:lnTo>
                  <a:lnTo>
                    <a:pt x="588" y="1500"/>
                  </a:lnTo>
                  <a:lnTo>
                    <a:pt x="564" y="1524"/>
                  </a:lnTo>
                  <a:lnTo>
                    <a:pt x="564" y="1548"/>
                  </a:lnTo>
                  <a:lnTo>
                    <a:pt x="540" y="1560"/>
                  </a:lnTo>
                  <a:lnTo>
                    <a:pt x="528" y="1584"/>
                  </a:lnTo>
                  <a:lnTo>
                    <a:pt x="516" y="1608"/>
                  </a:lnTo>
                  <a:lnTo>
                    <a:pt x="492" y="1620"/>
                  </a:lnTo>
                  <a:lnTo>
                    <a:pt x="480" y="1644"/>
                  </a:lnTo>
                  <a:lnTo>
                    <a:pt x="456" y="1668"/>
                  </a:lnTo>
                  <a:lnTo>
                    <a:pt x="432" y="1692"/>
                  </a:lnTo>
                  <a:lnTo>
                    <a:pt x="408" y="1704"/>
                  </a:lnTo>
                  <a:lnTo>
                    <a:pt x="396" y="1728"/>
                  </a:lnTo>
                  <a:lnTo>
                    <a:pt x="360" y="1752"/>
                  </a:lnTo>
                  <a:lnTo>
                    <a:pt x="336" y="1764"/>
                  </a:lnTo>
                  <a:lnTo>
                    <a:pt x="312" y="1788"/>
                  </a:lnTo>
                  <a:lnTo>
                    <a:pt x="288" y="1800"/>
                  </a:lnTo>
                  <a:lnTo>
                    <a:pt x="252" y="1824"/>
                  </a:lnTo>
                  <a:lnTo>
                    <a:pt x="228" y="1836"/>
                  </a:lnTo>
                  <a:lnTo>
                    <a:pt x="192" y="1848"/>
                  </a:lnTo>
                  <a:lnTo>
                    <a:pt x="168" y="1860"/>
                  </a:lnTo>
                  <a:lnTo>
                    <a:pt x="132" y="1884"/>
                  </a:lnTo>
                  <a:lnTo>
                    <a:pt x="96" y="1884"/>
                  </a:lnTo>
                  <a:lnTo>
                    <a:pt x="72" y="1896"/>
                  </a:lnTo>
                  <a:lnTo>
                    <a:pt x="48" y="1908"/>
                  </a:lnTo>
                  <a:lnTo>
                    <a:pt x="24" y="1920"/>
                  </a:lnTo>
                  <a:lnTo>
                    <a:pt x="0" y="1920"/>
                  </a:lnTo>
                </a:path>
              </a:pathLst>
            </a:custGeom>
            <a:noFill/>
            <a:ln w="25400" cap="rnd" cmpd="sng">
              <a:solidFill>
                <a:srgbClr val="0080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60908" name="Freeform 12"/>
            <p:cNvSpPr>
              <a:spLocks/>
            </p:cNvSpPr>
            <p:nvPr/>
          </p:nvSpPr>
          <p:spPr bwMode="auto">
            <a:xfrm>
              <a:off x="4404" y="2506"/>
              <a:ext cx="901" cy="1321"/>
            </a:xfrm>
            <a:custGeom>
              <a:avLst/>
              <a:gdLst>
                <a:gd name="T0" fmla="*/ 900 w 901"/>
                <a:gd name="T1" fmla="*/ 0 h 1321"/>
                <a:gd name="T2" fmla="*/ 876 w 901"/>
                <a:gd name="T3" fmla="*/ 12 h 1321"/>
                <a:gd name="T4" fmla="*/ 852 w 901"/>
                <a:gd name="T5" fmla="*/ 24 h 1321"/>
                <a:gd name="T6" fmla="*/ 828 w 901"/>
                <a:gd name="T7" fmla="*/ 36 h 1321"/>
                <a:gd name="T8" fmla="*/ 804 w 901"/>
                <a:gd name="T9" fmla="*/ 48 h 1321"/>
                <a:gd name="T10" fmla="*/ 780 w 901"/>
                <a:gd name="T11" fmla="*/ 60 h 1321"/>
                <a:gd name="T12" fmla="*/ 768 w 901"/>
                <a:gd name="T13" fmla="*/ 84 h 1321"/>
                <a:gd name="T14" fmla="*/ 744 w 901"/>
                <a:gd name="T15" fmla="*/ 96 h 1321"/>
                <a:gd name="T16" fmla="*/ 720 w 901"/>
                <a:gd name="T17" fmla="*/ 120 h 1321"/>
                <a:gd name="T18" fmla="*/ 696 w 901"/>
                <a:gd name="T19" fmla="*/ 132 h 1321"/>
                <a:gd name="T20" fmla="*/ 684 w 901"/>
                <a:gd name="T21" fmla="*/ 156 h 1321"/>
                <a:gd name="T22" fmla="*/ 660 w 901"/>
                <a:gd name="T23" fmla="*/ 168 h 1321"/>
                <a:gd name="T24" fmla="*/ 648 w 901"/>
                <a:gd name="T25" fmla="*/ 192 h 1321"/>
                <a:gd name="T26" fmla="*/ 624 w 901"/>
                <a:gd name="T27" fmla="*/ 216 h 1321"/>
                <a:gd name="T28" fmla="*/ 612 w 901"/>
                <a:gd name="T29" fmla="*/ 240 h 1321"/>
                <a:gd name="T30" fmla="*/ 588 w 901"/>
                <a:gd name="T31" fmla="*/ 252 h 1321"/>
                <a:gd name="T32" fmla="*/ 576 w 901"/>
                <a:gd name="T33" fmla="*/ 276 h 1321"/>
                <a:gd name="T34" fmla="*/ 552 w 901"/>
                <a:gd name="T35" fmla="*/ 288 h 1321"/>
                <a:gd name="T36" fmla="*/ 528 w 901"/>
                <a:gd name="T37" fmla="*/ 312 h 1321"/>
                <a:gd name="T38" fmla="*/ 516 w 901"/>
                <a:gd name="T39" fmla="*/ 336 h 1321"/>
                <a:gd name="T40" fmla="*/ 492 w 901"/>
                <a:gd name="T41" fmla="*/ 360 h 1321"/>
                <a:gd name="T42" fmla="*/ 468 w 901"/>
                <a:gd name="T43" fmla="*/ 372 h 1321"/>
                <a:gd name="T44" fmla="*/ 456 w 901"/>
                <a:gd name="T45" fmla="*/ 396 h 1321"/>
                <a:gd name="T46" fmla="*/ 432 w 901"/>
                <a:gd name="T47" fmla="*/ 420 h 1321"/>
                <a:gd name="T48" fmla="*/ 408 w 901"/>
                <a:gd name="T49" fmla="*/ 444 h 1321"/>
                <a:gd name="T50" fmla="*/ 396 w 901"/>
                <a:gd name="T51" fmla="*/ 468 h 1321"/>
                <a:gd name="T52" fmla="*/ 372 w 901"/>
                <a:gd name="T53" fmla="*/ 492 h 1321"/>
                <a:gd name="T54" fmla="*/ 360 w 901"/>
                <a:gd name="T55" fmla="*/ 516 h 1321"/>
                <a:gd name="T56" fmla="*/ 336 w 901"/>
                <a:gd name="T57" fmla="*/ 540 h 1321"/>
                <a:gd name="T58" fmla="*/ 324 w 901"/>
                <a:gd name="T59" fmla="*/ 564 h 1321"/>
                <a:gd name="T60" fmla="*/ 312 w 901"/>
                <a:gd name="T61" fmla="*/ 588 h 1321"/>
                <a:gd name="T62" fmla="*/ 288 w 901"/>
                <a:gd name="T63" fmla="*/ 624 h 1321"/>
                <a:gd name="T64" fmla="*/ 276 w 901"/>
                <a:gd name="T65" fmla="*/ 648 h 1321"/>
                <a:gd name="T66" fmla="*/ 264 w 901"/>
                <a:gd name="T67" fmla="*/ 684 h 1321"/>
                <a:gd name="T68" fmla="*/ 240 w 901"/>
                <a:gd name="T69" fmla="*/ 708 h 1321"/>
                <a:gd name="T70" fmla="*/ 228 w 901"/>
                <a:gd name="T71" fmla="*/ 732 h 1321"/>
                <a:gd name="T72" fmla="*/ 216 w 901"/>
                <a:gd name="T73" fmla="*/ 756 h 1321"/>
                <a:gd name="T74" fmla="*/ 204 w 901"/>
                <a:gd name="T75" fmla="*/ 780 h 1321"/>
                <a:gd name="T76" fmla="*/ 192 w 901"/>
                <a:gd name="T77" fmla="*/ 804 h 1321"/>
                <a:gd name="T78" fmla="*/ 180 w 901"/>
                <a:gd name="T79" fmla="*/ 828 h 1321"/>
                <a:gd name="T80" fmla="*/ 168 w 901"/>
                <a:gd name="T81" fmla="*/ 852 h 1321"/>
                <a:gd name="T82" fmla="*/ 156 w 901"/>
                <a:gd name="T83" fmla="*/ 876 h 1321"/>
                <a:gd name="T84" fmla="*/ 144 w 901"/>
                <a:gd name="T85" fmla="*/ 900 h 1321"/>
                <a:gd name="T86" fmla="*/ 132 w 901"/>
                <a:gd name="T87" fmla="*/ 924 h 1321"/>
                <a:gd name="T88" fmla="*/ 120 w 901"/>
                <a:gd name="T89" fmla="*/ 948 h 1321"/>
                <a:gd name="T90" fmla="*/ 120 w 901"/>
                <a:gd name="T91" fmla="*/ 972 h 1321"/>
                <a:gd name="T92" fmla="*/ 108 w 901"/>
                <a:gd name="T93" fmla="*/ 996 h 1321"/>
                <a:gd name="T94" fmla="*/ 96 w 901"/>
                <a:gd name="T95" fmla="*/ 1020 h 1321"/>
                <a:gd name="T96" fmla="*/ 96 w 901"/>
                <a:gd name="T97" fmla="*/ 1044 h 1321"/>
                <a:gd name="T98" fmla="*/ 84 w 901"/>
                <a:gd name="T99" fmla="*/ 1068 h 1321"/>
                <a:gd name="T100" fmla="*/ 72 w 901"/>
                <a:gd name="T101" fmla="*/ 1092 h 1321"/>
                <a:gd name="T102" fmla="*/ 60 w 901"/>
                <a:gd name="T103" fmla="*/ 1116 h 1321"/>
                <a:gd name="T104" fmla="*/ 60 w 901"/>
                <a:gd name="T105" fmla="*/ 1140 h 1321"/>
                <a:gd name="T106" fmla="*/ 48 w 901"/>
                <a:gd name="T107" fmla="*/ 1164 h 1321"/>
                <a:gd name="T108" fmla="*/ 36 w 901"/>
                <a:gd name="T109" fmla="*/ 1188 h 1321"/>
                <a:gd name="T110" fmla="*/ 36 w 901"/>
                <a:gd name="T111" fmla="*/ 1212 h 1321"/>
                <a:gd name="T112" fmla="*/ 24 w 901"/>
                <a:gd name="T113" fmla="*/ 1236 h 1321"/>
                <a:gd name="T114" fmla="*/ 12 w 901"/>
                <a:gd name="T115" fmla="*/ 1260 h 1321"/>
                <a:gd name="T116" fmla="*/ 12 w 901"/>
                <a:gd name="T117" fmla="*/ 1296 h 1321"/>
                <a:gd name="T118" fmla="*/ 0 w 901"/>
                <a:gd name="T119" fmla="*/ 1320 h 1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01" h="1321">
                  <a:moveTo>
                    <a:pt x="900" y="0"/>
                  </a:moveTo>
                  <a:lnTo>
                    <a:pt x="876" y="12"/>
                  </a:lnTo>
                  <a:lnTo>
                    <a:pt x="852" y="24"/>
                  </a:lnTo>
                  <a:lnTo>
                    <a:pt x="828" y="36"/>
                  </a:lnTo>
                  <a:lnTo>
                    <a:pt x="804" y="48"/>
                  </a:lnTo>
                  <a:lnTo>
                    <a:pt x="780" y="60"/>
                  </a:lnTo>
                  <a:lnTo>
                    <a:pt x="768" y="84"/>
                  </a:lnTo>
                  <a:lnTo>
                    <a:pt x="744" y="96"/>
                  </a:lnTo>
                  <a:lnTo>
                    <a:pt x="720" y="120"/>
                  </a:lnTo>
                  <a:lnTo>
                    <a:pt x="696" y="132"/>
                  </a:lnTo>
                  <a:lnTo>
                    <a:pt x="684" y="156"/>
                  </a:lnTo>
                  <a:lnTo>
                    <a:pt x="660" y="168"/>
                  </a:lnTo>
                  <a:lnTo>
                    <a:pt x="648" y="192"/>
                  </a:lnTo>
                  <a:lnTo>
                    <a:pt x="624" y="216"/>
                  </a:lnTo>
                  <a:lnTo>
                    <a:pt x="612" y="240"/>
                  </a:lnTo>
                  <a:lnTo>
                    <a:pt x="588" y="252"/>
                  </a:lnTo>
                  <a:lnTo>
                    <a:pt x="576" y="276"/>
                  </a:lnTo>
                  <a:lnTo>
                    <a:pt x="552" y="288"/>
                  </a:lnTo>
                  <a:lnTo>
                    <a:pt x="528" y="312"/>
                  </a:lnTo>
                  <a:lnTo>
                    <a:pt x="516" y="336"/>
                  </a:lnTo>
                  <a:lnTo>
                    <a:pt x="492" y="360"/>
                  </a:lnTo>
                  <a:lnTo>
                    <a:pt x="468" y="372"/>
                  </a:lnTo>
                  <a:lnTo>
                    <a:pt x="456" y="396"/>
                  </a:lnTo>
                  <a:lnTo>
                    <a:pt x="432" y="420"/>
                  </a:lnTo>
                  <a:lnTo>
                    <a:pt x="408" y="444"/>
                  </a:lnTo>
                  <a:lnTo>
                    <a:pt x="396" y="468"/>
                  </a:lnTo>
                  <a:lnTo>
                    <a:pt x="372" y="492"/>
                  </a:lnTo>
                  <a:lnTo>
                    <a:pt x="360" y="516"/>
                  </a:lnTo>
                  <a:lnTo>
                    <a:pt x="336" y="540"/>
                  </a:lnTo>
                  <a:lnTo>
                    <a:pt x="324" y="564"/>
                  </a:lnTo>
                  <a:lnTo>
                    <a:pt x="312" y="588"/>
                  </a:lnTo>
                  <a:lnTo>
                    <a:pt x="288" y="624"/>
                  </a:lnTo>
                  <a:lnTo>
                    <a:pt x="276" y="648"/>
                  </a:lnTo>
                  <a:lnTo>
                    <a:pt x="264" y="684"/>
                  </a:lnTo>
                  <a:lnTo>
                    <a:pt x="240" y="708"/>
                  </a:lnTo>
                  <a:lnTo>
                    <a:pt x="228" y="732"/>
                  </a:lnTo>
                  <a:lnTo>
                    <a:pt x="216" y="756"/>
                  </a:lnTo>
                  <a:lnTo>
                    <a:pt x="204" y="780"/>
                  </a:lnTo>
                  <a:lnTo>
                    <a:pt x="192" y="804"/>
                  </a:lnTo>
                  <a:lnTo>
                    <a:pt x="180" y="828"/>
                  </a:lnTo>
                  <a:lnTo>
                    <a:pt x="168" y="852"/>
                  </a:lnTo>
                  <a:lnTo>
                    <a:pt x="156" y="876"/>
                  </a:lnTo>
                  <a:lnTo>
                    <a:pt x="144" y="900"/>
                  </a:lnTo>
                  <a:lnTo>
                    <a:pt x="132" y="924"/>
                  </a:lnTo>
                  <a:lnTo>
                    <a:pt x="120" y="948"/>
                  </a:lnTo>
                  <a:lnTo>
                    <a:pt x="120" y="972"/>
                  </a:lnTo>
                  <a:lnTo>
                    <a:pt x="108" y="996"/>
                  </a:lnTo>
                  <a:lnTo>
                    <a:pt x="96" y="1020"/>
                  </a:lnTo>
                  <a:lnTo>
                    <a:pt x="96" y="1044"/>
                  </a:lnTo>
                  <a:lnTo>
                    <a:pt x="84" y="1068"/>
                  </a:lnTo>
                  <a:lnTo>
                    <a:pt x="72" y="1092"/>
                  </a:lnTo>
                  <a:lnTo>
                    <a:pt x="60" y="1116"/>
                  </a:lnTo>
                  <a:lnTo>
                    <a:pt x="60" y="1140"/>
                  </a:lnTo>
                  <a:lnTo>
                    <a:pt x="48" y="1164"/>
                  </a:lnTo>
                  <a:lnTo>
                    <a:pt x="36" y="1188"/>
                  </a:lnTo>
                  <a:lnTo>
                    <a:pt x="36" y="1212"/>
                  </a:lnTo>
                  <a:lnTo>
                    <a:pt x="24" y="1236"/>
                  </a:lnTo>
                  <a:lnTo>
                    <a:pt x="12" y="1260"/>
                  </a:lnTo>
                  <a:lnTo>
                    <a:pt x="12" y="1296"/>
                  </a:lnTo>
                  <a:lnTo>
                    <a:pt x="0" y="1320"/>
                  </a:lnTo>
                </a:path>
              </a:pathLst>
            </a:custGeom>
            <a:noFill/>
            <a:ln w="25400" cap="rnd" cmpd="sng">
              <a:solidFill>
                <a:srgbClr val="0080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60909" name="Freeform 13"/>
            <p:cNvSpPr>
              <a:spLocks/>
            </p:cNvSpPr>
            <p:nvPr/>
          </p:nvSpPr>
          <p:spPr bwMode="auto">
            <a:xfrm>
              <a:off x="2244" y="1068"/>
              <a:ext cx="2581" cy="1837"/>
            </a:xfrm>
            <a:custGeom>
              <a:avLst/>
              <a:gdLst>
                <a:gd name="T0" fmla="*/ 2555 w 2581"/>
                <a:gd name="T1" fmla="*/ 1824 h 1837"/>
                <a:gd name="T2" fmla="*/ 2494 w 2581"/>
                <a:gd name="T3" fmla="*/ 1800 h 1837"/>
                <a:gd name="T4" fmla="*/ 2444 w 2581"/>
                <a:gd name="T5" fmla="*/ 1787 h 1837"/>
                <a:gd name="T6" fmla="*/ 2395 w 2581"/>
                <a:gd name="T7" fmla="*/ 1763 h 1837"/>
                <a:gd name="T8" fmla="*/ 2345 w 2581"/>
                <a:gd name="T9" fmla="*/ 1727 h 1837"/>
                <a:gd name="T10" fmla="*/ 2296 w 2581"/>
                <a:gd name="T11" fmla="*/ 1702 h 1837"/>
                <a:gd name="T12" fmla="*/ 2247 w 2581"/>
                <a:gd name="T13" fmla="*/ 1678 h 1837"/>
                <a:gd name="T14" fmla="*/ 2185 w 2581"/>
                <a:gd name="T15" fmla="*/ 1641 h 1837"/>
                <a:gd name="T16" fmla="*/ 2123 w 2581"/>
                <a:gd name="T17" fmla="*/ 1605 h 1837"/>
                <a:gd name="T18" fmla="*/ 2074 w 2581"/>
                <a:gd name="T19" fmla="*/ 1581 h 1837"/>
                <a:gd name="T20" fmla="*/ 2024 w 2581"/>
                <a:gd name="T21" fmla="*/ 1556 h 1837"/>
                <a:gd name="T22" fmla="*/ 1975 w 2581"/>
                <a:gd name="T23" fmla="*/ 1520 h 1837"/>
                <a:gd name="T24" fmla="*/ 1926 w 2581"/>
                <a:gd name="T25" fmla="*/ 1496 h 1837"/>
                <a:gd name="T26" fmla="*/ 1889 w 2581"/>
                <a:gd name="T27" fmla="*/ 1471 h 1837"/>
                <a:gd name="T28" fmla="*/ 1827 w 2581"/>
                <a:gd name="T29" fmla="*/ 1423 h 1837"/>
                <a:gd name="T30" fmla="*/ 1778 w 2581"/>
                <a:gd name="T31" fmla="*/ 1410 h 1837"/>
                <a:gd name="T32" fmla="*/ 1728 w 2581"/>
                <a:gd name="T33" fmla="*/ 1362 h 1837"/>
                <a:gd name="T34" fmla="*/ 1679 w 2581"/>
                <a:gd name="T35" fmla="*/ 1337 h 1837"/>
                <a:gd name="T36" fmla="*/ 1629 w 2581"/>
                <a:gd name="T37" fmla="*/ 1301 h 1837"/>
                <a:gd name="T38" fmla="*/ 1555 w 2581"/>
                <a:gd name="T39" fmla="*/ 1240 h 1837"/>
                <a:gd name="T40" fmla="*/ 1506 w 2581"/>
                <a:gd name="T41" fmla="*/ 1216 h 1837"/>
                <a:gd name="T42" fmla="*/ 1457 w 2581"/>
                <a:gd name="T43" fmla="*/ 1167 h 1837"/>
                <a:gd name="T44" fmla="*/ 1395 w 2581"/>
                <a:gd name="T45" fmla="*/ 1106 h 1837"/>
                <a:gd name="T46" fmla="*/ 1358 w 2581"/>
                <a:gd name="T47" fmla="*/ 1058 h 1837"/>
                <a:gd name="T48" fmla="*/ 1333 w 2581"/>
                <a:gd name="T49" fmla="*/ 1009 h 1837"/>
                <a:gd name="T50" fmla="*/ 1296 w 2581"/>
                <a:gd name="T51" fmla="*/ 961 h 1837"/>
                <a:gd name="T52" fmla="*/ 1234 w 2581"/>
                <a:gd name="T53" fmla="*/ 912 h 1837"/>
                <a:gd name="T54" fmla="*/ 1173 w 2581"/>
                <a:gd name="T55" fmla="*/ 851 h 1837"/>
                <a:gd name="T56" fmla="*/ 1136 w 2581"/>
                <a:gd name="T57" fmla="*/ 815 h 1837"/>
                <a:gd name="T58" fmla="*/ 1099 w 2581"/>
                <a:gd name="T59" fmla="*/ 766 h 1837"/>
                <a:gd name="T60" fmla="*/ 1062 w 2581"/>
                <a:gd name="T61" fmla="*/ 730 h 1837"/>
                <a:gd name="T62" fmla="*/ 1012 w 2581"/>
                <a:gd name="T63" fmla="*/ 681 h 1837"/>
                <a:gd name="T64" fmla="*/ 963 w 2581"/>
                <a:gd name="T65" fmla="*/ 644 h 1837"/>
                <a:gd name="T66" fmla="*/ 938 w 2581"/>
                <a:gd name="T67" fmla="*/ 596 h 1837"/>
                <a:gd name="T68" fmla="*/ 901 w 2581"/>
                <a:gd name="T69" fmla="*/ 559 h 1837"/>
                <a:gd name="T70" fmla="*/ 876 w 2581"/>
                <a:gd name="T71" fmla="*/ 511 h 1837"/>
                <a:gd name="T72" fmla="*/ 852 w 2581"/>
                <a:gd name="T73" fmla="*/ 462 h 1837"/>
                <a:gd name="T74" fmla="*/ 815 w 2581"/>
                <a:gd name="T75" fmla="*/ 413 h 1837"/>
                <a:gd name="T76" fmla="*/ 790 w 2581"/>
                <a:gd name="T77" fmla="*/ 365 h 1837"/>
                <a:gd name="T78" fmla="*/ 753 w 2581"/>
                <a:gd name="T79" fmla="*/ 328 h 1837"/>
                <a:gd name="T80" fmla="*/ 704 w 2581"/>
                <a:gd name="T81" fmla="*/ 267 h 1837"/>
                <a:gd name="T82" fmla="*/ 667 w 2581"/>
                <a:gd name="T83" fmla="*/ 219 h 1837"/>
                <a:gd name="T84" fmla="*/ 630 w 2581"/>
                <a:gd name="T85" fmla="*/ 182 h 1837"/>
                <a:gd name="T86" fmla="*/ 580 w 2581"/>
                <a:gd name="T87" fmla="*/ 146 h 1837"/>
                <a:gd name="T88" fmla="*/ 543 w 2581"/>
                <a:gd name="T89" fmla="*/ 122 h 1837"/>
                <a:gd name="T90" fmla="*/ 494 w 2581"/>
                <a:gd name="T91" fmla="*/ 73 h 1837"/>
                <a:gd name="T92" fmla="*/ 444 w 2581"/>
                <a:gd name="T93" fmla="*/ 61 h 1837"/>
                <a:gd name="T94" fmla="*/ 383 w 2581"/>
                <a:gd name="T95" fmla="*/ 36 h 1837"/>
                <a:gd name="T96" fmla="*/ 321 w 2581"/>
                <a:gd name="T97" fmla="*/ 24 h 1837"/>
                <a:gd name="T98" fmla="*/ 272 w 2581"/>
                <a:gd name="T99" fmla="*/ 12 h 1837"/>
                <a:gd name="T100" fmla="*/ 222 w 2581"/>
                <a:gd name="T101" fmla="*/ 0 h 1837"/>
                <a:gd name="T102" fmla="*/ 173 w 2581"/>
                <a:gd name="T103" fmla="*/ 0 h 1837"/>
                <a:gd name="T104" fmla="*/ 123 w 2581"/>
                <a:gd name="T105" fmla="*/ 12 h 1837"/>
                <a:gd name="T106" fmla="*/ 74 w 2581"/>
                <a:gd name="T107" fmla="*/ 24 h 1837"/>
                <a:gd name="T108" fmla="*/ 25 w 2581"/>
                <a:gd name="T109" fmla="*/ 49 h 1837"/>
                <a:gd name="T110" fmla="*/ 0 w 2581"/>
                <a:gd name="T111" fmla="*/ 97 h 1837"/>
                <a:gd name="T112" fmla="*/ 0 w 2581"/>
                <a:gd name="T113" fmla="*/ 146 h 1837"/>
                <a:gd name="T114" fmla="*/ 12 w 2581"/>
                <a:gd name="T115" fmla="*/ 195 h 1837"/>
                <a:gd name="T116" fmla="*/ 37 w 2581"/>
                <a:gd name="T117" fmla="*/ 243 h 1837"/>
                <a:gd name="T118" fmla="*/ 74 w 2581"/>
                <a:gd name="T119" fmla="*/ 280 h 1837"/>
                <a:gd name="T120" fmla="*/ 136 w 2581"/>
                <a:gd name="T121" fmla="*/ 304 h 1837"/>
                <a:gd name="T122" fmla="*/ 185 w 2581"/>
                <a:gd name="T123" fmla="*/ 316 h 1837"/>
                <a:gd name="T124" fmla="*/ 235 w 2581"/>
                <a:gd name="T125" fmla="*/ 328 h 1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81" h="1837">
                  <a:moveTo>
                    <a:pt x="2580" y="1836"/>
                  </a:moveTo>
                  <a:lnTo>
                    <a:pt x="2555" y="1824"/>
                  </a:lnTo>
                  <a:lnTo>
                    <a:pt x="2518" y="1812"/>
                  </a:lnTo>
                  <a:lnTo>
                    <a:pt x="2494" y="1800"/>
                  </a:lnTo>
                  <a:lnTo>
                    <a:pt x="2469" y="1800"/>
                  </a:lnTo>
                  <a:lnTo>
                    <a:pt x="2444" y="1787"/>
                  </a:lnTo>
                  <a:lnTo>
                    <a:pt x="2420" y="1763"/>
                  </a:lnTo>
                  <a:lnTo>
                    <a:pt x="2395" y="1763"/>
                  </a:lnTo>
                  <a:lnTo>
                    <a:pt x="2370" y="1739"/>
                  </a:lnTo>
                  <a:lnTo>
                    <a:pt x="2345" y="1727"/>
                  </a:lnTo>
                  <a:lnTo>
                    <a:pt x="2321" y="1714"/>
                  </a:lnTo>
                  <a:lnTo>
                    <a:pt x="2296" y="1702"/>
                  </a:lnTo>
                  <a:lnTo>
                    <a:pt x="2271" y="1690"/>
                  </a:lnTo>
                  <a:lnTo>
                    <a:pt x="2247" y="1678"/>
                  </a:lnTo>
                  <a:lnTo>
                    <a:pt x="2222" y="1654"/>
                  </a:lnTo>
                  <a:lnTo>
                    <a:pt x="2185" y="1641"/>
                  </a:lnTo>
                  <a:lnTo>
                    <a:pt x="2160" y="1617"/>
                  </a:lnTo>
                  <a:lnTo>
                    <a:pt x="2123" y="1605"/>
                  </a:lnTo>
                  <a:lnTo>
                    <a:pt x="2099" y="1593"/>
                  </a:lnTo>
                  <a:lnTo>
                    <a:pt x="2074" y="1581"/>
                  </a:lnTo>
                  <a:lnTo>
                    <a:pt x="2049" y="1569"/>
                  </a:lnTo>
                  <a:lnTo>
                    <a:pt x="2024" y="1556"/>
                  </a:lnTo>
                  <a:lnTo>
                    <a:pt x="2000" y="1544"/>
                  </a:lnTo>
                  <a:lnTo>
                    <a:pt x="1975" y="1520"/>
                  </a:lnTo>
                  <a:lnTo>
                    <a:pt x="1950" y="1508"/>
                  </a:lnTo>
                  <a:lnTo>
                    <a:pt x="1926" y="1496"/>
                  </a:lnTo>
                  <a:lnTo>
                    <a:pt x="1913" y="1471"/>
                  </a:lnTo>
                  <a:lnTo>
                    <a:pt x="1889" y="1471"/>
                  </a:lnTo>
                  <a:lnTo>
                    <a:pt x="1852" y="1447"/>
                  </a:lnTo>
                  <a:lnTo>
                    <a:pt x="1827" y="1423"/>
                  </a:lnTo>
                  <a:lnTo>
                    <a:pt x="1802" y="1423"/>
                  </a:lnTo>
                  <a:lnTo>
                    <a:pt x="1778" y="1410"/>
                  </a:lnTo>
                  <a:lnTo>
                    <a:pt x="1753" y="1386"/>
                  </a:lnTo>
                  <a:lnTo>
                    <a:pt x="1728" y="1362"/>
                  </a:lnTo>
                  <a:lnTo>
                    <a:pt x="1704" y="1350"/>
                  </a:lnTo>
                  <a:lnTo>
                    <a:pt x="1679" y="1337"/>
                  </a:lnTo>
                  <a:lnTo>
                    <a:pt x="1654" y="1313"/>
                  </a:lnTo>
                  <a:lnTo>
                    <a:pt x="1629" y="1301"/>
                  </a:lnTo>
                  <a:lnTo>
                    <a:pt x="1592" y="1265"/>
                  </a:lnTo>
                  <a:lnTo>
                    <a:pt x="1555" y="1240"/>
                  </a:lnTo>
                  <a:lnTo>
                    <a:pt x="1531" y="1228"/>
                  </a:lnTo>
                  <a:lnTo>
                    <a:pt x="1506" y="1216"/>
                  </a:lnTo>
                  <a:lnTo>
                    <a:pt x="1494" y="1192"/>
                  </a:lnTo>
                  <a:lnTo>
                    <a:pt x="1457" y="1167"/>
                  </a:lnTo>
                  <a:lnTo>
                    <a:pt x="1432" y="1131"/>
                  </a:lnTo>
                  <a:lnTo>
                    <a:pt x="1395" y="1106"/>
                  </a:lnTo>
                  <a:lnTo>
                    <a:pt x="1383" y="1082"/>
                  </a:lnTo>
                  <a:lnTo>
                    <a:pt x="1358" y="1058"/>
                  </a:lnTo>
                  <a:lnTo>
                    <a:pt x="1358" y="1034"/>
                  </a:lnTo>
                  <a:lnTo>
                    <a:pt x="1333" y="1009"/>
                  </a:lnTo>
                  <a:lnTo>
                    <a:pt x="1321" y="985"/>
                  </a:lnTo>
                  <a:lnTo>
                    <a:pt x="1296" y="961"/>
                  </a:lnTo>
                  <a:lnTo>
                    <a:pt x="1259" y="924"/>
                  </a:lnTo>
                  <a:lnTo>
                    <a:pt x="1234" y="912"/>
                  </a:lnTo>
                  <a:lnTo>
                    <a:pt x="1197" y="875"/>
                  </a:lnTo>
                  <a:lnTo>
                    <a:pt x="1173" y="851"/>
                  </a:lnTo>
                  <a:lnTo>
                    <a:pt x="1160" y="827"/>
                  </a:lnTo>
                  <a:lnTo>
                    <a:pt x="1136" y="815"/>
                  </a:lnTo>
                  <a:lnTo>
                    <a:pt x="1123" y="790"/>
                  </a:lnTo>
                  <a:lnTo>
                    <a:pt x="1099" y="766"/>
                  </a:lnTo>
                  <a:lnTo>
                    <a:pt x="1086" y="742"/>
                  </a:lnTo>
                  <a:lnTo>
                    <a:pt x="1062" y="730"/>
                  </a:lnTo>
                  <a:lnTo>
                    <a:pt x="1025" y="705"/>
                  </a:lnTo>
                  <a:lnTo>
                    <a:pt x="1012" y="681"/>
                  </a:lnTo>
                  <a:lnTo>
                    <a:pt x="988" y="657"/>
                  </a:lnTo>
                  <a:lnTo>
                    <a:pt x="963" y="644"/>
                  </a:lnTo>
                  <a:lnTo>
                    <a:pt x="951" y="620"/>
                  </a:lnTo>
                  <a:lnTo>
                    <a:pt x="938" y="596"/>
                  </a:lnTo>
                  <a:lnTo>
                    <a:pt x="926" y="571"/>
                  </a:lnTo>
                  <a:lnTo>
                    <a:pt x="901" y="559"/>
                  </a:lnTo>
                  <a:lnTo>
                    <a:pt x="889" y="535"/>
                  </a:lnTo>
                  <a:lnTo>
                    <a:pt x="876" y="511"/>
                  </a:lnTo>
                  <a:lnTo>
                    <a:pt x="864" y="486"/>
                  </a:lnTo>
                  <a:lnTo>
                    <a:pt x="852" y="462"/>
                  </a:lnTo>
                  <a:lnTo>
                    <a:pt x="827" y="438"/>
                  </a:lnTo>
                  <a:lnTo>
                    <a:pt x="815" y="413"/>
                  </a:lnTo>
                  <a:lnTo>
                    <a:pt x="802" y="389"/>
                  </a:lnTo>
                  <a:lnTo>
                    <a:pt x="790" y="365"/>
                  </a:lnTo>
                  <a:lnTo>
                    <a:pt x="778" y="340"/>
                  </a:lnTo>
                  <a:lnTo>
                    <a:pt x="753" y="328"/>
                  </a:lnTo>
                  <a:lnTo>
                    <a:pt x="728" y="292"/>
                  </a:lnTo>
                  <a:lnTo>
                    <a:pt x="704" y="267"/>
                  </a:lnTo>
                  <a:lnTo>
                    <a:pt x="679" y="243"/>
                  </a:lnTo>
                  <a:lnTo>
                    <a:pt x="667" y="219"/>
                  </a:lnTo>
                  <a:lnTo>
                    <a:pt x="642" y="207"/>
                  </a:lnTo>
                  <a:lnTo>
                    <a:pt x="630" y="182"/>
                  </a:lnTo>
                  <a:lnTo>
                    <a:pt x="605" y="158"/>
                  </a:lnTo>
                  <a:lnTo>
                    <a:pt x="580" y="146"/>
                  </a:lnTo>
                  <a:lnTo>
                    <a:pt x="568" y="122"/>
                  </a:lnTo>
                  <a:lnTo>
                    <a:pt x="543" y="122"/>
                  </a:lnTo>
                  <a:lnTo>
                    <a:pt x="531" y="97"/>
                  </a:lnTo>
                  <a:lnTo>
                    <a:pt x="494" y="73"/>
                  </a:lnTo>
                  <a:lnTo>
                    <a:pt x="469" y="73"/>
                  </a:lnTo>
                  <a:lnTo>
                    <a:pt x="444" y="61"/>
                  </a:lnTo>
                  <a:lnTo>
                    <a:pt x="407" y="49"/>
                  </a:lnTo>
                  <a:lnTo>
                    <a:pt x="383" y="36"/>
                  </a:lnTo>
                  <a:lnTo>
                    <a:pt x="358" y="36"/>
                  </a:lnTo>
                  <a:lnTo>
                    <a:pt x="321" y="24"/>
                  </a:lnTo>
                  <a:lnTo>
                    <a:pt x="296" y="12"/>
                  </a:lnTo>
                  <a:lnTo>
                    <a:pt x="272" y="12"/>
                  </a:lnTo>
                  <a:lnTo>
                    <a:pt x="247" y="12"/>
                  </a:lnTo>
                  <a:lnTo>
                    <a:pt x="222" y="0"/>
                  </a:lnTo>
                  <a:lnTo>
                    <a:pt x="198" y="0"/>
                  </a:lnTo>
                  <a:lnTo>
                    <a:pt x="173" y="0"/>
                  </a:lnTo>
                  <a:lnTo>
                    <a:pt x="148" y="12"/>
                  </a:lnTo>
                  <a:lnTo>
                    <a:pt x="123" y="12"/>
                  </a:lnTo>
                  <a:lnTo>
                    <a:pt x="99" y="12"/>
                  </a:lnTo>
                  <a:lnTo>
                    <a:pt x="74" y="24"/>
                  </a:lnTo>
                  <a:lnTo>
                    <a:pt x="49" y="36"/>
                  </a:lnTo>
                  <a:lnTo>
                    <a:pt x="25" y="49"/>
                  </a:lnTo>
                  <a:lnTo>
                    <a:pt x="12" y="73"/>
                  </a:lnTo>
                  <a:lnTo>
                    <a:pt x="0" y="97"/>
                  </a:lnTo>
                  <a:lnTo>
                    <a:pt x="0" y="122"/>
                  </a:lnTo>
                  <a:lnTo>
                    <a:pt x="0" y="146"/>
                  </a:lnTo>
                  <a:lnTo>
                    <a:pt x="0" y="170"/>
                  </a:lnTo>
                  <a:lnTo>
                    <a:pt x="12" y="195"/>
                  </a:lnTo>
                  <a:lnTo>
                    <a:pt x="25" y="219"/>
                  </a:lnTo>
                  <a:lnTo>
                    <a:pt x="37" y="243"/>
                  </a:lnTo>
                  <a:lnTo>
                    <a:pt x="62" y="255"/>
                  </a:lnTo>
                  <a:lnTo>
                    <a:pt x="74" y="280"/>
                  </a:lnTo>
                  <a:lnTo>
                    <a:pt x="99" y="280"/>
                  </a:lnTo>
                  <a:lnTo>
                    <a:pt x="136" y="304"/>
                  </a:lnTo>
                  <a:lnTo>
                    <a:pt x="160" y="316"/>
                  </a:lnTo>
                  <a:lnTo>
                    <a:pt x="185" y="316"/>
                  </a:lnTo>
                  <a:lnTo>
                    <a:pt x="210" y="316"/>
                  </a:lnTo>
                  <a:lnTo>
                    <a:pt x="235" y="328"/>
                  </a:lnTo>
                </a:path>
              </a:pathLst>
            </a:custGeom>
            <a:noFill/>
            <a:ln w="25400" cap="rnd" cmpd="sng">
              <a:solidFill>
                <a:srgbClr val="0080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60910" name="Rectangle 14"/>
            <p:cNvSpPr>
              <a:spLocks noChangeArrowheads="1"/>
            </p:cNvSpPr>
            <p:nvPr/>
          </p:nvSpPr>
          <p:spPr bwMode="auto">
            <a:xfrm>
              <a:off x="2917" y="1669"/>
              <a:ext cx="958" cy="2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lIns="90487" tIns="44450" rIns="90487" bIns="44450">
              <a:spAutoFit/>
            </a:bodyPr>
            <a:lstStyle/>
            <a:p>
              <a:pPr algn="l" eaLnBrk="0" hangingPunct="0">
                <a:spcBef>
                  <a:spcPct val="50000"/>
                </a:spcBef>
                <a:defRPr/>
              </a:pPr>
              <a:r>
                <a:rPr lang="en-US">
                  <a:solidFill>
                    <a:srgbClr val="0331B3"/>
                  </a:solidFill>
                  <a:latin typeface="Times" charset="0"/>
                </a:rPr>
                <a:t>ER</a:t>
              </a:r>
            </a:p>
          </p:txBody>
        </p:sp>
        <p:sp>
          <p:nvSpPr>
            <p:cNvPr id="1360911" name="Freeform 15"/>
            <p:cNvSpPr>
              <a:spLocks/>
            </p:cNvSpPr>
            <p:nvPr/>
          </p:nvSpPr>
          <p:spPr bwMode="auto">
            <a:xfrm>
              <a:off x="1284" y="2892"/>
              <a:ext cx="1189" cy="937"/>
            </a:xfrm>
            <a:custGeom>
              <a:avLst/>
              <a:gdLst>
                <a:gd name="T0" fmla="*/ 276 w 1189"/>
                <a:gd name="T1" fmla="*/ 888 h 937"/>
                <a:gd name="T2" fmla="*/ 276 w 1189"/>
                <a:gd name="T3" fmla="*/ 816 h 937"/>
                <a:gd name="T4" fmla="*/ 264 w 1189"/>
                <a:gd name="T5" fmla="*/ 744 h 937"/>
                <a:gd name="T6" fmla="*/ 240 w 1189"/>
                <a:gd name="T7" fmla="*/ 672 h 937"/>
                <a:gd name="T8" fmla="*/ 204 w 1189"/>
                <a:gd name="T9" fmla="*/ 612 h 937"/>
                <a:gd name="T10" fmla="*/ 168 w 1189"/>
                <a:gd name="T11" fmla="*/ 540 h 937"/>
                <a:gd name="T12" fmla="*/ 132 w 1189"/>
                <a:gd name="T13" fmla="*/ 468 h 937"/>
                <a:gd name="T14" fmla="*/ 84 w 1189"/>
                <a:gd name="T15" fmla="*/ 384 h 937"/>
                <a:gd name="T16" fmla="*/ 24 w 1189"/>
                <a:gd name="T17" fmla="*/ 312 h 937"/>
                <a:gd name="T18" fmla="*/ 0 w 1189"/>
                <a:gd name="T19" fmla="*/ 240 h 937"/>
                <a:gd name="T20" fmla="*/ 0 w 1189"/>
                <a:gd name="T21" fmla="*/ 168 h 937"/>
                <a:gd name="T22" fmla="*/ 24 w 1189"/>
                <a:gd name="T23" fmla="*/ 96 h 937"/>
                <a:gd name="T24" fmla="*/ 84 w 1189"/>
                <a:gd name="T25" fmla="*/ 36 h 937"/>
                <a:gd name="T26" fmla="*/ 144 w 1189"/>
                <a:gd name="T27" fmla="*/ 12 h 937"/>
                <a:gd name="T28" fmla="*/ 228 w 1189"/>
                <a:gd name="T29" fmla="*/ 24 h 937"/>
                <a:gd name="T30" fmla="*/ 300 w 1189"/>
                <a:gd name="T31" fmla="*/ 60 h 937"/>
                <a:gd name="T32" fmla="*/ 348 w 1189"/>
                <a:gd name="T33" fmla="*/ 132 h 937"/>
                <a:gd name="T34" fmla="*/ 384 w 1189"/>
                <a:gd name="T35" fmla="*/ 204 h 937"/>
                <a:gd name="T36" fmla="*/ 408 w 1189"/>
                <a:gd name="T37" fmla="*/ 276 h 937"/>
                <a:gd name="T38" fmla="*/ 432 w 1189"/>
                <a:gd name="T39" fmla="*/ 348 h 937"/>
                <a:gd name="T40" fmla="*/ 444 w 1189"/>
                <a:gd name="T41" fmla="*/ 420 h 937"/>
                <a:gd name="T42" fmla="*/ 456 w 1189"/>
                <a:gd name="T43" fmla="*/ 492 h 937"/>
                <a:gd name="T44" fmla="*/ 480 w 1189"/>
                <a:gd name="T45" fmla="*/ 564 h 937"/>
                <a:gd name="T46" fmla="*/ 516 w 1189"/>
                <a:gd name="T47" fmla="*/ 636 h 937"/>
                <a:gd name="T48" fmla="*/ 600 w 1189"/>
                <a:gd name="T49" fmla="*/ 672 h 937"/>
                <a:gd name="T50" fmla="*/ 672 w 1189"/>
                <a:gd name="T51" fmla="*/ 684 h 937"/>
                <a:gd name="T52" fmla="*/ 744 w 1189"/>
                <a:gd name="T53" fmla="*/ 660 h 937"/>
                <a:gd name="T54" fmla="*/ 804 w 1189"/>
                <a:gd name="T55" fmla="*/ 588 h 937"/>
                <a:gd name="T56" fmla="*/ 828 w 1189"/>
                <a:gd name="T57" fmla="*/ 504 h 937"/>
                <a:gd name="T58" fmla="*/ 840 w 1189"/>
                <a:gd name="T59" fmla="*/ 432 h 937"/>
                <a:gd name="T60" fmla="*/ 876 w 1189"/>
                <a:gd name="T61" fmla="*/ 360 h 937"/>
                <a:gd name="T62" fmla="*/ 924 w 1189"/>
                <a:gd name="T63" fmla="*/ 288 h 937"/>
                <a:gd name="T64" fmla="*/ 984 w 1189"/>
                <a:gd name="T65" fmla="*/ 252 h 937"/>
                <a:gd name="T66" fmla="*/ 1056 w 1189"/>
                <a:gd name="T67" fmla="*/ 240 h 937"/>
                <a:gd name="T68" fmla="*/ 1128 w 1189"/>
                <a:gd name="T69" fmla="*/ 264 h 937"/>
                <a:gd name="T70" fmla="*/ 1176 w 1189"/>
                <a:gd name="T71" fmla="*/ 324 h 937"/>
                <a:gd name="T72" fmla="*/ 1188 w 1189"/>
                <a:gd name="T73" fmla="*/ 396 h 937"/>
                <a:gd name="T74" fmla="*/ 1164 w 1189"/>
                <a:gd name="T75" fmla="*/ 468 h 937"/>
                <a:gd name="T76" fmla="*/ 1128 w 1189"/>
                <a:gd name="T77" fmla="*/ 540 h 937"/>
                <a:gd name="T78" fmla="*/ 1080 w 1189"/>
                <a:gd name="T79" fmla="*/ 612 h 937"/>
                <a:gd name="T80" fmla="*/ 1020 w 1189"/>
                <a:gd name="T81" fmla="*/ 672 h 937"/>
                <a:gd name="T82" fmla="*/ 984 w 1189"/>
                <a:gd name="T83" fmla="*/ 744 h 937"/>
                <a:gd name="T84" fmla="*/ 936 w 1189"/>
                <a:gd name="T85" fmla="*/ 816 h 937"/>
                <a:gd name="T86" fmla="*/ 900 w 1189"/>
                <a:gd name="T87" fmla="*/ 888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89" h="937">
                  <a:moveTo>
                    <a:pt x="300" y="936"/>
                  </a:moveTo>
                  <a:lnTo>
                    <a:pt x="288" y="912"/>
                  </a:lnTo>
                  <a:lnTo>
                    <a:pt x="276" y="888"/>
                  </a:lnTo>
                  <a:lnTo>
                    <a:pt x="276" y="864"/>
                  </a:lnTo>
                  <a:lnTo>
                    <a:pt x="276" y="840"/>
                  </a:lnTo>
                  <a:lnTo>
                    <a:pt x="276" y="816"/>
                  </a:lnTo>
                  <a:lnTo>
                    <a:pt x="276" y="792"/>
                  </a:lnTo>
                  <a:lnTo>
                    <a:pt x="264" y="768"/>
                  </a:lnTo>
                  <a:lnTo>
                    <a:pt x="264" y="744"/>
                  </a:lnTo>
                  <a:lnTo>
                    <a:pt x="252" y="720"/>
                  </a:lnTo>
                  <a:lnTo>
                    <a:pt x="252" y="696"/>
                  </a:lnTo>
                  <a:lnTo>
                    <a:pt x="240" y="672"/>
                  </a:lnTo>
                  <a:lnTo>
                    <a:pt x="216" y="660"/>
                  </a:lnTo>
                  <a:lnTo>
                    <a:pt x="216" y="636"/>
                  </a:lnTo>
                  <a:lnTo>
                    <a:pt x="204" y="612"/>
                  </a:lnTo>
                  <a:lnTo>
                    <a:pt x="192" y="588"/>
                  </a:lnTo>
                  <a:lnTo>
                    <a:pt x="180" y="564"/>
                  </a:lnTo>
                  <a:lnTo>
                    <a:pt x="168" y="540"/>
                  </a:lnTo>
                  <a:lnTo>
                    <a:pt x="156" y="516"/>
                  </a:lnTo>
                  <a:lnTo>
                    <a:pt x="144" y="492"/>
                  </a:lnTo>
                  <a:lnTo>
                    <a:pt x="132" y="468"/>
                  </a:lnTo>
                  <a:lnTo>
                    <a:pt x="120" y="432"/>
                  </a:lnTo>
                  <a:lnTo>
                    <a:pt x="96" y="408"/>
                  </a:lnTo>
                  <a:lnTo>
                    <a:pt x="84" y="384"/>
                  </a:lnTo>
                  <a:lnTo>
                    <a:pt x="60" y="360"/>
                  </a:lnTo>
                  <a:lnTo>
                    <a:pt x="48" y="336"/>
                  </a:lnTo>
                  <a:lnTo>
                    <a:pt x="24" y="312"/>
                  </a:lnTo>
                  <a:lnTo>
                    <a:pt x="12" y="288"/>
                  </a:lnTo>
                  <a:lnTo>
                    <a:pt x="0" y="264"/>
                  </a:lnTo>
                  <a:lnTo>
                    <a:pt x="0" y="240"/>
                  </a:lnTo>
                  <a:lnTo>
                    <a:pt x="0" y="216"/>
                  </a:lnTo>
                  <a:lnTo>
                    <a:pt x="0" y="192"/>
                  </a:lnTo>
                  <a:lnTo>
                    <a:pt x="0" y="168"/>
                  </a:lnTo>
                  <a:lnTo>
                    <a:pt x="0" y="144"/>
                  </a:lnTo>
                  <a:lnTo>
                    <a:pt x="12" y="120"/>
                  </a:lnTo>
                  <a:lnTo>
                    <a:pt x="24" y="96"/>
                  </a:lnTo>
                  <a:lnTo>
                    <a:pt x="36" y="72"/>
                  </a:lnTo>
                  <a:lnTo>
                    <a:pt x="60" y="48"/>
                  </a:lnTo>
                  <a:lnTo>
                    <a:pt x="84" y="36"/>
                  </a:lnTo>
                  <a:lnTo>
                    <a:pt x="96" y="12"/>
                  </a:lnTo>
                  <a:lnTo>
                    <a:pt x="120" y="12"/>
                  </a:lnTo>
                  <a:lnTo>
                    <a:pt x="144" y="12"/>
                  </a:lnTo>
                  <a:lnTo>
                    <a:pt x="168" y="0"/>
                  </a:lnTo>
                  <a:lnTo>
                    <a:pt x="192" y="12"/>
                  </a:lnTo>
                  <a:lnTo>
                    <a:pt x="228" y="24"/>
                  </a:lnTo>
                  <a:lnTo>
                    <a:pt x="252" y="24"/>
                  </a:lnTo>
                  <a:lnTo>
                    <a:pt x="276" y="48"/>
                  </a:lnTo>
                  <a:lnTo>
                    <a:pt x="300" y="60"/>
                  </a:lnTo>
                  <a:lnTo>
                    <a:pt x="324" y="84"/>
                  </a:lnTo>
                  <a:lnTo>
                    <a:pt x="336" y="108"/>
                  </a:lnTo>
                  <a:lnTo>
                    <a:pt x="348" y="132"/>
                  </a:lnTo>
                  <a:lnTo>
                    <a:pt x="360" y="156"/>
                  </a:lnTo>
                  <a:lnTo>
                    <a:pt x="372" y="180"/>
                  </a:lnTo>
                  <a:lnTo>
                    <a:pt x="384" y="204"/>
                  </a:lnTo>
                  <a:lnTo>
                    <a:pt x="384" y="228"/>
                  </a:lnTo>
                  <a:lnTo>
                    <a:pt x="396" y="252"/>
                  </a:lnTo>
                  <a:lnTo>
                    <a:pt x="408" y="276"/>
                  </a:lnTo>
                  <a:lnTo>
                    <a:pt x="408" y="300"/>
                  </a:lnTo>
                  <a:lnTo>
                    <a:pt x="420" y="324"/>
                  </a:lnTo>
                  <a:lnTo>
                    <a:pt x="432" y="348"/>
                  </a:lnTo>
                  <a:lnTo>
                    <a:pt x="432" y="372"/>
                  </a:lnTo>
                  <a:lnTo>
                    <a:pt x="432" y="396"/>
                  </a:lnTo>
                  <a:lnTo>
                    <a:pt x="444" y="420"/>
                  </a:lnTo>
                  <a:lnTo>
                    <a:pt x="444" y="444"/>
                  </a:lnTo>
                  <a:lnTo>
                    <a:pt x="444" y="468"/>
                  </a:lnTo>
                  <a:lnTo>
                    <a:pt x="456" y="492"/>
                  </a:lnTo>
                  <a:lnTo>
                    <a:pt x="456" y="516"/>
                  </a:lnTo>
                  <a:lnTo>
                    <a:pt x="468" y="540"/>
                  </a:lnTo>
                  <a:lnTo>
                    <a:pt x="480" y="564"/>
                  </a:lnTo>
                  <a:lnTo>
                    <a:pt x="480" y="588"/>
                  </a:lnTo>
                  <a:lnTo>
                    <a:pt x="504" y="612"/>
                  </a:lnTo>
                  <a:lnTo>
                    <a:pt x="516" y="636"/>
                  </a:lnTo>
                  <a:lnTo>
                    <a:pt x="540" y="648"/>
                  </a:lnTo>
                  <a:lnTo>
                    <a:pt x="564" y="660"/>
                  </a:lnTo>
                  <a:lnTo>
                    <a:pt x="600" y="672"/>
                  </a:lnTo>
                  <a:lnTo>
                    <a:pt x="624" y="684"/>
                  </a:lnTo>
                  <a:lnTo>
                    <a:pt x="648" y="684"/>
                  </a:lnTo>
                  <a:lnTo>
                    <a:pt x="672" y="684"/>
                  </a:lnTo>
                  <a:lnTo>
                    <a:pt x="696" y="684"/>
                  </a:lnTo>
                  <a:lnTo>
                    <a:pt x="720" y="672"/>
                  </a:lnTo>
                  <a:lnTo>
                    <a:pt x="744" y="660"/>
                  </a:lnTo>
                  <a:lnTo>
                    <a:pt x="768" y="636"/>
                  </a:lnTo>
                  <a:lnTo>
                    <a:pt x="780" y="612"/>
                  </a:lnTo>
                  <a:lnTo>
                    <a:pt x="804" y="588"/>
                  </a:lnTo>
                  <a:lnTo>
                    <a:pt x="804" y="564"/>
                  </a:lnTo>
                  <a:lnTo>
                    <a:pt x="816" y="540"/>
                  </a:lnTo>
                  <a:lnTo>
                    <a:pt x="828" y="504"/>
                  </a:lnTo>
                  <a:lnTo>
                    <a:pt x="828" y="480"/>
                  </a:lnTo>
                  <a:lnTo>
                    <a:pt x="840" y="456"/>
                  </a:lnTo>
                  <a:lnTo>
                    <a:pt x="840" y="432"/>
                  </a:lnTo>
                  <a:lnTo>
                    <a:pt x="852" y="408"/>
                  </a:lnTo>
                  <a:lnTo>
                    <a:pt x="864" y="384"/>
                  </a:lnTo>
                  <a:lnTo>
                    <a:pt x="876" y="360"/>
                  </a:lnTo>
                  <a:lnTo>
                    <a:pt x="900" y="336"/>
                  </a:lnTo>
                  <a:lnTo>
                    <a:pt x="912" y="312"/>
                  </a:lnTo>
                  <a:lnTo>
                    <a:pt x="924" y="288"/>
                  </a:lnTo>
                  <a:lnTo>
                    <a:pt x="948" y="276"/>
                  </a:lnTo>
                  <a:lnTo>
                    <a:pt x="960" y="252"/>
                  </a:lnTo>
                  <a:lnTo>
                    <a:pt x="984" y="252"/>
                  </a:lnTo>
                  <a:lnTo>
                    <a:pt x="1008" y="240"/>
                  </a:lnTo>
                  <a:lnTo>
                    <a:pt x="1032" y="240"/>
                  </a:lnTo>
                  <a:lnTo>
                    <a:pt x="1056" y="240"/>
                  </a:lnTo>
                  <a:lnTo>
                    <a:pt x="1080" y="240"/>
                  </a:lnTo>
                  <a:lnTo>
                    <a:pt x="1104" y="252"/>
                  </a:lnTo>
                  <a:lnTo>
                    <a:pt x="1128" y="264"/>
                  </a:lnTo>
                  <a:lnTo>
                    <a:pt x="1152" y="276"/>
                  </a:lnTo>
                  <a:lnTo>
                    <a:pt x="1164" y="300"/>
                  </a:lnTo>
                  <a:lnTo>
                    <a:pt x="1176" y="324"/>
                  </a:lnTo>
                  <a:lnTo>
                    <a:pt x="1176" y="348"/>
                  </a:lnTo>
                  <a:lnTo>
                    <a:pt x="1188" y="372"/>
                  </a:lnTo>
                  <a:lnTo>
                    <a:pt x="1188" y="396"/>
                  </a:lnTo>
                  <a:lnTo>
                    <a:pt x="1188" y="420"/>
                  </a:lnTo>
                  <a:lnTo>
                    <a:pt x="1176" y="444"/>
                  </a:lnTo>
                  <a:lnTo>
                    <a:pt x="1164" y="468"/>
                  </a:lnTo>
                  <a:lnTo>
                    <a:pt x="1152" y="492"/>
                  </a:lnTo>
                  <a:lnTo>
                    <a:pt x="1140" y="516"/>
                  </a:lnTo>
                  <a:lnTo>
                    <a:pt x="1128" y="540"/>
                  </a:lnTo>
                  <a:lnTo>
                    <a:pt x="1116" y="564"/>
                  </a:lnTo>
                  <a:lnTo>
                    <a:pt x="1092" y="588"/>
                  </a:lnTo>
                  <a:lnTo>
                    <a:pt x="1080" y="612"/>
                  </a:lnTo>
                  <a:lnTo>
                    <a:pt x="1056" y="624"/>
                  </a:lnTo>
                  <a:lnTo>
                    <a:pt x="1044" y="660"/>
                  </a:lnTo>
                  <a:lnTo>
                    <a:pt x="1020" y="672"/>
                  </a:lnTo>
                  <a:lnTo>
                    <a:pt x="1020" y="696"/>
                  </a:lnTo>
                  <a:lnTo>
                    <a:pt x="996" y="720"/>
                  </a:lnTo>
                  <a:lnTo>
                    <a:pt x="984" y="744"/>
                  </a:lnTo>
                  <a:lnTo>
                    <a:pt x="960" y="768"/>
                  </a:lnTo>
                  <a:lnTo>
                    <a:pt x="948" y="792"/>
                  </a:lnTo>
                  <a:lnTo>
                    <a:pt x="936" y="816"/>
                  </a:lnTo>
                  <a:lnTo>
                    <a:pt x="924" y="840"/>
                  </a:lnTo>
                  <a:lnTo>
                    <a:pt x="912" y="864"/>
                  </a:lnTo>
                  <a:lnTo>
                    <a:pt x="900" y="888"/>
                  </a:lnTo>
                  <a:lnTo>
                    <a:pt x="900" y="912"/>
                  </a:lnTo>
                  <a:lnTo>
                    <a:pt x="888" y="936"/>
                  </a:lnTo>
                </a:path>
              </a:pathLst>
            </a:custGeom>
            <a:noFill/>
            <a:ln w="25400" cap="rnd" cmpd="sng">
              <a:solidFill>
                <a:srgbClr val="0080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60912" name="Rectangle 16"/>
            <p:cNvSpPr>
              <a:spLocks noChangeArrowheads="1"/>
            </p:cNvSpPr>
            <p:nvPr/>
          </p:nvSpPr>
          <p:spPr bwMode="auto">
            <a:xfrm>
              <a:off x="4573" y="3313"/>
              <a:ext cx="826"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p>
              <a:pPr algn="l" eaLnBrk="0" hangingPunct="0">
                <a:spcBef>
                  <a:spcPct val="50000"/>
                </a:spcBef>
                <a:defRPr/>
              </a:pPr>
              <a:r>
                <a:rPr lang="en-US">
                  <a:solidFill>
                    <a:srgbClr val="008000"/>
                  </a:solidFill>
                  <a:latin typeface="Times" charset="0"/>
                </a:rPr>
                <a:t>PG</a:t>
              </a:r>
            </a:p>
          </p:txBody>
        </p:sp>
        <p:sp>
          <p:nvSpPr>
            <p:cNvPr id="1360913" name="Freeform 17"/>
            <p:cNvSpPr>
              <a:spLocks/>
            </p:cNvSpPr>
            <p:nvPr/>
          </p:nvSpPr>
          <p:spPr bwMode="auto">
            <a:xfrm>
              <a:off x="2052" y="1656"/>
              <a:ext cx="169" cy="193"/>
            </a:xfrm>
            <a:custGeom>
              <a:avLst/>
              <a:gdLst>
                <a:gd name="T0" fmla="*/ 108 w 169"/>
                <a:gd name="T1" fmla="*/ 12 h 193"/>
                <a:gd name="T2" fmla="*/ 84 w 169"/>
                <a:gd name="T3" fmla="*/ 24 h 193"/>
                <a:gd name="T4" fmla="*/ 60 w 169"/>
                <a:gd name="T5" fmla="*/ 36 h 193"/>
                <a:gd name="T6" fmla="*/ 36 w 169"/>
                <a:gd name="T7" fmla="*/ 48 h 193"/>
                <a:gd name="T8" fmla="*/ 24 w 169"/>
                <a:gd name="T9" fmla="*/ 72 h 193"/>
                <a:gd name="T10" fmla="*/ 0 w 169"/>
                <a:gd name="T11" fmla="*/ 96 h 193"/>
                <a:gd name="T12" fmla="*/ 0 w 169"/>
                <a:gd name="T13" fmla="*/ 120 h 193"/>
                <a:gd name="T14" fmla="*/ 0 w 169"/>
                <a:gd name="T15" fmla="*/ 144 h 193"/>
                <a:gd name="T16" fmla="*/ 24 w 169"/>
                <a:gd name="T17" fmla="*/ 156 h 193"/>
                <a:gd name="T18" fmla="*/ 36 w 169"/>
                <a:gd name="T19" fmla="*/ 180 h 193"/>
                <a:gd name="T20" fmla="*/ 60 w 169"/>
                <a:gd name="T21" fmla="*/ 192 h 193"/>
                <a:gd name="T22" fmla="*/ 84 w 169"/>
                <a:gd name="T23" fmla="*/ 192 h 193"/>
                <a:gd name="T24" fmla="*/ 108 w 169"/>
                <a:gd name="T25" fmla="*/ 192 h 193"/>
                <a:gd name="T26" fmla="*/ 132 w 169"/>
                <a:gd name="T27" fmla="*/ 180 h 193"/>
                <a:gd name="T28" fmla="*/ 144 w 169"/>
                <a:gd name="T29" fmla="*/ 156 h 193"/>
                <a:gd name="T30" fmla="*/ 156 w 169"/>
                <a:gd name="T31" fmla="*/ 132 h 193"/>
                <a:gd name="T32" fmla="*/ 168 w 169"/>
                <a:gd name="T33" fmla="*/ 108 h 193"/>
                <a:gd name="T34" fmla="*/ 168 w 169"/>
                <a:gd name="T35" fmla="*/ 84 h 193"/>
                <a:gd name="T36" fmla="*/ 168 w 169"/>
                <a:gd name="T37" fmla="*/ 60 h 193"/>
                <a:gd name="T38" fmla="*/ 156 w 169"/>
                <a:gd name="T39" fmla="*/ 36 h 193"/>
                <a:gd name="T40" fmla="*/ 144 w 169"/>
                <a:gd name="T41" fmla="*/ 12 h 193"/>
                <a:gd name="T42" fmla="*/ 120 w 169"/>
                <a:gd name="T43" fmla="*/ 0 h 193"/>
                <a:gd name="T44" fmla="*/ 108 w 169"/>
                <a:gd name="T45" fmla="*/ 1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9" h="193">
                  <a:moveTo>
                    <a:pt x="108" y="12"/>
                  </a:moveTo>
                  <a:lnTo>
                    <a:pt x="84" y="24"/>
                  </a:lnTo>
                  <a:lnTo>
                    <a:pt x="60" y="36"/>
                  </a:lnTo>
                  <a:lnTo>
                    <a:pt x="36" y="48"/>
                  </a:lnTo>
                  <a:lnTo>
                    <a:pt x="24" y="72"/>
                  </a:lnTo>
                  <a:lnTo>
                    <a:pt x="0" y="96"/>
                  </a:lnTo>
                  <a:lnTo>
                    <a:pt x="0" y="120"/>
                  </a:lnTo>
                  <a:lnTo>
                    <a:pt x="0" y="144"/>
                  </a:lnTo>
                  <a:lnTo>
                    <a:pt x="24" y="156"/>
                  </a:lnTo>
                  <a:lnTo>
                    <a:pt x="36" y="180"/>
                  </a:lnTo>
                  <a:lnTo>
                    <a:pt x="60" y="192"/>
                  </a:lnTo>
                  <a:lnTo>
                    <a:pt x="84" y="192"/>
                  </a:lnTo>
                  <a:lnTo>
                    <a:pt x="108" y="192"/>
                  </a:lnTo>
                  <a:lnTo>
                    <a:pt x="132" y="180"/>
                  </a:lnTo>
                  <a:lnTo>
                    <a:pt x="144" y="156"/>
                  </a:lnTo>
                  <a:lnTo>
                    <a:pt x="156" y="132"/>
                  </a:lnTo>
                  <a:lnTo>
                    <a:pt x="168" y="108"/>
                  </a:lnTo>
                  <a:lnTo>
                    <a:pt x="168" y="84"/>
                  </a:lnTo>
                  <a:lnTo>
                    <a:pt x="168" y="60"/>
                  </a:lnTo>
                  <a:lnTo>
                    <a:pt x="156" y="36"/>
                  </a:lnTo>
                  <a:lnTo>
                    <a:pt x="144" y="12"/>
                  </a:lnTo>
                  <a:lnTo>
                    <a:pt x="120" y="0"/>
                  </a:lnTo>
                  <a:lnTo>
                    <a:pt x="108" y="12"/>
                  </a:lnTo>
                </a:path>
              </a:pathLst>
            </a:custGeom>
            <a:noFill/>
            <a:ln w="25400" cap="rnd" cmpd="sng">
              <a:solidFill>
                <a:srgbClr val="0080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60914" name="Freeform 18"/>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cmpd="sng">
              <a:solidFill>
                <a:srgbClr val="00AE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60915" name="Freeform 19"/>
            <p:cNvSpPr>
              <a:spLocks/>
            </p:cNvSpPr>
            <p:nvPr/>
          </p:nvSpPr>
          <p:spPr bwMode="auto">
            <a:xfrm>
              <a:off x="2100" y="1848"/>
              <a:ext cx="37" cy="265"/>
            </a:xfrm>
            <a:custGeom>
              <a:avLst/>
              <a:gdLst>
                <a:gd name="T0" fmla="*/ 12 w 37"/>
                <a:gd name="T1" fmla="*/ 12 h 265"/>
                <a:gd name="T2" fmla="*/ 36 w 37"/>
                <a:gd name="T3" fmla="*/ 0 h 265"/>
                <a:gd name="T4" fmla="*/ 36 w 37"/>
                <a:gd name="T5" fmla="*/ 24 h 265"/>
                <a:gd name="T6" fmla="*/ 36 w 37"/>
                <a:gd name="T7" fmla="*/ 48 h 265"/>
                <a:gd name="T8" fmla="*/ 36 w 37"/>
                <a:gd name="T9" fmla="*/ 72 h 265"/>
                <a:gd name="T10" fmla="*/ 36 w 37"/>
                <a:gd name="T11" fmla="*/ 96 h 265"/>
                <a:gd name="T12" fmla="*/ 24 w 37"/>
                <a:gd name="T13" fmla="*/ 120 h 265"/>
                <a:gd name="T14" fmla="*/ 12 w 37"/>
                <a:gd name="T15" fmla="*/ 144 h 265"/>
                <a:gd name="T16" fmla="*/ 0 w 37"/>
                <a:gd name="T17" fmla="*/ 168 h 265"/>
                <a:gd name="T18" fmla="*/ 0 w 37"/>
                <a:gd name="T19" fmla="*/ 192 h 265"/>
                <a:gd name="T20" fmla="*/ 0 w 37"/>
                <a:gd name="T21" fmla="*/ 216 h 265"/>
                <a:gd name="T22" fmla="*/ 0 w 37"/>
                <a:gd name="T23" fmla="*/ 240 h 265"/>
                <a:gd name="T24" fmla="*/ 12 w 37"/>
                <a:gd name="T25" fmla="*/ 26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65">
                  <a:moveTo>
                    <a:pt x="12" y="12"/>
                  </a:moveTo>
                  <a:lnTo>
                    <a:pt x="36" y="0"/>
                  </a:lnTo>
                  <a:lnTo>
                    <a:pt x="36" y="24"/>
                  </a:lnTo>
                  <a:lnTo>
                    <a:pt x="36" y="48"/>
                  </a:lnTo>
                  <a:lnTo>
                    <a:pt x="36" y="72"/>
                  </a:lnTo>
                  <a:lnTo>
                    <a:pt x="36" y="96"/>
                  </a:lnTo>
                  <a:lnTo>
                    <a:pt x="24" y="120"/>
                  </a:lnTo>
                  <a:lnTo>
                    <a:pt x="12" y="144"/>
                  </a:lnTo>
                  <a:lnTo>
                    <a:pt x="0" y="168"/>
                  </a:lnTo>
                  <a:lnTo>
                    <a:pt x="0" y="192"/>
                  </a:lnTo>
                  <a:lnTo>
                    <a:pt x="0" y="216"/>
                  </a:lnTo>
                  <a:lnTo>
                    <a:pt x="0" y="240"/>
                  </a:lnTo>
                  <a:lnTo>
                    <a:pt x="12" y="264"/>
                  </a:lnTo>
                </a:path>
              </a:pathLst>
            </a:custGeom>
            <a:noFill/>
            <a:ln w="25400" cap="rnd" cmpd="sng">
              <a:solidFill>
                <a:srgbClr val="0080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60916" name="Rectangle 20"/>
            <p:cNvSpPr>
              <a:spLocks noChangeArrowheads="1"/>
            </p:cNvSpPr>
            <p:nvPr/>
          </p:nvSpPr>
          <p:spPr bwMode="auto">
            <a:xfrm>
              <a:off x="2173" y="1501"/>
              <a:ext cx="802" cy="2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lIns="90487" tIns="44450" rIns="90487" bIns="44450">
              <a:spAutoFit/>
            </a:bodyPr>
            <a:lstStyle/>
            <a:p>
              <a:pPr algn="l" eaLnBrk="0" hangingPunct="0">
                <a:spcBef>
                  <a:spcPct val="50000"/>
                </a:spcBef>
                <a:defRPr/>
              </a:pPr>
              <a:r>
                <a:rPr lang="en-US">
                  <a:solidFill>
                    <a:srgbClr val="022380"/>
                  </a:solidFill>
                  <a:latin typeface="Times" charset="0"/>
                </a:rPr>
                <a:t>SG</a:t>
              </a:r>
            </a:p>
          </p:txBody>
        </p:sp>
        <p:sp>
          <p:nvSpPr>
            <p:cNvPr id="1360917" name="Rectangle 21"/>
            <p:cNvSpPr>
              <a:spLocks noChangeArrowheads="1"/>
            </p:cNvSpPr>
            <p:nvPr/>
          </p:nvSpPr>
          <p:spPr bwMode="auto">
            <a:xfrm>
              <a:off x="1585" y="3553"/>
              <a:ext cx="442"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p>
              <a:pPr algn="l" eaLnBrk="0" hangingPunct="0">
                <a:spcBef>
                  <a:spcPct val="50000"/>
                </a:spcBef>
                <a:defRPr/>
              </a:pPr>
              <a:r>
                <a:rPr lang="en-US">
                  <a:solidFill>
                    <a:srgbClr val="008000"/>
                  </a:solidFill>
                  <a:latin typeface="Times" charset="0"/>
                </a:rPr>
                <a:t>RS</a:t>
              </a:r>
            </a:p>
          </p:txBody>
        </p:sp>
        <p:sp>
          <p:nvSpPr>
            <p:cNvPr id="1360918" name="Rectangle 22"/>
            <p:cNvSpPr>
              <a:spLocks noChangeArrowheads="1"/>
            </p:cNvSpPr>
            <p:nvPr/>
          </p:nvSpPr>
          <p:spPr bwMode="auto">
            <a:xfrm>
              <a:off x="1273" y="625"/>
              <a:ext cx="526"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p>
              <a:pPr algn="l" eaLnBrk="0" hangingPunct="0">
                <a:spcBef>
                  <a:spcPct val="50000"/>
                </a:spcBef>
                <a:defRPr/>
              </a:pPr>
              <a:r>
                <a:rPr lang="en-US">
                  <a:solidFill>
                    <a:srgbClr val="008000"/>
                  </a:solidFill>
                  <a:latin typeface="Times" charset="0"/>
                </a:rPr>
                <a:t>MS</a:t>
              </a:r>
            </a:p>
          </p:txBody>
        </p:sp>
        <p:sp>
          <p:nvSpPr>
            <p:cNvPr id="1360919" name="Rectangle 23"/>
            <p:cNvSpPr>
              <a:spLocks noChangeArrowheads="1"/>
            </p:cNvSpPr>
            <p:nvPr/>
          </p:nvSpPr>
          <p:spPr bwMode="auto">
            <a:xfrm>
              <a:off x="1944" y="2760"/>
              <a:ext cx="1056"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20" name="Line 24"/>
            <p:cNvSpPr>
              <a:spLocks noChangeShapeType="1"/>
            </p:cNvSpPr>
            <p:nvPr/>
          </p:nvSpPr>
          <p:spPr bwMode="auto">
            <a:xfrm>
              <a:off x="1100" y="2208"/>
              <a:ext cx="4124" cy="0"/>
            </a:xfrm>
            <a:prstGeom prst="line">
              <a:avLst/>
            </a:prstGeom>
            <a:noFill/>
            <a:ln w="25400">
              <a:solidFill>
                <a:schemeClr val="accent2"/>
              </a:solidFill>
              <a:prstDash val="dash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21" name="Line 25"/>
            <p:cNvSpPr>
              <a:spLocks noChangeShapeType="1"/>
            </p:cNvSpPr>
            <p:nvPr/>
          </p:nvSpPr>
          <p:spPr bwMode="auto">
            <a:xfrm>
              <a:off x="3144" y="620"/>
              <a:ext cx="0" cy="3152"/>
            </a:xfrm>
            <a:prstGeom prst="line">
              <a:avLst/>
            </a:prstGeom>
            <a:noFill/>
            <a:ln w="25400">
              <a:solidFill>
                <a:schemeClr val="accent2"/>
              </a:solidFill>
              <a:prstDash val="dash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22" name="Rectangle 26"/>
            <p:cNvSpPr>
              <a:spLocks noChangeArrowheads="1"/>
            </p:cNvSpPr>
            <p:nvPr/>
          </p:nvSpPr>
          <p:spPr bwMode="auto">
            <a:xfrm>
              <a:off x="1646" y="2276"/>
              <a:ext cx="1090"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p>
              <a:pPr algn="l" eaLnBrk="0" hangingPunct="0">
                <a:spcBef>
                  <a:spcPct val="50000"/>
                </a:spcBef>
                <a:defRPr/>
              </a:pPr>
              <a:r>
                <a:rPr lang="en-US">
                  <a:solidFill>
                    <a:srgbClr val="008000"/>
                  </a:solidFill>
                  <a:latin typeface="Times" charset="0"/>
                </a:rPr>
                <a:t>DS</a:t>
              </a:r>
            </a:p>
          </p:txBody>
        </p:sp>
        <p:sp>
          <p:nvSpPr>
            <p:cNvPr id="1360923" name="Oval 27"/>
            <p:cNvSpPr>
              <a:spLocks noChangeArrowheads="1"/>
            </p:cNvSpPr>
            <p:nvPr/>
          </p:nvSpPr>
          <p:spPr bwMode="auto">
            <a:xfrm>
              <a:off x="4243" y="2840"/>
              <a:ext cx="122" cy="118"/>
            </a:xfrm>
            <a:prstGeom prst="ellipse">
              <a:avLst/>
            </a:prstGeom>
            <a:solidFill>
              <a:schemeClr val="accent1"/>
            </a:solidFill>
            <a:ln w="25400">
              <a:solidFill>
                <a:schemeClr val="accent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24" name="Rectangle 28"/>
            <p:cNvSpPr>
              <a:spLocks noChangeArrowheads="1"/>
            </p:cNvSpPr>
            <p:nvPr/>
          </p:nvSpPr>
          <p:spPr bwMode="auto">
            <a:xfrm>
              <a:off x="2571" y="709"/>
              <a:ext cx="512" cy="32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anchor="ctr"/>
            <a:lstStyle/>
            <a:p>
              <a:pPr eaLnBrk="0" hangingPunct="0">
                <a:defRPr/>
              </a:pPr>
              <a:endParaRPr lang="en-US" sz="1600" b="0">
                <a:solidFill>
                  <a:srgbClr val="FFFFFF"/>
                </a:solidFill>
                <a:latin typeface="Times New Roman" charset="0"/>
              </a:endParaRPr>
            </a:p>
          </p:txBody>
        </p:sp>
        <p:sp>
          <p:nvSpPr>
            <p:cNvPr id="1360925" name="Rectangle 29"/>
            <p:cNvSpPr>
              <a:spLocks noChangeArrowheads="1"/>
            </p:cNvSpPr>
            <p:nvPr/>
          </p:nvSpPr>
          <p:spPr bwMode="auto">
            <a:xfrm>
              <a:off x="4344" y="2769"/>
              <a:ext cx="526" cy="2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accent1"/>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lIns="90487" tIns="44450" rIns="90487" bIns="44450">
              <a:spAutoFit/>
            </a:bodyPr>
            <a:lstStyle/>
            <a:p>
              <a:pPr algn="l" eaLnBrk="0" hangingPunct="0">
                <a:spcBef>
                  <a:spcPct val="50000"/>
                </a:spcBef>
                <a:defRPr/>
              </a:pPr>
              <a:r>
                <a:rPr lang="en-US">
                  <a:solidFill>
                    <a:srgbClr val="114FFB"/>
                  </a:solidFill>
                  <a:latin typeface="Times" charset="0"/>
                </a:rPr>
                <a:t>U</a:t>
              </a:r>
              <a:endParaRPr lang="en-US">
                <a:solidFill>
                  <a:srgbClr val="008000"/>
                </a:solidFill>
                <a:latin typeface="Times" charset="0"/>
              </a:endParaRPr>
            </a:p>
          </p:txBody>
        </p:sp>
        <p:sp>
          <p:nvSpPr>
            <p:cNvPr id="1360926" name="Rectangle 30"/>
            <p:cNvSpPr>
              <a:spLocks noChangeArrowheads="1"/>
            </p:cNvSpPr>
            <p:nvPr/>
          </p:nvSpPr>
          <p:spPr bwMode="auto">
            <a:xfrm>
              <a:off x="1942" y="1618"/>
              <a:ext cx="253"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p>
              <a:pPr eaLnBrk="0" hangingPunct="0">
                <a:spcBef>
                  <a:spcPct val="50000"/>
                </a:spcBef>
                <a:defRPr/>
              </a:pPr>
              <a:r>
                <a:rPr lang="en-US">
                  <a:solidFill>
                    <a:srgbClr val="008000"/>
                  </a:solidFill>
                  <a:latin typeface="Times" charset="0"/>
                </a:rPr>
                <a:t>C</a:t>
              </a:r>
            </a:p>
          </p:txBody>
        </p:sp>
        <p:sp>
          <p:nvSpPr>
            <p:cNvPr id="1360927" name="Oval 31"/>
            <p:cNvSpPr>
              <a:spLocks noChangeArrowheads="1"/>
            </p:cNvSpPr>
            <p:nvPr/>
          </p:nvSpPr>
          <p:spPr bwMode="auto">
            <a:xfrm>
              <a:off x="1874" y="2038"/>
              <a:ext cx="122" cy="118"/>
            </a:xfrm>
            <a:prstGeom prst="ellipse">
              <a:avLst/>
            </a:prstGeom>
            <a:solidFill>
              <a:srgbClr val="008000"/>
            </a:solidFill>
            <a:ln w="25400">
              <a:solidFill>
                <a:srgbClr val="008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28" name="Rectangle 32"/>
            <p:cNvSpPr>
              <a:spLocks noChangeArrowheads="1"/>
            </p:cNvSpPr>
            <p:nvPr/>
          </p:nvSpPr>
          <p:spPr bwMode="auto">
            <a:xfrm>
              <a:off x="1718" y="1939"/>
              <a:ext cx="210"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rgbClr val="008000"/>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p>
              <a:pPr eaLnBrk="0" hangingPunct="0">
                <a:spcBef>
                  <a:spcPct val="50000"/>
                </a:spcBef>
                <a:defRPr/>
              </a:pPr>
              <a:r>
                <a:rPr lang="en-US">
                  <a:solidFill>
                    <a:srgbClr val="008000"/>
                  </a:solidFill>
                  <a:latin typeface="Times" charset="0"/>
                </a:rPr>
                <a:t>J</a:t>
              </a:r>
            </a:p>
          </p:txBody>
        </p:sp>
        <p:sp>
          <p:nvSpPr>
            <p:cNvPr id="1360929" name="Oval 33"/>
            <p:cNvSpPr>
              <a:spLocks noChangeArrowheads="1"/>
            </p:cNvSpPr>
            <p:nvPr/>
          </p:nvSpPr>
          <p:spPr bwMode="auto">
            <a:xfrm>
              <a:off x="2215" y="2017"/>
              <a:ext cx="122" cy="118"/>
            </a:xfrm>
            <a:prstGeom prst="ellipse">
              <a:avLst/>
            </a:prstGeom>
            <a:noFill/>
            <a:ln w="25400">
              <a:solidFill>
                <a:srgbClr val="008000"/>
              </a:solidFill>
              <a:round/>
              <a:headEnd/>
              <a:tailEnd/>
            </a:ln>
            <a:effectLst/>
            <a:extLst>
              <a:ext uri="{909E8E84-426E-40dd-AFC4-6F175D3DCCD1}">
                <a14:hiddenFill xmlns:a14="http://schemas.microsoft.com/office/drawing/2010/main" xmlns="">
                  <a:solidFill>
                    <a:srgbClr val="008000"/>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30" name="Oval 34"/>
            <p:cNvSpPr>
              <a:spLocks noChangeArrowheads="1"/>
            </p:cNvSpPr>
            <p:nvPr/>
          </p:nvSpPr>
          <p:spPr bwMode="auto">
            <a:xfrm>
              <a:off x="1831" y="2881"/>
              <a:ext cx="122" cy="118"/>
            </a:xfrm>
            <a:prstGeom prst="ellipse">
              <a:avLst/>
            </a:prstGeom>
            <a:solidFill>
              <a:srgbClr val="008000"/>
            </a:solidFill>
            <a:ln w="25400">
              <a:solidFill>
                <a:srgbClr val="008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31" name="Rectangle 35"/>
            <p:cNvSpPr>
              <a:spLocks noChangeArrowheads="1"/>
            </p:cNvSpPr>
            <p:nvPr/>
          </p:nvSpPr>
          <p:spPr bwMode="auto">
            <a:xfrm>
              <a:off x="1932" y="2804"/>
              <a:ext cx="391"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p>
              <a:pPr eaLnBrk="0" hangingPunct="0">
                <a:spcBef>
                  <a:spcPct val="50000"/>
                </a:spcBef>
                <a:defRPr/>
              </a:pPr>
              <a:r>
                <a:rPr lang="en-US">
                  <a:solidFill>
                    <a:srgbClr val="008000"/>
                  </a:solidFill>
                  <a:latin typeface="Times" charset="0"/>
                </a:rPr>
                <a:t>KB</a:t>
              </a:r>
            </a:p>
          </p:txBody>
        </p:sp>
        <p:sp>
          <p:nvSpPr>
            <p:cNvPr id="1360932" name="Oval 36"/>
            <p:cNvSpPr>
              <a:spLocks noChangeArrowheads="1"/>
            </p:cNvSpPr>
            <p:nvPr/>
          </p:nvSpPr>
          <p:spPr bwMode="auto">
            <a:xfrm>
              <a:off x="1885" y="3330"/>
              <a:ext cx="122" cy="118"/>
            </a:xfrm>
            <a:prstGeom prst="ellipse">
              <a:avLst/>
            </a:prstGeom>
            <a:solidFill>
              <a:srgbClr val="008000"/>
            </a:solidFill>
            <a:ln w="25400">
              <a:solidFill>
                <a:srgbClr val="008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33" name="Rectangle 37"/>
            <p:cNvSpPr>
              <a:spLocks noChangeArrowheads="1"/>
            </p:cNvSpPr>
            <p:nvPr/>
          </p:nvSpPr>
          <p:spPr bwMode="auto">
            <a:xfrm>
              <a:off x="2003" y="3253"/>
              <a:ext cx="402"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p>
              <a:pPr eaLnBrk="0" hangingPunct="0">
                <a:spcBef>
                  <a:spcPct val="50000"/>
                </a:spcBef>
                <a:defRPr/>
              </a:pPr>
              <a:r>
                <a:rPr lang="en-US">
                  <a:solidFill>
                    <a:srgbClr val="008000"/>
                  </a:solidFill>
                  <a:latin typeface="Times" charset="0"/>
                </a:rPr>
                <a:t>MS</a:t>
              </a:r>
            </a:p>
          </p:txBody>
        </p:sp>
        <p:sp>
          <p:nvSpPr>
            <p:cNvPr id="1360934" name="Oval 38"/>
            <p:cNvSpPr>
              <a:spLocks noChangeArrowheads="1"/>
            </p:cNvSpPr>
            <p:nvPr/>
          </p:nvSpPr>
          <p:spPr bwMode="auto">
            <a:xfrm>
              <a:off x="1053" y="2637"/>
              <a:ext cx="122" cy="118"/>
            </a:xfrm>
            <a:prstGeom prst="ellipse">
              <a:avLst/>
            </a:prstGeom>
            <a:solidFill>
              <a:srgbClr val="008000"/>
            </a:solidFill>
            <a:ln w="25400">
              <a:solidFill>
                <a:srgbClr val="008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35" name="Rectangle 39"/>
            <p:cNvSpPr>
              <a:spLocks noChangeArrowheads="1"/>
            </p:cNvSpPr>
            <p:nvPr/>
          </p:nvSpPr>
          <p:spPr bwMode="auto">
            <a:xfrm>
              <a:off x="1140" y="2571"/>
              <a:ext cx="242"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rgbClr val="008000"/>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p>
              <a:pPr eaLnBrk="0" hangingPunct="0">
                <a:spcBef>
                  <a:spcPct val="50000"/>
                </a:spcBef>
                <a:defRPr/>
              </a:pPr>
              <a:r>
                <a:rPr lang="en-US">
                  <a:solidFill>
                    <a:srgbClr val="008000"/>
                  </a:solidFill>
                  <a:latin typeface="Times" charset="0"/>
                </a:rPr>
                <a:t>E</a:t>
              </a:r>
            </a:p>
          </p:txBody>
        </p:sp>
        <p:sp>
          <p:nvSpPr>
            <p:cNvPr id="1360936" name="Rectangle 40"/>
            <p:cNvSpPr>
              <a:spLocks noChangeArrowheads="1"/>
            </p:cNvSpPr>
            <p:nvPr/>
          </p:nvSpPr>
          <p:spPr bwMode="auto">
            <a:xfrm>
              <a:off x="2363" y="1939"/>
              <a:ext cx="434" cy="2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wrap="none" lIns="90487" tIns="44450" rIns="90487" bIns="44450">
              <a:spAutoFit/>
            </a:bodyPr>
            <a:lstStyle/>
            <a:p>
              <a:pPr eaLnBrk="0" hangingPunct="0">
                <a:spcBef>
                  <a:spcPct val="50000"/>
                </a:spcBef>
                <a:defRPr/>
              </a:pPr>
              <a:r>
                <a:rPr lang="en-US">
                  <a:solidFill>
                    <a:srgbClr val="022380"/>
                  </a:solidFill>
                  <a:latin typeface="Times" charset="0"/>
                </a:rPr>
                <a:t>MN</a:t>
              </a:r>
            </a:p>
          </p:txBody>
        </p:sp>
        <p:sp>
          <p:nvSpPr>
            <p:cNvPr id="1360937" name="Oval 41"/>
            <p:cNvSpPr>
              <a:spLocks noChangeArrowheads="1"/>
            </p:cNvSpPr>
            <p:nvPr/>
          </p:nvSpPr>
          <p:spPr bwMode="auto">
            <a:xfrm>
              <a:off x="1776" y="2640"/>
              <a:ext cx="672" cy="624"/>
            </a:xfrm>
            <a:prstGeom prst="ellipse">
              <a:avLst/>
            </a:prstGeom>
            <a:noFill/>
            <a:ln w="57150">
              <a:solidFill>
                <a:srgbClr val="008000"/>
              </a:solidFill>
              <a:round/>
              <a:headEnd/>
              <a:tailEnd/>
            </a:ln>
            <a:effectLst>
              <a:outerShdw blurRad="63500" dist="109250" dir="2132261"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eaLnBrk="0" hangingPunct="0">
                <a:defRPr/>
              </a:pPr>
              <a:endParaRPr lang="en-US" sz="1600" b="0">
                <a:solidFill>
                  <a:srgbClr val="FFFFFF"/>
                </a:solidFill>
                <a:latin typeface="Times New Roman" charset="0"/>
              </a:endParaRPr>
            </a:p>
          </p:txBody>
        </p:sp>
        <p:sp>
          <p:nvSpPr>
            <p:cNvPr id="1360938" name="Rectangle 42"/>
            <p:cNvSpPr>
              <a:spLocks noChangeArrowheads="1"/>
            </p:cNvSpPr>
            <p:nvPr/>
          </p:nvSpPr>
          <p:spPr bwMode="auto">
            <a:xfrm>
              <a:off x="3673" y="1817"/>
              <a:ext cx="526" cy="286"/>
            </a:xfrm>
            <a:prstGeom prst="rect">
              <a:avLst/>
            </a:prstGeom>
            <a:noFill/>
            <a:ln>
              <a:noFill/>
            </a:ln>
            <a:effectLst/>
            <a:extLst>
              <a:ext uri="{909E8E84-426E-40dd-AFC4-6F175D3DCCD1}">
                <a14:hiddenFill xmlns:a14="http://schemas.microsoft.com/office/drawing/2010/main" xmlns="">
                  <a:solidFill>
                    <a:srgbClr val="4729B7"/>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lIns="90487" tIns="44450" rIns="90487" bIns="44450">
              <a:spAutoFit/>
            </a:bodyPr>
            <a:lstStyle/>
            <a:p>
              <a:pPr algn="l" eaLnBrk="0" hangingPunct="0">
                <a:spcBef>
                  <a:spcPct val="50000"/>
                </a:spcBef>
                <a:defRPr/>
              </a:pPr>
              <a:r>
                <a:rPr lang="en-US">
                  <a:solidFill>
                    <a:srgbClr val="114FFB"/>
                  </a:solidFill>
                  <a:latin typeface="Times" charset="0"/>
                </a:rPr>
                <a:t>B</a:t>
              </a:r>
            </a:p>
          </p:txBody>
        </p:sp>
        <p:sp>
          <p:nvSpPr>
            <p:cNvPr id="1360939" name="Oval 43"/>
            <p:cNvSpPr>
              <a:spLocks noChangeArrowheads="1"/>
            </p:cNvSpPr>
            <p:nvPr/>
          </p:nvSpPr>
          <p:spPr bwMode="auto">
            <a:xfrm>
              <a:off x="3592" y="1911"/>
              <a:ext cx="122" cy="118"/>
            </a:xfrm>
            <a:prstGeom prst="ellipse">
              <a:avLst/>
            </a:prstGeom>
            <a:solidFill>
              <a:schemeClr val="accent1"/>
            </a:solidFill>
            <a:ln>
              <a:noFill/>
            </a:ln>
            <a:effectLst/>
            <a:extLst>
              <a:ext uri="{91240B29-F687-4f45-9708-019B960494DF}">
                <a14:hiddenLine xmlns:a14="http://schemas.microsoft.com/office/drawing/2010/main" xmlns="" w="25400">
                  <a:solidFill>
                    <a:srgbClr val="00AE00"/>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40" name="Rectangle 44"/>
            <p:cNvSpPr>
              <a:spLocks noChangeArrowheads="1"/>
            </p:cNvSpPr>
            <p:nvPr/>
          </p:nvSpPr>
          <p:spPr bwMode="auto">
            <a:xfrm>
              <a:off x="3457" y="1141"/>
              <a:ext cx="526" cy="286"/>
            </a:xfrm>
            <a:prstGeom prst="rect">
              <a:avLst/>
            </a:prstGeom>
            <a:noFill/>
            <a:ln>
              <a:noFill/>
            </a:ln>
            <a:effectLst/>
            <a:extLst>
              <a:ext uri="{909E8E84-426E-40dd-AFC4-6F175D3DCCD1}">
                <a14:hiddenFill xmlns:a14="http://schemas.microsoft.com/office/drawing/2010/main" xmlns="">
                  <a:solidFill>
                    <a:srgbClr val="0331B3"/>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lIns="90487" tIns="44450" rIns="90487" bIns="44450">
              <a:spAutoFit/>
            </a:bodyPr>
            <a:lstStyle/>
            <a:p>
              <a:pPr algn="l" eaLnBrk="0" hangingPunct="0">
                <a:spcBef>
                  <a:spcPct val="50000"/>
                </a:spcBef>
                <a:defRPr/>
              </a:pPr>
              <a:r>
                <a:rPr lang="en-US">
                  <a:solidFill>
                    <a:srgbClr val="0331B3"/>
                  </a:solidFill>
                  <a:latin typeface="Times" charset="0"/>
                </a:rPr>
                <a:t>H</a:t>
              </a:r>
            </a:p>
          </p:txBody>
        </p:sp>
        <p:sp>
          <p:nvSpPr>
            <p:cNvPr id="1360941" name="Oval 45"/>
            <p:cNvSpPr>
              <a:spLocks noChangeArrowheads="1"/>
            </p:cNvSpPr>
            <p:nvPr/>
          </p:nvSpPr>
          <p:spPr bwMode="auto">
            <a:xfrm>
              <a:off x="3347" y="1249"/>
              <a:ext cx="122" cy="118"/>
            </a:xfrm>
            <a:prstGeom prst="ellipse">
              <a:avLst/>
            </a:prstGeom>
            <a:solidFill>
              <a:srgbClr val="0331B3"/>
            </a:solidFill>
            <a:ln w="25400">
              <a:solidFill>
                <a:srgbClr val="0331B3"/>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42" name="Rectangle 46"/>
            <p:cNvSpPr>
              <a:spLocks noChangeArrowheads="1"/>
            </p:cNvSpPr>
            <p:nvPr/>
          </p:nvSpPr>
          <p:spPr bwMode="auto">
            <a:xfrm>
              <a:off x="4465" y="961"/>
              <a:ext cx="814" cy="286"/>
            </a:xfrm>
            <a:prstGeom prst="rect">
              <a:avLst/>
            </a:prstGeom>
            <a:noFill/>
            <a:ln>
              <a:noFill/>
            </a:ln>
            <a:effectLst/>
            <a:extLst>
              <a:ext uri="{909E8E84-426E-40dd-AFC4-6F175D3DCCD1}">
                <a14:hiddenFill xmlns:a14="http://schemas.microsoft.com/office/drawing/2010/main" xmlns="">
                  <a:solidFill>
                    <a:srgbClr val="0331B3"/>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lIns="90487" tIns="44450" rIns="90487" bIns="44450">
              <a:spAutoFit/>
            </a:bodyPr>
            <a:lstStyle/>
            <a:p>
              <a:pPr algn="l" eaLnBrk="0" hangingPunct="0">
                <a:spcBef>
                  <a:spcPct val="50000"/>
                </a:spcBef>
                <a:defRPr/>
              </a:pPr>
              <a:r>
                <a:rPr lang="en-US">
                  <a:solidFill>
                    <a:srgbClr val="0331B3"/>
                  </a:solidFill>
                  <a:latin typeface="Times" charset="0"/>
                </a:rPr>
                <a:t>N(A)</a:t>
              </a:r>
            </a:p>
          </p:txBody>
        </p:sp>
        <p:sp>
          <p:nvSpPr>
            <p:cNvPr id="1360943" name="Oval 47"/>
            <p:cNvSpPr>
              <a:spLocks noChangeArrowheads="1"/>
            </p:cNvSpPr>
            <p:nvPr/>
          </p:nvSpPr>
          <p:spPr bwMode="auto">
            <a:xfrm>
              <a:off x="4360" y="1036"/>
              <a:ext cx="122" cy="118"/>
            </a:xfrm>
            <a:prstGeom prst="ellipse">
              <a:avLst/>
            </a:prstGeom>
            <a:solidFill>
              <a:srgbClr val="0331B3"/>
            </a:solidFill>
            <a:ln w="25400">
              <a:solidFill>
                <a:srgbClr val="0331B3"/>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44" name="Oval 48"/>
            <p:cNvSpPr>
              <a:spLocks noChangeArrowheads="1"/>
            </p:cNvSpPr>
            <p:nvPr/>
          </p:nvSpPr>
          <p:spPr bwMode="auto">
            <a:xfrm>
              <a:off x="1810" y="1729"/>
              <a:ext cx="122" cy="118"/>
            </a:xfrm>
            <a:prstGeom prst="ellipse">
              <a:avLst/>
            </a:prstGeom>
            <a:solidFill>
              <a:srgbClr val="008000"/>
            </a:solidFill>
            <a:ln w="25400">
              <a:solidFill>
                <a:srgbClr val="008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45" name="Freeform 49"/>
            <p:cNvSpPr>
              <a:spLocks/>
            </p:cNvSpPr>
            <p:nvPr/>
          </p:nvSpPr>
          <p:spPr bwMode="auto">
            <a:xfrm>
              <a:off x="1767" y="798"/>
              <a:ext cx="575" cy="2120"/>
            </a:xfrm>
            <a:custGeom>
              <a:avLst/>
              <a:gdLst>
                <a:gd name="T0" fmla="*/ 147 w 575"/>
                <a:gd name="T1" fmla="*/ 2120 h 2120"/>
                <a:gd name="T2" fmla="*/ 100 w 575"/>
                <a:gd name="T3" fmla="*/ 2049 h 2120"/>
                <a:gd name="T4" fmla="*/ 84 w 575"/>
                <a:gd name="T5" fmla="*/ 2002 h 2120"/>
                <a:gd name="T6" fmla="*/ 68 w 575"/>
                <a:gd name="T7" fmla="*/ 1971 h 2120"/>
                <a:gd name="T8" fmla="*/ 53 w 575"/>
                <a:gd name="T9" fmla="*/ 1908 h 2120"/>
                <a:gd name="T10" fmla="*/ 45 w 575"/>
                <a:gd name="T11" fmla="*/ 1877 h 2120"/>
                <a:gd name="T12" fmla="*/ 92 w 575"/>
                <a:gd name="T13" fmla="*/ 1257 h 2120"/>
                <a:gd name="T14" fmla="*/ 162 w 575"/>
                <a:gd name="T15" fmla="*/ 1069 h 2120"/>
                <a:gd name="T16" fmla="*/ 257 w 575"/>
                <a:gd name="T17" fmla="*/ 888 h 2120"/>
                <a:gd name="T18" fmla="*/ 312 w 575"/>
                <a:gd name="T19" fmla="*/ 818 h 2120"/>
                <a:gd name="T20" fmla="*/ 390 w 575"/>
                <a:gd name="T21" fmla="*/ 669 h 2120"/>
                <a:gd name="T22" fmla="*/ 437 w 575"/>
                <a:gd name="T23" fmla="*/ 575 h 2120"/>
                <a:gd name="T24" fmla="*/ 500 w 575"/>
                <a:gd name="T25" fmla="*/ 410 h 2120"/>
                <a:gd name="T26" fmla="*/ 531 w 575"/>
                <a:gd name="T27" fmla="*/ 300 h 2120"/>
                <a:gd name="T28" fmla="*/ 555 w 575"/>
                <a:gd name="T29" fmla="*/ 182 h 2120"/>
                <a:gd name="T30" fmla="*/ 492 w 575"/>
                <a:gd name="T31" fmla="*/ 2 h 2120"/>
                <a:gd name="T32" fmla="*/ 437 w 575"/>
                <a:gd name="T33" fmla="*/ 2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5" h="2120">
                  <a:moveTo>
                    <a:pt x="147" y="2120"/>
                  </a:moveTo>
                  <a:cubicBezTo>
                    <a:pt x="131" y="2096"/>
                    <a:pt x="111" y="2075"/>
                    <a:pt x="100" y="2049"/>
                  </a:cubicBezTo>
                  <a:cubicBezTo>
                    <a:pt x="93" y="2033"/>
                    <a:pt x="91" y="2016"/>
                    <a:pt x="84" y="2002"/>
                  </a:cubicBezTo>
                  <a:cubicBezTo>
                    <a:pt x="78" y="1991"/>
                    <a:pt x="73" y="1981"/>
                    <a:pt x="68" y="1971"/>
                  </a:cubicBezTo>
                  <a:cubicBezTo>
                    <a:pt x="63" y="1950"/>
                    <a:pt x="58" y="1928"/>
                    <a:pt x="53" y="1908"/>
                  </a:cubicBezTo>
                  <a:cubicBezTo>
                    <a:pt x="50" y="1897"/>
                    <a:pt x="45" y="1877"/>
                    <a:pt x="45" y="1877"/>
                  </a:cubicBezTo>
                  <a:cubicBezTo>
                    <a:pt x="29" y="1737"/>
                    <a:pt x="0" y="1405"/>
                    <a:pt x="92" y="1257"/>
                  </a:cubicBezTo>
                  <a:cubicBezTo>
                    <a:pt x="103" y="1200"/>
                    <a:pt x="128" y="1114"/>
                    <a:pt x="162" y="1069"/>
                  </a:cubicBezTo>
                  <a:cubicBezTo>
                    <a:pt x="182" y="1008"/>
                    <a:pt x="220" y="941"/>
                    <a:pt x="257" y="888"/>
                  </a:cubicBezTo>
                  <a:cubicBezTo>
                    <a:pt x="273" y="863"/>
                    <a:pt x="298" y="844"/>
                    <a:pt x="312" y="818"/>
                  </a:cubicBezTo>
                  <a:cubicBezTo>
                    <a:pt x="336" y="767"/>
                    <a:pt x="361" y="717"/>
                    <a:pt x="390" y="669"/>
                  </a:cubicBezTo>
                  <a:cubicBezTo>
                    <a:pt x="408" y="637"/>
                    <a:pt x="416" y="604"/>
                    <a:pt x="437" y="575"/>
                  </a:cubicBezTo>
                  <a:cubicBezTo>
                    <a:pt x="450" y="519"/>
                    <a:pt x="473" y="461"/>
                    <a:pt x="500" y="410"/>
                  </a:cubicBezTo>
                  <a:cubicBezTo>
                    <a:pt x="507" y="368"/>
                    <a:pt x="512" y="337"/>
                    <a:pt x="531" y="300"/>
                  </a:cubicBezTo>
                  <a:cubicBezTo>
                    <a:pt x="537" y="260"/>
                    <a:pt x="547" y="221"/>
                    <a:pt x="555" y="182"/>
                  </a:cubicBezTo>
                  <a:cubicBezTo>
                    <a:pt x="552" y="133"/>
                    <a:pt x="575" y="10"/>
                    <a:pt x="492" y="2"/>
                  </a:cubicBezTo>
                  <a:cubicBezTo>
                    <a:pt x="473" y="0"/>
                    <a:pt x="455" y="2"/>
                    <a:pt x="437" y="2"/>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eaLnBrk="0" hangingPunct="0">
                <a:defRPr/>
              </a:pPr>
              <a:endParaRPr lang="en-US" sz="1600" b="0">
                <a:solidFill>
                  <a:srgbClr val="FFFFFF"/>
                </a:solidFill>
                <a:latin typeface="Times New Roman" charset="0"/>
              </a:endParaRPr>
            </a:p>
          </p:txBody>
        </p:sp>
        <p:sp>
          <p:nvSpPr>
            <p:cNvPr id="1360946" name="Freeform 50"/>
            <p:cNvSpPr>
              <a:spLocks/>
            </p:cNvSpPr>
            <p:nvPr/>
          </p:nvSpPr>
          <p:spPr bwMode="auto">
            <a:xfrm>
              <a:off x="1446" y="786"/>
              <a:ext cx="731" cy="2204"/>
            </a:xfrm>
            <a:custGeom>
              <a:avLst/>
              <a:gdLst>
                <a:gd name="T0" fmla="*/ 731 w 731"/>
                <a:gd name="T1" fmla="*/ 0 h 2204"/>
                <a:gd name="T2" fmla="*/ 606 w 731"/>
                <a:gd name="T3" fmla="*/ 71 h 2204"/>
                <a:gd name="T4" fmla="*/ 590 w 731"/>
                <a:gd name="T5" fmla="*/ 479 h 2204"/>
                <a:gd name="T6" fmla="*/ 504 w 731"/>
                <a:gd name="T7" fmla="*/ 698 h 2204"/>
                <a:gd name="T8" fmla="*/ 339 w 731"/>
                <a:gd name="T9" fmla="*/ 1012 h 2204"/>
                <a:gd name="T10" fmla="*/ 229 w 731"/>
                <a:gd name="T11" fmla="*/ 1184 h 2204"/>
                <a:gd name="T12" fmla="*/ 80 w 731"/>
                <a:gd name="T13" fmla="*/ 1475 h 2204"/>
                <a:gd name="T14" fmla="*/ 25 w 731"/>
                <a:gd name="T15" fmla="*/ 1679 h 2204"/>
                <a:gd name="T16" fmla="*/ 190 w 731"/>
                <a:gd name="T17" fmla="*/ 2157 h 2204"/>
                <a:gd name="T18" fmla="*/ 308 w 731"/>
                <a:gd name="T19" fmla="*/ 2204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eaLnBrk="0" hangingPunct="0">
                <a:defRPr/>
              </a:pPr>
              <a:endParaRPr lang="en-US" sz="1600" b="0">
                <a:solidFill>
                  <a:srgbClr val="FFFFFF"/>
                </a:solidFill>
                <a:latin typeface="Times New Roman" charset="0"/>
              </a:endParaRPr>
            </a:p>
          </p:txBody>
        </p:sp>
        <p:sp>
          <p:nvSpPr>
            <p:cNvPr id="1360947" name="Freeform 51"/>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cmpd="sng">
              <a:solidFill>
                <a:srgbClr val="0080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60948" name="Text Box 52"/>
            <p:cNvSpPr txBox="1">
              <a:spLocks noChangeArrowheads="1"/>
            </p:cNvSpPr>
            <p:nvPr/>
          </p:nvSpPr>
          <p:spPr bwMode="auto">
            <a:xfrm>
              <a:off x="5494" y="57"/>
              <a:ext cx="164" cy="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eaLnBrk="0" hangingPunct="0">
                <a:spcBef>
                  <a:spcPct val="50000"/>
                </a:spcBef>
                <a:defRPr/>
              </a:pPr>
              <a:r>
                <a:rPr lang="en-US" sz="2000" b="0">
                  <a:solidFill>
                    <a:srgbClr val="FFA27C"/>
                  </a:solidFill>
                  <a:latin typeface="Comic Sans MS" charset="0"/>
                </a:rPr>
                <a:t> </a:t>
              </a:r>
            </a:p>
          </p:txBody>
        </p:sp>
      </p:grpSp>
      <p:sp>
        <p:nvSpPr>
          <p:cNvPr id="1360949" name="Rectangle 53"/>
          <p:cNvSpPr>
            <a:spLocks noChangeArrowheads="1"/>
          </p:cNvSpPr>
          <p:nvPr/>
        </p:nvSpPr>
        <p:spPr bwMode="auto">
          <a:xfrm>
            <a:off x="1633538" y="792163"/>
            <a:ext cx="6804025" cy="5218112"/>
          </a:xfrm>
          <a:prstGeom prst="rect">
            <a:avLst/>
          </a:prstGeom>
          <a:solidFill>
            <a:schemeClr val="bg2">
              <a:alpha val="50000"/>
            </a:schemeClr>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50" name="Text Box 54"/>
          <p:cNvSpPr txBox="1">
            <a:spLocks noChangeArrowheads="1"/>
          </p:cNvSpPr>
          <p:nvPr/>
        </p:nvSpPr>
        <p:spPr bwMode="auto">
          <a:xfrm>
            <a:off x="2922588" y="1262063"/>
            <a:ext cx="4597400" cy="3698875"/>
          </a:xfrm>
          <a:prstGeom prst="rect">
            <a:avLst/>
          </a:prstGeom>
          <a:noFill/>
          <a:ln>
            <a:noFill/>
          </a:ln>
          <a:effectLst>
            <a:outerShdw blurRad="63500" dist="46662" dir="3284183"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rgbClr val="FF0000"/>
                </a:solidFill>
                <a:miter lim="800000"/>
                <a:headEnd/>
                <a:tailEnd/>
              </a14:hiddenLine>
            </a:ext>
          </a:extLst>
        </p:spPr>
        <p:txBody>
          <a:bodyPr>
            <a:spAutoFit/>
          </a:bodyPr>
          <a:lstStyle>
            <a:lvl1pPr algn="l">
              <a:tabLst>
                <a:tab pos="457200" algn="l"/>
              </a:tabLst>
              <a:defRPr sz="2400">
                <a:solidFill>
                  <a:schemeClr val="tx1"/>
                </a:solidFill>
                <a:latin typeface="Times New Roman" charset="0"/>
                <a:ea typeface="ＭＳ Ｐゴシック" charset="0"/>
              </a:defRPr>
            </a:lvl1pPr>
            <a:lvl2pPr algn="l">
              <a:tabLst>
                <a:tab pos="457200" algn="l"/>
              </a:tabLst>
              <a:defRPr sz="2400">
                <a:solidFill>
                  <a:schemeClr val="tx1"/>
                </a:solidFill>
                <a:latin typeface="Times New Roman" charset="0"/>
                <a:ea typeface="ＭＳ Ｐゴシック" charset="0"/>
              </a:defRPr>
            </a:lvl2pPr>
            <a:lvl3pPr algn="l">
              <a:tabLst>
                <a:tab pos="457200" algn="l"/>
              </a:tabLst>
              <a:defRPr sz="2400">
                <a:solidFill>
                  <a:schemeClr val="tx1"/>
                </a:solidFill>
                <a:latin typeface="Times New Roman" charset="0"/>
                <a:ea typeface="ＭＳ Ｐゴシック" charset="0"/>
              </a:defRPr>
            </a:lvl3pPr>
            <a:lvl4pPr algn="l">
              <a:tabLst>
                <a:tab pos="457200" algn="l"/>
              </a:tabLst>
              <a:defRPr sz="2400">
                <a:solidFill>
                  <a:schemeClr val="tx1"/>
                </a:solidFill>
                <a:latin typeface="Times New Roman" charset="0"/>
                <a:ea typeface="ＭＳ Ｐゴシック" charset="0"/>
              </a:defRPr>
            </a:lvl4pPr>
            <a:lvl5pPr algn="l">
              <a:tabLst>
                <a:tab pos="457200" algn="l"/>
              </a:tabLst>
              <a:defRPr sz="2400">
                <a:solidFill>
                  <a:schemeClr val="tx1"/>
                </a:solidFill>
                <a:latin typeface="Times New Roman" charset="0"/>
                <a:ea typeface="ＭＳ Ｐゴシック" charset="0"/>
              </a:defRPr>
            </a:lvl5pPr>
            <a:lvl6pPr fontAlgn="base">
              <a:spcBef>
                <a:spcPct val="0"/>
              </a:spcBef>
              <a:spcAft>
                <a:spcPct val="0"/>
              </a:spcAft>
              <a:tabLst>
                <a:tab pos="457200" algn="l"/>
              </a:tabLst>
              <a:defRPr sz="2400">
                <a:solidFill>
                  <a:schemeClr val="tx1"/>
                </a:solidFill>
                <a:latin typeface="Times New Roman" charset="0"/>
                <a:ea typeface="ＭＳ Ｐゴシック" charset="0"/>
              </a:defRPr>
            </a:lvl6pPr>
            <a:lvl7pPr fontAlgn="base">
              <a:spcBef>
                <a:spcPct val="0"/>
              </a:spcBef>
              <a:spcAft>
                <a:spcPct val="0"/>
              </a:spcAft>
              <a:tabLst>
                <a:tab pos="457200" algn="l"/>
              </a:tabLst>
              <a:defRPr sz="2400">
                <a:solidFill>
                  <a:schemeClr val="tx1"/>
                </a:solidFill>
                <a:latin typeface="Times New Roman" charset="0"/>
                <a:ea typeface="ＭＳ Ｐゴシック" charset="0"/>
              </a:defRPr>
            </a:lvl7pPr>
            <a:lvl8pPr fontAlgn="base">
              <a:spcBef>
                <a:spcPct val="0"/>
              </a:spcBef>
              <a:spcAft>
                <a:spcPct val="0"/>
              </a:spcAft>
              <a:tabLst>
                <a:tab pos="457200" algn="l"/>
              </a:tabLst>
              <a:defRPr sz="2400">
                <a:solidFill>
                  <a:schemeClr val="tx1"/>
                </a:solidFill>
                <a:latin typeface="Times New Roman" charset="0"/>
                <a:ea typeface="ＭＳ Ｐゴシック" charset="0"/>
              </a:defRPr>
            </a:lvl8pPr>
            <a:lvl9pPr fontAlgn="base">
              <a:spcBef>
                <a:spcPct val="0"/>
              </a:spcBef>
              <a:spcAft>
                <a:spcPct val="0"/>
              </a:spcAft>
              <a:tabLst>
                <a:tab pos="457200" algn="l"/>
              </a:tabLst>
              <a:defRPr sz="2400">
                <a:solidFill>
                  <a:schemeClr val="tx1"/>
                </a:solidFill>
                <a:latin typeface="Times New Roman" charset="0"/>
                <a:ea typeface="ＭＳ Ｐゴシック" charset="0"/>
              </a:defRPr>
            </a:lvl9pPr>
          </a:lstStyle>
          <a:p>
            <a:pPr algn="ctr" eaLnBrk="0" hangingPunct="0">
              <a:spcBef>
                <a:spcPct val="50000"/>
              </a:spcBef>
              <a:defRPr/>
            </a:pPr>
            <a:r>
              <a:rPr lang="en-US" sz="2000">
                <a:solidFill>
                  <a:srgbClr val="FFD34A"/>
                </a:solidFill>
                <a:latin typeface="Comic Sans MS" charset="0"/>
              </a:rPr>
              <a:t>TWELVE SPIES: TWO REPORTS</a:t>
            </a:r>
            <a:endParaRPr lang="en-US" sz="1800">
              <a:solidFill>
                <a:srgbClr val="33CC33"/>
              </a:solidFill>
              <a:latin typeface="Comic Sans MS" charset="0"/>
            </a:endParaRPr>
          </a:p>
          <a:p>
            <a:pPr eaLnBrk="0" hangingPunct="0">
              <a:spcBef>
                <a:spcPct val="50000"/>
              </a:spcBef>
              <a:defRPr/>
            </a:pPr>
            <a:r>
              <a:rPr lang="en-US" sz="1800">
                <a:solidFill>
                  <a:srgbClr val="FFFFFF"/>
                </a:solidFill>
                <a:latin typeface="Comic Sans MS" charset="0"/>
              </a:rPr>
              <a:t>10 SPIES: A MAJORITY OPINION</a:t>
            </a:r>
            <a:endParaRPr lang="en-US" sz="1800">
              <a:solidFill>
                <a:srgbClr val="33CC33"/>
              </a:solidFill>
              <a:latin typeface="Comic Sans MS" charset="0"/>
            </a:endParaRPr>
          </a:p>
          <a:p>
            <a:pPr eaLnBrk="0" hangingPunct="0">
              <a:spcBef>
                <a:spcPct val="50000"/>
              </a:spcBef>
              <a:defRPr/>
            </a:pPr>
            <a:r>
              <a:rPr lang="en-US" sz="1800">
                <a:solidFill>
                  <a:srgbClr val="33CC33"/>
                </a:solidFill>
                <a:latin typeface="Comic Sans MS" charset="0"/>
              </a:rPr>
              <a:t>	</a:t>
            </a:r>
            <a:r>
              <a:rPr lang="en-US" sz="1800">
                <a:solidFill>
                  <a:srgbClr val="FFD34A"/>
                </a:solidFill>
                <a:latin typeface="Comic Sans MS" charset="0"/>
              </a:rPr>
              <a:t>LAND OF MILK AND HONEY!</a:t>
            </a:r>
          </a:p>
          <a:p>
            <a:pPr eaLnBrk="0" hangingPunct="0">
              <a:spcBef>
                <a:spcPct val="50000"/>
              </a:spcBef>
              <a:defRPr/>
            </a:pPr>
            <a:r>
              <a:rPr lang="en-US" sz="1800">
                <a:solidFill>
                  <a:srgbClr val="FFD34A"/>
                </a:solidFill>
                <a:latin typeface="Comic Sans MS" charset="0"/>
              </a:rPr>
              <a:t>	GIANTS IN THE LAND!</a:t>
            </a:r>
          </a:p>
          <a:p>
            <a:pPr eaLnBrk="0" hangingPunct="0">
              <a:spcBef>
                <a:spcPct val="50000"/>
              </a:spcBef>
              <a:defRPr/>
            </a:pPr>
            <a:r>
              <a:rPr lang="en-US" sz="1800">
                <a:solidFill>
                  <a:srgbClr val="FFD34A"/>
                </a:solidFill>
                <a:latin typeface="Comic Sans MS" charset="0"/>
              </a:rPr>
              <a:t>	</a:t>
            </a:r>
            <a:r>
              <a:rPr lang="en-US" sz="1800">
                <a:solidFill>
                  <a:srgbClr val="FF0000"/>
                </a:solidFill>
                <a:latin typeface="Comic Sans MS" charset="0"/>
              </a:rPr>
              <a:t>GO BACK TO EGYPT!</a:t>
            </a:r>
            <a:endParaRPr lang="en-US" sz="1800">
              <a:solidFill>
                <a:srgbClr val="33CC33"/>
              </a:solidFill>
              <a:latin typeface="Comic Sans MS" charset="0"/>
            </a:endParaRPr>
          </a:p>
          <a:p>
            <a:pPr eaLnBrk="0" hangingPunct="0">
              <a:spcBef>
                <a:spcPct val="50000"/>
              </a:spcBef>
              <a:defRPr/>
            </a:pPr>
            <a:r>
              <a:rPr lang="en-US" sz="1800">
                <a:solidFill>
                  <a:srgbClr val="FFFFFF"/>
                </a:solidFill>
                <a:latin typeface="Comic Sans MS" charset="0"/>
              </a:rPr>
              <a:t>2 SPIES: A MINORITY OPINION</a:t>
            </a:r>
            <a:endParaRPr lang="en-US" sz="1800">
              <a:solidFill>
                <a:srgbClr val="33CC33"/>
              </a:solidFill>
              <a:latin typeface="Comic Sans MS" charset="0"/>
            </a:endParaRPr>
          </a:p>
          <a:p>
            <a:pPr eaLnBrk="0" hangingPunct="0">
              <a:spcBef>
                <a:spcPct val="50000"/>
              </a:spcBef>
              <a:defRPr/>
            </a:pPr>
            <a:r>
              <a:rPr lang="en-US" sz="1800">
                <a:solidFill>
                  <a:srgbClr val="33CC33"/>
                </a:solidFill>
                <a:latin typeface="Comic Sans MS" charset="0"/>
              </a:rPr>
              <a:t>	</a:t>
            </a:r>
            <a:r>
              <a:rPr lang="en-US" sz="1800">
                <a:solidFill>
                  <a:srgbClr val="FFD34A"/>
                </a:solidFill>
                <a:latin typeface="Comic Sans MS" charset="0"/>
              </a:rPr>
              <a:t>LAND OF MILK AND HONEY!</a:t>
            </a:r>
          </a:p>
          <a:p>
            <a:pPr eaLnBrk="0" hangingPunct="0">
              <a:spcBef>
                <a:spcPct val="50000"/>
              </a:spcBef>
              <a:defRPr/>
            </a:pPr>
            <a:r>
              <a:rPr lang="en-US" sz="1800">
                <a:solidFill>
                  <a:srgbClr val="FFD34A"/>
                </a:solidFill>
                <a:latin typeface="Comic Sans MS" charset="0"/>
              </a:rPr>
              <a:t>	GIANTS IN THE LAND!</a:t>
            </a:r>
          </a:p>
          <a:p>
            <a:pPr eaLnBrk="0" hangingPunct="0">
              <a:spcBef>
                <a:spcPct val="50000"/>
              </a:spcBef>
              <a:defRPr/>
            </a:pPr>
            <a:r>
              <a:rPr lang="en-US" sz="1800">
                <a:solidFill>
                  <a:srgbClr val="FFD34A"/>
                </a:solidFill>
                <a:latin typeface="Comic Sans MS" charset="0"/>
              </a:rPr>
              <a:t>	</a:t>
            </a:r>
            <a:r>
              <a:rPr lang="en-US" sz="1800">
                <a:solidFill>
                  <a:srgbClr val="FF0000"/>
                </a:solidFill>
                <a:latin typeface="Comic Sans MS" charset="0"/>
              </a:rPr>
              <a:t>GOD IS WITH US!</a:t>
            </a:r>
            <a:endParaRPr lang="en-US" sz="1800">
              <a:solidFill>
                <a:srgbClr val="33CC33"/>
              </a:solidFill>
              <a:latin typeface="Comic Sans MS" charset="0"/>
            </a:endParaRPr>
          </a:p>
        </p:txBody>
      </p:sp>
      <p:grpSp>
        <p:nvGrpSpPr>
          <p:cNvPr id="160778" name="Group 55"/>
          <p:cNvGrpSpPr>
            <a:grpSpLocks/>
          </p:cNvGrpSpPr>
          <p:nvPr/>
        </p:nvGrpSpPr>
        <p:grpSpPr bwMode="auto">
          <a:xfrm>
            <a:off x="2286000" y="1762125"/>
            <a:ext cx="5257800" cy="2400300"/>
            <a:chOff x="1440" y="1110"/>
            <a:chExt cx="3312" cy="1512"/>
          </a:xfrm>
        </p:grpSpPr>
        <p:sp>
          <p:nvSpPr>
            <p:cNvPr id="1360952" name="Oval 56"/>
            <p:cNvSpPr>
              <a:spLocks noChangeArrowheads="1"/>
            </p:cNvSpPr>
            <p:nvPr/>
          </p:nvSpPr>
          <p:spPr bwMode="auto">
            <a:xfrm>
              <a:off x="1440" y="1110"/>
              <a:ext cx="3312" cy="320"/>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eaLnBrk="0" hangingPunct="0">
                <a:defRPr/>
              </a:pPr>
              <a:endParaRPr lang="en-US" sz="1600" b="0">
                <a:solidFill>
                  <a:srgbClr val="FFFFFF"/>
                </a:solidFill>
                <a:latin typeface="Times New Roman" charset="0"/>
              </a:endParaRPr>
            </a:p>
          </p:txBody>
        </p:sp>
        <p:sp>
          <p:nvSpPr>
            <p:cNvPr id="1360953" name="Oval 57"/>
            <p:cNvSpPr>
              <a:spLocks noChangeArrowheads="1"/>
            </p:cNvSpPr>
            <p:nvPr/>
          </p:nvSpPr>
          <p:spPr bwMode="auto">
            <a:xfrm>
              <a:off x="1440" y="2302"/>
              <a:ext cx="3312" cy="320"/>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eaLnBrk="0" hangingPunct="0">
                <a:defRPr/>
              </a:pPr>
              <a:endParaRPr lang="en-US" sz="1600" b="0">
                <a:solidFill>
                  <a:srgbClr val="FFFFFF"/>
                </a:solidFill>
                <a:latin typeface="Times New Roman" charset="0"/>
              </a:endParaRPr>
            </a:p>
          </p:txBody>
        </p:sp>
      </p:grpSp>
      <p:sp>
        <p:nvSpPr>
          <p:cNvPr id="1360954" name="Oval 58"/>
          <p:cNvSpPr>
            <a:spLocks noChangeArrowheads="1"/>
          </p:cNvSpPr>
          <p:nvPr/>
        </p:nvSpPr>
        <p:spPr bwMode="auto">
          <a:xfrm>
            <a:off x="1754188" y="1579563"/>
            <a:ext cx="6197600" cy="863600"/>
          </a:xfrm>
          <a:prstGeom prst="ellipse">
            <a:avLst/>
          </a:prstGeom>
          <a:noFill/>
          <a:ln w="76200">
            <a:solidFill>
              <a:srgbClr val="FFFF00"/>
            </a:solidFill>
            <a:round/>
            <a:headEnd/>
            <a:tailEnd/>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eaLnBrk="0" hangingPunct="0">
              <a:defRPr/>
            </a:pPr>
            <a:endParaRPr lang="en-US" sz="1600" b="0">
              <a:solidFill>
                <a:srgbClr val="FFFFFF"/>
              </a:solidFill>
              <a:latin typeface="Times New Roman" charset="0"/>
            </a:endParaRPr>
          </a:p>
        </p:txBody>
      </p:sp>
      <p:sp>
        <p:nvSpPr>
          <p:cNvPr id="1360955" name="Text Box 59"/>
          <p:cNvSpPr txBox="1">
            <a:spLocks noChangeArrowheads="1"/>
          </p:cNvSpPr>
          <p:nvPr/>
        </p:nvSpPr>
        <p:spPr bwMode="auto">
          <a:xfrm>
            <a:off x="3127375" y="5389563"/>
            <a:ext cx="4403725" cy="641350"/>
          </a:xfrm>
          <a:prstGeom prst="rect">
            <a:avLst/>
          </a:prstGeom>
          <a:noFill/>
          <a:ln>
            <a:noFill/>
          </a:ln>
          <a:effectLst>
            <a:outerShdw blurRad="63500" dist="81320" dir="2319588"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algn="l" eaLnBrk="0" hangingPunct="0">
              <a:spcBef>
                <a:spcPct val="50000"/>
              </a:spcBef>
              <a:defRPr/>
            </a:pPr>
            <a:r>
              <a:rPr lang="en-US" sz="3600" dirty="0">
                <a:solidFill>
                  <a:srgbClr val="54C8F6"/>
                </a:solidFill>
                <a:latin typeface="Comic Sans MS" charset="0"/>
              </a:rPr>
              <a:t>SO...LET</a:t>
            </a:r>
            <a:r>
              <a:rPr lang="uk-UA" altLang="ja-JP" sz="3600" dirty="0">
                <a:solidFill>
                  <a:srgbClr val="54C8F6"/>
                </a:solidFill>
                <a:latin typeface="Arial"/>
              </a:rPr>
              <a:t>'</a:t>
            </a:r>
            <a:r>
              <a:rPr lang="en-US" sz="3600" dirty="0">
                <a:solidFill>
                  <a:srgbClr val="54C8F6"/>
                </a:solidFill>
                <a:latin typeface="Comic Sans MS" charset="0"/>
              </a:rPr>
              <a:t>S GO!!!!!</a:t>
            </a:r>
            <a:endParaRPr lang="en-US" sz="3600" dirty="0">
              <a:solidFill>
                <a:srgbClr val="FFD34A"/>
              </a:solidFill>
              <a:latin typeface="Comic Sans MS" charset="0"/>
            </a:endParaRPr>
          </a:p>
        </p:txBody>
      </p:sp>
      <p:sp>
        <p:nvSpPr>
          <p:cNvPr id="1360956" name="Text Box 60"/>
          <p:cNvSpPr txBox="1">
            <a:spLocks noChangeArrowheads="1"/>
          </p:cNvSpPr>
          <p:nvPr/>
        </p:nvSpPr>
        <p:spPr bwMode="auto">
          <a:xfrm rot="-26776">
            <a:off x="2114550" y="596900"/>
            <a:ext cx="4930775" cy="579438"/>
          </a:xfrm>
          <a:prstGeom prst="rect">
            <a:avLst/>
          </a:prstGeom>
          <a:noFill/>
          <a:ln>
            <a:noFill/>
          </a:ln>
          <a:effectLst>
            <a:outerShdw blurRad="63500" dist="89803" dir="2700000" algn="ctr" rotWithShape="0">
              <a:schemeClr val="bg2">
                <a:alpha val="74998"/>
              </a:schemeClr>
            </a:outerShdw>
          </a:effectLst>
          <a:extLst>
            <a:ext uri="{909E8E84-426E-40dd-AFC4-6F175D3DCCD1}">
              <a14:hiddenFill xmlns:a14="http://schemas.microsoft.com/office/drawing/2010/main" xmlns="">
                <a:solidFill>
                  <a:srgbClr val="66FFCC"/>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eaLnBrk="0" hangingPunct="0">
              <a:spcBef>
                <a:spcPct val="50000"/>
              </a:spcBef>
              <a:defRPr/>
            </a:pPr>
            <a:r>
              <a:rPr lang="en-US" sz="3200" dirty="0">
                <a:solidFill>
                  <a:srgbClr val="66FFCC"/>
                </a:solidFill>
                <a:latin typeface="Comic Sans MS" charset="0"/>
              </a:rPr>
              <a:t>Here</a:t>
            </a:r>
            <a:r>
              <a:rPr lang="uk-UA" altLang="ja-JP" sz="3200" dirty="0">
                <a:solidFill>
                  <a:srgbClr val="66FFCC"/>
                </a:solidFill>
                <a:latin typeface="Arial"/>
              </a:rPr>
              <a:t>'</a:t>
            </a:r>
            <a:r>
              <a:rPr lang="en-US" sz="3200" dirty="0">
                <a:solidFill>
                  <a:srgbClr val="66FFCC"/>
                </a:solidFill>
                <a:latin typeface="Comic Sans MS" charset="0"/>
              </a:rPr>
              <a:t>s the situation:</a:t>
            </a:r>
          </a:p>
        </p:txBody>
      </p:sp>
      <p:sp>
        <p:nvSpPr>
          <p:cNvPr id="1360957" name="Rectangle 61"/>
          <p:cNvSpPr>
            <a:spLocks noChangeArrowheads="1"/>
          </p:cNvSpPr>
          <p:nvPr/>
        </p:nvSpPr>
        <p:spPr bwMode="auto">
          <a:xfrm>
            <a:off x="1646238" y="766763"/>
            <a:ext cx="6804025" cy="5256212"/>
          </a:xfrm>
          <a:prstGeom prst="rect">
            <a:avLst/>
          </a:prstGeom>
          <a:solidFill>
            <a:schemeClr val="bg2">
              <a:alpha val="50000"/>
            </a:schemeClr>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58" name="AutoShape 62"/>
          <p:cNvSpPr>
            <a:spLocks noChangeArrowheads="1"/>
          </p:cNvSpPr>
          <p:nvPr/>
        </p:nvSpPr>
        <p:spPr bwMode="auto">
          <a:xfrm>
            <a:off x="2273300" y="774700"/>
            <a:ext cx="5575300" cy="5275263"/>
          </a:xfrm>
          <a:custGeom>
            <a:avLst/>
            <a:gdLst>
              <a:gd name="G0" fmla="+- 2700 0 0"/>
              <a:gd name="G1" fmla="*/ G0 2 1"/>
              <a:gd name="G2" fmla="+- 21600 0 G1"/>
              <a:gd name="G3" fmla="*/ G2 G2 1"/>
              <a:gd name="G4" fmla="*/ G0 G0 1"/>
              <a:gd name="G5" fmla="+- G3 0 G4"/>
              <a:gd name="G6" fmla="*/ G5 1 8"/>
              <a:gd name="G7" fmla="sqrt G6"/>
              <a:gd name="G8" fmla="*/ G4 1 8"/>
              <a:gd name="G9" fmla="sqrt G8"/>
              <a:gd name="G10" fmla="+- G7 G9 0"/>
              <a:gd name="G11" fmla="+- G7 0 G9"/>
              <a:gd name="G12" fmla="+- G10 10800 0"/>
              <a:gd name="G13" fmla="+- 10800 0 G10"/>
              <a:gd name="G14" fmla="+- G11 10800 0"/>
              <a:gd name="G15" fmla="+- 10800 0 G11"/>
              <a:gd name="G16" fmla="+- 21600 0 G0"/>
              <a:gd name="T0" fmla="*/ 10800 w 21600"/>
              <a:gd name="T1" fmla="*/ 0 h 21600"/>
              <a:gd name="T2" fmla="*/ 3163 w 21600"/>
              <a:gd name="T3" fmla="*/ 3163 h 21600"/>
              <a:gd name="T4" fmla="*/ 0 w 21600"/>
              <a:gd name="T5" fmla="*/ 10800 h 21600"/>
              <a:gd name="T6" fmla="*/ 3163 w 21600"/>
              <a:gd name="T7" fmla="*/ 18437 h 21600"/>
              <a:gd name="T8" fmla="*/ 10800 w 21600"/>
              <a:gd name="T9" fmla="*/ 21600 h 21600"/>
              <a:gd name="T10" fmla="*/ 18437 w 21600"/>
              <a:gd name="T11" fmla="*/ 18437 h 21600"/>
              <a:gd name="T12" fmla="*/ 21600 w 21600"/>
              <a:gd name="T13" fmla="*/ 10800 h 21600"/>
              <a:gd name="T14" fmla="*/ 18437 w 21600"/>
              <a:gd name="T15" fmla="*/ 3163 h 21600"/>
              <a:gd name="T16" fmla="*/ 3163 w 21600"/>
              <a:gd name="T17" fmla="*/ 3163 h 21600"/>
              <a:gd name="T18" fmla="*/ 18437 w 21600"/>
              <a:gd name="T19" fmla="*/ 18437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401" y="15493"/>
                </a:moveTo>
                <a:cubicBezTo>
                  <a:pt x="18376" y="14122"/>
                  <a:pt x="18900" y="12482"/>
                  <a:pt x="18900" y="10800"/>
                </a:cubicBezTo>
                <a:cubicBezTo>
                  <a:pt x="18900" y="6326"/>
                  <a:pt x="15273" y="2700"/>
                  <a:pt x="10800" y="2700"/>
                </a:cubicBezTo>
                <a:cubicBezTo>
                  <a:pt x="9117" y="2699"/>
                  <a:pt x="7477" y="3223"/>
                  <a:pt x="6106" y="4198"/>
                </a:cubicBezTo>
                <a:close/>
                <a:moveTo>
                  <a:pt x="4198" y="6106"/>
                </a:moveTo>
                <a:cubicBezTo>
                  <a:pt x="3223" y="7477"/>
                  <a:pt x="2699" y="9117"/>
                  <a:pt x="2699" y="10799"/>
                </a:cubicBezTo>
                <a:cubicBezTo>
                  <a:pt x="2700" y="15273"/>
                  <a:pt x="6326" y="18900"/>
                  <a:pt x="10800" y="18900"/>
                </a:cubicBezTo>
                <a:cubicBezTo>
                  <a:pt x="12482" y="18900"/>
                  <a:pt x="14122" y="18376"/>
                  <a:pt x="15493" y="17401"/>
                </a:cubicBezTo>
                <a:close/>
              </a:path>
            </a:pathLst>
          </a:custGeom>
          <a:solidFill>
            <a:srgbClr val="FF0000"/>
          </a:solidFill>
          <a:ln w="5715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59" name="Text Box 63"/>
          <p:cNvSpPr txBox="1">
            <a:spLocks noChangeArrowheads="1"/>
          </p:cNvSpPr>
          <p:nvPr/>
        </p:nvSpPr>
        <p:spPr bwMode="auto">
          <a:xfrm rot="-2066509">
            <a:off x="1000125" y="1541463"/>
            <a:ext cx="7356475" cy="2774950"/>
          </a:xfrm>
          <a:prstGeom prst="rect">
            <a:avLst/>
          </a:prstGeom>
          <a:noFill/>
          <a:ln>
            <a:noFill/>
          </a:ln>
          <a:effectLst>
            <a:outerShdw blurRad="63500" dist="125724"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eaLnBrk="0" hangingPunct="0">
              <a:spcBef>
                <a:spcPct val="50000"/>
              </a:spcBef>
              <a:defRPr/>
            </a:pPr>
            <a:r>
              <a:rPr lang="en-US" sz="8800">
                <a:solidFill>
                  <a:srgbClr val="FFFF00"/>
                </a:solidFill>
                <a:latin typeface="Comic Sans MS" charset="0"/>
              </a:rPr>
              <a:t>TRIP CANCELLED!</a:t>
            </a:r>
          </a:p>
        </p:txBody>
      </p:sp>
      <p:sp>
        <p:nvSpPr>
          <p:cNvPr id="1360960" name="Rectangle 64"/>
          <p:cNvSpPr>
            <a:spLocks noChangeArrowheads="1"/>
          </p:cNvSpPr>
          <p:nvPr/>
        </p:nvSpPr>
        <p:spPr bwMode="auto">
          <a:xfrm>
            <a:off x="8177213" y="4403725"/>
            <a:ext cx="254000" cy="115888"/>
          </a:xfrm>
          <a:prstGeom prst="rect">
            <a:avLst/>
          </a:prstGeom>
          <a:solidFill>
            <a:srgbClr val="FFFFFF"/>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61" name="Rectangle 65"/>
          <p:cNvSpPr>
            <a:spLocks noChangeArrowheads="1"/>
          </p:cNvSpPr>
          <p:nvPr/>
        </p:nvSpPr>
        <p:spPr bwMode="auto">
          <a:xfrm>
            <a:off x="8121650" y="4356100"/>
            <a:ext cx="293688" cy="2111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gn="l" eaLnBrk="0" hangingPunct="0">
              <a:defRPr/>
            </a:pPr>
            <a:r>
              <a:rPr lang="en-US" sz="800">
                <a:solidFill>
                  <a:srgbClr val="000000"/>
                </a:solidFill>
                <a:latin typeface="Helvetica" charset="0"/>
              </a:rPr>
              <a:t>40</a:t>
            </a:r>
          </a:p>
        </p:txBody>
      </p:sp>
      <p:sp>
        <p:nvSpPr>
          <p:cNvPr id="1360962" name="AutoShape 66"/>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63" name="Rectangle 67"/>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64" name="AutoShape 68"/>
          <p:cNvSpPr>
            <a:spLocks noChangeArrowheads="1"/>
          </p:cNvSpPr>
          <p:nvPr/>
        </p:nvSpPr>
        <p:spPr bwMode="auto">
          <a:xfrm>
            <a:off x="7969250" y="3486150"/>
            <a:ext cx="698500" cy="336550"/>
          </a:xfrm>
          <a:prstGeom prst="roundRect">
            <a:avLst>
              <a:gd name="adj" fmla="val 16667"/>
            </a:avLst>
          </a:prstGeom>
          <a:solidFill>
            <a:srgbClr val="FFFF00"/>
          </a:solidFill>
          <a:ln>
            <a:noFill/>
          </a:ln>
          <a:effectLst/>
          <a:extLst>
            <a:ext uri="{91240B29-F687-4f45-9708-019B960494DF}">
              <a14:hiddenLine xmlns:a14="http://schemas.microsoft.com/office/drawing/2010/main" xmlns="" w="38100">
                <a:solidFill>
                  <a:schemeClr val="bg2"/>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65" name="Line 69"/>
          <p:cNvSpPr>
            <a:spLocks noChangeShapeType="1"/>
          </p:cNvSpPr>
          <p:nvPr/>
        </p:nvSpPr>
        <p:spPr bwMode="auto">
          <a:xfrm>
            <a:off x="7993063" y="3838575"/>
            <a:ext cx="8509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66" name="Line 70"/>
          <p:cNvSpPr>
            <a:spLocks noChangeShapeType="1"/>
          </p:cNvSpPr>
          <p:nvPr/>
        </p:nvSpPr>
        <p:spPr bwMode="auto">
          <a:xfrm>
            <a:off x="7993063" y="4016375"/>
            <a:ext cx="8509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67" name="Line 71"/>
          <p:cNvSpPr>
            <a:spLocks noChangeShapeType="1"/>
          </p:cNvSpPr>
          <p:nvPr/>
        </p:nvSpPr>
        <p:spPr bwMode="auto">
          <a:xfrm>
            <a:off x="7993063" y="4194175"/>
            <a:ext cx="8509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68" name="Line 72"/>
          <p:cNvSpPr>
            <a:spLocks noChangeShapeType="1"/>
          </p:cNvSpPr>
          <p:nvPr/>
        </p:nvSpPr>
        <p:spPr bwMode="auto">
          <a:xfrm>
            <a:off x="7993063" y="4371975"/>
            <a:ext cx="8509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69" name="Line 73"/>
          <p:cNvSpPr>
            <a:spLocks noChangeShapeType="1"/>
          </p:cNvSpPr>
          <p:nvPr/>
        </p:nvSpPr>
        <p:spPr bwMode="auto">
          <a:xfrm>
            <a:off x="8005763" y="4549775"/>
            <a:ext cx="8509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70" name="Rectangle 74"/>
          <p:cNvSpPr>
            <a:spLocks noChangeArrowheads="1"/>
          </p:cNvSpPr>
          <p:nvPr/>
        </p:nvSpPr>
        <p:spPr bwMode="auto">
          <a:xfrm>
            <a:off x="8007350" y="3429000"/>
            <a:ext cx="571500" cy="225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gn="l" eaLnBrk="0" hangingPunct="0">
              <a:defRPr/>
            </a:pPr>
            <a:r>
              <a:rPr lang="en-US" sz="900">
                <a:solidFill>
                  <a:srgbClr val="000000"/>
                </a:solidFill>
                <a:latin typeface="Chicago" charset="0"/>
              </a:rPr>
              <a:t>MOSES</a:t>
            </a:r>
          </a:p>
        </p:txBody>
      </p:sp>
      <p:sp>
        <p:nvSpPr>
          <p:cNvPr id="1360971" name="Rectangle 75"/>
          <p:cNvSpPr>
            <a:spLocks noChangeArrowheads="1"/>
          </p:cNvSpPr>
          <p:nvPr/>
        </p:nvSpPr>
        <p:spPr bwMode="auto">
          <a:xfrm>
            <a:off x="8156575" y="3841750"/>
            <a:ext cx="454025" cy="225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gn="l" eaLnBrk="0" hangingPunct="0">
              <a:defRPr/>
            </a:pPr>
            <a:r>
              <a:rPr lang="en-US" sz="900">
                <a:solidFill>
                  <a:srgbClr val="000000"/>
                </a:solidFill>
                <a:latin typeface="Helvetica" charset="0"/>
              </a:rPr>
              <a:t>Sinai</a:t>
            </a:r>
          </a:p>
        </p:txBody>
      </p:sp>
      <p:sp>
        <p:nvSpPr>
          <p:cNvPr id="1360972" name="Rectangle 76"/>
          <p:cNvSpPr>
            <a:spLocks noChangeArrowheads="1"/>
          </p:cNvSpPr>
          <p:nvPr/>
        </p:nvSpPr>
        <p:spPr bwMode="auto">
          <a:xfrm>
            <a:off x="8075613" y="4025900"/>
            <a:ext cx="644525" cy="225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gn="l" eaLnBrk="0" hangingPunct="0">
              <a:defRPr/>
            </a:pPr>
            <a:r>
              <a:rPr lang="en-US" sz="900">
                <a:solidFill>
                  <a:srgbClr val="000000"/>
                </a:solidFill>
                <a:latin typeface="Helvetica" charset="0"/>
              </a:rPr>
              <a:t>M - C - C</a:t>
            </a:r>
          </a:p>
        </p:txBody>
      </p:sp>
      <p:sp>
        <p:nvSpPr>
          <p:cNvPr id="1360973" name="Rectangle 77"/>
          <p:cNvSpPr>
            <a:spLocks noChangeArrowheads="1"/>
          </p:cNvSpPr>
          <p:nvPr/>
        </p:nvSpPr>
        <p:spPr bwMode="auto">
          <a:xfrm>
            <a:off x="7912100" y="4197350"/>
            <a:ext cx="1012825" cy="225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gn="l" eaLnBrk="0" hangingPunct="0">
              <a:defRPr/>
            </a:pPr>
            <a:r>
              <a:rPr lang="en-US" sz="900">
                <a:solidFill>
                  <a:srgbClr val="000000"/>
                </a:solidFill>
                <a:latin typeface="Helvetica" charset="0"/>
              </a:rPr>
              <a:t>Kadesh Barnea</a:t>
            </a:r>
          </a:p>
        </p:txBody>
      </p:sp>
      <p:sp>
        <p:nvSpPr>
          <p:cNvPr id="1360974" name="Line 78"/>
          <p:cNvSpPr>
            <a:spLocks noChangeShapeType="1"/>
          </p:cNvSpPr>
          <p:nvPr/>
        </p:nvSpPr>
        <p:spPr bwMode="auto">
          <a:xfrm>
            <a:off x="7986713" y="4727575"/>
            <a:ext cx="8636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75" name="Rectangle 79"/>
          <p:cNvSpPr>
            <a:spLocks noChangeArrowheads="1"/>
          </p:cNvSpPr>
          <p:nvPr/>
        </p:nvSpPr>
        <p:spPr bwMode="auto">
          <a:xfrm>
            <a:off x="8120063" y="3670300"/>
            <a:ext cx="593725" cy="225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gn="l" eaLnBrk="0" hangingPunct="0">
              <a:defRPr/>
            </a:pPr>
            <a:r>
              <a:rPr lang="en-US" sz="900">
                <a:solidFill>
                  <a:srgbClr val="000000"/>
                </a:solidFill>
                <a:latin typeface="Helvetica" charset="0"/>
              </a:rPr>
              <a:t>Exodus</a:t>
            </a:r>
          </a:p>
        </p:txBody>
      </p:sp>
      <p:sp>
        <p:nvSpPr>
          <p:cNvPr id="1360976" name="Rectangle 80"/>
          <p:cNvSpPr>
            <a:spLocks noChangeArrowheads="1"/>
          </p:cNvSpPr>
          <p:nvPr/>
        </p:nvSpPr>
        <p:spPr bwMode="auto">
          <a:xfrm>
            <a:off x="8093075" y="6526213"/>
            <a:ext cx="339725" cy="244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eaLnBrk="0" hangingPunct="0">
              <a:defRPr/>
            </a:pPr>
            <a:r>
              <a:rPr lang="en-US" sz="1000">
                <a:solidFill>
                  <a:srgbClr val="FFFFFF"/>
                </a:solidFill>
                <a:effectLst>
                  <a:outerShdw blurRad="38100" dist="38100" dir="2700000" algn="tl">
                    <a:srgbClr val="000000"/>
                  </a:outerShdw>
                </a:effectLst>
                <a:latin typeface="Comic Sans MS" charset="0"/>
              </a:rPr>
              <a:t>21</a:t>
            </a:r>
          </a:p>
        </p:txBody>
      </p:sp>
      <p:sp>
        <p:nvSpPr>
          <p:cNvPr id="1360977" name="Text Box 81"/>
          <p:cNvSpPr txBox="1">
            <a:spLocks noChangeArrowheads="1"/>
          </p:cNvSpPr>
          <p:nvPr/>
        </p:nvSpPr>
        <p:spPr bwMode="auto">
          <a:xfrm>
            <a:off x="6994525" y="6284913"/>
            <a:ext cx="1631950" cy="2746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eaLnBrk="0" hangingPunct="0">
              <a:spcBef>
                <a:spcPct val="50000"/>
              </a:spcBef>
              <a:defRPr/>
            </a:pPr>
            <a:r>
              <a:rPr lang="en-US" sz="1200">
                <a:solidFill>
                  <a:srgbClr val="FFFFFF"/>
                </a:solidFill>
              </a:rPr>
              <a:t>Handbook pg. 26-29</a:t>
            </a:r>
          </a:p>
        </p:txBody>
      </p:sp>
      <p:sp>
        <p:nvSpPr>
          <p:cNvPr id="1360978" name="Rectangle 82"/>
          <p:cNvSpPr>
            <a:spLocks noGrp="1" noChangeArrowheads="1"/>
          </p:cNvSpPr>
          <p:nvPr>
            <p:ph type="title" idx="4294967295"/>
          </p:nvPr>
        </p:nvSpPr>
        <p:spPr bwMode="auto">
          <a:xfrm>
            <a:off x="0" y="6019800"/>
            <a:ext cx="9144000" cy="838200"/>
          </a:xfrm>
          <a:prstGeom prst="rect">
            <a:avLst/>
          </a:prstGeo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normAutofit fontScale="97500"/>
          </a:bodyPr>
          <a:lstStyle/>
          <a:p>
            <a:pPr marL="715963" indent="-715963" algn="ctr">
              <a:defRPr/>
            </a:pPr>
            <a:r>
              <a:rPr lang="en-US" sz="4800" b="1" kern="1200" dirty="0">
                <a:solidFill>
                  <a:schemeClr val="tx1"/>
                </a:solidFill>
                <a:effectLst>
                  <a:glow rad="317500">
                    <a:schemeClr val="bg2">
                      <a:alpha val="90000"/>
                    </a:schemeClr>
                  </a:glow>
                </a:effectLst>
                <a:latin typeface="Arial"/>
                <a:cs typeface="Arial"/>
              </a:rPr>
              <a:t>God</a:t>
            </a:r>
            <a:r>
              <a:rPr lang="uk-UA" altLang="ja-JP" sz="4800" b="1" kern="1200" dirty="0">
                <a:solidFill>
                  <a:schemeClr val="tx1"/>
                </a:solidFill>
                <a:effectLst>
                  <a:glow rad="317500">
                    <a:schemeClr val="bg2">
                      <a:alpha val="90000"/>
                    </a:schemeClr>
                  </a:glow>
                </a:effectLst>
                <a:latin typeface="Arial"/>
                <a:cs typeface="Arial"/>
              </a:rPr>
              <a:t>'</a:t>
            </a:r>
            <a:r>
              <a:rPr lang="en-US" sz="4800" b="1" kern="1200" dirty="0">
                <a:solidFill>
                  <a:schemeClr val="tx1"/>
                </a:solidFill>
                <a:effectLst>
                  <a:glow rad="317500">
                    <a:schemeClr val="bg2">
                      <a:alpha val="90000"/>
                    </a:schemeClr>
                  </a:glow>
                </a:effectLst>
                <a:latin typeface="Arial"/>
                <a:cs typeface="Arial"/>
              </a:rPr>
              <a:t>s Report</a:t>
            </a:r>
          </a:p>
        </p:txBody>
      </p:sp>
    </p:spTree>
    <p:extLst>
      <p:ext uri="{BB962C8B-B14F-4D97-AF65-F5344CB8AC3E}">
        <p14:creationId xmlns:p14="http://schemas.microsoft.com/office/powerpoint/2010/main" val="257197024"/>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nodeType="afterEffect">
                                  <p:stCondLst>
                                    <p:cond delay="0"/>
                                  </p:stCondLst>
                                  <p:childTnLst>
                                    <p:set>
                                      <p:cBhvr>
                                        <p:cTn id="6" dur="1" fill="hold">
                                          <p:stCondLst>
                                            <p:cond delay="0"/>
                                          </p:stCondLst>
                                        </p:cTn>
                                        <p:tgtEl>
                                          <p:spTgt spid="1360958"/>
                                        </p:tgtEl>
                                        <p:attrNameLst>
                                          <p:attrName>style.visibility</p:attrName>
                                        </p:attrNameLst>
                                      </p:cBhvr>
                                      <p:to>
                                        <p:strVal val="visible"/>
                                      </p:to>
                                    </p:set>
                                    <p:anim calcmode="lin" valueType="num">
                                      <p:cBhvr>
                                        <p:cTn id="7" dur="500" fill="hold"/>
                                        <p:tgtEl>
                                          <p:spTgt spid="1360958"/>
                                        </p:tgtEl>
                                        <p:attrNameLst>
                                          <p:attrName>ppt_w</p:attrName>
                                        </p:attrNameLst>
                                      </p:cBhvr>
                                      <p:tavLst>
                                        <p:tav tm="0">
                                          <p:val>
                                            <p:fltVal val="0"/>
                                          </p:val>
                                        </p:tav>
                                        <p:tav tm="100000">
                                          <p:val>
                                            <p:strVal val="#ppt_w"/>
                                          </p:val>
                                        </p:tav>
                                      </p:tavLst>
                                    </p:anim>
                                    <p:anim calcmode="lin" valueType="num">
                                      <p:cBhvr>
                                        <p:cTn id="8" dur="500" fill="hold"/>
                                        <p:tgtEl>
                                          <p:spTgt spid="1360958"/>
                                        </p:tgtEl>
                                        <p:attrNameLst>
                                          <p:attrName>ppt_h</p:attrName>
                                        </p:attrNameLst>
                                      </p:cBhvr>
                                      <p:tavLst>
                                        <p:tav tm="0">
                                          <p:val>
                                            <p:fltVal val="0"/>
                                          </p:val>
                                        </p:tav>
                                        <p:tav tm="100000">
                                          <p:val>
                                            <p:strVal val="#ppt_h"/>
                                          </p:val>
                                        </p:tav>
                                      </p:tavLst>
                                    </p:anim>
                                    <p:anim calcmode="lin" valueType="num">
                                      <p:cBhvr>
                                        <p:cTn id="9" dur="500" fill="hold"/>
                                        <p:tgtEl>
                                          <p:spTgt spid="1360958"/>
                                        </p:tgtEl>
                                        <p:attrNameLst>
                                          <p:attrName>ppt_x</p:attrName>
                                        </p:attrNameLst>
                                      </p:cBhvr>
                                      <p:tavLst>
                                        <p:tav tm="0">
                                          <p:val>
                                            <p:fltVal val="0.5"/>
                                          </p:val>
                                        </p:tav>
                                        <p:tav tm="100000">
                                          <p:val>
                                            <p:strVal val="#ppt_x"/>
                                          </p:val>
                                        </p:tav>
                                      </p:tavLst>
                                    </p:anim>
                                    <p:anim calcmode="lin" valueType="num">
                                      <p:cBhvr>
                                        <p:cTn id="10" dur="500" fill="hold"/>
                                        <p:tgtEl>
                                          <p:spTgt spid="1360958"/>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1360959"/>
                                        </p:tgtEl>
                                        <p:attrNameLst>
                                          <p:attrName>style.visibility</p:attrName>
                                        </p:attrNameLst>
                                      </p:cBhvr>
                                      <p:to>
                                        <p:strVal val="visible"/>
                                      </p:to>
                                    </p:set>
                                    <p:anim calcmode="lin" valueType="num">
                                      <p:cBhvr>
                                        <p:cTn id="14" dur="500" fill="hold"/>
                                        <p:tgtEl>
                                          <p:spTgt spid="1360959"/>
                                        </p:tgtEl>
                                        <p:attrNameLst>
                                          <p:attrName>ppt_w</p:attrName>
                                        </p:attrNameLst>
                                      </p:cBhvr>
                                      <p:tavLst>
                                        <p:tav tm="0">
                                          <p:val>
                                            <p:fltVal val="0"/>
                                          </p:val>
                                        </p:tav>
                                        <p:tav tm="100000">
                                          <p:val>
                                            <p:strVal val="#ppt_w"/>
                                          </p:val>
                                        </p:tav>
                                      </p:tavLst>
                                    </p:anim>
                                    <p:anim calcmode="lin" valueType="num">
                                      <p:cBhvr>
                                        <p:cTn id="15" dur="500" fill="hold"/>
                                        <p:tgtEl>
                                          <p:spTgt spid="1360959"/>
                                        </p:tgtEl>
                                        <p:attrNameLst>
                                          <p:attrName>ppt_h</p:attrName>
                                        </p:attrNameLst>
                                      </p:cBhvr>
                                      <p:tavLst>
                                        <p:tav tm="0">
                                          <p:val>
                                            <p:fltVal val="0"/>
                                          </p:val>
                                        </p:tav>
                                        <p:tav tm="100000">
                                          <p:val>
                                            <p:strVal val="#ppt_h"/>
                                          </p:val>
                                        </p:tav>
                                      </p:tavLst>
                                    </p:anim>
                                    <p:anim calcmode="lin" valueType="num">
                                      <p:cBhvr>
                                        <p:cTn id="16" dur="500" fill="hold"/>
                                        <p:tgtEl>
                                          <p:spTgt spid="1360959"/>
                                        </p:tgtEl>
                                        <p:attrNameLst>
                                          <p:attrName>ppt_x</p:attrName>
                                        </p:attrNameLst>
                                      </p:cBhvr>
                                      <p:tavLst>
                                        <p:tav tm="0">
                                          <p:val>
                                            <p:fltVal val="0.5"/>
                                          </p:val>
                                        </p:tav>
                                        <p:tav tm="100000">
                                          <p:val>
                                            <p:strVal val="#ppt_x"/>
                                          </p:val>
                                        </p:tav>
                                      </p:tavLst>
                                    </p:anim>
                                    <p:anim calcmode="lin" valueType="num">
                                      <p:cBhvr>
                                        <p:cTn id="17" dur="500" fill="hold"/>
                                        <p:tgtEl>
                                          <p:spTgt spid="136095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0959" grpId="0" autoUpdateAnimBg="0"/>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4290" name="Picture 3" descr="Holy Spirit Lr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039818"/>
            <a:ext cx="9144000" cy="58181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24291" name="Rectangle 4"/>
          <p:cNvSpPr>
            <a:spLocks noGrp="1" noChangeArrowheads="1"/>
          </p:cNvSpPr>
          <p:nvPr>
            <p:ph type="title" idx="4294967295"/>
          </p:nvPr>
        </p:nvSpPr>
        <p:spPr>
          <a:xfrm>
            <a:off x="228600" y="0"/>
            <a:ext cx="3048000" cy="1905000"/>
          </a:xfrm>
        </p:spPr>
        <p:txBody>
          <a:bodyPr/>
          <a:lstStyle/>
          <a:p>
            <a:pPr algn="l" eaLnBrk="1" hangingPunct="1"/>
            <a:r>
              <a:rPr lang="en-US" sz="3600"/>
              <a:t>What really happened at Pentecost?</a:t>
            </a:r>
          </a:p>
        </p:txBody>
      </p:sp>
      <p:sp>
        <p:nvSpPr>
          <p:cNvPr id="6" name="Rectangle 4"/>
          <p:cNvSpPr txBox="1">
            <a:spLocks noChangeArrowheads="1"/>
          </p:cNvSpPr>
          <p:nvPr/>
        </p:nvSpPr>
        <p:spPr bwMode="auto">
          <a:xfrm>
            <a:off x="3505200" y="0"/>
            <a:ext cx="5638800" cy="2057400"/>
          </a:xfrm>
          <a:prstGeom prst="rect">
            <a:avLst/>
          </a:prstGeom>
          <a:noFill/>
          <a:ln w="9525">
            <a:noFill/>
            <a:miter lim="800000"/>
            <a:headEnd/>
            <a:tailEnd/>
          </a:ln>
          <a:effectLst/>
        </p:spPr>
        <p:txBody>
          <a:bodyPr lIns="91416" tIns="45709" rIns="91416" bIns="45709" anchor="ctr"/>
          <a:lstStyle/>
          <a:p>
            <a:pPr marL="742760" indent="-742760" algn="l" eaLnBrk="0" hangingPunct="0">
              <a:buFontTx/>
              <a:buAutoNum type="alphaLcPeriod"/>
              <a:defRPr/>
            </a:pPr>
            <a:r>
              <a:rPr lang="en-US" sz="2800" b="0" dirty="0">
                <a:solidFill>
                  <a:srgbClr val="000000"/>
                </a:solidFill>
                <a:latin typeface="Arial"/>
                <a:ea typeface="Osaka"/>
                <a:cs typeface="Osaka"/>
              </a:rPr>
              <a:t>The baptism </a:t>
            </a:r>
            <a:r>
              <a:rPr lang="en-US" sz="2800" b="0" dirty="0">
                <a:solidFill>
                  <a:srgbClr val="FF0000"/>
                </a:solidFill>
                <a:latin typeface="Arial"/>
                <a:ea typeface="Osaka"/>
                <a:cs typeface="Osaka"/>
              </a:rPr>
              <a:t>of</a:t>
            </a:r>
            <a:r>
              <a:rPr lang="en-US" sz="2800" b="0" dirty="0">
                <a:solidFill>
                  <a:srgbClr val="000000"/>
                </a:solidFill>
                <a:latin typeface="Arial"/>
                <a:ea typeface="Osaka"/>
                <a:cs typeface="Osaka"/>
              </a:rPr>
              <a:t> the Spirit</a:t>
            </a:r>
          </a:p>
          <a:p>
            <a:pPr marL="742760" indent="-742760" algn="l" eaLnBrk="0" hangingPunct="0">
              <a:buFontTx/>
              <a:buAutoNum type="alphaLcPeriod"/>
              <a:defRPr/>
            </a:pPr>
            <a:r>
              <a:rPr lang="en-US" sz="2800" b="0" dirty="0">
                <a:solidFill>
                  <a:srgbClr val="000000"/>
                </a:solidFill>
                <a:latin typeface="Arial"/>
                <a:ea typeface="Osaka"/>
                <a:cs typeface="Osaka"/>
              </a:rPr>
              <a:t>The baptism </a:t>
            </a:r>
            <a:r>
              <a:rPr lang="en-US" sz="2800" b="0" dirty="0">
                <a:solidFill>
                  <a:srgbClr val="FF0000"/>
                </a:solidFill>
                <a:latin typeface="Arial"/>
                <a:ea typeface="Osaka"/>
                <a:cs typeface="Osaka"/>
              </a:rPr>
              <a:t>with</a:t>
            </a:r>
            <a:r>
              <a:rPr lang="en-US" sz="2800" b="0" dirty="0">
                <a:solidFill>
                  <a:srgbClr val="000000"/>
                </a:solidFill>
                <a:latin typeface="Arial"/>
                <a:ea typeface="Osaka"/>
                <a:cs typeface="Osaka"/>
              </a:rPr>
              <a:t> the Spirit</a:t>
            </a:r>
          </a:p>
          <a:p>
            <a:pPr marL="742760" indent="-742760" algn="l" eaLnBrk="0" hangingPunct="0">
              <a:buFontTx/>
              <a:buAutoNum type="alphaLcPeriod"/>
              <a:defRPr/>
            </a:pPr>
            <a:r>
              <a:rPr lang="en-US" sz="2800" b="0" dirty="0">
                <a:solidFill>
                  <a:srgbClr val="000000"/>
                </a:solidFill>
                <a:latin typeface="Arial"/>
                <a:ea typeface="Osaka"/>
                <a:cs typeface="Osaka"/>
              </a:rPr>
              <a:t>The baptism </a:t>
            </a:r>
            <a:r>
              <a:rPr lang="en-US" sz="2800" b="0" dirty="0">
                <a:solidFill>
                  <a:srgbClr val="FF0000"/>
                </a:solidFill>
                <a:latin typeface="Arial"/>
                <a:ea typeface="Osaka"/>
                <a:cs typeface="Osaka"/>
              </a:rPr>
              <a:t>in</a:t>
            </a:r>
            <a:r>
              <a:rPr lang="en-US" sz="2800" b="0" dirty="0">
                <a:solidFill>
                  <a:srgbClr val="000000"/>
                </a:solidFill>
                <a:latin typeface="Arial"/>
                <a:ea typeface="Osaka"/>
                <a:cs typeface="Osaka"/>
              </a:rPr>
              <a:t> the Spirit</a:t>
            </a:r>
          </a:p>
          <a:p>
            <a:pPr marL="742760" indent="-742760" algn="l" eaLnBrk="0" hangingPunct="0">
              <a:buFontTx/>
              <a:buAutoNum type="alphaLcPeriod"/>
              <a:defRPr/>
            </a:pPr>
            <a:r>
              <a:rPr lang="en-US" sz="2800" b="0" dirty="0">
                <a:solidFill>
                  <a:srgbClr val="000000"/>
                </a:solidFill>
                <a:latin typeface="Arial"/>
                <a:ea typeface="Osaka"/>
                <a:cs typeface="Osaka"/>
              </a:rPr>
              <a:t>The baptism </a:t>
            </a:r>
            <a:r>
              <a:rPr lang="en-US" sz="2800" b="0" dirty="0">
                <a:solidFill>
                  <a:srgbClr val="FF0000"/>
                </a:solidFill>
                <a:latin typeface="Arial"/>
                <a:ea typeface="Osaka"/>
                <a:cs typeface="Osaka"/>
              </a:rPr>
              <a:t>by</a:t>
            </a:r>
            <a:r>
              <a:rPr lang="en-US" sz="2800" b="0" dirty="0">
                <a:solidFill>
                  <a:srgbClr val="000000"/>
                </a:solidFill>
                <a:latin typeface="Arial"/>
                <a:ea typeface="Osaka"/>
                <a:cs typeface="Osaka"/>
              </a:rPr>
              <a:t> the Spirit</a:t>
            </a:r>
          </a:p>
        </p:txBody>
      </p:sp>
      <p:sp>
        <p:nvSpPr>
          <p:cNvPr id="7" name="Rectangle 4"/>
          <p:cNvSpPr txBox="1">
            <a:spLocks noChangeArrowheads="1"/>
          </p:cNvSpPr>
          <p:nvPr/>
        </p:nvSpPr>
        <p:spPr bwMode="auto">
          <a:xfrm>
            <a:off x="2133601" y="3352800"/>
            <a:ext cx="6019800" cy="990600"/>
          </a:xfrm>
          <a:prstGeom prst="rect">
            <a:avLst/>
          </a:prstGeom>
          <a:solidFill>
            <a:schemeClr val="bg1"/>
          </a:solidFill>
          <a:ln w="9525">
            <a:noFill/>
            <a:miter lim="800000"/>
            <a:headEnd/>
            <a:tailEnd/>
          </a:ln>
          <a:effectLst/>
        </p:spPr>
        <p:txBody>
          <a:bodyPr lIns="91416" tIns="45709" rIns="91416" bIns="45709" anchor="ctr"/>
          <a:lstStyle/>
          <a:p>
            <a:pPr marL="742760" indent="-742760" eaLnBrk="0" hangingPunct="0">
              <a:defRPr/>
            </a:pPr>
            <a:r>
              <a:rPr lang="en-US" sz="4800" b="0" i="1" dirty="0" err="1">
                <a:solidFill>
                  <a:srgbClr val="000000"/>
                </a:solidFill>
                <a:latin typeface="Arial"/>
                <a:ea typeface="Osaka"/>
                <a:cs typeface="Osaka"/>
              </a:rPr>
              <a:t>baptizo</a:t>
            </a:r>
            <a:r>
              <a:rPr lang="en-US" sz="4800" b="0" i="1" dirty="0">
                <a:solidFill>
                  <a:srgbClr val="000000"/>
                </a:solidFill>
                <a:latin typeface="Arial"/>
                <a:ea typeface="Osaka"/>
                <a:cs typeface="Osaka"/>
              </a:rPr>
              <a:t> en </a:t>
            </a:r>
            <a:r>
              <a:rPr lang="en-US" sz="4800" b="0" i="1" dirty="0" err="1">
                <a:solidFill>
                  <a:srgbClr val="000000"/>
                </a:solidFill>
                <a:latin typeface="Arial"/>
                <a:ea typeface="Osaka"/>
                <a:cs typeface="Osaka"/>
              </a:rPr>
              <a:t>pneumati</a:t>
            </a:r>
            <a:endParaRPr lang="en-US" sz="4800" b="0" i="1" dirty="0">
              <a:solidFill>
                <a:srgbClr val="000000"/>
              </a:solidFill>
              <a:latin typeface="Arial"/>
              <a:ea typeface="Osaka"/>
              <a:cs typeface="Osaka"/>
            </a:endParaRPr>
          </a:p>
        </p:txBody>
      </p:sp>
      <p:cxnSp>
        <p:nvCxnSpPr>
          <p:cNvPr id="9" name="Straight Connector 8"/>
          <p:cNvCxnSpPr>
            <a:cxnSpLocks noChangeShapeType="1"/>
          </p:cNvCxnSpPr>
          <p:nvPr/>
        </p:nvCxnSpPr>
        <p:spPr bwMode="auto">
          <a:xfrm>
            <a:off x="3962400" y="381000"/>
            <a:ext cx="4495800" cy="1588"/>
          </a:xfrm>
          <a:prstGeom prst="line">
            <a:avLst/>
          </a:prstGeom>
          <a:noFill/>
          <a:ln w="38100">
            <a:solidFill>
              <a:srgbClr val="000000"/>
            </a:solidFill>
            <a:round/>
            <a:headEnd/>
            <a:tailEnd/>
          </a:ln>
          <a:effectLst>
            <a:outerShdw blurRad="63500" dist="23000" dir="5400000" rotWithShape="0">
              <a:srgbClr val="000000">
                <a:alpha val="34999"/>
              </a:srgbClr>
            </a:outerShdw>
          </a:effectLst>
          <a:extLst>
            <a:ext uri="{909E8E84-426E-40dd-AFC4-6F175D3DCCD1}">
              <a14:hiddenFill xmlns:a14="http://schemas.microsoft.com/office/drawing/2010/main" xmlns="">
                <a:noFill/>
              </a14:hiddenFill>
            </a:ext>
          </a:extLst>
        </p:spPr>
      </p:cxnSp>
    </p:spTree>
    <p:extLst>
      <p:ext uri="{BB962C8B-B14F-4D97-AF65-F5344CB8AC3E}">
        <p14:creationId xmlns:p14="http://schemas.microsoft.com/office/powerpoint/2010/main" val="112702099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00"/>
                                        <p:tgtEl>
                                          <p:spTgt spid="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6">
                                            <p:txEl>
                                              <p:pRg st="0" end="0"/>
                                            </p:txEl>
                                          </p:spTgt>
                                        </p:tgtEl>
                                        <p:attrNameLst>
                                          <p:attrName>style.visibility</p:attrName>
                                        </p:attrNameLst>
                                      </p:cBhvr>
                                      <p:to>
                                        <p:strVal val="visible"/>
                                      </p:to>
                                    </p:set>
                                    <p:animEffect transition="in" filter="wipe(down)">
                                      <p:cBhvr>
                                        <p:cTn id="12" dur="500"/>
                                        <p:tgtEl>
                                          <p:spTgt spid="6">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6">
                                            <p:txEl>
                                              <p:pRg st="1" end="1"/>
                                            </p:txEl>
                                          </p:spTgt>
                                        </p:tgtEl>
                                        <p:attrNameLst>
                                          <p:attrName>style.visibility</p:attrName>
                                        </p:attrNameLst>
                                      </p:cBhvr>
                                      <p:to>
                                        <p:strVal val="visible"/>
                                      </p:to>
                                    </p:set>
                                    <p:animEffect transition="in" filter="wipe(down)">
                                      <p:cBhvr>
                                        <p:cTn id="17" dur="500"/>
                                        <p:tgtEl>
                                          <p:spTgt spid="6">
                                            <p:txEl>
                                              <p:pRg st="1" end="1"/>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6">
                                            <p:txEl>
                                              <p:pRg st="2" end="2"/>
                                            </p:txEl>
                                          </p:spTgt>
                                        </p:tgtEl>
                                        <p:attrNameLst>
                                          <p:attrName>style.visibility</p:attrName>
                                        </p:attrNameLst>
                                      </p:cBhvr>
                                      <p:to>
                                        <p:strVal val="visible"/>
                                      </p:to>
                                    </p:set>
                                    <p:animEffect transition="in" filter="wipe(down)">
                                      <p:cBhvr>
                                        <p:cTn id="22" dur="500"/>
                                        <p:tgtEl>
                                          <p:spTgt spid="6">
                                            <p:txEl>
                                              <p:pRg st="2" end="2"/>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6">
                                            <p:txEl>
                                              <p:pRg st="3" end="3"/>
                                            </p:txEl>
                                          </p:spTgt>
                                        </p:tgtEl>
                                        <p:attrNameLst>
                                          <p:attrName>style.visibility</p:attrName>
                                        </p:attrNameLst>
                                      </p:cBhvr>
                                      <p:to>
                                        <p:strVal val="visible"/>
                                      </p:to>
                                    </p:set>
                                    <p:animEffect transition="in" filter="wipe(down)">
                                      <p:cBhvr>
                                        <p:cTn id="27" dur="500"/>
                                        <p:tgtEl>
                                          <p:spTgt spid="6">
                                            <p:txEl>
                                              <p:pRg st="3" end="3"/>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8" fill="hold" nodeType="click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wipe(left)">
                                      <p:cBhvr>
                                        <p:cTn id="3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P spid="7" grpId="0" animBg="1"/>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7" name="Rectangle 1026"/>
          <p:cNvSpPr>
            <a:spLocks noGrp="1" noChangeArrowheads="1"/>
          </p:cNvSpPr>
          <p:nvPr>
            <p:ph type="ctrTitle"/>
          </p:nvPr>
        </p:nvSpPr>
        <p:spPr>
          <a:xfrm>
            <a:off x="596900" y="144463"/>
            <a:ext cx="8512175" cy="1412875"/>
          </a:xfrm>
        </p:spPr>
        <p:txBody>
          <a:bodyPr/>
          <a:lstStyle/>
          <a:p>
            <a:pPr algn="ctr"/>
            <a:r>
              <a:rPr lang="en-US">
                <a:latin typeface="Arial" charset="0"/>
              </a:rPr>
              <a:t>Are There </a:t>
            </a:r>
            <a:r>
              <a:rPr lang="en-US" sz="5400">
                <a:solidFill>
                  <a:srgbClr val="0000FF"/>
                </a:solidFill>
                <a:latin typeface="Arial" charset="0"/>
              </a:rPr>
              <a:t>Two</a:t>
            </a:r>
            <a:r>
              <a:rPr lang="en-US" sz="5400">
                <a:latin typeface="Arial" charset="0"/>
              </a:rPr>
              <a:t> </a:t>
            </a:r>
            <a:r>
              <a:rPr lang="en-US" sz="5400">
                <a:solidFill>
                  <a:srgbClr val="800080"/>
                </a:solidFill>
                <a:latin typeface="Arial" charset="0"/>
              </a:rPr>
              <a:t>Types</a:t>
            </a:r>
            <a:r>
              <a:rPr lang="en-US">
                <a:latin typeface="Arial" charset="0"/>
              </a:rPr>
              <a:t> of Christians?</a:t>
            </a:r>
          </a:p>
        </p:txBody>
      </p:sp>
      <p:sp>
        <p:nvSpPr>
          <p:cNvPr id="79876" name="Rectangle 1028"/>
          <p:cNvSpPr>
            <a:spLocks noChangeArrowheads="1"/>
          </p:cNvSpPr>
          <p:nvPr/>
        </p:nvSpPr>
        <p:spPr bwMode="auto">
          <a:xfrm>
            <a:off x="4191000" y="2895600"/>
            <a:ext cx="3657600" cy="1676400"/>
          </a:xfrm>
          <a:prstGeom prst="rect">
            <a:avLst/>
          </a:prstGeom>
          <a:gradFill rotWithShape="0">
            <a:gsLst>
              <a:gs pos="0">
                <a:srgbClr val="0000FF">
                  <a:gamma/>
                  <a:shade val="46275"/>
                  <a:invGamma/>
                </a:srgbClr>
              </a:gs>
              <a:gs pos="100000">
                <a:srgbClr val="0000FF"/>
              </a:gs>
            </a:gsLst>
            <a:lin ang="5400000" scaled="1"/>
          </a:gradFill>
          <a:ln w="9525">
            <a:solidFill>
              <a:schemeClr val="tx1"/>
            </a:solidFill>
            <a:miter lim="800000"/>
            <a:headEnd/>
            <a:tailEnd/>
          </a:ln>
          <a:effectLst>
            <a:outerShdw blurRad="63500" dist="35921"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a:ea typeface="ＭＳ Ｐゴシック" charset="0"/>
                <a:cs typeface="Arial"/>
              </a:rPr>
              <a:t>Ordinary Christians</a:t>
            </a:r>
          </a:p>
        </p:txBody>
      </p:sp>
      <p:sp>
        <p:nvSpPr>
          <p:cNvPr id="178179" name="Rectangle 1029"/>
          <p:cNvSpPr>
            <a:spLocks noChangeArrowheads="1"/>
          </p:cNvSpPr>
          <p:nvPr/>
        </p:nvSpPr>
        <p:spPr bwMode="auto">
          <a:xfrm>
            <a:off x="4191000" y="4648200"/>
            <a:ext cx="3657600" cy="16764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9878" name="Rectangle 1030"/>
          <p:cNvSpPr>
            <a:spLocks noChangeArrowheads="1"/>
          </p:cNvSpPr>
          <p:nvPr/>
        </p:nvSpPr>
        <p:spPr bwMode="auto">
          <a:xfrm>
            <a:off x="4191000" y="1828800"/>
            <a:ext cx="3657600" cy="914400"/>
          </a:xfrm>
          <a:prstGeom prst="rect">
            <a:avLst/>
          </a:prstGeom>
          <a:gradFill rotWithShape="0">
            <a:gsLst>
              <a:gs pos="0">
                <a:srgbClr val="800080"/>
              </a:gs>
              <a:gs pos="100000">
                <a:srgbClr val="800080">
                  <a:gamma/>
                  <a:shade val="46275"/>
                  <a:invGamma/>
                </a:srgbClr>
              </a:gs>
            </a:gsLst>
            <a:path path="shape">
              <a:fillToRect l="50000" t="50000" r="50000" b="50000"/>
            </a:path>
          </a:gradFill>
          <a:ln w="9525">
            <a:solidFill>
              <a:schemeClr val="tx1"/>
            </a:solidFill>
            <a:miter lim="800000"/>
            <a:headEnd/>
            <a:tailEnd/>
          </a:ln>
          <a:effectLst>
            <a:outerShdw blurRad="63500" dist="35921"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a:ea typeface="ＭＳ Ｐゴシック" charset="0"/>
                <a:cs typeface="Arial"/>
              </a:rPr>
              <a:t>Spirit-baptized Christians</a:t>
            </a:r>
          </a:p>
        </p:txBody>
      </p:sp>
      <p:sp>
        <p:nvSpPr>
          <p:cNvPr id="178181" name="Rectangle 1031"/>
          <p:cNvSpPr>
            <a:spLocks noChangeArrowheads="1"/>
          </p:cNvSpPr>
          <p:nvPr/>
        </p:nvSpPr>
        <p:spPr bwMode="auto">
          <a:xfrm>
            <a:off x="1371600" y="4572000"/>
            <a:ext cx="6553200" cy="76200"/>
          </a:xfrm>
          <a:prstGeom prst="rect">
            <a:avLst/>
          </a:prstGeom>
          <a:solidFill>
            <a:srgbClr val="FF00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78182" name="Text Box 1033"/>
          <p:cNvSpPr txBox="1">
            <a:spLocks noChangeArrowheads="1"/>
          </p:cNvSpPr>
          <p:nvPr/>
        </p:nvSpPr>
        <p:spPr bwMode="auto">
          <a:xfrm>
            <a:off x="1355725" y="5181600"/>
            <a:ext cx="22002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rPr>
              <a:t>Non-Christians</a:t>
            </a:r>
          </a:p>
        </p:txBody>
      </p:sp>
      <p:sp>
        <p:nvSpPr>
          <p:cNvPr id="178183" name="Text Box 1034"/>
          <p:cNvSpPr txBox="1">
            <a:spLocks noChangeArrowheads="1"/>
          </p:cNvSpPr>
          <p:nvPr/>
        </p:nvSpPr>
        <p:spPr bwMode="auto">
          <a:xfrm>
            <a:off x="1447800" y="3429000"/>
            <a:ext cx="15398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rPr>
              <a:t>Christians</a:t>
            </a:r>
          </a:p>
        </p:txBody>
      </p:sp>
      <p:sp>
        <p:nvSpPr>
          <p:cNvPr id="178184" name="Text Box 1035"/>
          <p:cNvSpPr txBox="1">
            <a:spLocks noChangeArrowheads="1"/>
          </p:cNvSpPr>
          <p:nvPr/>
        </p:nvSpPr>
        <p:spPr bwMode="auto">
          <a:xfrm>
            <a:off x="533400" y="6400800"/>
            <a:ext cx="85344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rPr>
              <a:t>Presented &amp; Critiqued by Grudem, </a:t>
            </a:r>
            <a:r>
              <a:rPr kumimoji="0" lang="en-US" sz="1800" b="0" i="1" u="none" strike="noStrike" kern="1200" cap="none" spc="0" normalizeH="0" baseline="0" noProof="0">
                <a:ln>
                  <a:noFill/>
                </a:ln>
                <a:solidFill>
                  <a:srgbClr val="000000"/>
                </a:solidFill>
                <a:effectLst/>
                <a:uLnTx/>
                <a:uFillTx/>
                <a:latin typeface="Arial" charset="0"/>
                <a:ea typeface="ＭＳ Ｐゴシック" charset="0"/>
                <a:cs typeface="Arial" charset="0"/>
              </a:rPr>
              <a:t>Systematic Theology</a:t>
            </a: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rPr>
              <a:t>, 776</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9878"/>
                                        </p:tgtEl>
                                        <p:attrNameLst>
                                          <p:attrName>style.visibility</p:attrName>
                                        </p:attrNameLst>
                                      </p:cBhvr>
                                      <p:to>
                                        <p:strVal val="visible"/>
                                      </p:to>
                                    </p:set>
                                    <p:animEffect transition="in" filter="checkerboard(across)">
                                      <p:cBhvr>
                                        <p:cTn id="7" dur="500"/>
                                        <p:tgtEl>
                                          <p:spTgt spid="798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878" grpId="0" animBg="1"/>
    </p:bldLst>
  </p:timing>
</p:sld>
</file>

<file path=ppt/slides/slide22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27362" name="Rectangle 47"/>
          <p:cNvSpPr>
            <a:spLocks noChangeArrowheads="1"/>
          </p:cNvSpPr>
          <p:nvPr/>
        </p:nvSpPr>
        <p:spPr bwMode="auto">
          <a:xfrm>
            <a:off x="3429000" y="685800"/>
            <a:ext cx="5715000" cy="5562600"/>
          </a:xfrm>
          <a:prstGeom prst="rect">
            <a:avLst/>
          </a:prstGeom>
          <a:solidFill>
            <a:schemeClr val="accent1"/>
          </a:solidFill>
          <a:ln w="9525">
            <a:solidFill>
              <a:schemeClr val="tx1"/>
            </a:solidFill>
            <a:miter lim="800000"/>
            <a:headEnd/>
            <a:tailEnd/>
          </a:ln>
        </p:spPr>
        <p:txBody>
          <a:bodyPr wrap="none" lIns="91416" tIns="45709" rIns="91416" bIns="45709" anchor="ctr"/>
          <a:lstStyle/>
          <a:p>
            <a:pPr algn="l" eaLnBrk="0" hangingPunct="0"/>
            <a:endParaRPr lang="en-US" b="0">
              <a:solidFill>
                <a:srgbClr val="000000"/>
              </a:solidFill>
            </a:endParaRPr>
          </a:p>
        </p:txBody>
      </p:sp>
      <p:sp>
        <p:nvSpPr>
          <p:cNvPr id="527363" name="Rectangle 45"/>
          <p:cNvSpPr>
            <a:spLocks noChangeArrowheads="1"/>
          </p:cNvSpPr>
          <p:nvPr/>
        </p:nvSpPr>
        <p:spPr bwMode="auto">
          <a:xfrm>
            <a:off x="1524000" y="685800"/>
            <a:ext cx="1905000" cy="5562600"/>
          </a:xfrm>
          <a:prstGeom prst="rect">
            <a:avLst/>
          </a:prstGeom>
          <a:solidFill>
            <a:schemeClr val="accent2"/>
          </a:solidFill>
          <a:ln w="9525">
            <a:solidFill>
              <a:schemeClr val="tx1"/>
            </a:solidFill>
            <a:miter lim="800000"/>
            <a:headEnd/>
            <a:tailEnd/>
          </a:ln>
        </p:spPr>
        <p:txBody>
          <a:bodyPr wrap="none" lIns="91416" tIns="45709" rIns="91416" bIns="45709" anchor="ctr"/>
          <a:lstStyle/>
          <a:p>
            <a:pPr eaLnBrk="0" hangingPunct="0"/>
            <a:endParaRPr lang="en-US" b="0">
              <a:solidFill>
                <a:srgbClr val="000000"/>
              </a:solidFill>
            </a:endParaRPr>
          </a:p>
        </p:txBody>
      </p:sp>
      <p:sp>
        <p:nvSpPr>
          <p:cNvPr id="527365" name="Rectangle 3"/>
          <p:cNvSpPr>
            <a:spLocks noChangeArrowheads="1"/>
          </p:cNvSpPr>
          <p:nvPr/>
        </p:nvSpPr>
        <p:spPr bwMode="auto">
          <a:xfrm>
            <a:off x="1524000" y="1295402"/>
            <a:ext cx="1841500" cy="41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699" anchor="ctr" anchorCtr="1"/>
          <a:lstStyle/>
          <a:p>
            <a:pPr eaLnBrk="0" hangingPunct="0"/>
            <a:r>
              <a:rPr lang="ru-RU" altLang="ja-JP" sz="2000" b="0" dirty="0">
                <a:solidFill>
                  <a:srgbClr val="000000"/>
                </a:solidFill>
              </a:rPr>
              <a:t>"</a:t>
            </a:r>
            <a:r>
              <a:rPr lang="en-US" sz="2000" b="0" dirty="0">
                <a:solidFill>
                  <a:srgbClr val="000000"/>
                </a:solidFill>
              </a:rPr>
              <a:t>with the Spirit</a:t>
            </a:r>
            <a:r>
              <a:rPr lang="ru-RU" altLang="ja-JP" sz="2000" b="0" dirty="0">
                <a:solidFill>
                  <a:srgbClr val="000000"/>
                </a:solidFill>
              </a:rPr>
              <a:t>"</a:t>
            </a:r>
            <a:endParaRPr lang="en-US" sz="2000" b="0" dirty="0">
              <a:solidFill>
                <a:srgbClr val="000000"/>
              </a:solidFill>
            </a:endParaRPr>
          </a:p>
        </p:txBody>
      </p:sp>
      <p:sp>
        <p:nvSpPr>
          <p:cNvPr id="527366" name="Line 4"/>
          <p:cNvSpPr>
            <a:spLocks noChangeShapeType="1"/>
          </p:cNvSpPr>
          <p:nvPr/>
        </p:nvSpPr>
        <p:spPr bwMode="auto">
          <a:xfrm>
            <a:off x="4333875" y="3541715"/>
            <a:ext cx="0" cy="668337"/>
          </a:xfrm>
          <a:prstGeom prst="line">
            <a:avLst/>
          </a:prstGeom>
          <a:noFill/>
          <a:ln w="25400">
            <a:solidFill>
              <a:srgbClr val="0000FF"/>
            </a:solidFill>
            <a:round/>
            <a:headEnd type="none" w="lg" len="sm"/>
            <a:tailEnd type="triangle" w="lg" len="sm"/>
          </a:ln>
          <a:extLst>
            <a:ext uri="{909E8E84-426E-40dd-AFC4-6F175D3DCCD1}">
              <a14:hiddenFill xmlns:a14="http://schemas.microsoft.com/office/drawing/2010/main" xmlns="">
                <a:noFill/>
              </a14:hiddenFill>
            </a:ext>
          </a:extLst>
        </p:spPr>
        <p:txBody>
          <a:bodyPr lIns="0" tIns="0" rIns="0" bIns="45709" anchor="ctr" anchorCtr="1"/>
          <a:lstStyle/>
          <a:p>
            <a:pPr algn="l"/>
            <a:endParaRPr lang="en-US" sz="1600">
              <a:solidFill>
                <a:srgbClr val="000000"/>
              </a:solidFill>
              <a:latin typeface="Times New Roman" charset="0"/>
              <a:cs typeface="Arial" charset="0"/>
            </a:endParaRPr>
          </a:p>
        </p:txBody>
      </p:sp>
      <p:sp>
        <p:nvSpPr>
          <p:cNvPr id="527367" name="Line 5"/>
          <p:cNvSpPr>
            <a:spLocks noChangeShapeType="1"/>
          </p:cNvSpPr>
          <p:nvPr/>
        </p:nvSpPr>
        <p:spPr bwMode="auto">
          <a:xfrm>
            <a:off x="6184900" y="3541715"/>
            <a:ext cx="0" cy="668337"/>
          </a:xfrm>
          <a:prstGeom prst="line">
            <a:avLst/>
          </a:prstGeom>
          <a:noFill/>
          <a:ln w="25400">
            <a:solidFill>
              <a:srgbClr val="0000FF"/>
            </a:solidFill>
            <a:round/>
            <a:headEnd type="none" w="lg" len="sm"/>
            <a:tailEnd type="triangle" w="lg" len="sm"/>
          </a:ln>
          <a:extLst>
            <a:ext uri="{909E8E84-426E-40dd-AFC4-6F175D3DCCD1}">
              <a14:hiddenFill xmlns:a14="http://schemas.microsoft.com/office/drawing/2010/main" xmlns="">
                <a:noFill/>
              </a14:hiddenFill>
            </a:ext>
          </a:extLst>
        </p:spPr>
        <p:txBody>
          <a:bodyPr lIns="0" tIns="0" rIns="0" bIns="45709" anchor="ctr" anchorCtr="1"/>
          <a:lstStyle/>
          <a:p>
            <a:pPr algn="l"/>
            <a:endParaRPr lang="en-US" sz="1600">
              <a:solidFill>
                <a:srgbClr val="000000"/>
              </a:solidFill>
              <a:latin typeface="Times New Roman" charset="0"/>
              <a:cs typeface="Arial" charset="0"/>
            </a:endParaRPr>
          </a:p>
        </p:txBody>
      </p:sp>
      <p:sp>
        <p:nvSpPr>
          <p:cNvPr id="527368" name="Oval 6"/>
          <p:cNvSpPr>
            <a:spLocks noChangeArrowheads="1"/>
          </p:cNvSpPr>
          <p:nvPr/>
        </p:nvSpPr>
        <p:spPr bwMode="auto">
          <a:xfrm>
            <a:off x="1676400" y="3903663"/>
            <a:ext cx="1612900" cy="1220787"/>
          </a:xfrm>
          <a:prstGeom prst="ellipse">
            <a:avLst/>
          </a:prstGeom>
          <a:noFill/>
          <a:ln w="254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lIns="0" tIns="0" rIns="0" bIns="45709" anchor="ctr" anchorCtr="1"/>
          <a:lstStyle/>
          <a:p>
            <a:pPr algn="l" eaLnBrk="0" hangingPunct="0"/>
            <a:endParaRPr lang="en-US" b="0">
              <a:solidFill>
                <a:srgbClr val="000000"/>
              </a:solidFill>
            </a:endParaRPr>
          </a:p>
        </p:txBody>
      </p:sp>
      <p:sp>
        <p:nvSpPr>
          <p:cNvPr id="527369" name="Rectangle 7"/>
          <p:cNvSpPr>
            <a:spLocks noChangeArrowheads="1"/>
          </p:cNvSpPr>
          <p:nvPr/>
        </p:nvSpPr>
        <p:spPr bwMode="auto">
          <a:xfrm>
            <a:off x="1987555" y="4291013"/>
            <a:ext cx="1063625"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699" anchor="ctr" anchorCtr="1"/>
          <a:lstStyle/>
          <a:p>
            <a:pPr eaLnBrk="0" hangingPunct="0"/>
            <a:r>
              <a:rPr lang="en-US" sz="2000">
                <a:solidFill>
                  <a:srgbClr val="000000"/>
                </a:solidFill>
              </a:rPr>
              <a:t>Body?</a:t>
            </a:r>
            <a:endParaRPr lang="en-US" sz="2000" b="0">
              <a:solidFill>
                <a:srgbClr val="000000"/>
              </a:solidFill>
            </a:endParaRPr>
          </a:p>
        </p:txBody>
      </p:sp>
      <p:sp>
        <p:nvSpPr>
          <p:cNvPr id="527370" name="Rectangle 8"/>
          <p:cNvSpPr>
            <a:spLocks noChangeArrowheads="1"/>
          </p:cNvSpPr>
          <p:nvPr/>
        </p:nvSpPr>
        <p:spPr bwMode="auto">
          <a:xfrm>
            <a:off x="1768480" y="3070225"/>
            <a:ext cx="1484313" cy="41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699" anchor="ctr" anchorCtr="1"/>
          <a:lstStyle/>
          <a:p>
            <a:pPr eaLnBrk="0" hangingPunct="0"/>
            <a:r>
              <a:rPr lang="en-US" sz="2000">
                <a:solidFill>
                  <a:srgbClr val="000000"/>
                </a:solidFill>
              </a:rPr>
              <a:t>Spirit</a:t>
            </a:r>
            <a:endParaRPr lang="en-US" sz="2000" b="0">
              <a:solidFill>
                <a:srgbClr val="000000"/>
              </a:solidFill>
            </a:endParaRPr>
          </a:p>
        </p:txBody>
      </p:sp>
      <p:sp>
        <p:nvSpPr>
          <p:cNvPr id="527371" name="Rectangle 9"/>
          <p:cNvSpPr>
            <a:spLocks noChangeArrowheads="1"/>
          </p:cNvSpPr>
          <p:nvPr/>
        </p:nvSpPr>
        <p:spPr bwMode="auto">
          <a:xfrm>
            <a:off x="1768480" y="2100264"/>
            <a:ext cx="1484313"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699" anchor="ctr" anchorCtr="1"/>
          <a:lstStyle/>
          <a:p>
            <a:pPr eaLnBrk="0" hangingPunct="0"/>
            <a:r>
              <a:rPr lang="en-US" sz="2000">
                <a:solidFill>
                  <a:srgbClr val="000000"/>
                </a:solidFill>
              </a:rPr>
              <a:t>Christ</a:t>
            </a:r>
            <a:endParaRPr lang="en-US" sz="2000" b="0">
              <a:solidFill>
                <a:srgbClr val="000000"/>
              </a:solidFill>
            </a:endParaRPr>
          </a:p>
        </p:txBody>
      </p:sp>
      <p:sp>
        <p:nvSpPr>
          <p:cNvPr id="527372" name="Rectangle 10"/>
          <p:cNvSpPr>
            <a:spLocks noChangeArrowheads="1"/>
          </p:cNvSpPr>
          <p:nvPr/>
        </p:nvSpPr>
        <p:spPr bwMode="auto">
          <a:xfrm>
            <a:off x="1768480" y="5678489"/>
            <a:ext cx="1484313"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699" anchor="ctr" anchorCtr="1"/>
          <a:lstStyle/>
          <a:p>
            <a:pPr eaLnBrk="0" hangingPunct="0"/>
            <a:r>
              <a:rPr lang="en-US" sz="2000">
                <a:solidFill>
                  <a:srgbClr val="000000"/>
                </a:solidFill>
              </a:rPr>
              <a:t>?</a:t>
            </a:r>
            <a:endParaRPr lang="en-US" sz="2000" b="0">
              <a:solidFill>
                <a:srgbClr val="000000"/>
              </a:solidFill>
            </a:endParaRPr>
          </a:p>
        </p:txBody>
      </p:sp>
      <p:sp>
        <p:nvSpPr>
          <p:cNvPr id="527373" name="Rectangle 11"/>
          <p:cNvSpPr>
            <a:spLocks noChangeArrowheads="1"/>
          </p:cNvSpPr>
          <p:nvPr/>
        </p:nvSpPr>
        <p:spPr bwMode="auto">
          <a:xfrm>
            <a:off x="19050" y="4291013"/>
            <a:ext cx="1319213"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699" anchor="ctr" anchorCtr="1"/>
          <a:lstStyle/>
          <a:p>
            <a:pPr eaLnBrk="0" hangingPunct="0"/>
            <a:r>
              <a:rPr lang="en-US" sz="2000" i="1">
                <a:solidFill>
                  <a:srgbClr val="000000"/>
                </a:solidFill>
              </a:rPr>
              <a:t>Sphere:</a:t>
            </a:r>
            <a:r>
              <a:rPr lang="en-US" sz="2000" b="0">
                <a:solidFill>
                  <a:srgbClr val="000000"/>
                </a:solidFill>
              </a:rPr>
              <a:t> into</a:t>
            </a:r>
            <a:endParaRPr lang="en-US" sz="2000" i="1">
              <a:solidFill>
                <a:srgbClr val="000000"/>
              </a:solidFill>
            </a:endParaRPr>
          </a:p>
        </p:txBody>
      </p:sp>
      <p:sp>
        <p:nvSpPr>
          <p:cNvPr id="527374" name="Rectangle 12"/>
          <p:cNvSpPr>
            <a:spLocks noChangeArrowheads="1"/>
          </p:cNvSpPr>
          <p:nvPr/>
        </p:nvSpPr>
        <p:spPr bwMode="auto">
          <a:xfrm>
            <a:off x="76200" y="3070225"/>
            <a:ext cx="1524000" cy="41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699" anchor="ctr" anchorCtr="1"/>
          <a:lstStyle/>
          <a:p>
            <a:pPr eaLnBrk="0" hangingPunct="0"/>
            <a:r>
              <a:rPr lang="en-US" sz="2000" i="1">
                <a:solidFill>
                  <a:srgbClr val="000000"/>
                </a:solidFill>
              </a:rPr>
              <a:t>Instrument:</a:t>
            </a:r>
            <a:r>
              <a:rPr lang="en-US" sz="2000" b="0">
                <a:solidFill>
                  <a:srgbClr val="000000"/>
                </a:solidFill>
              </a:rPr>
              <a:t> with</a:t>
            </a:r>
          </a:p>
        </p:txBody>
      </p:sp>
      <p:sp>
        <p:nvSpPr>
          <p:cNvPr id="527375" name="Rectangle 13"/>
          <p:cNvSpPr>
            <a:spLocks noChangeArrowheads="1"/>
          </p:cNvSpPr>
          <p:nvPr/>
        </p:nvSpPr>
        <p:spPr bwMode="auto">
          <a:xfrm>
            <a:off x="55563" y="2100264"/>
            <a:ext cx="1484312"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699" anchor="ctr" anchorCtr="1"/>
          <a:lstStyle/>
          <a:p>
            <a:pPr eaLnBrk="0" hangingPunct="0"/>
            <a:r>
              <a:rPr lang="en-US" sz="2000" i="1">
                <a:solidFill>
                  <a:srgbClr val="000000"/>
                </a:solidFill>
              </a:rPr>
              <a:t>Agent:</a:t>
            </a:r>
            <a:r>
              <a:rPr lang="en-US" sz="2000" b="0">
                <a:solidFill>
                  <a:srgbClr val="000000"/>
                </a:solidFill>
              </a:rPr>
              <a:t> by</a:t>
            </a:r>
          </a:p>
        </p:txBody>
      </p:sp>
      <p:sp>
        <p:nvSpPr>
          <p:cNvPr id="527376" name="Rectangle 14"/>
          <p:cNvSpPr>
            <a:spLocks noChangeArrowheads="1"/>
          </p:cNvSpPr>
          <p:nvPr/>
        </p:nvSpPr>
        <p:spPr bwMode="auto">
          <a:xfrm>
            <a:off x="19051" y="5678489"/>
            <a:ext cx="1504950"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699" anchor="ctr" anchorCtr="1"/>
          <a:lstStyle/>
          <a:p>
            <a:pPr eaLnBrk="0" hangingPunct="0"/>
            <a:r>
              <a:rPr lang="en-US" sz="2000" i="1">
                <a:solidFill>
                  <a:srgbClr val="000000"/>
                </a:solidFill>
              </a:rPr>
              <a:t>Goal:</a:t>
            </a:r>
            <a:r>
              <a:rPr lang="en-US" sz="2000" b="0">
                <a:solidFill>
                  <a:srgbClr val="000000"/>
                </a:solidFill>
              </a:rPr>
              <a:t> so as to become</a:t>
            </a:r>
            <a:endParaRPr lang="en-US" sz="2000" i="1">
              <a:solidFill>
                <a:srgbClr val="000000"/>
              </a:solidFill>
            </a:endParaRPr>
          </a:p>
        </p:txBody>
      </p:sp>
      <p:sp>
        <p:nvSpPr>
          <p:cNvPr id="527377" name="Rectangle 15"/>
          <p:cNvSpPr>
            <a:spLocks noChangeArrowheads="1"/>
          </p:cNvSpPr>
          <p:nvPr/>
        </p:nvSpPr>
        <p:spPr bwMode="auto">
          <a:xfrm>
            <a:off x="55563" y="1295402"/>
            <a:ext cx="1374775" cy="41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699" anchor="ctr" anchorCtr="1"/>
          <a:lstStyle/>
          <a:p>
            <a:pPr eaLnBrk="0" hangingPunct="0"/>
            <a:r>
              <a:rPr lang="en-US" sz="2000" i="1">
                <a:solidFill>
                  <a:srgbClr val="000000"/>
                </a:solidFill>
              </a:rPr>
              <a:t>Translation</a:t>
            </a:r>
            <a:endParaRPr lang="en-US" sz="2000" b="0">
              <a:solidFill>
                <a:srgbClr val="000000"/>
              </a:solidFill>
            </a:endParaRPr>
          </a:p>
        </p:txBody>
      </p:sp>
      <p:sp>
        <p:nvSpPr>
          <p:cNvPr id="527378" name="Line 16"/>
          <p:cNvSpPr>
            <a:spLocks noChangeShapeType="1"/>
          </p:cNvSpPr>
          <p:nvPr/>
        </p:nvSpPr>
        <p:spPr bwMode="auto">
          <a:xfrm>
            <a:off x="2500318" y="3541715"/>
            <a:ext cx="1587" cy="668337"/>
          </a:xfrm>
          <a:prstGeom prst="line">
            <a:avLst/>
          </a:prstGeom>
          <a:noFill/>
          <a:ln w="25400">
            <a:solidFill>
              <a:srgbClr val="0000FF"/>
            </a:solidFill>
            <a:round/>
            <a:headEnd type="none" w="lg" len="sm"/>
            <a:tailEnd type="triangle" w="lg" len="sm"/>
          </a:ln>
          <a:extLst>
            <a:ext uri="{909E8E84-426E-40dd-AFC4-6F175D3DCCD1}">
              <a14:hiddenFill xmlns:a14="http://schemas.microsoft.com/office/drawing/2010/main" xmlns="">
                <a:noFill/>
              </a14:hiddenFill>
            </a:ext>
          </a:extLst>
        </p:spPr>
        <p:txBody>
          <a:bodyPr lIns="0" tIns="0" rIns="0" bIns="45709" anchor="ctr" anchorCtr="1"/>
          <a:lstStyle/>
          <a:p>
            <a:pPr algn="l"/>
            <a:endParaRPr lang="en-US" sz="1600">
              <a:solidFill>
                <a:srgbClr val="000000"/>
              </a:solidFill>
              <a:latin typeface="Times New Roman" charset="0"/>
              <a:cs typeface="Arial" charset="0"/>
            </a:endParaRPr>
          </a:p>
        </p:txBody>
      </p:sp>
      <p:sp>
        <p:nvSpPr>
          <p:cNvPr id="527379" name="Line 17"/>
          <p:cNvSpPr>
            <a:spLocks noChangeShapeType="1"/>
          </p:cNvSpPr>
          <p:nvPr/>
        </p:nvSpPr>
        <p:spPr bwMode="auto">
          <a:xfrm>
            <a:off x="2500318" y="5124452"/>
            <a:ext cx="1587" cy="417513"/>
          </a:xfrm>
          <a:prstGeom prst="line">
            <a:avLst/>
          </a:prstGeom>
          <a:noFill/>
          <a:ln w="25400">
            <a:solidFill>
              <a:srgbClr val="0000FF"/>
            </a:solidFill>
            <a:round/>
            <a:headEnd type="none" w="lg" len="sm"/>
            <a:tailEnd type="triangle" w="lg" len="sm"/>
          </a:ln>
          <a:extLst>
            <a:ext uri="{909E8E84-426E-40dd-AFC4-6F175D3DCCD1}">
              <a14:hiddenFill xmlns:a14="http://schemas.microsoft.com/office/drawing/2010/main" xmlns="">
                <a:noFill/>
              </a14:hiddenFill>
            </a:ext>
          </a:extLst>
        </p:spPr>
        <p:txBody>
          <a:bodyPr lIns="0" tIns="0" rIns="0" bIns="45709" anchor="ctr" anchorCtr="1"/>
          <a:lstStyle/>
          <a:p>
            <a:pPr algn="l"/>
            <a:endParaRPr lang="en-US" sz="1600">
              <a:solidFill>
                <a:srgbClr val="000000"/>
              </a:solidFill>
              <a:latin typeface="Times New Roman" charset="0"/>
              <a:cs typeface="Arial" charset="0"/>
            </a:endParaRPr>
          </a:p>
        </p:txBody>
      </p:sp>
      <p:sp>
        <p:nvSpPr>
          <p:cNvPr id="527380" name="Line 18"/>
          <p:cNvSpPr>
            <a:spLocks noChangeShapeType="1"/>
          </p:cNvSpPr>
          <p:nvPr/>
        </p:nvSpPr>
        <p:spPr bwMode="auto">
          <a:xfrm>
            <a:off x="2500318" y="2543180"/>
            <a:ext cx="1587" cy="390525"/>
          </a:xfrm>
          <a:prstGeom prst="line">
            <a:avLst/>
          </a:prstGeom>
          <a:noFill/>
          <a:ln w="25400">
            <a:solidFill>
              <a:srgbClr val="0000FF"/>
            </a:solidFill>
            <a:round/>
            <a:headEnd type="none" w="lg" len="sm"/>
            <a:tailEnd type="none" w="lg" len="sm"/>
          </a:ln>
          <a:extLst>
            <a:ext uri="{909E8E84-426E-40dd-AFC4-6F175D3DCCD1}">
              <a14:hiddenFill xmlns:a14="http://schemas.microsoft.com/office/drawing/2010/main" xmlns="">
                <a:noFill/>
              </a14:hiddenFill>
            </a:ext>
          </a:extLst>
        </p:spPr>
        <p:txBody>
          <a:bodyPr lIns="0" tIns="0" rIns="0" bIns="45709" anchor="ctr" anchorCtr="1"/>
          <a:lstStyle/>
          <a:p>
            <a:pPr algn="l"/>
            <a:endParaRPr lang="en-US" sz="1600">
              <a:solidFill>
                <a:srgbClr val="000000"/>
              </a:solidFill>
              <a:latin typeface="Times New Roman" charset="0"/>
              <a:cs typeface="Arial" charset="0"/>
            </a:endParaRPr>
          </a:p>
        </p:txBody>
      </p:sp>
      <p:sp>
        <p:nvSpPr>
          <p:cNvPr id="527381" name="Oval 19"/>
          <p:cNvSpPr>
            <a:spLocks noChangeArrowheads="1"/>
          </p:cNvSpPr>
          <p:nvPr/>
        </p:nvSpPr>
        <p:spPr bwMode="auto">
          <a:xfrm>
            <a:off x="3508376" y="3903663"/>
            <a:ext cx="1614488" cy="1220787"/>
          </a:xfrm>
          <a:prstGeom prst="ellipse">
            <a:avLst/>
          </a:prstGeom>
          <a:noFill/>
          <a:ln w="254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lIns="0" tIns="0" rIns="0" bIns="45709" anchor="ctr" anchorCtr="1"/>
          <a:lstStyle/>
          <a:p>
            <a:pPr algn="l" eaLnBrk="0" hangingPunct="0"/>
            <a:endParaRPr lang="en-US" b="0">
              <a:solidFill>
                <a:srgbClr val="000000"/>
              </a:solidFill>
            </a:endParaRPr>
          </a:p>
        </p:txBody>
      </p:sp>
      <p:sp>
        <p:nvSpPr>
          <p:cNvPr id="527382" name="Rectangle 20"/>
          <p:cNvSpPr>
            <a:spLocks noChangeArrowheads="1"/>
          </p:cNvSpPr>
          <p:nvPr/>
        </p:nvSpPr>
        <p:spPr bwMode="auto">
          <a:xfrm>
            <a:off x="3429000" y="1295402"/>
            <a:ext cx="1843088" cy="41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699" anchor="ctr" anchorCtr="1"/>
          <a:lstStyle/>
          <a:p>
            <a:pPr eaLnBrk="0" hangingPunct="0"/>
            <a:r>
              <a:rPr lang="ru-RU" altLang="ja-JP" sz="2000" b="0" dirty="0">
                <a:solidFill>
                  <a:srgbClr val="000000"/>
                </a:solidFill>
              </a:rPr>
              <a:t>"</a:t>
            </a:r>
            <a:r>
              <a:rPr lang="en-US" sz="2000" b="0" dirty="0">
                <a:solidFill>
                  <a:srgbClr val="000000"/>
                </a:solidFill>
              </a:rPr>
              <a:t>in one Spirit</a:t>
            </a:r>
            <a:r>
              <a:rPr lang="ru-RU" altLang="ja-JP" sz="2000" b="0" dirty="0">
                <a:solidFill>
                  <a:srgbClr val="000000"/>
                </a:solidFill>
              </a:rPr>
              <a:t>"</a:t>
            </a:r>
            <a:endParaRPr lang="en-US" sz="2000" b="0" dirty="0">
              <a:solidFill>
                <a:srgbClr val="000000"/>
              </a:solidFill>
            </a:endParaRPr>
          </a:p>
        </p:txBody>
      </p:sp>
      <p:sp>
        <p:nvSpPr>
          <p:cNvPr id="527383" name="Rectangle 21"/>
          <p:cNvSpPr>
            <a:spLocks noChangeArrowheads="1"/>
          </p:cNvSpPr>
          <p:nvPr/>
        </p:nvSpPr>
        <p:spPr bwMode="auto">
          <a:xfrm>
            <a:off x="3819526" y="4291013"/>
            <a:ext cx="1065213"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699" anchor="ctr" anchorCtr="1"/>
          <a:lstStyle/>
          <a:p>
            <a:pPr eaLnBrk="0" hangingPunct="0"/>
            <a:r>
              <a:rPr lang="en-US" sz="2000">
                <a:solidFill>
                  <a:srgbClr val="000000"/>
                </a:solidFill>
              </a:rPr>
              <a:t>Spirit</a:t>
            </a:r>
            <a:endParaRPr lang="en-US" sz="2000" b="0">
              <a:solidFill>
                <a:srgbClr val="000000"/>
              </a:solidFill>
            </a:endParaRPr>
          </a:p>
        </p:txBody>
      </p:sp>
      <p:sp>
        <p:nvSpPr>
          <p:cNvPr id="527384" name="Rectangle 22"/>
          <p:cNvSpPr>
            <a:spLocks noChangeArrowheads="1"/>
          </p:cNvSpPr>
          <p:nvPr/>
        </p:nvSpPr>
        <p:spPr bwMode="auto">
          <a:xfrm>
            <a:off x="3600455" y="3070225"/>
            <a:ext cx="1484313" cy="41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699" anchor="ctr" anchorCtr="1"/>
          <a:lstStyle/>
          <a:p>
            <a:pPr eaLnBrk="0" hangingPunct="0"/>
            <a:r>
              <a:rPr lang="en-US" sz="2000">
                <a:solidFill>
                  <a:srgbClr val="000000"/>
                </a:solidFill>
              </a:rPr>
              <a:t>?</a:t>
            </a:r>
            <a:endParaRPr lang="en-US" sz="2000" b="0">
              <a:solidFill>
                <a:srgbClr val="000000"/>
              </a:solidFill>
            </a:endParaRPr>
          </a:p>
        </p:txBody>
      </p:sp>
      <p:sp>
        <p:nvSpPr>
          <p:cNvPr id="527385" name="Rectangle 23"/>
          <p:cNvSpPr>
            <a:spLocks noChangeArrowheads="1"/>
          </p:cNvSpPr>
          <p:nvPr/>
        </p:nvSpPr>
        <p:spPr bwMode="auto">
          <a:xfrm>
            <a:off x="3600455" y="2071689"/>
            <a:ext cx="1484313"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699" anchor="ctr" anchorCtr="1"/>
          <a:lstStyle/>
          <a:p>
            <a:pPr eaLnBrk="0" hangingPunct="0"/>
            <a:r>
              <a:rPr lang="en-US" sz="2000">
                <a:solidFill>
                  <a:srgbClr val="000000"/>
                </a:solidFill>
              </a:rPr>
              <a:t>Christ?</a:t>
            </a:r>
            <a:endParaRPr lang="en-US" sz="2000" b="0">
              <a:solidFill>
                <a:srgbClr val="000000"/>
              </a:solidFill>
            </a:endParaRPr>
          </a:p>
        </p:txBody>
      </p:sp>
      <p:sp>
        <p:nvSpPr>
          <p:cNvPr id="527386" name="Rectangle 24"/>
          <p:cNvSpPr>
            <a:spLocks noChangeArrowheads="1"/>
          </p:cNvSpPr>
          <p:nvPr/>
        </p:nvSpPr>
        <p:spPr bwMode="auto">
          <a:xfrm>
            <a:off x="3600455" y="5678489"/>
            <a:ext cx="1484313"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699" anchor="ctr" anchorCtr="1"/>
          <a:lstStyle/>
          <a:p>
            <a:pPr eaLnBrk="0" hangingPunct="0"/>
            <a:r>
              <a:rPr lang="en-US" sz="2000">
                <a:solidFill>
                  <a:srgbClr val="000000"/>
                </a:solidFill>
              </a:rPr>
              <a:t>one body</a:t>
            </a:r>
            <a:endParaRPr lang="en-US" sz="2000" b="0">
              <a:solidFill>
                <a:srgbClr val="000000"/>
              </a:solidFill>
            </a:endParaRPr>
          </a:p>
        </p:txBody>
      </p:sp>
      <p:sp>
        <p:nvSpPr>
          <p:cNvPr id="527387" name="Line 25"/>
          <p:cNvSpPr>
            <a:spLocks noChangeShapeType="1"/>
          </p:cNvSpPr>
          <p:nvPr/>
        </p:nvSpPr>
        <p:spPr bwMode="auto">
          <a:xfrm>
            <a:off x="4333875" y="5124452"/>
            <a:ext cx="0" cy="417513"/>
          </a:xfrm>
          <a:prstGeom prst="line">
            <a:avLst/>
          </a:prstGeom>
          <a:noFill/>
          <a:ln w="25400">
            <a:solidFill>
              <a:srgbClr val="0000FF"/>
            </a:solidFill>
            <a:round/>
            <a:headEnd type="none" w="lg" len="sm"/>
            <a:tailEnd type="triangle" w="lg" len="sm"/>
          </a:ln>
          <a:extLst>
            <a:ext uri="{909E8E84-426E-40dd-AFC4-6F175D3DCCD1}">
              <a14:hiddenFill xmlns:a14="http://schemas.microsoft.com/office/drawing/2010/main" xmlns="">
                <a:noFill/>
              </a14:hiddenFill>
            </a:ext>
          </a:extLst>
        </p:spPr>
        <p:txBody>
          <a:bodyPr lIns="0" tIns="0" rIns="0" bIns="45709" anchor="ctr" anchorCtr="1"/>
          <a:lstStyle/>
          <a:p>
            <a:pPr algn="l"/>
            <a:endParaRPr lang="en-US" sz="1600">
              <a:solidFill>
                <a:srgbClr val="000000"/>
              </a:solidFill>
              <a:latin typeface="Times New Roman" charset="0"/>
              <a:cs typeface="Arial" charset="0"/>
            </a:endParaRPr>
          </a:p>
        </p:txBody>
      </p:sp>
      <p:sp>
        <p:nvSpPr>
          <p:cNvPr id="527388" name="Line 26"/>
          <p:cNvSpPr>
            <a:spLocks noChangeShapeType="1"/>
          </p:cNvSpPr>
          <p:nvPr/>
        </p:nvSpPr>
        <p:spPr bwMode="auto">
          <a:xfrm>
            <a:off x="4333875" y="2543180"/>
            <a:ext cx="0" cy="390525"/>
          </a:xfrm>
          <a:prstGeom prst="line">
            <a:avLst/>
          </a:prstGeom>
          <a:noFill/>
          <a:ln w="25400">
            <a:solidFill>
              <a:srgbClr val="0000FF"/>
            </a:solidFill>
            <a:round/>
            <a:headEnd type="none" w="lg" len="sm"/>
            <a:tailEnd type="none" w="lg" len="sm"/>
          </a:ln>
          <a:extLst>
            <a:ext uri="{909E8E84-426E-40dd-AFC4-6F175D3DCCD1}">
              <a14:hiddenFill xmlns:a14="http://schemas.microsoft.com/office/drawing/2010/main" xmlns="">
                <a:noFill/>
              </a14:hiddenFill>
            </a:ext>
          </a:extLst>
        </p:spPr>
        <p:txBody>
          <a:bodyPr lIns="0" tIns="0" rIns="0" bIns="45709" anchor="ctr" anchorCtr="1"/>
          <a:lstStyle/>
          <a:p>
            <a:pPr algn="l"/>
            <a:endParaRPr lang="en-US" sz="1600">
              <a:solidFill>
                <a:srgbClr val="000000"/>
              </a:solidFill>
              <a:latin typeface="Times New Roman" charset="0"/>
              <a:cs typeface="Arial" charset="0"/>
            </a:endParaRPr>
          </a:p>
        </p:txBody>
      </p:sp>
      <p:sp>
        <p:nvSpPr>
          <p:cNvPr id="527389" name="Oval 27"/>
          <p:cNvSpPr>
            <a:spLocks noChangeArrowheads="1"/>
          </p:cNvSpPr>
          <p:nvPr/>
        </p:nvSpPr>
        <p:spPr bwMode="auto">
          <a:xfrm>
            <a:off x="5359400" y="3903663"/>
            <a:ext cx="1612900" cy="1220787"/>
          </a:xfrm>
          <a:prstGeom prst="ellipse">
            <a:avLst/>
          </a:prstGeom>
          <a:noFill/>
          <a:ln w="254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lIns="0" tIns="0" rIns="0" bIns="45709" anchor="ctr" anchorCtr="1"/>
          <a:lstStyle/>
          <a:p>
            <a:pPr algn="l" eaLnBrk="0" hangingPunct="0"/>
            <a:endParaRPr lang="en-US" b="0">
              <a:solidFill>
                <a:srgbClr val="000000"/>
              </a:solidFill>
            </a:endParaRPr>
          </a:p>
        </p:txBody>
      </p:sp>
      <p:sp>
        <p:nvSpPr>
          <p:cNvPr id="527390" name="Rectangle 28"/>
          <p:cNvSpPr>
            <a:spLocks noChangeArrowheads="1"/>
          </p:cNvSpPr>
          <p:nvPr/>
        </p:nvSpPr>
        <p:spPr bwMode="auto">
          <a:xfrm>
            <a:off x="5359400" y="1295402"/>
            <a:ext cx="1841500" cy="41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699" anchor="ctr" anchorCtr="1"/>
          <a:lstStyle/>
          <a:p>
            <a:pPr eaLnBrk="0" hangingPunct="0"/>
            <a:r>
              <a:rPr lang="ru-RU" altLang="ja-JP" sz="2000" b="0" dirty="0">
                <a:solidFill>
                  <a:srgbClr val="000000"/>
                </a:solidFill>
              </a:rPr>
              <a:t>"</a:t>
            </a:r>
            <a:r>
              <a:rPr lang="en-US" sz="2000" b="0" dirty="0">
                <a:solidFill>
                  <a:srgbClr val="000000"/>
                </a:solidFill>
              </a:rPr>
              <a:t>by one Spirit</a:t>
            </a:r>
            <a:r>
              <a:rPr lang="ru-RU" altLang="ja-JP" sz="2000" b="0" dirty="0">
                <a:solidFill>
                  <a:srgbClr val="000000"/>
                </a:solidFill>
              </a:rPr>
              <a:t>"</a:t>
            </a:r>
            <a:endParaRPr lang="en-US" sz="2000" b="0" dirty="0">
              <a:solidFill>
                <a:srgbClr val="000000"/>
              </a:solidFill>
            </a:endParaRPr>
          </a:p>
        </p:txBody>
      </p:sp>
      <p:sp>
        <p:nvSpPr>
          <p:cNvPr id="527391" name="Rectangle 29"/>
          <p:cNvSpPr>
            <a:spLocks noChangeArrowheads="1"/>
          </p:cNvSpPr>
          <p:nvPr/>
        </p:nvSpPr>
        <p:spPr bwMode="auto">
          <a:xfrm>
            <a:off x="5670555" y="4291013"/>
            <a:ext cx="1063625"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699" anchor="ctr" anchorCtr="1"/>
          <a:lstStyle/>
          <a:p>
            <a:pPr eaLnBrk="0" hangingPunct="0"/>
            <a:r>
              <a:rPr lang="en-US" sz="2000">
                <a:solidFill>
                  <a:srgbClr val="000000"/>
                </a:solidFill>
              </a:rPr>
              <a:t>Body</a:t>
            </a:r>
            <a:endParaRPr lang="en-US" sz="2000" b="0">
              <a:solidFill>
                <a:srgbClr val="000000"/>
              </a:solidFill>
            </a:endParaRPr>
          </a:p>
        </p:txBody>
      </p:sp>
      <p:sp>
        <p:nvSpPr>
          <p:cNvPr id="527392" name="Rectangle 30"/>
          <p:cNvSpPr>
            <a:spLocks noChangeArrowheads="1"/>
          </p:cNvSpPr>
          <p:nvPr/>
        </p:nvSpPr>
        <p:spPr bwMode="auto">
          <a:xfrm>
            <a:off x="5451480" y="3070225"/>
            <a:ext cx="1484313" cy="41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699" anchor="ctr" anchorCtr="1"/>
          <a:lstStyle/>
          <a:p>
            <a:pPr eaLnBrk="0" hangingPunct="0"/>
            <a:r>
              <a:rPr lang="en-US" sz="2000">
                <a:solidFill>
                  <a:srgbClr val="000000"/>
                </a:solidFill>
              </a:rPr>
              <a:t>?</a:t>
            </a:r>
            <a:endParaRPr lang="en-US" sz="2000" b="0">
              <a:solidFill>
                <a:srgbClr val="000000"/>
              </a:solidFill>
            </a:endParaRPr>
          </a:p>
        </p:txBody>
      </p:sp>
      <p:sp>
        <p:nvSpPr>
          <p:cNvPr id="527393" name="Rectangle 31"/>
          <p:cNvSpPr>
            <a:spLocks noChangeArrowheads="1"/>
          </p:cNvSpPr>
          <p:nvPr/>
        </p:nvSpPr>
        <p:spPr bwMode="auto">
          <a:xfrm>
            <a:off x="5451480" y="2071689"/>
            <a:ext cx="1484313"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699" anchor="ctr" anchorCtr="1"/>
          <a:lstStyle/>
          <a:p>
            <a:pPr eaLnBrk="0" hangingPunct="0"/>
            <a:r>
              <a:rPr lang="en-US" sz="2000">
                <a:solidFill>
                  <a:srgbClr val="000000"/>
                </a:solidFill>
              </a:rPr>
              <a:t>Spirit</a:t>
            </a:r>
            <a:endParaRPr lang="en-US" sz="2000" b="0">
              <a:solidFill>
                <a:srgbClr val="000000"/>
              </a:solidFill>
            </a:endParaRPr>
          </a:p>
        </p:txBody>
      </p:sp>
      <p:sp>
        <p:nvSpPr>
          <p:cNvPr id="527394" name="Rectangle 32"/>
          <p:cNvSpPr>
            <a:spLocks noChangeArrowheads="1"/>
          </p:cNvSpPr>
          <p:nvPr/>
        </p:nvSpPr>
        <p:spPr bwMode="auto">
          <a:xfrm>
            <a:off x="5451480" y="5678489"/>
            <a:ext cx="1484313"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699" anchor="ctr" anchorCtr="1"/>
          <a:lstStyle/>
          <a:p>
            <a:pPr eaLnBrk="0" hangingPunct="0"/>
            <a:r>
              <a:rPr lang="en-US" sz="2000">
                <a:solidFill>
                  <a:srgbClr val="000000"/>
                </a:solidFill>
              </a:rPr>
              <a:t>?</a:t>
            </a:r>
            <a:endParaRPr lang="en-US" sz="2000" b="0">
              <a:solidFill>
                <a:srgbClr val="000000"/>
              </a:solidFill>
            </a:endParaRPr>
          </a:p>
        </p:txBody>
      </p:sp>
      <p:sp>
        <p:nvSpPr>
          <p:cNvPr id="527395" name="Line 33"/>
          <p:cNvSpPr>
            <a:spLocks noChangeShapeType="1"/>
          </p:cNvSpPr>
          <p:nvPr/>
        </p:nvSpPr>
        <p:spPr bwMode="auto">
          <a:xfrm>
            <a:off x="6184900" y="5124452"/>
            <a:ext cx="0" cy="417513"/>
          </a:xfrm>
          <a:prstGeom prst="line">
            <a:avLst/>
          </a:prstGeom>
          <a:noFill/>
          <a:ln w="25400">
            <a:solidFill>
              <a:srgbClr val="0000FF"/>
            </a:solidFill>
            <a:round/>
            <a:headEnd type="none" w="lg" len="sm"/>
            <a:tailEnd type="triangle" w="lg" len="sm"/>
          </a:ln>
          <a:extLst>
            <a:ext uri="{909E8E84-426E-40dd-AFC4-6F175D3DCCD1}">
              <a14:hiddenFill xmlns:a14="http://schemas.microsoft.com/office/drawing/2010/main" xmlns="">
                <a:noFill/>
              </a14:hiddenFill>
            </a:ext>
          </a:extLst>
        </p:spPr>
        <p:txBody>
          <a:bodyPr lIns="0" tIns="0" rIns="0" bIns="45709" anchor="ctr" anchorCtr="1"/>
          <a:lstStyle/>
          <a:p>
            <a:pPr algn="l"/>
            <a:endParaRPr lang="en-US" sz="1600">
              <a:solidFill>
                <a:srgbClr val="000000"/>
              </a:solidFill>
              <a:latin typeface="Times New Roman" charset="0"/>
              <a:cs typeface="Arial" charset="0"/>
            </a:endParaRPr>
          </a:p>
        </p:txBody>
      </p:sp>
      <p:sp>
        <p:nvSpPr>
          <p:cNvPr id="527396" name="Line 34"/>
          <p:cNvSpPr>
            <a:spLocks noChangeShapeType="1"/>
          </p:cNvSpPr>
          <p:nvPr/>
        </p:nvSpPr>
        <p:spPr bwMode="auto">
          <a:xfrm>
            <a:off x="6184900" y="2543180"/>
            <a:ext cx="0" cy="390525"/>
          </a:xfrm>
          <a:prstGeom prst="line">
            <a:avLst/>
          </a:prstGeom>
          <a:noFill/>
          <a:ln w="25400">
            <a:solidFill>
              <a:srgbClr val="0000FF"/>
            </a:solidFill>
            <a:round/>
            <a:headEnd type="none" w="lg" len="sm"/>
            <a:tailEnd type="none" w="lg" len="sm"/>
          </a:ln>
          <a:extLst>
            <a:ext uri="{909E8E84-426E-40dd-AFC4-6F175D3DCCD1}">
              <a14:hiddenFill xmlns:a14="http://schemas.microsoft.com/office/drawing/2010/main" xmlns="">
                <a:noFill/>
              </a14:hiddenFill>
            </a:ext>
          </a:extLst>
        </p:spPr>
        <p:txBody>
          <a:bodyPr lIns="0" tIns="0" rIns="0" bIns="45709" anchor="ctr" anchorCtr="1"/>
          <a:lstStyle/>
          <a:p>
            <a:pPr algn="l"/>
            <a:endParaRPr lang="en-US" sz="1600">
              <a:solidFill>
                <a:srgbClr val="000000"/>
              </a:solidFill>
              <a:latin typeface="Times New Roman" charset="0"/>
              <a:cs typeface="Arial" charset="0"/>
            </a:endParaRPr>
          </a:p>
        </p:txBody>
      </p:sp>
      <p:sp>
        <p:nvSpPr>
          <p:cNvPr id="527397" name="Oval 35"/>
          <p:cNvSpPr>
            <a:spLocks noChangeArrowheads="1"/>
          </p:cNvSpPr>
          <p:nvPr/>
        </p:nvSpPr>
        <p:spPr bwMode="auto">
          <a:xfrm>
            <a:off x="7302500" y="3903663"/>
            <a:ext cx="1612900" cy="1220787"/>
          </a:xfrm>
          <a:prstGeom prst="ellipse">
            <a:avLst/>
          </a:prstGeom>
          <a:noFill/>
          <a:ln w="254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lIns="0" tIns="0" rIns="0" bIns="45709" anchor="ctr" anchorCtr="1"/>
          <a:lstStyle/>
          <a:p>
            <a:pPr algn="l" eaLnBrk="0" hangingPunct="0"/>
            <a:endParaRPr lang="en-US" b="0">
              <a:solidFill>
                <a:srgbClr val="000000"/>
              </a:solidFill>
            </a:endParaRPr>
          </a:p>
        </p:txBody>
      </p:sp>
      <p:sp>
        <p:nvSpPr>
          <p:cNvPr id="527398" name="Rectangle 36"/>
          <p:cNvSpPr>
            <a:spLocks noChangeArrowheads="1"/>
          </p:cNvSpPr>
          <p:nvPr/>
        </p:nvSpPr>
        <p:spPr bwMode="auto">
          <a:xfrm>
            <a:off x="7300918" y="1295402"/>
            <a:ext cx="1843087" cy="41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699" anchor="ctr" anchorCtr="1"/>
          <a:lstStyle/>
          <a:p>
            <a:pPr eaLnBrk="0" hangingPunct="0"/>
            <a:r>
              <a:rPr lang="ru-RU" altLang="ja-JP" sz="2000" b="0" dirty="0">
                <a:solidFill>
                  <a:srgbClr val="000000"/>
                </a:solidFill>
              </a:rPr>
              <a:t>"</a:t>
            </a:r>
            <a:r>
              <a:rPr lang="en-US" sz="2000" b="0" dirty="0">
                <a:solidFill>
                  <a:srgbClr val="000000"/>
                </a:solidFill>
              </a:rPr>
              <a:t>with one Spirit</a:t>
            </a:r>
            <a:r>
              <a:rPr lang="ru-RU" altLang="ja-JP" sz="2000" b="0" dirty="0">
                <a:solidFill>
                  <a:srgbClr val="000000"/>
                </a:solidFill>
              </a:rPr>
              <a:t>"</a:t>
            </a:r>
            <a:endParaRPr lang="en-US" sz="2000" b="0" dirty="0">
              <a:solidFill>
                <a:srgbClr val="000000"/>
              </a:solidFill>
            </a:endParaRPr>
          </a:p>
        </p:txBody>
      </p:sp>
      <p:sp>
        <p:nvSpPr>
          <p:cNvPr id="527399" name="Rectangle 37"/>
          <p:cNvSpPr>
            <a:spLocks noChangeArrowheads="1"/>
          </p:cNvSpPr>
          <p:nvPr/>
        </p:nvSpPr>
        <p:spPr bwMode="auto">
          <a:xfrm>
            <a:off x="7613655" y="4291013"/>
            <a:ext cx="1063625"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699" anchor="ctr" anchorCtr="1"/>
          <a:lstStyle/>
          <a:p>
            <a:pPr eaLnBrk="0" hangingPunct="0"/>
            <a:r>
              <a:rPr lang="en-US" sz="2000">
                <a:solidFill>
                  <a:srgbClr val="000000"/>
                </a:solidFill>
              </a:rPr>
              <a:t>Body</a:t>
            </a:r>
            <a:endParaRPr lang="en-US" sz="2000" b="0">
              <a:solidFill>
                <a:srgbClr val="000000"/>
              </a:solidFill>
            </a:endParaRPr>
          </a:p>
        </p:txBody>
      </p:sp>
      <p:sp>
        <p:nvSpPr>
          <p:cNvPr id="527400" name="Rectangle 38"/>
          <p:cNvSpPr>
            <a:spLocks noChangeArrowheads="1"/>
          </p:cNvSpPr>
          <p:nvPr/>
        </p:nvSpPr>
        <p:spPr bwMode="auto">
          <a:xfrm>
            <a:off x="7392988" y="3070225"/>
            <a:ext cx="1485900" cy="41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699" anchor="ctr" anchorCtr="1"/>
          <a:lstStyle/>
          <a:p>
            <a:pPr eaLnBrk="0" hangingPunct="0"/>
            <a:r>
              <a:rPr lang="en-US" sz="2000">
                <a:solidFill>
                  <a:srgbClr val="000000"/>
                </a:solidFill>
              </a:rPr>
              <a:t>Spirit</a:t>
            </a:r>
            <a:endParaRPr lang="en-US" sz="2000" b="0">
              <a:solidFill>
                <a:srgbClr val="000000"/>
              </a:solidFill>
            </a:endParaRPr>
          </a:p>
        </p:txBody>
      </p:sp>
      <p:sp>
        <p:nvSpPr>
          <p:cNvPr id="527401" name="Rectangle 39"/>
          <p:cNvSpPr>
            <a:spLocks noChangeArrowheads="1"/>
          </p:cNvSpPr>
          <p:nvPr/>
        </p:nvSpPr>
        <p:spPr bwMode="auto">
          <a:xfrm>
            <a:off x="7392988" y="2071689"/>
            <a:ext cx="1485900"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699" anchor="ctr" anchorCtr="1"/>
          <a:lstStyle/>
          <a:p>
            <a:pPr eaLnBrk="0" hangingPunct="0"/>
            <a:r>
              <a:rPr lang="en-US" sz="2000">
                <a:solidFill>
                  <a:srgbClr val="000000"/>
                </a:solidFill>
              </a:rPr>
              <a:t>Christ?</a:t>
            </a:r>
            <a:endParaRPr lang="en-US" sz="2000" b="0">
              <a:solidFill>
                <a:srgbClr val="000000"/>
              </a:solidFill>
            </a:endParaRPr>
          </a:p>
        </p:txBody>
      </p:sp>
      <p:sp>
        <p:nvSpPr>
          <p:cNvPr id="527402" name="Rectangle 40"/>
          <p:cNvSpPr>
            <a:spLocks noChangeArrowheads="1"/>
          </p:cNvSpPr>
          <p:nvPr/>
        </p:nvSpPr>
        <p:spPr bwMode="auto">
          <a:xfrm>
            <a:off x="7392988" y="5678489"/>
            <a:ext cx="1485900"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0" tIns="0" rIns="0" bIns="12699" anchor="ctr" anchorCtr="1"/>
          <a:lstStyle/>
          <a:p>
            <a:pPr eaLnBrk="0" hangingPunct="0"/>
            <a:r>
              <a:rPr lang="en-US" sz="2000">
                <a:solidFill>
                  <a:srgbClr val="000000"/>
                </a:solidFill>
              </a:rPr>
              <a:t>?</a:t>
            </a:r>
            <a:endParaRPr lang="en-US" sz="2000" b="0">
              <a:solidFill>
                <a:srgbClr val="000000"/>
              </a:solidFill>
            </a:endParaRPr>
          </a:p>
        </p:txBody>
      </p:sp>
      <p:sp>
        <p:nvSpPr>
          <p:cNvPr id="527403" name="Line 41"/>
          <p:cNvSpPr>
            <a:spLocks noChangeShapeType="1"/>
          </p:cNvSpPr>
          <p:nvPr/>
        </p:nvSpPr>
        <p:spPr bwMode="auto">
          <a:xfrm>
            <a:off x="8126418" y="3541715"/>
            <a:ext cx="1587" cy="668337"/>
          </a:xfrm>
          <a:prstGeom prst="line">
            <a:avLst/>
          </a:prstGeom>
          <a:noFill/>
          <a:ln w="25400">
            <a:solidFill>
              <a:srgbClr val="0000FF"/>
            </a:solidFill>
            <a:round/>
            <a:headEnd type="none" w="lg" len="sm"/>
            <a:tailEnd type="triangle" w="lg" len="sm"/>
          </a:ln>
          <a:extLst>
            <a:ext uri="{909E8E84-426E-40dd-AFC4-6F175D3DCCD1}">
              <a14:hiddenFill xmlns:a14="http://schemas.microsoft.com/office/drawing/2010/main" xmlns="">
                <a:noFill/>
              </a14:hiddenFill>
            </a:ext>
          </a:extLst>
        </p:spPr>
        <p:txBody>
          <a:bodyPr lIns="0" tIns="0" rIns="0" bIns="45709" anchor="ctr" anchorCtr="1"/>
          <a:lstStyle/>
          <a:p>
            <a:pPr algn="l"/>
            <a:endParaRPr lang="en-US" sz="1600">
              <a:solidFill>
                <a:srgbClr val="000000"/>
              </a:solidFill>
              <a:latin typeface="Times New Roman" charset="0"/>
              <a:cs typeface="Arial" charset="0"/>
            </a:endParaRPr>
          </a:p>
        </p:txBody>
      </p:sp>
      <p:sp>
        <p:nvSpPr>
          <p:cNvPr id="527404" name="Line 42"/>
          <p:cNvSpPr>
            <a:spLocks noChangeShapeType="1"/>
          </p:cNvSpPr>
          <p:nvPr/>
        </p:nvSpPr>
        <p:spPr bwMode="auto">
          <a:xfrm>
            <a:off x="8126418" y="5124452"/>
            <a:ext cx="1587" cy="417513"/>
          </a:xfrm>
          <a:prstGeom prst="line">
            <a:avLst/>
          </a:prstGeom>
          <a:noFill/>
          <a:ln w="25400">
            <a:solidFill>
              <a:srgbClr val="0000FF"/>
            </a:solidFill>
            <a:round/>
            <a:headEnd type="none" w="lg" len="sm"/>
            <a:tailEnd type="triangle" w="lg" len="sm"/>
          </a:ln>
          <a:extLst>
            <a:ext uri="{909E8E84-426E-40dd-AFC4-6F175D3DCCD1}">
              <a14:hiddenFill xmlns:a14="http://schemas.microsoft.com/office/drawing/2010/main" xmlns="">
                <a:noFill/>
              </a14:hiddenFill>
            </a:ext>
          </a:extLst>
        </p:spPr>
        <p:txBody>
          <a:bodyPr lIns="0" tIns="0" rIns="0" bIns="45709" anchor="ctr" anchorCtr="1"/>
          <a:lstStyle/>
          <a:p>
            <a:pPr algn="l"/>
            <a:endParaRPr lang="en-US" sz="1600">
              <a:solidFill>
                <a:srgbClr val="000000"/>
              </a:solidFill>
              <a:latin typeface="Times New Roman" charset="0"/>
              <a:cs typeface="Arial" charset="0"/>
            </a:endParaRPr>
          </a:p>
        </p:txBody>
      </p:sp>
      <p:sp>
        <p:nvSpPr>
          <p:cNvPr id="527405" name="Line 43"/>
          <p:cNvSpPr>
            <a:spLocks noChangeShapeType="1"/>
          </p:cNvSpPr>
          <p:nvPr/>
        </p:nvSpPr>
        <p:spPr bwMode="auto">
          <a:xfrm>
            <a:off x="8126418" y="2543180"/>
            <a:ext cx="1587" cy="390525"/>
          </a:xfrm>
          <a:prstGeom prst="line">
            <a:avLst/>
          </a:prstGeom>
          <a:noFill/>
          <a:ln w="25400">
            <a:solidFill>
              <a:srgbClr val="0000FF"/>
            </a:solidFill>
            <a:round/>
            <a:headEnd type="none" w="lg" len="sm"/>
            <a:tailEnd type="none" w="lg" len="sm"/>
          </a:ln>
          <a:extLst>
            <a:ext uri="{909E8E84-426E-40dd-AFC4-6F175D3DCCD1}">
              <a14:hiddenFill xmlns:a14="http://schemas.microsoft.com/office/drawing/2010/main" xmlns="">
                <a:noFill/>
              </a14:hiddenFill>
            </a:ext>
          </a:extLst>
        </p:spPr>
        <p:txBody>
          <a:bodyPr lIns="0" tIns="0" rIns="0" bIns="45709" anchor="ctr" anchorCtr="1"/>
          <a:lstStyle/>
          <a:p>
            <a:pPr algn="l"/>
            <a:endParaRPr lang="en-US" sz="1600">
              <a:solidFill>
                <a:srgbClr val="000000"/>
              </a:solidFill>
              <a:latin typeface="Times New Roman" charset="0"/>
              <a:cs typeface="Arial" charset="0"/>
            </a:endParaRPr>
          </a:p>
        </p:txBody>
      </p:sp>
      <p:sp>
        <p:nvSpPr>
          <p:cNvPr id="20524" name="Rectangle 44"/>
          <p:cNvSpPr>
            <a:spLocks noGrp="1" noChangeArrowheads="1"/>
          </p:cNvSpPr>
          <p:nvPr>
            <p:ph type="title" idx="4294967295"/>
          </p:nvPr>
        </p:nvSpPr>
        <p:spPr>
          <a:xfrm>
            <a:off x="381000" y="152401"/>
            <a:ext cx="7772400" cy="525142"/>
          </a:xfrm>
          <a:gradFill rotWithShape="0">
            <a:gsLst>
              <a:gs pos="0">
                <a:schemeClr val="hlink"/>
              </a:gs>
              <a:gs pos="50000">
                <a:schemeClr val="hlink">
                  <a:gamma/>
                  <a:shade val="46275"/>
                  <a:invGamma/>
                </a:schemeClr>
              </a:gs>
              <a:gs pos="100000">
                <a:schemeClr val="hlink"/>
              </a:gs>
            </a:gsLst>
            <a:lin ang="5400000" scaled="1"/>
          </a:gradFill>
        </p:spPr>
        <p:txBody>
          <a:bodyPr anchor="t">
            <a:spAutoFit/>
          </a:bodyPr>
          <a:lstStyle/>
          <a:p>
            <a:pPr algn="ctr" eaLnBrk="1" hangingPunct="1">
              <a:defRPr/>
            </a:pPr>
            <a:r>
              <a:rPr lang="en-US" sz="2800" b="1" dirty="0">
                <a:solidFill>
                  <a:srgbClr val="FFFFFF"/>
                </a:solidFill>
                <a:latin typeface="Arial" pitchFamily="34" charset="0"/>
                <a:ea typeface="SimSun" pitchFamily="2" charset="-122"/>
                <a:cs typeface="SimSun" pitchFamily="2" charset="-122"/>
              </a:rPr>
              <a:t>Translations of Spirit Baptism</a:t>
            </a:r>
          </a:p>
        </p:txBody>
      </p:sp>
      <p:sp>
        <p:nvSpPr>
          <p:cNvPr id="527407" name="Text Box 46"/>
          <p:cNvSpPr txBox="1">
            <a:spLocks noChangeArrowheads="1"/>
          </p:cNvSpPr>
          <p:nvPr/>
        </p:nvSpPr>
        <p:spPr bwMode="auto">
          <a:xfrm>
            <a:off x="1524001" y="742950"/>
            <a:ext cx="1882775"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nchor="ctr">
            <a:spAutoFit/>
          </a:bodyP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spcBef>
                <a:spcPct val="50000"/>
              </a:spcBef>
            </a:pPr>
            <a:r>
              <a:rPr lang="en-US" sz="2000">
                <a:solidFill>
                  <a:srgbClr val="000000"/>
                </a:solidFill>
                <a:latin typeface="Arial" charset="0"/>
                <a:cs typeface="ＭＳ Ｐゴシック" charset="0"/>
              </a:rPr>
              <a:t>Gospels/Acts</a:t>
            </a:r>
          </a:p>
        </p:txBody>
      </p:sp>
      <p:sp>
        <p:nvSpPr>
          <p:cNvPr id="527408" name="Text Box 46"/>
          <p:cNvSpPr txBox="1">
            <a:spLocks noChangeArrowheads="1"/>
          </p:cNvSpPr>
          <p:nvPr/>
        </p:nvSpPr>
        <p:spPr bwMode="auto">
          <a:xfrm>
            <a:off x="3429000" y="762000"/>
            <a:ext cx="5715000"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nchor="ctr">
            <a:spAutoFit/>
          </a:bodyP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spcBef>
                <a:spcPct val="50000"/>
              </a:spcBef>
            </a:pPr>
            <a:r>
              <a:rPr lang="en-US" sz="2000">
                <a:solidFill>
                  <a:srgbClr val="000000"/>
                </a:solidFill>
                <a:latin typeface="Arial" charset="0"/>
                <a:cs typeface="ＭＳ Ｐゴシック" charset="0"/>
              </a:rPr>
              <a:t>1 Corinthians 12:13 Translation Options</a:t>
            </a:r>
          </a:p>
        </p:txBody>
      </p:sp>
      <p:sp>
        <p:nvSpPr>
          <p:cNvPr id="49" name="Text Box 2"/>
          <p:cNvSpPr txBox="1">
            <a:spLocks noChangeArrowheads="1"/>
          </p:cNvSpPr>
          <p:nvPr/>
        </p:nvSpPr>
        <p:spPr bwMode="auto">
          <a:xfrm>
            <a:off x="8219517" y="76200"/>
            <a:ext cx="852018" cy="4616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dirty="0"/>
              <a:t>161z</a:t>
            </a:r>
          </a:p>
        </p:txBody>
      </p:sp>
    </p:spTree>
    <p:extLst>
      <p:ext uri="{BB962C8B-B14F-4D97-AF65-F5344CB8AC3E}">
        <p14:creationId xmlns:p14="http://schemas.microsoft.com/office/powerpoint/2010/main" val="2250304722"/>
      </p:ext>
    </p:extLst>
  </p:cSld>
  <p:clrMapOvr>
    <a:masterClrMapping/>
  </p:clrMapOvr>
  <p:transition/>
</p:sld>
</file>

<file path=ppt/slides/slide22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07906" name="Text Box 2"/>
          <p:cNvSpPr txBox="1">
            <a:spLocks noChangeArrowheads="1"/>
          </p:cNvSpPr>
          <p:nvPr/>
        </p:nvSpPr>
        <p:spPr bwMode="auto">
          <a:xfrm>
            <a:off x="8219517" y="76200"/>
            <a:ext cx="852018" cy="4616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dirty="0"/>
              <a:t>161z</a:t>
            </a:r>
          </a:p>
        </p:txBody>
      </p:sp>
      <p:grpSp>
        <p:nvGrpSpPr>
          <p:cNvPr id="2" name="Group 150"/>
          <p:cNvGrpSpPr>
            <a:grpSpLocks/>
          </p:cNvGrpSpPr>
          <p:nvPr/>
        </p:nvGrpSpPr>
        <p:grpSpPr bwMode="auto">
          <a:xfrm>
            <a:off x="0" y="533400"/>
            <a:ext cx="9144000" cy="6324600"/>
            <a:chOff x="0" y="336"/>
            <a:chExt cx="5760" cy="3984"/>
          </a:xfrm>
        </p:grpSpPr>
        <p:sp>
          <p:nvSpPr>
            <p:cNvPr id="507909" name="Rectangle 149"/>
            <p:cNvSpPr>
              <a:spLocks noChangeArrowheads="1"/>
            </p:cNvSpPr>
            <p:nvPr/>
          </p:nvSpPr>
          <p:spPr bwMode="auto">
            <a:xfrm>
              <a:off x="0" y="432"/>
              <a:ext cx="5760" cy="3888"/>
            </a:xfrm>
            <a:prstGeom prst="rect">
              <a:avLst/>
            </a:prstGeom>
            <a:solidFill>
              <a:srgbClr val="FFFFCC"/>
            </a:solidFill>
            <a:ln w="9525">
              <a:solidFill>
                <a:schemeClr val="tx1"/>
              </a:solidFill>
              <a:miter lim="800000"/>
              <a:headEnd/>
              <a:tailEnd/>
            </a:ln>
          </p:spPr>
          <p:txBody>
            <a:bodyPr wrap="none" anchor="ctr"/>
            <a:lstStyle/>
            <a:p>
              <a:endParaRPr lang="en-US" dirty="0"/>
            </a:p>
          </p:txBody>
        </p:sp>
        <p:grpSp>
          <p:nvGrpSpPr>
            <p:cNvPr id="507910" name="Group 148"/>
            <p:cNvGrpSpPr>
              <a:grpSpLocks/>
            </p:cNvGrpSpPr>
            <p:nvPr/>
          </p:nvGrpSpPr>
          <p:grpSpPr bwMode="auto">
            <a:xfrm>
              <a:off x="0" y="336"/>
              <a:ext cx="5760" cy="3954"/>
              <a:chOff x="0" y="336"/>
              <a:chExt cx="5760" cy="3954"/>
            </a:xfrm>
          </p:grpSpPr>
          <p:grpSp>
            <p:nvGrpSpPr>
              <p:cNvPr id="507911" name="Group 143"/>
              <p:cNvGrpSpPr>
                <a:grpSpLocks/>
              </p:cNvGrpSpPr>
              <p:nvPr/>
            </p:nvGrpSpPr>
            <p:grpSpPr bwMode="auto">
              <a:xfrm>
                <a:off x="0" y="336"/>
                <a:ext cx="5760" cy="3936"/>
                <a:chOff x="0" y="480"/>
                <a:chExt cx="5760" cy="3648"/>
              </a:xfrm>
            </p:grpSpPr>
            <p:sp>
              <p:nvSpPr>
                <p:cNvPr id="507916" name="Rectangle 73"/>
                <p:cNvSpPr>
                  <a:spLocks noChangeArrowheads="1"/>
                </p:cNvSpPr>
                <p:nvPr/>
              </p:nvSpPr>
              <p:spPr bwMode="auto">
                <a:xfrm>
                  <a:off x="46" y="480"/>
                  <a:ext cx="833" cy="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 </a:t>
                  </a:r>
                </a:p>
                <a:p>
                  <a:pPr eaLnBrk="0" hangingPunct="0"/>
                  <a:endParaRPr lang="en-US" sz="1200">
                    <a:latin typeface="Arial Narrow" charset="0"/>
                    <a:cs typeface="Times New Roman" charset="0"/>
                  </a:endParaRPr>
                </a:p>
              </p:txBody>
            </p:sp>
            <p:sp>
              <p:nvSpPr>
                <p:cNvPr id="507917" name="Rectangle 74"/>
                <p:cNvSpPr>
                  <a:spLocks noChangeArrowheads="1"/>
                </p:cNvSpPr>
                <p:nvPr/>
              </p:nvSpPr>
              <p:spPr bwMode="auto">
                <a:xfrm>
                  <a:off x="864" y="480"/>
                  <a:ext cx="1200" cy="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400">
                      <a:latin typeface="Arial Narrow" charset="0"/>
                      <a:cs typeface="Times New Roman" charset="0"/>
                    </a:rPr>
                    <a:t>Gospels/Acts</a:t>
                  </a:r>
                </a:p>
              </p:txBody>
            </p:sp>
            <p:sp>
              <p:nvSpPr>
                <p:cNvPr id="507918" name="Rectangle 75"/>
                <p:cNvSpPr>
                  <a:spLocks noChangeArrowheads="1"/>
                </p:cNvSpPr>
                <p:nvPr/>
              </p:nvSpPr>
              <p:spPr bwMode="auto">
                <a:xfrm>
                  <a:off x="2064" y="480"/>
                  <a:ext cx="3627" cy="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400">
                      <a:latin typeface="Arial Narrow" charset="0"/>
                      <a:cs typeface="Times New Roman" charset="0"/>
                    </a:rPr>
                    <a:t>1 Corinthians 12:13</a:t>
                  </a:r>
                  <a:endParaRPr lang="en-US" sz="1200">
                    <a:latin typeface="Arial Narrow" charset="0"/>
                    <a:cs typeface="Times New Roman" charset="0"/>
                  </a:endParaRPr>
                </a:p>
              </p:txBody>
            </p:sp>
            <p:sp>
              <p:nvSpPr>
                <p:cNvPr id="507919" name="Rectangle 81"/>
                <p:cNvSpPr>
                  <a:spLocks noChangeArrowheads="1"/>
                </p:cNvSpPr>
                <p:nvPr/>
              </p:nvSpPr>
              <p:spPr bwMode="auto">
                <a:xfrm>
                  <a:off x="46" y="1116"/>
                  <a:ext cx="878" cy="3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Translation: How is </a:t>
                  </a:r>
                  <a:r>
                    <a:rPr lang="en-US" sz="1200" i="1">
                      <a:latin typeface="Arial Narrow" charset="0"/>
                      <a:cs typeface="Times New Roman" charset="0"/>
                    </a:rPr>
                    <a:t>baptizo en pneumati</a:t>
                  </a:r>
                  <a:r>
                    <a:rPr lang="en-US" sz="1200">
                      <a:latin typeface="Arial Narrow" charset="0"/>
                      <a:cs typeface="Times New Roman" charset="0"/>
                    </a:rPr>
                    <a:t> rendered?</a:t>
                  </a:r>
                </a:p>
              </p:txBody>
            </p:sp>
            <p:sp>
              <p:nvSpPr>
                <p:cNvPr id="507920" name="Rectangle 82"/>
                <p:cNvSpPr>
                  <a:spLocks noChangeArrowheads="1"/>
                </p:cNvSpPr>
                <p:nvPr/>
              </p:nvSpPr>
              <p:spPr bwMode="auto">
                <a:xfrm>
                  <a:off x="924" y="1116"/>
                  <a:ext cx="1140" cy="3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ru-RU" altLang="ja-JP" sz="1200" dirty="0">
                      <a:latin typeface="Arial Narrow" charset="0"/>
                      <a:cs typeface="Times New Roman" charset="0"/>
                    </a:rPr>
                    <a:t>"</a:t>
                  </a:r>
                  <a:r>
                    <a:rPr lang="en-US" altLang="ja-JP" sz="1200" dirty="0">
                      <a:latin typeface="Arial Narrow" charset="0"/>
                      <a:cs typeface="Times New Roman" charset="0"/>
                    </a:rPr>
                    <a:t>will baptize you </a:t>
                  </a:r>
                  <a:r>
                    <a:rPr lang="en-US" altLang="ja-JP" sz="1200" i="1" dirty="0">
                      <a:latin typeface="Arial Narrow" charset="0"/>
                      <a:cs typeface="Times New Roman" charset="0"/>
                    </a:rPr>
                    <a:t>with</a:t>
                  </a:r>
                  <a:r>
                    <a:rPr lang="en-US" altLang="ja-JP" sz="1200" dirty="0">
                      <a:latin typeface="Arial Narrow" charset="0"/>
                      <a:cs typeface="Times New Roman" charset="0"/>
                    </a:rPr>
                    <a:t> the Holy Spirit</a:t>
                  </a:r>
                  <a:r>
                    <a:rPr lang="ru-RU" altLang="ja-JP" sz="1200" dirty="0">
                      <a:latin typeface="Arial Narrow" charset="0"/>
                      <a:cs typeface="Times New Roman" charset="0"/>
                    </a:rPr>
                    <a:t>"</a:t>
                  </a:r>
                  <a:endParaRPr lang="en-US" sz="1200" dirty="0">
                    <a:latin typeface="Arial Narrow" charset="0"/>
                    <a:cs typeface="Times New Roman" charset="0"/>
                  </a:endParaRPr>
                </a:p>
              </p:txBody>
            </p:sp>
            <p:sp>
              <p:nvSpPr>
                <p:cNvPr id="507921" name="Rectangle 83"/>
                <p:cNvSpPr>
                  <a:spLocks noChangeArrowheads="1"/>
                </p:cNvSpPr>
                <p:nvPr/>
              </p:nvSpPr>
              <p:spPr bwMode="auto">
                <a:xfrm>
                  <a:off x="2064" y="1116"/>
                  <a:ext cx="1163" cy="3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ru-RU" altLang="ja-JP" sz="1200" dirty="0">
                      <a:latin typeface="Arial Narrow" charset="0"/>
                      <a:cs typeface="Times New Roman" charset="0"/>
                    </a:rPr>
                    <a:t>"</a:t>
                  </a:r>
                  <a:r>
                    <a:rPr lang="en-US" altLang="ja-JP" sz="1200" dirty="0">
                      <a:latin typeface="Arial Narrow" charset="0"/>
                      <a:cs typeface="Times New Roman" charset="0"/>
                    </a:rPr>
                    <a:t>We were all </a:t>
                  </a:r>
                  <a:r>
                    <a:rPr lang="en-US" altLang="ja-JP" sz="1200" dirty="0" err="1">
                      <a:latin typeface="Arial Narrow" charset="0"/>
                      <a:cs typeface="Times New Roman" charset="0"/>
                    </a:rPr>
                    <a:t>baptised</a:t>
                  </a:r>
                  <a:r>
                    <a:rPr lang="en-US" altLang="ja-JP" sz="1200" dirty="0">
                      <a:latin typeface="Arial Narrow" charset="0"/>
                      <a:cs typeface="Times New Roman" charset="0"/>
                    </a:rPr>
                    <a:t> </a:t>
                  </a:r>
                  <a:r>
                    <a:rPr lang="en-US" altLang="ja-JP" sz="1200" i="1" dirty="0">
                      <a:latin typeface="Arial Narrow" charset="0"/>
                      <a:cs typeface="Times New Roman" charset="0"/>
                    </a:rPr>
                    <a:t>in</a:t>
                  </a:r>
                  <a:r>
                    <a:rPr lang="en-US" altLang="ja-JP" sz="1200" dirty="0">
                      <a:latin typeface="Arial Narrow" charset="0"/>
                      <a:cs typeface="Times New Roman" charset="0"/>
                    </a:rPr>
                    <a:t> one Spirit </a:t>
                  </a:r>
                  <a:r>
                    <a:rPr lang="en-US" altLang="ja-JP" sz="1200" i="1" dirty="0">
                      <a:latin typeface="Arial Narrow" charset="0"/>
                      <a:cs typeface="Times New Roman" charset="0"/>
                    </a:rPr>
                    <a:t>so as to become</a:t>
                  </a:r>
                  <a:r>
                    <a:rPr lang="en-US" altLang="ja-JP" sz="1200" dirty="0">
                      <a:latin typeface="Arial Narrow" charset="0"/>
                      <a:cs typeface="Times New Roman" charset="0"/>
                    </a:rPr>
                    <a:t> one body</a:t>
                  </a:r>
                  <a:r>
                    <a:rPr lang="ru-RU" altLang="ja-JP" sz="1200" dirty="0">
                      <a:latin typeface="Arial Narrow" charset="0"/>
                      <a:cs typeface="Times New Roman" charset="0"/>
                    </a:rPr>
                    <a:t>"</a:t>
                  </a:r>
                  <a:endParaRPr lang="en-US" sz="1200" dirty="0">
                    <a:latin typeface="Arial Narrow" charset="0"/>
                    <a:cs typeface="Times New Roman" charset="0"/>
                  </a:endParaRPr>
                </a:p>
              </p:txBody>
            </p:sp>
            <p:sp>
              <p:nvSpPr>
                <p:cNvPr id="507922" name="Rectangle 84"/>
                <p:cNvSpPr>
                  <a:spLocks noChangeArrowheads="1"/>
                </p:cNvSpPr>
                <p:nvPr/>
              </p:nvSpPr>
              <p:spPr bwMode="auto">
                <a:xfrm>
                  <a:off x="3227" y="1116"/>
                  <a:ext cx="1163" cy="3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ru-RU" altLang="ja-JP" sz="1200" dirty="0">
                      <a:latin typeface="Arial Narrow" charset="0"/>
                      <a:cs typeface="Times New Roman" charset="0"/>
                    </a:rPr>
                    <a:t>"</a:t>
                  </a:r>
                  <a:r>
                    <a:rPr lang="en-US" altLang="ja-JP" sz="1200" dirty="0">
                      <a:latin typeface="Arial Narrow" charset="0"/>
                      <a:cs typeface="Times New Roman" charset="0"/>
                    </a:rPr>
                    <a:t>We were all </a:t>
                  </a:r>
                  <a:r>
                    <a:rPr lang="en-US" altLang="ja-JP" sz="1200" dirty="0" err="1">
                      <a:latin typeface="Arial Narrow" charset="0"/>
                      <a:cs typeface="Times New Roman" charset="0"/>
                    </a:rPr>
                    <a:t>baptised</a:t>
                  </a:r>
                  <a:r>
                    <a:rPr lang="en-US" altLang="ja-JP" sz="1200" dirty="0">
                      <a:latin typeface="Arial Narrow" charset="0"/>
                      <a:cs typeface="Times New Roman" charset="0"/>
                    </a:rPr>
                    <a:t> </a:t>
                  </a:r>
                  <a:r>
                    <a:rPr lang="en-US" altLang="ja-JP" sz="1200" i="1" dirty="0">
                      <a:latin typeface="Arial Narrow" charset="0"/>
                      <a:cs typeface="Times New Roman" charset="0"/>
                    </a:rPr>
                    <a:t>by</a:t>
                  </a:r>
                  <a:r>
                    <a:rPr lang="en-US" altLang="ja-JP" sz="1200" dirty="0">
                      <a:latin typeface="Arial Narrow" charset="0"/>
                      <a:cs typeface="Times New Roman" charset="0"/>
                    </a:rPr>
                    <a:t> one Spirit </a:t>
                  </a:r>
                  <a:r>
                    <a:rPr lang="en-US" altLang="ja-JP" sz="1200" i="1" dirty="0">
                      <a:latin typeface="Arial Narrow" charset="0"/>
                      <a:cs typeface="Times New Roman" charset="0"/>
                    </a:rPr>
                    <a:t>into</a:t>
                  </a:r>
                  <a:r>
                    <a:rPr lang="en-US" altLang="ja-JP" sz="1200" dirty="0">
                      <a:latin typeface="Arial Narrow" charset="0"/>
                      <a:cs typeface="Times New Roman" charset="0"/>
                    </a:rPr>
                    <a:t> one body</a:t>
                  </a:r>
                  <a:r>
                    <a:rPr lang="ru-RU" altLang="ja-JP" sz="1200" dirty="0">
                      <a:latin typeface="Arial Narrow" charset="0"/>
                      <a:cs typeface="Times New Roman" charset="0"/>
                    </a:rPr>
                    <a:t>"</a:t>
                  </a:r>
                  <a:endParaRPr lang="en-US" sz="1200" dirty="0">
                    <a:latin typeface="Arial Narrow" charset="0"/>
                    <a:cs typeface="Times New Roman" charset="0"/>
                  </a:endParaRPr>
                </a:p>
              </p:txBody>
            </p:sp>
            <p:sp>
              <p:nvSpPr>
                <p:cNvPr id="507923" name="Rectangle 85"/>
                <p:cNvSpPr>
                  <a:spLocks noChangeArrowheads="1"/>
                </p:cNvSpPr>
                <p:nvPr/>
              </p:nvSpPr>
              <p:spPr bwMode="auto">
                <a:xfrm>
                  <a:off x="4390" y="1116"/>
                  <a:ext cx="1312" cy="3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ru-RU" altLang="ja-JP" sz="1200" dirty="0">
                      <a:latin typeface="Arial Narrow" charset="0"/>
                      <a:cs typeface="Times New Roman" charset="0"/>
                    </a:rPr>
                    <a:t>"</a:t>
                  </a:r>
                  <a:r>
                    <a:rPr lang="en-US" altLang="ja-JP" sz="1200" dirty="0">
                      <a:latin typeface="Arial Narrow" charset="0"/>
                      <a:cs typeface="Times New Roman" charset="0"/>
                    </a:rPr>
                    <a:t>We were all </a:t>
                  </a:r>
                  <a:r>
                    <a:rPr lang="en-US" altLang="ja-JP" sz="1200" dirty="0" err="1">
                      <a:latin typeface="Arial Narrow" charset="0"/>
                      <a:cs typeface="Times New Roman" charset="0"/>
                    </a:rPr>
                    <a:t>baptised</a:t>
                  </a:r>
                  <a:r>
                    <a:rPr lang="en-US" altLang="ja-JP" sz="1200" dirty="0">
                      <a:latin typeface="Arial Narrow" charset="0"/>
                      <a:cs typeface="Times New Roman" charset="0"/>
                    </a:rPr>
                    <a:t> </a:t>
                  </a:r>
                  <a:r>
                    <a:rPr lang="en-US" altLang="ja-JP" sz="1200" i="1" dirty="0">
                      <a:latin typeface="Arial Narrow" charset="0"/>
                      <a:cs typeface="Times New Roman" charset="0"/>
                    </a:rPr>
                    <a:t>with</a:t>
                  </a:r>
                  <a:r>
                    <a:rPr lang="en-US" altLang="ja-JP" sz="1200" dirty="0">
                      <a:latin typeface="Arial Narrow" charset="0"/>
                      <a:cs typeface="Times New Roman" charset="0"/>
                    </a:rPr>
                    <a:t> one Spirit </a:t>
                  </a:r>
                  <a:r>
                    <a:rPr lang="en-US" altLang="ja-JP" sz="1200" i="1" dirty="0">
                      <a:latin typeface="Arial Narrow" charset="0"/>
                      <a:cs typeface="Times New Roman" charset="0"/>
                    </a:rPr>
                    <a:t>into</a:t>
                  </a:r>
                  <a:r>
                    <a:rPr lang="en-US" altLang="ja-JP" sz="1200" dirty="0">
                      <a:latin typeface="Arial Narrow" charset="0"/>
                      <a:cs typeface="Times New Roman" charset="0"/>
                    </a:rPr>
                    <a:t> one body</a:t>
                  </a:r>
                  <a:r>
                    <a:rPr lang="ru-RU" altLang="ja-JP" sz="1200" dirty="0">
                      <a:latin typeface="Arial Narrow" charset="0"/>
                      <a:cs typeface="Times New Roman" charset="0"/>
                    </a:rPr>
                    <a:t>"</a:t>
                  </a:r>
                  <a:endParaRPr lang="en-US" sz="1200" dirty="0">
                    <a:latin typeface="Arial Narrow" charset="0"/>
                    <a:cs typeface="Times New Roman" charset="0"/>
                  </a:endParaRPr>
                </a:p>
              </p:txBody>
            </p:sp>
            <p:sp>
              <p:nvSpPr>
                <p:cNvPr id="507924" name="Rectangle 86"/>
                <p:cNvSpPr>
                  <a:spLocks noChangeArrowheads="1"/>
                </p:cNvSpPr>
                <p:nvPr/>
              </p:nvSpPr>
              <p:spPr bwMode="auto">
                <a:xfrm>
                  <a:off x="46" y="1494"/>
                  <a:ext cx="878" cy="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dirty="0">
                      <a:latin typeface="Arial Narrow" charset="0"/>
                      <a:cs typeface="Times New Roman" charset="0"/>
                    </a:rPr>
                    <a:t>Agent: Who </a:t>
                  </a:r>
                  <a:r>
                    <a:rPr lang="en-US" sz="1200" dirty="0" err="1">
                      <a:latin typeface="Arial Narrow" charset="0"/>
                      <a:cs typeface="Times New Roman" charset="0"/>
                    </a:rPr>
                    <a:t>baptises</a:t>
                  </a:r>
                  <a:r>
                    <a:rPr lang="en-US" sz="1200" dirty="0">
                      <a:latin typeface="Arial Narrow" charset="0"/>
                      <a:cs typeface="Times New Roman" charset="0"/>
                    </a:rPr>
                    <a:t>? (</a:t>
                  </a:r>
                  <a:r>
                    <a:rPr lang="ru-RU" altLang="ja-JP" sz="1200" dirty="0">
                      <a:latin typeface="Arial Narrow" charset="0"/>
                      <a:cs typeface="Times New Roman" charset="0"/>
                    </a:rPr>
                    <a:t>"</a:t>
                  </a:r>
                  <a:r>
                    <a:rPr lang="en-US" altLang="ja-JP" sz="1200" dirty="0">
                      <a:latin typeface="Arial Narrow" charset="0"/>
                      <a:cs typeface="Times New Roman" charset="0"/>
                    </a:rPr>
                    <a:t>by…</a:t>
                  </a:r>
                  <a:r>
                    <a:rPr lang="ru-RU" altLang="ja-JP" sz="1200" dirty="0">
                      <a:latin typeface="Arial Narrow" charset="0"/>
                      <a:cs typeface="Times New Roman" charset="0"/>
                    </a:rPr>
                    <a:t>"</a:t>
                  </a:r>
                  <a:r>
                    <a:rPr lang="en-US" altLang="ja-JP" sz="1200" dirty="0">
                      <a:latin typeface="Arial Narrow" charset="0"/>
                      <a:cs typeface="Times New Roman" charset="0"/>
                    </a:rPr>
                    <a:t>)</a:t>
                  </a:r>
                  <a:endParaRPr lang="en-US" sz="1200" dirty="0">
                    <a:latin typeface="Arial Narrow" charset="0"/>
                    <a:cs typeface="Times New Roman" charset="0"/>
                  </a:endParaRPr>
                </a:p>
              </p:txBody>
            </p:sp>
            <p:sp>
              <p:nvSpPr>
                <p:cNvPr id="507925" name="Rectangle 87"/>
                <p:cNvSpPr>
                  <a:spLocks noChangeArrowheads="1"/>
                </p:cNvSpPr>
                <p:nvPr/>
              </p:nvSpPr>
              <p:spPr bwMode="auto">
                <a:xfrm>
                  <a:off x="924" y="1494"/>
                  <a:ext cx="1140" cy="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Christ</a:t>
                  </a:r>
                </a:p>
              </p:txBody>
            </p:sp>
            <p:sp>
              <p:nvSpPr>
                <p:cNvPr id="507926" name="Rectangle 88"/>
                <p:cNvSpPr>
                  <a:spLocks noChangeArrowheads="1"/>
                </p:cNvSpPr>
                <p:nvPr/>
              </p:nvSpPr>
              <p:spPr bwMode="auto">
                <a:xfrm>
                  <a:off x="2064" y="1494"/>
                  <a:ext cx="1163" cy="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(Unstated)</a:t>
                  </a:r>
                </a:p>
              </p:txBody>
            </p:sp>
            <p:sp>
              <p:nvSpPr>
                <p:cNvPr id="507927" name="Rectangle 89"/>
                <p:cNvSpPr>
                  <a:spLocks noChangeArrowheads="1"/>
                </p:cNvSpPr>
                <p:nvPr/>
              </p:nvSpPr>
              <p:spPr bwMode="auto">
                <a:xfrm>
                  <a:off x="3227" y="1494"/>
                  <a:ext cx="1163" cy="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Holy Spirit  </a:t>
                  </a:r>
                </a:p>
                <a:p>
                  <a:pPr eaLnBrk="0" hangingPunct="0"/>
                  <a:r>
                    <a:rPr lang="en-US" sz="1200">
                      <a:latin typeface="Arial Narrow" charset="0"/>
                      <a:cs typeface="Times New Roman" charset="0"/>
                    </a:rPr>
                    <a:t>(under Christ)</a:t>
                  </a:r>
                </a:p>
              </p:txBody>
            </p:sp>
            <p:sp>
              <p:nvSpPr>
                <p:cNvPr id="507928" name="Rectangle 90"/>
                <p:cNvSpPr>
                  <a:spLocks noChangeArrowheads="1"/>
                </p:cNvSpPr>
                <p:nvPr/>
              </p:nvSpPr>
              <p:spPr bwMode="auto">
                <a:xfrm>
                  <a:off x="4390" y="1494"/>
                  <a:ext cx="1312" cy="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(Unstated)—but the gospels show Him to be Christ</a:t>
                  </a:r>
                </a:p>
              </p:txBody>
            </p:sp>
            <p:sp>
              <p:nvSpPr>
                <p:cNvPr id="507929" name="Rectangle 91"/>
                <p:cNvSpPr>
                  <a:spLocks noChangeArrowheads="1"/>
                </p:cNvSpPr>
                <p:nvPr/>
              </p:nvSpPr>
              <p:spPr bwMode="auto">
                <a:xfrm>
                  <a:off x="46" y="1829"/>
                  <a:ext cx="878" cy="4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Instrument: With what or whom is the believer baptised?</a:t>
                  </a:r>
                </a:p>
              </p:txBody>
            </p:sp>
            <p:sp>
              <p:nvSpPr>
                <p:cNvPr id="507930" name="Rectangle 92"/>
                <p:cNvSpPr>
                  <a:spLocks noChangeArrowheads="1"/>
                </p:cNvSpPr>
                <p:nvPr/>
              </p:nvSpPr>
              <p:spPr bwMode="auto">
                <a:xfrm>
                  <a:off x="924" y="1829"/>
                  <a:ext cx="1140" cy="4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Holy Spirit — Matt. 3 says all are baptised either with the Spirit (v. 11, believers) or with fire (v. 12, unbelievers)</a:t>
                  </a:r>
                </a:p>
              </p:txBody>
            </p:sp>
            <p:sp>
              <p:nvSpPr>
                <p:cNvPr id="507931" name="Rectangle 93"/>
                <p:cNvSpPr>
                  <a:spLocks noChangeArrowheads="1"/>
                </p:cNvSpPr>
                <p:nvPr/>
              </p:nvSpPr>
              <p:spPr bwMode="auto">
                <a:xfrm>
                  <a:off x="2064" y="1829"/>
                  <a:ext cx="1163" cy="4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(Unstated)</a:t>
                  </a:r>
                </a:p>
              </p:txBody>
            </p:sp>
            <p:sp>
              <p:nvSpPr>
                <p:cNvPr id="507932" name="Rectangle 94"/>
                <p:cNvSpPr>
                  <a:spLocks noChangeArrowheads="1"/>
                </p:cNvSpPr>
                <p:nvPr/>
              </p:nvSpPr>
              <p:spPr bwMode="auto">
                <a:xfrm>
                  <a:off x="3227" y="1829"/>
                  <a:ext cx="1163" cy="4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(Unstated)</a:t>
                  </a:r>
                </a:p>
              </p:txBody>
            </p:sp>
            <p:sp>
              <p:nvSpPr>
                <p:cNvPr id="507933" name="Rectangle 95"/>
                <p:cNvSpPr>
                  <a:spLocks noChangeArrowheads="1"/>
                </p:cNvSpPr>
                <p:nvPr/>
              </p:nvSpPr>
              <p:spPr bwMode="auto">
                <a:xfrm>
                  <a:off x="4390" y="1829"/>
                  <a:ext cx="1312" cy="4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Holy Spirit</a:t>
                  </a:r>
                </a:p>
              </p:txBody>
            </p:sp>
            <p:sp>
              <p:nvSpPr>
                <p:cNvPr id="507934" name="Rectangle 96"/>
                <p:cNvSpPr>
                  <a:spLocks noChangeArrowheads="1"/>
                </p:cNvSpPr>
                <p:nvPr/>
              </p:nvSpPr>
              <p:spPr bwMode="auto">
                <a:xfrm>
                  <a:off x="46" y="2295"/>
                  <a:ext cx="878" cy="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Sphere: Into what </a:t>
                  </a:r>
                  <a:r>
                    <a:rPr lang="en-US" sz="1200" i="1">
                      <a:latin typeface="Arial Narrow" charset="0"/>
                      <a:cs typeface="Times New Roman" charset="0"/>
                    </a:rPr>
                    <a:t>element</a:t>
                  </a:r>
                  <a:r>
                    <a:rPr lang="en-US" sz="1200">
                      <a:latin typeface="Arial Narrow" charset="0"/>
                      <a:cs typeface="Times New Roman" charset="0"/>
                    </a:rPr>
                    <a:t> is the baptism?</a:t>
                  </a:r>
                </a:p>
              </p:txBody>
            </p:sp>
            <p:sp>
              <p:nvSpPr>
                <p:cNvPr id="507935" name="Rectangle 97"/>
                <p:cNvSpPr>
                  <a:spLocks noChangeArrowheads="1"/>
                </p:cNvSpPr>
                <p:nvPr/>
              </p:nvSpPr>
              <p:spPr bwMode="auto">
                <a:xfrm>
                  <a:off x="924" y="2295"/>
                  <a:ext cx="1140" cy="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(Unstated)</a:t>
                  </a:r>
                </a:p>
              </p:txBody>
            </p:sp>
            <p:sp>
              <p:nvSpPr>
                <p:cNvPr id="507936" name="Rectangle 98"/>
                <p:cNvSpPr>
                  <a:spLocks noChangeArrowheads="1"/>
                </p:cNvSpPr>
                <p:nvPr/>
              </p:nvSpPr>
              <p:spPr bwMode="auto">
                <a:xfrm>
                  <a:off x="2064" y="2295"/>
                  <a:ext cx="1163" cy="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Holy Spirit</a:t>
                  </a:r>
                </a:p>
              </p:txBody>
            </p:sp>
            <p:sp>
              <p:nvSpPr>
                <p:cNvPr id="507937" name="Rectangle 99"/>
                <p:cNvSpPr>
                  <a:spLocks noChangeArrowheads="1"/>
                </p:cNvSpPr>
                <p:nvPr/>
              </p:nvSpPr>
              <p:spPr bwMode="auto">
                <a:xfrm>
                  <a:off x="3227" y="2295"/>
                  <a:ext cx="1163" cy="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Body of Christ</a:t>
                  </a:r>
                </a:p>
              </p:txBody>
            </p:sp>
            <p:sp>
              <p:nvSpPr>
                <p:cNvPr id="507938" name="Rectangle 100"/>
                <p:cNvSpPr>
                  <a:spLocks noChangeArrowheads="1"/>
                </p:cNvSpPr>
                <p:nvPr/>
              </p:nvSpPr>
              <p:spPr bwMode="auto">
                <a:xfrm>
                  <a:off x="4390" y="2295"/>
                  <a:ext cx="1312" cy="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Body of Christ</a:t>
                  </a:r>
                </a:p>
              </p:txBody>
            </p:sp>
            <p:sp>
              <p:nvSpPr>
                <p:cNvPr id="507939" name="Rectangle 101"/>
                <p:cNvSpPr>
                  <a:spLocks noChangeArrowheads="1"/>
                </p:cNvSpPr>
                <p:nvPr/>
              </p:nvSpPr>
              <p:spPr bwMode="auto">
                <a:xfrm>
                  <a:off x="46" y="2630"/>
                  <a:ext cx="878" cy="3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Goal: To what </a:t>
                  </a:r>
                  <a:r>
                    <a:rPr lang="en-US" sz="1200" i="1">
                      <a:latin typeface="Arial Narrow" charset="0"/>
                      <a:cs typeface="Times New Roman" charset="0"/>
                    </a:rPr>
                    <a:t>end</a:t>
                  </a:r>
                  <a:r>
                    <a:rPr lang="en-US" sz="1200">
                      <a:latin typeface="Arial Narrow" charset="0"/>
                      <a:cs typeface="Times New Roman" charset="0"/>
                    </a:rPr>
                    <a:t> or purpose is the baptism?</a:t>
                  </a:r>
                </a:p>
              </p:txBody>
            </p:sp>
            <p:sp>
              <p:nvSpPr>
                <p:cNvPr id="507940" name="Rectangle 102"/>
                <p:cNvSpPr>
                  <a:spLocks noChangeArrowheads="1"/>
                </p:cNvSpPr>
                <p:nvPr/>
              </p:nvSpPr>
              <p:spPr bwMode="auto">
                <a:xfrm>
                  <a:off x="924" y="2630"/>
                  <a:ext cx="1140" cy="3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(Unstated)</a:t>
                  </a:r>
                </a:p>
              </p:txBody>
            </p:sp>
            <p:sp>
              <p:nvSpPr>
                <p:cNvPr id="507941" name="Rectangle 103"/>
                <p:cNvSpPr>
                  <a:spLocks noChangeArrowheads="1"/>
                </p:cNvSpPr>
                <p:nvPr/>
              </p:nvSpPr>
              <p:spPr bwMode="auto">
                <a:xfrm>
                  <a:off x="2064" y="2630"/>
                  <a:ext cx="1163" cy="3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Body of Christ</a:t>
                  </a:r>
                </a:p>
              </p:txBody>
            </p:sp>
            <p:sp>
              <p:nvSpPr>
                <p:cNvPr id="507942" name="Rectangle 104"/>
                <p:cNvSpPr>
                  <a:spLocks noChangeArrowheads="1"/>
                </p:cNvSpPr>
                <p:nvPr/>
              </p:nvSpPr>
              <p:spPr bwMode="auto">
                <a:xfrm>
                  <a:off x="3227" y="2630"/>
                  <a:ext cx="1163" cy="3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(Unstated)</a:t>
                  </a:r>
                </a:p>
              </p:txBody>
            </p:sp>
            <p:sp>
              <p:nvSpPr>
                <p:cNvPr id="507943" name="Rectangle 105"/>
                <p:cNvSpPr>
                  <a:spLocks noChangeArrowheads="1"/>
                </p:cNvSpPr>
                <p:nvPr/>
              </p:nvSpPr>
              <p:spPr bwMode="auto">
                <a:xfrm>
                  <a:off x="4390" y="2630"/>
                  <a:ext cx="1312" cy="3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(Unstated)</a:t>
                  </a:r>
                </a:p>
              </p:txBody>
            </p:sp>
            <p:sp>
              <p:nvSpPr>
                <p:cNvPr id="507944" name="Rectangle 106"/>
                <p:cNvSpPr>
                  <a:spLocks noChangeArrowheads="1"/>
                </p:cNvSpPr>
                <p:nvPr/>
              </p:nvSpPr>
              <p:spPr bwMode="auto">
                <a:xfrm>
                  <a:off x="46" y="2964"/>
                  <a:ext cx="878" cy="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How is </a:t>
                  </a:r>
                  <a:r>
                    <a:rPr lang="en-US" sz="1200" i="1">
                      <a:latin typeface="Arial Narrow" charset="0"/>
                      <a:cs typeface="Times New Roman" charset="0"/>
                    </a:rPr>
                    <a:t>eis hen soma</a:t>
                  </a:r>
                  <a:r>
                    <a:rPr lang="en-US" sz="1200">
                      <a:latin typeface="Arial Narrow" charset="0"/>
                      <a:cs typeface="Times New Roman" charset="0"/>
                    </a:rPr>
                    <a:t> translated?</a:t>
                  </a:r>
                </a:p>
              </p:txBody>
            </p:sp>
            <p:sp>
              <p:nvSpPr>
                <p:cNvPr id="507945" name="Rectangle 107"/>
                <p:cNvSpPr>
                  <a:spLocks noChangeArrowheads="1"/>
                </p:cNvSpPr>
                <p:nvPr/>
              </p:nvSpPr>
              <p:spPr bwMode="auto">
                <a:xfrm>
                  <a:off x="924" y="2964"/>
                  <a:ext cx="1140" cy="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N/A</a:t>
                  </a:r>
                </a:p>
              </p:txBody>
            </p:sp>
            <p:sp>
              <p:nvSpPr>
                <p:cNvPr id="507946" name="Rectangle 108"/>
                <p:cNvSpPr>
                  <a:spLocks noChangeArrowheads="1"/>
                </p:cNvSpPr>
                <p:nvPr/>
              </p:nvSpPr>
              <p:spPr bwMode="auto">
                <a:xfrm>
                  <a:off x="2064" y="2964"/>
                  <a:ext cx="1163" cy="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ru-RU" altLang="ja-JP" sz="1200" i="1" dirty="0">
                      <a:latin typeface="Arial Narrow" charset="0"/>
                      <a:cs typeface="Times New Roman" charset="0"/>
                    </a:rPr>
                    <a:t>"</a:t>
                  </a:r>
                  <a:r>
                    <a:rPr lang="en-US" altLang="ja-JP" sz="1200" i="1" dirty="0">
                      <a:latin typeface="Arial Narrow" charset="0"/>
                      <a:cs typeface="Times New Roman" charset="0"/>
                    </a:rPr>
                    <a:t>so as to become</a:t>
                  </a:r>
                  <a:r>
                    <a:rPr lang="en-US" altLang="ja-JP" sz="1200" dirty="0">
                      <a:latin typeface="Arial Narrow" charset="0"/>
                      <a:cs typeface="Times New Roman" charset="0"/>
                    </a:rPr>
                    <a:t> one body</a:t>
                  </a:r>
                  <a:r>
                    <a:rPr lang="ru-RU" altLang="ja-JP" sz="1200" dirty="0">
                      <a:latin typeface="Arial Narrow" charset="0"/>
                      <a:cs typeface="Times New Roman" charset="0"/>
                    </a:rPr>
                    <a:t>"</a:t>
                  </a:r>
                  <a:r>
                    <a:rPr lang="en-US" altLang="ja-JP" sz="1200" dirty="0">
                      <a:latin typeface="Arial Narrow" charset="0"/>
                      <a:cs typeface="Times New Roman" charset="0"/>
                    </a:rPr>
                    <a:t> (goal or end)</a:t>
                  </a:r>
                  <a:endParaRPr lang="en-US" sz="1200" dirty="0">
                    <a:latin typeface="Arial Narrow" charset="0"/>
                    <a:cs typeface="Times New Roman" charset="0"/>
                  </a:endParaRPr>
                </a:p>
              </p:txBody>
            </p:sp>
            <p:sp>
              <p:nvSpPr>
                <p:cNvPr id="507947" name="Rectangle 109"/>
                <p:cNvSpPr>
                  <a:spLocks noChangeArrowheads="1"/>
                </p:cNvSpPr>
                <p:nvPr/>
              </p:nvSpPr>
              <p:spPr bwMode="auto">
                <a:xfrm>
                  <a:off x="3227" y="2964"/>
                  <a:ext cx="1163" cy="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ru-RU" altLang="ja-JP" sz="1200" i="1" dirty="0">
                      <a:latin typeface="Arial Narrow" charset="0"/>
                      <a:cs typeface="Times New Roman" charset="0"/>
                    </a:rPr>
                    <a:t>"</a:t>
                  </a:r>
                  <a:r>
                    <a:rPr lang="en-US" altLang="ja-JP" sz="1200" i="1" dirty="0">
                      <a:latin typeface="Arial Narrow" charset="0"/>
                      <a:cs typeface="Times New Roman" charset="0"/>
                    </a:rPr>
                    <a:t>into </a:t>
                  </a:r>
                  <a:r>
                    <a:rPr lang="en-US" altLang="ja-JP" sz="1200" dirty="0">
                      <a:latin typeface="Arial Narrow" charset="0"/>
                      <a:cs typeface="Times New Roman" charset="0"/>
                    </a:rPr>
                    <a:t>one body</a:t>
                  </a:r>
                  <a:r>
                    <a:rPr lang="ru-RU" altLang="ja-JP" sz="1200" dirty="0">
                      <a:latin typeface="Arial Narrow" charset="0"/>
                      <a:cs typeface="Times New Roman" charset="0"/>
                    </a:rPr>
                    <a:t>"</a:t>
                  </a:r>
                  <a:r>
                    <a:rPr lang="en-US" altLang="ja-JP" sz="1200" dirty="0">
                      <a:latin typeface="Arial Narrow" charset="0"/>
                      <a:cs typeface="Times New Roman" charset="0"/>
                    </a:rPr>
                    <a:t> (sphere)</a:t>
                  </a:r>
                  <a:endParaRPr lang="en-US" sz="1200" dirty="0">
                    <a:latin typeface="Arial Narrow" charset="0"/>
                    <a:cs typeface="Times New Roman" charset="0"/>
                  </a:endParaRPr>
                </a:p>
              </p:txBody>
            </p:sp>
            <p:sp>
              <p:nvSpPr>
                <p:cNvPr id="507948" name="Rectangle 110"/>
                <p:cNvSpPr>
                  <a:spLocks noChangeArrowheads="1"/>
                </p:cNvSpPr>
                <p:nvPr/>
              </p:nvSpPr>
              <p:spPr bwMode="auto">
                <a:xfrm>
                  <a:off x="4390" y="2964"/>
                  <a:ext cx="1312" cy="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ru-RU" altLang="ja-JP" sz="1200" i="1" dirty="0">
                      <a:latin typeface="Arial Narrow" charset="0"/>
                      <a:cs typeface="Times New Roman" charset="0"/>
                    </a:rPr>
                    <a:t>"</a:t>
                  </a:r>
                  <a:r>
                    <a:rPr lang="en-US" altLang="ja-JP" sz="1200" i="1" dirty="0">
                      <a:latin typeface="Arial Narrow" charset="0"/>
                      <a:cs typeface="Times New Roman" charset="0"/>
                    </a:rPr>
                    <a:t>into </a:t>
                  </a:r>
                  <a:r>
                    <a:rPr lang="en-US" altLang="ja-JP" sz="1200" dirty="0">
                      <a:latin typeface="Arial Narrow" charset="0"/>
                      <a:cs typeface="Times New Roman" charset="0"/>
                    </a:rPr>
                    <a:t>one body</a:t>
                  </a:r>
                  <a:r>
                    <a:rPr lang="ru-RU" altLang="ja-JP" sz="1200" dirty="0">
                      <a:latin typeface="Arial Narrow" charset="0"/>
                      <a:cs typeface="Times New Roman" charset="0"/>
                    </a:rPr>
                    <a:t>"</a:t>
                  </a:r>
                  <a:r>
                    <a:rPr lang="en-US" altLang="ja-JP" sz="1200" dirty="0">
                      <a:latin typeface="Arial Narrow" charset="0"/>
                      <a:cs typeface="Times New Roman" charset="0"/>
                    </a:rPr>
                    <a:t> (sphere)—same use in Rom. 6:3-4; Gal. 3:26-27</a:t>
                  </a:r>
                  <a:endParaRPr lang="en-US" sz="1200" dirty="0">
                    <a:latin typeface="Arial Narrow" charset="0"/>
                    <a:cs typeface="Times New Roman" charset="0"/>
                  </a:endParaRPr>
                </a:p>
              </p:txBody>
            </p:sp>
            <p:sp>
              <p:nvSpPr>
                <p:cNvPr id="507949" name="Rectangle 111"/>
                <p:cNvSpPr>
                  <a:spLocks noChangeArrowheads="1"/>
                </p:cNvSpPr>
                <p:nvPr/>
              </p:nvSpPr>
              <p:spPr bwMode="auto">
                <a:xfrm>
                  <a:off x="46" y="3299"/>
                  <a:ext cx="878" cy="3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Correlation of Gospels/Acts with 1 Cor. 12:13</a:t>
                  </a:r>
                </a:p>
              </p:txBody>
            </p:sp>
            <p:sp>
              <p:nvSpPr>
                <p:cNvPr id="507950" name="Rectangle 112"/>
                <p:cNvSpPr>
                  <a:spLocks noChangeArrowheads="1"/>
                </p:cNvSpPr>
                <p:nvPr/>
              </p:nvSpPr>
              <p:spPr bwMode="auto">
                <a:xfrm>
                  <a:off x="924" y="3299"/>
                  <a:ext cx="1140" cy="3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a:t>
                  </a:r>
                </a:p>
              </p:txBody>
            </p:sp>
            <p:sp>
              <p:nvSpPr>
                <p:cNvPr id="507951" name="Rectangle 113"/>
                <p:cNvSpPr>
                  <a:spLocks noChangeArrowheads="1"/>
                </p:cNvSpPr>
                <p:nvPr/>
              </p:nvSpPr>
              <p:spPr bwMode="auto">
                <a:xfrm>
                  <a:off x="2064" y="3299"/>
                  <a:ext cx="1163" cy="3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Inconsistent</a:t>
                  </a:r>
                </a:p>
              </p:txBody>
            </p:sp>
            <p:sp>
              <p:nvSpPr>
                <p:cNvPr id="507952" name="Rectangle 114"/>
                <p:cNvSpPr>
                  <a:spLocks noChangeArrowheads="1"/>
                </p:cNvSpPr>
                <p:nvPr/>
              </p:nvSpPr>
              <p:spPr bwMode="auto">
                <a:xfrm>
                  <a:off x="3227" y="3299"/>
                  <a:ext cx="1163" cy="3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More consistent</a:t>
                  </a:r>
                </a:p>
              </p:txBody>
            </p:sp>
            <p:sp>
              <p:nvSpPr>
                <p:cNvPr id="507953" name="Rectangle 115"/>
                <p:cNvSpPr>
                  <a:spLocks noChangeArrowheads="1"/>
                </p:cNvSpPr>
                <p:nvPr/>
              </p:nvSpPr>
              <p:spPr bwMode="auto">
                <a:xfrm>
                  <a:off x="4390" y="3299"/>
                  <a:ext cx="1312" cy="3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Most consistent</a:t>
                  </a:r>
                </a:p>
              </p:txBody>
            </p:sp>
            <p:grpSp>
              <p:nvGrpSpPr>
                <p:cNvPr id="507954" name="Group 122"/>
                <p:cNvGrpSpPr>
                  <a:grpSpLocks/>
                </p:cNvGrpSpPr>
                <p:nvPr/>
              </p:nvGrpSpPr>
              <p:grpSpPr bwMode="auto">
                <a:xfrm>
                  <a:off x="10" y="768"/>
                  <a:ext cx="902" cy="348"/>
                  <a:chOff x="0" y="509"/>
                  <a:chExt cx="672" cy="747"/>
                </a:xfrm>
              </p:grpSpPr>
              <p:sp>
                <p:nvSpPr>
                  <p:cNvPr id="507982" name="Rectangle 76"/>
                  <p:cNvSpPr>
                    <a:spLocks noChangeArrowheads="1"/>
                  </p:cNvSpPr>
                  <p:nvPr/>
                </p:nvSpPr>
                <p:spPr bwMode="auto">
                  <a:xfrm>
                    <a:off x="32" y="509"/>
                    <a:ext cx="608" cy="7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 </a:t>
                    </a:r>
                  </a:p>
                  <a:p>
                    <a:pPr eaLnBrk="0" hangingPunct="0"/>
                    <a:endParaRPr lang="en-US" sz="1200">
                      <a:latin typeface="Arial Narrow" charset="0"/>
                      <a:cs typeface="Times New Roman" charset="0"/>
                    </a:endParaRPr>
                  </a:p>
                </p:txBody>
              </p:sp>
              <p:sp>
                <p:nvSpPr>
                  <p:cNvPr id="507983" name="Rectangle 121"/>
                  <p:cNvSpPr>
                    <a:spLocks noChangeArrowheads="1"/>
                  </p:cNvSpPr>
                  <p:nvPr/>
                </p:nvSpPr>
                <p:spPr bwMode="auto">
                  <a:xfrm>
                    <a:off x="0" y="509"/>
                    <a:ext cx="672" cy="7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p>
                </p:txBody>
              </p:sp>
            </p:grpSp>
            <p:grpSp>
              <p:nvGrpSpPr>
                <p:cNvPr id="507955" name="Group 124"/>
                <p:cNvGrpSpPr>
                  <a:grpSpLocks/>
                </p:cNvGrpSpPr>
                <p:nvPr/>
              </p:nvGrpSpPr>
              <p:grpSpPr bwMode="auto">
                <a:xfrm>
                  <a:off x="912" y="768"/>
                  <a:ext cx="1200" cy="348"/>
                  <a:chOff x="672" y="509"/>
                  <a:chExt cx="854" cy="747"/>
                </a:xfrm>
              </p:grpSpPr>
              <p:sp>
                <p:nvSpPr>
                  <p:cNvPr id="507980" name="Rectangle 77"/>
                  <p:cNvSpPr>
                    <a:spLocks noChangeArrowheads="1"/>
                  </p:cNvSpPr>
                  <p:nvPr/>
                </p:nvSpPr>
                <p:spPr bwMode="auto">
                  <a:xfrm>
                    <a:off x="704" y="509"/>
                    <a:ext cx="790" cy="7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 Matt. 3:11; Mark 1:8; Luke 3:16; John 1:33; Acts 1:5; 2:33; 11:16</a:t>
                    </a:r>
                  </a:p>
                </p:txBody>
              </p:sp>
              <p:sp>
                <p:nvSpPr>
                  <p:cNvPr id="507981" name="Rectangle 123"/>
                  <p:cNvSpPr>
                    <a:spLocks noChangeArrowheads="1"/>
                  </p:cNvSpPr>
                  <p:nvPr/>
                </p:nvSpPr>
                <p:spPr bwMode="auto">
                  <a:xfrm>
                    <a:off x="672" y="509"/>
                    <a:ext cx="854" cy="7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p>
                </p:txBody>
              </p:sp>
            </p:grpSp>
            <p:grpSp>
              <p:nvGrpSpPr>
                <p:cNvPr id="507956" name="Group 126"/>
                <p:cNvGrpSpPr>
                  <a:grpSpLocks/>
                </p:cNvGrpSpPr>
                <p:nvPr/>
              </p:nvGrpSpPr>
              <p:grpSpPr bwMode="auto">
                <a:xfrm>
                  <a:off x="2064" y="768"/>
                  <a:ext cx="1200" cy="348"/>
                  <a:chOff x="1526" y="509"/>
                  <a:chExt cx="870" cy="747"/>
                </a:xfrm>
              </p:grpSpPr>
              <p:sp>
                <p:nvSpPr>
                  <p:cNvPr id="507978" name="Rectangle 78"/>
                  <p:cNvSpPr>
                    <a:spLocks noChangeArrowheads="1"/>
                  </p:cNvSpPr>
                  <p:nvPr/>
                </p:nvSpPr>
                <p:spPr bwMode="auto">
                  <a:xfrm>
                    <a:off x="1558" y="509"/>
                    <a:ext cx="806" cy="7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i="1">
                        <a:latin typeface="Arial Narrow" charset="0"/>
                        <a:cs typeface="Times New Roman" charset="0"/>
                      </a:rPr>
                      <a:t>View A</a:t>
                    </a:r>
                    <a:r>
                      <a:rPr lang="en-US" sz="1200">
                        <a:latin typeface="Arial Narrow" charset="0"/>
                        <a:cs typeface="Times New Roman" charset="0"/>
                      </a:rPr>
                      <a:t> </a:t>
                    </a:r>
                  </a:p>
                  <a:p>
                    <a:pPr eaLnBrk="0" hangingPunct="0"/>
                    <a:r>
                      <a:rPr lang="en-US" sz="1200">
                        <a:latin typeface="Arial Narrow" charset="0"/>
                        <a:cs typeface="Times New Roman" charset="0"/>
                      </a:rPr>
                      <a:t>Pentecostal Interpretation</a:t>
                    </a:r>
                  </a:p>
                </p:txBody>
              </p:sp>
              <p:sp>
                <p:nvSpPr>
                  <p:cNvPr id="507979" name="Rectangle 125"/>
                  <p:cNvSpPr>
                    <a:spLocks noChangeArrowheads="1"/>
                  </p:cNvSpPr>
                  <p:nvPr/>
                </p:nvSpPr>
                <p:spPr bwMode="auto">
                  <a:xfrm>
                    <a:off x="1526" y="509"/>
                    <a:ext cx="870" cy="7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p>
                </p:txBody>
              </p:sp>
            </p:grpSp>
            <p:grpSp>
              <p:nvGrpSpPr>
                <p:cNvPr id="507957" name="Group 128"/>
                <p:cNvGrpSpPr>
                  <a:grpSpLocks/>
                </p:cNvGrpSpPr>
                <p:nvPr/>
              </p:nvGrpSpPr>
              <p:grpSpPr bwMode="auto">
                <a:xfrm>
                  <a:off x="3216" y="768"/>
                  <a:ext cx="1200" cy="348"/>
                  <a:chOff x="2396" y="509"/>
                  <a:chExt cx="870" cy="747"/>
                </a:xfrm>
              </p:grpSpPr>
              <p:sp>
                <p:nvSpPr>
                  <p:cNvPr id="507976" name="Rectangle 79"/>
                  <p:cNvSpPr>
                    <a:spLocks noChangeArrowheads="1"/>
                  </p:cNvSpPr>
                  <p:nvPr/>
                </p:nvSpPr>
                <p:spPr bwMode="auto">
                  <a:xfrm>
                    <a:off x="2428" y="509"/>
                    <a:ext cx="806" cy="7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i="1">
                        <a:latin typeface="Arial Narrow" charset="0"/>
                        <a:cs typeface="Times New Roman" charset="0"/>
                      </a:rPr>
                      <a:t>View B</a:t>
                    </a:r>
                    <a:r>
                      <a:rPr lang="en-US" sz="1200">
                        <a:latin typeface="Arial Narrow" charset="0"/>
                        <a:cs typeface="Times New Roman" charset="0"/>
                      </a:rPr>
                      <a:t> </a:t>
                    </a:r>
                  </a:p>
                  <a:p>
                    <a:pPr eaLnBrk="0" hangingPunct="0"/>
                    <a:r>
                      <a:rPr lang="en-US" sz="1200">
                        <a:latin typeface="Arial Narrow" charset="0"/>
                        <a:cs typeface="Times New Roman" charset="0"/>
                      </a:rPr>
                      <a:t>All Bible Translations, </a:t>
                    </a:r>
                  </a:p>
                  <a:p>
                    <a:pPr eaLnBrk="0" hangingPunct="0"/>
                    <a:r>
                      <a:rPr lang="en-US" sz="1200">
                        <a:latin typeface="Arial Narrow" charset="0"/>
                        <a:cs typeface="Times New Roman" charset="0"/>
                      </a:rPr>
                      <a:t>Non-Pentecostal View</a:t>
                    </a:r>
                  </a:p>
                </p:txBody>
              </p:sp>
              <p:sp>
                <p:nvSpPr>
                  <p:cNvPr id="507977" name="Rectangle 127"/>
                  <p:cNvSpPr>
                    <a:spLocks noChangeArrowheads="1"/>
                  </p:cNvSpPr>
                  <p:nvPr/>
                </p:nvSpPr>
                <p:spPr bwMode="auto">
                  <a:xfrm>
                    <a:off x="2396" y="509"/>
                    <a:ext cx="870" cy="7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p>
                </p:txBody>
              </p:sp>
            </p:grpSp>
            <p:grpSp>
              <p:nvGrpSpPr>
                <p:cNvPr id="507958" name="Group 130"/>
                <p:cNvGrpSpPr>
                  <a:grpSpLocks/>
                </p:cNvGrpSpPr>
                <p:nvPr/>
              </p:nvGrpSpPr>
              <p:grpSpPr bwMode="auto">
                <a:xfrm>
                  <a:off x="4368" y="768"/>
                  <a:ext cx="1333" cy="348"/>
                  <a:chOff x="3266" y="509"/>
                  <a:chExt cx="973" cy="747"/>
                </a:xfrm>
              </p:grpSpPr>
              <p:sp>
                <p:nvSpPr>
                  <p:cNvPr id="507974" name="Rectangle 80"/>
                  <p:cNvSpPr>
                    <a:spLocks noChangeArrowheads="1"/>
                  </p:cNvSpPr>
                  <p:nvPr/>
                </p:nvSpPr>
                <p:spPr bwMode="auto">
                  <a:xfrm>
                    <a:off x="3298" y="509"/>
                    <a:ext cx="909" cy="7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i="1">
                        <a:latin typeface="Arial Narrow" charset="0"/>
                        <a:cs typeface="Times New Roman" charset="0"/>
                      </a:rPr>
                      <a:t>View C</a:t>
                    </a:r>
                    <a:endParaRPr lang="en-US" sz="1200">
                      <a:latin typeface="Arial Narrow" charset="0"/>
                      <a:cs typeface="Times New Roman" charset="0"/>
                    </a:endParaRPr>
                  </a:p>
                  <a:p>
                    <a:pPr eaLnBrk="0" hangingPunct="0"/>
                    <a:r>
                      <a:rPr lang="en-US" sz="1200">
                        <a:latin typeface="Arial Narrow" charset="0"/>
                        <a:cs typeface="Times New Roman" charset="0"/>
                      </a:rPr>
                      <a:t>Another Non-Pentecostal View</a:t>
                    </a:r>
                  </a:p>
                  <a:p>
                    <a:pPr eaLnBrk="0" hangingPunct="0"/>
                    <a:r>
                      <a:rPr lang="en-US" sz="1200">
                        <a:latin typeface="Arial Narrow" charset="0"/>
                        <a:cs typeface="Times New Roman" charset="0"/>
                      </a:rPr>
                      <a:t>—My View</a:t>
                    </a:r>
                  </a:p>
                </p:txBody>
              </p:sp>
              <p:sp>
                <p:nvSpPr>
                  <p:cNvPr id="507975" name="Rectangle 129"/>
                  <p:cNvSpPr>
                    <a:spLocks noChangeArrowheads="1"/>
                  </p:cNvSpPr>
                  <p:nvPr/>
                </p:nvSpPr>
                <p:spPr bwMode="auto">
                  <a:xfrm>
                    <a:off x="3266" y="509"/>
                    <a:ext cx="973" cy="7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a:p>
                </p:txBody>
              </p:sp>
            </p:grpSp>
            <p:grpSp>
              <p:nvGrpSpPr>
                <p:cNvPr id="507959" name="Group 132"/>
                <p:cNvGrpSpPr>
                  <a:grpSpLocks/>
                </p:cNvGrpSpPr>
                <p:nvPr/>
              </p:nvGrpSpPr>
              <p:grpSpPr bwMode="auto">
                <a:xfrm>
                  <a:off x="0" y="3677"/>
                  <a:ext cx="960" cy="451"/>
                  <a:chOff x="0" y="6313"/>
                  <a:chExt cx="672" cy="890"/>
                </a:xfrm>
              </p:grpSpPr>
              <p:sp>
                <p:nvSpPr>
                  <p:cNvPr id="507972" name="Rectangle 116"/>
                  <p:cNvSpPr>
                    <a:spLocks noChangeArrowheads="1"/>
                  </p:cNvSpPr>
                  <p:nvPr/>
                </p:nvSpPr>
                <p:spPr bwMode="auto">
                  <a:xfrm>
                    <a:off x="32" y="6313"/>
                    <a:ext cx="60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Resulting Theology</a:t>
                    </a:r>
                  </a:p>
                </p:txBody>
              </p:sp>
              <p:sp>
                <p:nvSpPr>
                  <p:cNvPr id="507973" name="Rectangle 131"/>
                  <p:cNvSpPr>
                    <a:spLocks noChangeArrowheads="1"/>
                  </p:cNvSpPr>
                  <p:nvPr/>
                </p:nvSpPr>
                <p:spPr bwMode="auto">
                  <a:xfrm>
                    <a:off x="0" y="6313"/>
                    <a:ext cx="672"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lIns="0" tIns="0" rIns="0" bIns="0" anchor="ctr" anchorCtr="1"/>
                  <a:lstStyle/>
                  <a:p>
                    <a:endParaRPr lang="en-US"/>
                  </a:p>
                </p:txBody>
              </p:sp>
            </p:grpSp>
            <p:grpSp>
              <p:nvGrpSpPr>
                <p:cNvPr id="507960" name="Group 134"/>
                <p:cNvGrpSpPr>
                  <a:grpSpLocks/>
                </p:cNvGrpSpPr>
                <p:nvPr/>
              </p:nvGrpSpPr>
              <p:grpSpPr bwMode="auto">
                <a:xfrm>
                  <a:off x="970" y="3677"/>
                  <a:ext cx="1142" cy="451"/>
                  <a:chOff x="672" y="6313"/>
                  <a:chExt cx="854" cy="890"/>
                </a:xfrm>
              </p:grpSpPr>
              <p:sp>
                <p:nvSpPr>
                  <p:cNvPr id="507970" name="Rectangle 117"/>
                  <p:cNvSpPr>
                    <a:spLocks noChangeArrowheads="1"/>
                  </p:cNvSpPr>
                  <p:nvPr/>
                </p:nvSpPr>
                <p:spPr bwMode="auto">
                  <a:xfrm>
                    <a:off x="704" y="6313"/>
                    <a:ext cx="79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N/A</a:t>
                    </a:r>
                  </a:p>
                </p:txBody>
              </p:sp>
              <p:sp>
                <p:nvSpPr>
                  <p:cNvPr id="507971" name="Rectangle 133"/>
                  <p:cNvSpPr>
                    <a:spLocks noChangeArrowheads="1"/>
                  </p:cNvSpPr>
                  <p:nvPr/>
                </p:nvSpPr>
                <p:spPr bwMode="auto">
                  <a:xfrm>
                    <a:off x="672" y="6313"/>
                    <a:ext cx="854"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lIns="0" tIns="0" rIns="0" bIns="0" anchor="ctr" anchorCtr="1"/>
                  <a:lstStyle/>
                  <a:p>
                    <a:endParaRPr lang="en-US"/>
                  </a:p>
                </p:txBody>
              </p:sp>
            </p:grpSp>
            <p:grpSp>
              <p:nvGrpSpPr>
                <p:cNvPr id="507961" name="Group 136"/>
                <p:cNvGrpSpPr>
                  <a:grpSpLocks/>
                </p:cNvGrpSpPr>
                <p:nvPr/>
              </p:nvGrpSpPr>
              <p:grpSpPr bwMode="auto">
                <a:xfrm>
                  <a:off x="2064" y="3677"/>
                  <a:ext cx="1200" cy="451"/>
                  <a:chOff x="1526" y="6313"/>
                  <a:chExt cx="870" cy="890"/>
                </a:xfrm>
              </p:grpSpPr>
              <p:sp>
                <p:nvSpPr>
                  <p:cNvPr id="507968" name="Rectangle 118"/>
                  <p:cNvSpPr>
                    <a:spLocks noChangeArrowheads="1"/>
                  </p:cNvSpPr>
                  <p:nvPr/>
                </p:nvSpPr>
                <p:spPr bwMode="auto">
                  <a:xfrm>
                    <a:off x="1558" y="6313"/>
                    <a:ext cx="80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000">
                        <a:latin typeface="Arial Narrow" charset="0"/>
                        <a:cs typeface="Times New Roman" charset="0"/>
                      </a:rPr>
                      <a:t>Not all Christians have Spirit baptism (we should seek it)</a:t>
                    </a:r>
                  </a:p>
                  <a:p>
                    <a:endParaRPr lang="en-US" sz="1000">
                      <a:latin typeface="Arial Narrow" charset="0"/>
                      <a:cs typeface="Times New Roman" charset="0"/>
                    </a:endParaRPr>
                  </a:p>
                  <a:p>
                    <a:pPr eaLnBrk="0" hangingPunct="0"/>
                    <a:r>
                      <a:rPr lang="en-US" sz="1000">
                        <a:latin typeface="Arial Narrow" charset="0"/>
                        <a:cs typeface="Times New Roman" charset="0"/>
                      </a:rPr>
                      <a:t>Baptism and filling are the same experience</a:t>
                    </a:r>
                  </a:p>
                </p:txBody>
              </p:sp>
              <p:sp>
                <p:nvSpPr>
                  <p:cNvPr id="507969" name="Rectangle 135"/>
                  <p:cNvSpPr>
                    <a:spLocks noChangeArrowheads="1"/>
                  </p:cNvSpPr>
                  <p:nvPr/>
                </p:nvSpPr>
                <p:spPr bwMode="auto">
                  <a:xfrm>
                    <a:off x="1526" y="6313"/>
                    <a:ext cx="87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lIns="0" tIns="0" rIns="0" bIns="0" anchor="ctr" anchorCtr="1"/>
                  <a:lstStyle/>
                  <a:p>
                    <a:endParaRPr lang="en-US"/>
                  </a:p>
                </p:txBody>
              </p:sp>
            </p:grpSp>
            <p:grpSp>
              <p:nvGrpSpPr>
                <p:cNvPr id="507962" name="Group 138"/>
                <p:cNvGrpSpPr>
                  <a:grpSpLocks/>
                </p:cNvGrpSpPr>
                <p:nvPr/>
              </p:nvGrpSpPr>
              <p:grpSpPr bwMode="auto">
                <a:xfrm>
                  <a:off x="3216" y="3677"/>
                  <a:ext cx="1248" cy="451"/>
                  <a:chOff x="2396" y="6313"/>
                  <a:chExt cx="870" cy="890"/>
                </a:xfrm>
              </p:grpSpPr>
              <p:sp>
                <p:nvSpPr>
                  <p:cNvPr id="507966" name="Rectangle 119"/>
                  <p:cNvSpPr>
                    <a:spLocks noChangeArrowheads="1"/>
                  </p:cNvSpPr>
                  <p:nvPr/>
                </p:nvSpPr>
                <p:spPr bwMode="auto">
                  <a:xfrm>
                    <a:off x="2428" y="6313"/>
                    <a:ext cx="80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000" dirty="0">
                        <a:latin typeface="Arial Narrow" charset="0"/>
                        <a:cs typeface="Times New Roman" charset="0"/>
                      </a:rPr>
                      <a:t>All Christians already have Spirit baptism (we </a:t>
                    </a:r>
                    <a:r>
                      <a:rPr lang="en-US" sz="1000" dirty="0" err="1">
                        <a:latin typeface="Arial Narrow" charset="0"/>
                        <a:cs typeface="Times New Roman" charset="0"/>
                      </a:rPr>
                      <a:t>shouldn</a:t>
                    </a:r>
                    <a:r>
                      <a:rPr lang="uk-UA" altLang="ja-JP" sz="1000" dirty="0">
                        <a:latin typeface="Arial Narrow" charset="0"/>
                        <a:cs typeface="Times New Roman" charset="0"/>
                      </a:rPr>
                      <a:t>'</a:t>
                    </a:r>
                    <a:r>
                      <a:rPr lang="en-US" altLang="ja-JP" sz="1000" dirty="0">
                        <a:latin typeface="Arial Narrow" charset="0"/>
                        <a:cs typeface="Times New Roman" charset="0"/>
                      </a:rPr>
                      <a:t>t seek it)</a:t>
                    </a:r>
                  </a:p>
                  <a:p>
                    <a:endParaRPr lang="en-US" sz="1000" dirty="0">
                      <a:latin typeface="Arial Narrow" charset="0"/>
                      <a:cs typeface="Times New Roman" charset="0"/>
                    </a:endParaRPr>
                  </a:p>
                  <a:p>
                    <a:pPr eaLnBrk="0" hangingPunct="0"/>
                    <a:r>
                      <a:rPr lang="en-US" sz="1000" dirty="0">
                        <a:latin typeface="Arial Narrow" charset="0"/>
                        <a:cs typeface="Times New Roman" charset="0"/>
                      </a:rPr>
                      <a:t>Baptism and filling are different experiences</a:t>
                    </a:r>
                  </a:p>
                </p:txBody>
              </p:sp>
              <p:sp>
                <p:nvSpPr>
                  <p:cNvPr id="507967" name="Rectangle 137"/>
                  <p:cNvSpPr>
                    <a:spLocks noChangeArrowheads="1"/>
                  </p:cNvSpPr>
                  <p:nvPr/>
                </p:nvSpPr>
                <p:spPr bwMode="auto">
                  <a:xfrm>
                    <a:off x="2396" y="6313"/>
                    <a:ext cx="87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lIns="0" tIns="0" rIns="0" bIns="0" anchor="ctr" anchorCtr="1"/>
                  <a:lstStyle/>
                  <a:p>
                    <a:endParaRPr lang="en-US"/>
                  </a:p>
                </p:txBody>
              </p:sp>
            </p:grpSp>
            <p:grpSp>
              <p:nvGrpSpPr>
                <p:cNvPr id="507963" name="Group 140"/>
                <p:cNvGrpSpPr>
                  <a:grpSpLocks/>
                </p:cNvGrpSpPr>
                <p:nvPr/>
              </p:nvGrpSpPr>
              <p:grpSpPr bwMode="auto">
                <a:xfrm>
                  <a:off x="4416" y="3677"/>
                  <a:ext cx="1344" cy="451"/>
                  <a:chOff x="3266" y="6313"/>
                  <a:chExt cx="973" cy="890"/>
                </a:xfrm>
              </p:grpSpPr>
              <p:sp>
                <p:nvSpPr>
                  <p:cNvPr id="507964" name="Rectangle 120"/>
                  <p:cNvSpPr>
                    <a:spLocks noChangeArrowheads="1"/>
                  </p:cNvSpPr>
                  <p:nvPr/>
                </p:nvSpPr>
                <p:spPr bwMode="auto">
                  <a:xfrm>
                    <a:off x="3298" y="6313"/>
                    <a:ext cx="909"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sz="1000" dirty="0">
                        <a:latin typeface="Arial Narrow" charset="0"/>
                        <a:cs typeface="Times New Roman" charset="0"/>
                      </a:rPr>
                      <a:t>All Christians already have Spirit baptism (we </a:t>
                    </a:r>
                    <a:r>
                      <a:rPr lang="en-US" sz="1000" dirty="0" err="1">
                        <a:latin typeface="Arial Narrow" charset="0"/>
                        <a:cs typeface="Times New Roman" charset="0"/>
                      </a:rPr>
                      <a:t>shouldn</a:t>
                    </a:r>
                    <a:r>
                      <a:rPr lang="uk-UA" altLang="ja-JP" sz="1000" dirty="0">
                        <a:latin typeface="Arial Narrow" charset="0"/>
                        <a:cs typeface="Times New Roman" charset="0"/>
                      </a:rPr>
                      <a:t>'</a:t>
                    </a:r>
                    <a:r>
                      <a:rPr lang="en-US" altLang="ja-JP" sz="1000" dirty="0">
                        <a:latin typeface="Arial Narrow" charset="0"/>
                        <a:cs typeface="Times New Roman" charset="0"/>
                      </a:rPr>
                      <a:t>t seek it)</a:t>
                    </a:r>
                  </a:p>
                  <a:p>
                    <a:pPr eaLnBrk="0" hangingPunct="0"/>
                    <a:endParaRPr lang="en-US" sz="1000" dirty="0">
                      <a:latin typeface="Arial Narrow" charset="0"/>
                      <a:cs typeface="Times New Roman" charset="0"/>
                    </a:endParaRPr>
                  </a:p>
                  <a:p>
                    <a:pPr eaLnBrk="0" hangingPunct="0"/>
                    <a:r>
                      <a:rPr lang="en-US" sz="1000" dirty="0">
                        <a:latin typeface="Arial Narrow" charset="0"/>
                        <a:cs typeface="Times New Roman" charset="0"/>
                      </a:rPr>
                      <a:t> Baptism and filling are different experiences</a:t>
                    </a:r>
                  </a:p>
                </p:txBody>
              </p:sp>
              <p:sp>
                <p:nvSpPr>
                  <p:cNvPr id="507965" name="Rectangle 139"/>
                  <p:cNvSpPr>
                    <a:spLocks noChangeArrowheads="1"/>
                  </p:cNvSpPr>
                  <p:nvPr/>
                </p:nvSpPr>
                <p:spPr bwMode="auto">
                  <a:xfrm>
                    <a:off x="3266" y="6313"/>
                    <a:ext cx="973"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lIns="0" tIns="0" rIns="0" bIns="0" anchor="ctr" anchorCtr="1"/>
                  <a:lstStyle/>
                  <a:p>
                    <a:endParaRPr lang="en-US"/>
                  </a:p>
                </p:txBody>
              </p:sp>
            </p:grpSp>
          </p:grpSp>
          <p:sp>
            <p:nvSpPr>
              <p:cNvPr id="507912" name="Rectangle 144"/>
              <p:cNvSpPr>
                <a:spLocks noChangeArrowheads="1"/>
              </p:cNvSpPr>
              <p:nvPr/>
            </p:nvSpPr>
            <p:spPr bwMode="auto">
              <a:xfrm>
                <a:off x="48" y="432"/>
                <a:ext cx="5643" cy="3858"/>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507913" name="Line 145"/>
              <p:cNvSpPr>
                <a:spLocks noChangeShapeType="1"/>
              </p:cNvSpPr>
              <p:nvPr/>
            </p:nvSpPr>
            <p:spPr bwMode="auto">
              <a:xfrm>
                <a:off x="69" y="1008"/>
                <a:ext cx="5643"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507914" name="Line 146"/>
              <p:cNvSpPr>
                <a:spLocks noChangeShapeType="1"/>
              </p:cNvSpPr>
              <p:nvPr/>
            </p:nvSpPr>
            <p:spPr bwMode="auto">
              <a:xfrm>
                <a:off x="912" y="432"/>
                <a:ext cx="0" cy="3858"/>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507915" name="Line 147"/>
              <p:cNvSpPr>
                <a:spLocks noChangeShapeType="1"/>
              </p:cNvSpPr>
              <p:nvPr/>
            </p:nvSpPr>
            <p:spPr bwMode="auto">
              <a:xfrm>
                <a:off x="2064" y="414"/>
                <a:ext cx="0" cy="3858"/>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grpSp>
      </p:grpSp>
      <p:sp>
        <p:nvSpPr>
          <p:cNvPr id="33943" name="Rectangle 151"/>
          <p:cNvSpPr>
            <a:spLocks noGrp="1" noChangeArrowheads="1"/>
          </p:cNvSpPr>
          <p:nvPr>
            <p:ph type="title" idx="4294967295"/>
          </p:nvPr>
        </p:nvSpPr>
        <p:spPr>
          <a:xfrm>
            <a:off x="381000" y="90488"/>
            <a:ext cx="7772400" cy="523206"/>
          </a:xfrm>
          <a:gradFill rotWithShape="0">
            <a:gsLst>
              <a:gs pos="0">
                <a:schemeClr val="hlink"/>
              </a:gs>
              <a:gs pos="50000">
                <a:schemeClr val="hlink">
                  <a:gamma/>
                  <a:shade val="46275"/>
                  <a:invGamma/>
                </a:schemeClr>
              </a:gs>
              <a:gs pos="100000">
                <a:schemeClr val="hlink"/>
              </a:gs>
            </a:gsLst>
            <a:lin ang="5400000" scaled="1"/>
          </a:gradFill>
        </p:spPr>
        <p:txBody>
          <a:bodyPr anchor="t">
            <a:spAutoFit/>
          </a:bodyPr>
          <a:lstStyle/>
          <a:p>
            <a:pPr algn="ctr" eaLnBrk="1" hangingPunct="1">
              <a:defRPr/>
            </a:pPr>
            <a:r>
              <a:rPr lang="en-US" sz="2800" b="1">
                <a:solidFill>
                  <a:srgbClr val="FFFFFF"/>
                </a:solidFill>
                <a:latin typeface="Arial" charset="0"/>
                <a:ea typeface="SimSun" pitchFamily="2" charset="-122"/>
                <a:cs typeface="SimSun" pitchFamily="2" charset="-122"/>
              </a:rPr>
              <a:t>Views on Spirit Baptism</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12002" name="Rectangle 55"/>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endParaRPr lang="en-US">
              <a:solidFill>
                <a:srgbClr val="000000"/>
              </a:solidFill>
            </a:endParaRPr>
          </a:p>
        </p:txBody>
      </p:sp>
      <p:sp>
        <p:nvSpPr>
          <p:cNvPr id="34989" name="Rectangle 173"/>
          <p:cNvSpPr>
            <a:spLocks noGrp="1" noChangeArrowheads="1"/>
          </p:cNvSpPr>
          <p:nvPr>
            <p:ph type="title" idx="4294967295"/>
          </p:nvPr>
        </p:nvSpPr>
        <p:spPr>
          <a:xfrm>
            <a:off x="0" y="14289"/>
            <a:ext cx="9144000" cy="525142"/>
          </a:xfrm>
          <a:gradFill rotWithShape="0">
            <a:gsLst>
              <a:gs pos="0">
                <a:schemeClr val="hlink"/>
              </a:gs>
              <a:gs pos="50000">
                <a:schemeClr val="hlink">
                  <a:gamma/>
                  <a:shade val="46275"/>
                  <a:invGamma/>
                </a:schemeClr>
              </a:gs>
              <a:gs pos="100000">
                <a:schemeClr val="hlink"/>
              </a:gs>
            </a:gsLst>
            <a:lin ang="5400000" scaled="1"/>
          </a:gradFill>
        </p:spPr>
        <p:txBody>
          <a:bodyPr anchor="t">
            <a:spAutoFit/>
          </a:bodyPr>
          <a:lstStyle/>
          <a:p>
            <a:pPr algn="ctr" eaLnBrk="1" hangingPunct="1">
              <a:defRPr/>
            </a:pPr>
            <a:r>
              <a:rPr lang="en-US" sz="2800" b="1" dirty="0">
                <a:solidFill>
                  <a:srgbClr val="FFFFFF"/>
                </a:solidFill>
                <a:latin typeface="Arial" charset="0"/>
                <a:ea typeface="SimSun" pitchFamily="2" charset="-122"/>
                <a:cs typeface="SimSun" pitchFamily="2" charset="-122"/>
              </a:rPr>
              <a:t>Baptism </a:t>
            </a:r>
            <a:r>
              <a:rPr lang="en-US" sz="2800" b="1" dirty="0" err="1">
                <a:solidFill>
                  <a:srgbClr val="FFFFFF"/>
                </a:solidFill>
                <a:latin typeface="Arial" charset="0"/>
                <a:ea typeface="SimSun" pitchFamily="2" charset="-122"/>
                <a:cs typeface="SimSun" pitchFamily="2" charset="-122"/>
              </a:rPr>
              <a:t>v</a:t>
            </a:r>
            <a:r>
              <a:rPr lang="en-US" sz="2800" b="1" dirty="0">
                <a:solidFill>
                  <a:srgbClr val="FFFFFF"/>
                </a:solidFill>
                <a:latin typeface="Arial" charset="0"/>
                <a:ea typeface="SimSun" pitchFamily="2" charset="-122"/>
                <a:cs typeface="SimSun" pitchFamily="2" charset="-122"/>
              </a:rPr>
              <a:t>. Filling</a:t>
            </a:r>
          </a:p>
        </p:txBody>
      </p:sp>
      <p:graphicFrame>
        <p:nvGraphicFramePr>
          <p:cNvPr id="55" name="Table 54"/>
          <p:cNvGraphicFramePr>
            <a:graphicFrameLocks noGrp="1"/>
          </p:cNvGraphicFramePr>
          <p:nvPr>
            <p:extLst>
              <p:ext uri="{D42A27DB-BD31-4B8C-83A1-F6EECF244321}">
                <p14:modId xmlns:p14="http://schemas.microsoft.com/office/powerpoint/2010/main" val="752386561"/>
              </p:ext>
            </p:extLst>
          </p:nvPr>
        </p:nvGraphicFramePr>
        <p:xfrm>
          <a:off x="0" y="549277"/>
          <a:ext cx="9144000" cy="6294434"/>
        </p:xfrm>
        <a:graphic>
          <a:graphicData uri="http://schemas.openxmlformats.org/drawingml/2006/table">
            <a:tbl>
              <a:tblPr/>
              <a:tblGrid>
                <a:gridCol w="1371600">
                  <a:extLst>
                    <a:ext uri="{9D8B030D-6E8A-4147-A177-3AD203B41FA5}">
                      <a16:colId xmlns:a16="http://schemas.microsoft.com/office/drawing/2014/main" val="20000"/>
                    </a:ext>
                  </a:extLst>
                </a:gridCol>
                <a:gridCol w="4495800">
                  <a:extLst>
                    <a:ext uri="{9D8B030D-6E8A-4147-A177-3AD203B41FA5}">
                      <a16:colId xmlns:a16="http://schemas.microsoft.com/office/drawing/2014/main" val="20001"/>
                    </a:ext>
                  </a:extLst>
                </a:gridCol>
                <a:gridCol w="3276600">
                  <a:extLst>
                    <a:ext uri="{9D8B030D-6E8A-4147-A177-3AD203B41FA5}">
                      <a16:colId xmlns:a16="http://schemas.microsoft.com/office/drawing/2014/main" val="20002"/>
                    </a:ext>
                  </a:extLst>
                </a:gridCol>
              </a:tblGrid>
              <a:tr h="720254">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Times New Roman" charset="0"/>
                        <a:ea typeface="ＭＳ Ｐゴシック" charset="0"/>
                        <a:cs typeface="ＭＳ Ｐゴシック" charset="0"/>
                      </a:endParaRP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FFFFFF"/>
                          </a:solidFill>
                          <a:effectLst/>
                          <a:latin typeface="Arial" charset="0"/>
                          <a:ea typeface="ＭＳ Ｐゴシック" charset="0"/>
                          <a:cs typeface="Arial" charset="0"/>
                        </a:rPr>
                        <a:t>The Baptism </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FFFFFF"/>
                          </a:solidFill>
                          <a:effectLst/>
                          <a:latin typeface="Arial" charset="0"/>
                          <a:ea typeface="ＭＳ Ｐゴシック" charset="0"/>
                          <a:cs typeface="Arial" charset="0"/>
                        </a:rPr>
                        <a:t>with the Holy Spirit</a:t>
                      </a: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FFFFFF"/>
                          </a:solidFill>
                          <a:effectLst/>
                          <a:latin typeface="Arial" charset="0"/>
                          <a:ea typeface="ＭＳ Ｐゴシック" charset="0"/>
                          <a:cs typeface="Arial" charset="0"/>
                        </a:rPr>
                        <a:t>The Filling</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FFFFFF"/>
                          </a:solidFill>
                          <a:effectLst/>
                          <a:latin typeface="Arial" charset="0"/>
                          <a:ea typeface="ＭＳ Ｐゴシック" charset="0"/>
                          <a:cs typeface="Arial" charset="0"/>
                        </a:rPr>
                        <a:t>with the Holy Spirit</a:t>
                      </a: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165973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000000"/>
                          </a:solidFill>
                          <a:effectLst/>
                          <a:latin typeface="Arial Narrow" charset="0"/>
                          <a:ea typeface="SimSun" charset="0"/>
                          <a:cs typeface="SimSun" charset="0"/>
                        </a:rPr>
                        <a:t>Definition or</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000000"/>
                          </a:solidFill>
                          <a:effectLst/>
                          <a:latin typeface="Arial Narrow" charset="0"/>
                          <a:ea typeface="SimSun" charset="0"/>
                          <a:cs typeface="SimSun" charset="0"/>
                        </a:rPr>
                        <a:t>Purpose</a:t>
                      </a:r>
                    </a:p>
                    <a:p>
                      <a:pPr marL="0" marR="0" lvl="0" indent="0" algn="l"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000000"/>
                        </a:solidFill>
                        <a:effectLst/>
                        <a:latin typeface="Times New Roman" charset="0"/>
                        <a:ea typeface="SimSun" charset="0"/>
                        <a:cs typeface="SimSun" charset="0"/>
                      </a:endParaRP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The Spirit</a:t>
                      </a:r>
                      <a:r>
                        <a:rPr kumimoji="0" lang="uk-UA"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s work of placing believers into the body of Christ</a:t>
                      </a: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The Spirit</a:t>
                      </a:r>
                      <a:r>
                        <a:rPr kumimoji="0" lang="uk-UA"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s work to empower (control) believers for service &amp; equip them with Christ</a:t>
                      </a:r>
                      <a:r>
                        <a:rPr kumimoji="0" lang="uk-UA"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s character</a:t>
                      </a: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197288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000000"/>
                          </a:solidFill>
                          <a:effectLst/>
                          <a:latin typeface="Arial Narrow" charset="0"/>
                          <a:ea typeface="SimSun" charset="0"/>
                          <a:cs typeface="SimSun" charset="0"/>
                        </a:rPr>
                        <a:t>Scripture</a:t>
                      </a: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Prophesied (Matt. 3:11; Mark 1:8; Luke 3:16; John 1:33; Acts 1:5); Fulfilled (Acts 2:1ff.; cf. 11:15-16); Explained (1 Cor. 12:13)</a:t>
                      </a: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Walk by the Spirit</a:t>
                      </a: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(Gal. 5:16) </a:t>
                      </a:r>
                    </a:p>
                    <a:p>
                      <a:pPr marL="0" marR="0" lvl="0" indent="0" algn="l" defTabSz="914400" rtl="0" eaLnBrk="0" fontAlgn="base" latinLnBrk="0" hangingPunct="0">
                        <a:lnSpc>
                          <a:spcPct val="100000"/>
                        </a:lnSpc>
                        <a:spcBef>
                          <a:spcPct val="0"/>
                        </a:spcBef>
                        <a:spcAft>
                          <a:spcPct val="0"/>
                        </a:spcAft>
                        <a:buClrTx/>
                        <a:buSzTx/>
                        <a:buFontTx/>
                        <a:buNone/>
                        <a:tabLst/>
                      </a:pP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Keep in step with the Spirit</a:t>
                      </a: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a:t>
                      </a:r>
                      <a:r>
                        <a:rPr kumimoji="0" lang="en-US" altLang="zh-CN" sz="2000" b="1" i="0" u="none" strike="noStrike" cap="none" normalizeH="0" baseline="0" dirty="0">
                          <a:ln>
                            <a:noFill/>
                          </a:ln>
                          <a:solidFill>
                            <a:srgbClr val="FFFFFF"/>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(Gal. 5:25)</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Be </a:t>
                      </a: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led by the Spirit</a:t>
                      </a: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(Gal. 5:18)</a:t>
                      </a: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122130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a:ln>
                            <a:noFill/>
                          </a:ln>
                          <a:solidFill>
                            <a:srgbClr val="000000"/>
                          </a:solidFill>
                          <a:effectLst/>
                          <a:latin typeface="Arial Narrow" charset="0"/>
                          <a:ea typeface="SimSun" charset="0"/>
                          <a:cs typeface="SimSun" charset="0"/>
                        </a:rPr>
                        <a:t>Key Passage</a:t>
                      </a:r>
                    </a:p>
                    <a:p>
                      <a:pPr marL="0" marR="0" lvl="0" indent="0" algn="l"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rgbClr val="000000"/>
                        </a:solidFill>
                        <a:effectLst/>
                        <a:latin typeface="Times New Roman" charset="0"/>
                        <a:ea typeface="SimSun" charset="0"/>
                        <a:cs typeface="SimSun" charset="0"/>
                      </a:endParaRP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1 Corinthians 12:13</a:t>
                      </a: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Ephesians 5:18</a:t>
                      </a: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72025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a:ln>
                            <a:noFill/>
                          </a:ln>
                          <a:solidFill>
                            <a:srgbClr val="000000"/>
                          </a:solidFill>
                          <a:effectLst/>
                          <a:latin typeface="Arial Narrow" charset="0"/>
                          <a:ea typeface="SimSun" charset="0"/>
                          <a:cs typeface="SimSun" charset="0"/>
                        </a:rPr>
                        <a:t>Tense</a:t>
                      </a: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Aorist: past event, action undefined</a:t>
                      </a: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Present: continuous, action repeated</a:t>
                      </a: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bl>
          </a:graphicData>
        </a:graphic>
      </p:graphicFrame>
      <p:sp>
        <p:nvSpPr>
          <p:cNvPr id="512036" name="Text Box 2"/>
          <p:cNvSpPr txBox="1">
            <a:spLocks noChangeArrowheads="1"/>
          </p:cNvSpPr>
          <p:nvPr/>
        </p:nvSpPr>
        <p:spPr bwMode="auto">
          <a:xfrm>
            <a:off x="8245476" y="-19050"/>
            <a:ext cx="898525"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sz="2000">
                <a:solidFill>
                  <a:srgbClr val="FFFFFF"/>
                </a:solidFill>
              </a:rPr>
              <a:t>161aa</a:t>
            </a:r>
          </a:p>
        </p:txBody>
      </p:sp>
    </p:spTree>
    <p:extLst>
      <p:ext uri="{BB962C8B-B14F-4D97-AF65-F5344CB8AC3E}">
        <p14:creationId xmlns:p14="http://schemas.microsoft.com/office/powerpoint/2010/main" val="374574961"/>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12002" name="Rectangle 55"/>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endParaRPr lang="en-US">
              <a:solidFill>
                <a:srgbClr val="000000"/>
              </a:solidFill>
            </a:endParaRPr>
          </a:p>
        </p:txBody>
      </p:sp>
      <p:sp>
        <p:nvSpPr>
          <p:cNvPr id="34989" name="Rectangle 173"/>
          <p:cNvSpPr>
            <a:spLocks noGrp="1" noChangeArrowheads="1"/>
          </p:cNvSpPr>
          <p:nvPr>
            <p:ph type="title" idx="4294967295"/>
          </p:nvPr>
        </p:nvSpPr>
        <p:spPr>
          <a:xfrm>
            <a:off x="0" y="14289"/>
            <a:ext cx="9144000" cy="525142"/>
          </a:xfrm>
          <a:gradFill rotWithShape="0">
            <a:gsLst>
              <a:gs pos="0">
                <a:schemeClr val="hlink"/>
              </a:gs>
              <a:gs pos="50000">
                <a:schemeClr val="hlink">
                  <a:gamma/>
                  <a:shade val="46275"/>
                  <a:invGamma/>
                </a:schemeClr>
              </a:gs>
              <a:gs pos="100000">
                <a:schemeClr val="hlink"/>
              </a:gs>
            </a:gsLst>
            <a:lin ang="5400000" scaled="1"/>
          </a:gradFill>
        </p:spPr>
        <p:txBody>
          <a:bodyPr anchor="t">
            <a:spAutoFit/>
          </a:bodyPr>
          <a:lstStyle/>
          <a:p>
            <a:pPr algn="ctr" eaLnBrk="1" hangingPunct="1">
              <a:defRPr/>
            </a:pPr>
            <a:r>
              <a:rPr lang="en-US" sz="2800" b="1" dirty="0">
                <a:solidFill>
                  <a:srgbClr val="FFFFFF"/>
                </a:solidFill>
                <a:latin typeface="Arial" charset="0"/>
                <a:ea typeface="SimSun" pitchFamily="2" charset="-122"/>
                <a:cs typeface="SimSun" pitchFamily="2" charset="-122"/>
              </a:rPr>
              <a:t>Baptism </a:t>
            </a:r>
            <a:r>
              <a:rPr lang="en-US" sz="2800" b="1" dirty="0" err="1">
                <a:solidFill>
                  <a:srgbClr val="FFFFFF"/>
                </a:solidFill>
                <a:latin typeface="Arial" charset="0"/>
                <a:ea typeface="SimSun" pitchFamily="2" charset="-122"/>
                <a:cs typeface="SimSun" pitchFamily="2" charset="-122"/>
              </a:rPr>
              <a:t>v</a:t>
            </a:r>
            <a:r>
              <a:rPr lang="en-US" sz="2800" b="1" dirty="0">
                <a:solidFill>
                  <a:srgbClr val="FFFFFF"/>
                </a:solidFill>
                <a:latin typeface="Arial" charset="0"/>
                <a:ea typeface="SimSun" pitchFamily="2" charset="-122"/>
                <a:cs typeface="SimSun" pitchFamily="2" charset="-122"/>
              </a:rPr>
              <a:t>. Filling</a:t>
            </a:r>
          </a:p>
        </p:txBody>
      </p:sp>
      <p:graphicFrame>
        <p:nvGraphicFramePr>
          <p:cNvPr id="55" name="Table 54"/>
          <p:cNvGraphicFramePr>
            <a:graphicFrameLocks noGrp="1"/>
          </p:cNvGraphicFramePr>
          <p:nvPr>
            <p:extLst>
              <p:ext uri="{D42A27DB-BD31-4B8C-83A1-F6EECF244321}">
                <p14:modId xmlns:p14="http://schemas.microsoft.com/office/powerpoint/2010/main" val="2779814710"/>
              </p:ext>
            </p:extLst>
          </p:nvPr>
        </p:nvGraphicFramePr>
        <p:xfrm>
          <a:off x="0" y="549277"/>
          <a:ext cx="9144000" cy="6294433"/>
        </p:xfrm>
        <a:graphic>
          <a:graphicData uri="http://schemas.openxmlformats.org/drawingml/2006/table">
            <a:tbl>
              <a:tblPr/>
              <a:tblGrid>
                <a:gridCol w="1371600">
                  <a:extLst>
                    <a:ext uri="{9D8B030D-6E8A-4147-A177-3AD203B41FA5}">
                      <a16:colId xmlns:a16="http://schemas.microsoft.com/office/drawing/2014/main" val="20000"/>
                    </a:ext>
                  </a:extLst>
                </a:gridCol>
                <a:gridCol w="4495800">
                  <a:extLst>
                    <a:ext uri="{9D8B030D-6E8A-4147-A177-3AD203B41FA5}">
                      <a16:colId xmlns:a16="http://schemas.microsoft.com/office/drawing/2014/main" val="20001"/>
                    </a:ext>
                  </a:extLst>
                </a:gridCol>
                <a:gridCol w="3276600">
                  <a:extLst>
                    <a:ext uri="{9D8B030D-6E8A-4147-A177-3AD203B41FA5}">
                      <a16:colId xmlns:a16="http://schemas.microsoft.com/office/drawing/2014/main" val="20002"/>
                    </a:ext>
                  </a:extLst>
                </a:gridCol>
              </a:tblGrid>
              <a:tr h="910508">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Times New Roman" charset="0"/>
                        <a:ea typeface="ＭＳ Ｐゴシック" charset="0"/>
                        <a:cs typeface="ＭＳ Ｐゴシック" charset="0"/>
                      </a:endParaRPr>
                    </a:p>
                  </a:txBody>
                  <a:tcPr marT="45715" marB="45715" anchor="ct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FFFFFF"/>
                          </a:solidFill>
                          <a:effectLst/>
                          <a:latin typeface="Arial" charset="0"/>
                          <a:ea typeface="ＭＳ Ｐゴシック" charset="0"/>
                          <a:cs typeface="Arial" charset="0"/>
                        </a:rPr>
                        <a:t>The Baptism </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FFFFFF"/>
                          </a:solidFill>
                          <a:effectLst/>
                          <a:latin typeface="Arial" charset="0"/>
                          <a:ea typeface="ＭＳ Ｐゴシック" charset="0"/>
                          <a:cs typeface="Arial" charset="0"/>
                        </a:rPr>
                        <a:t>with the Holy Spirit</a:t>
                      </a:r>
                    </a:p>
                  </a:txBody>
                  <a:tcPr marT="45715" marB="45715" anchor="ct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FFFFFF"/>
                          </a:solidFill>
                          <a:effectLst/>
                          <a:latin typeface="Arial" charset="0"/>
                          <a:ea typeface="ＭＳ Ｐゴシック" charset="0"/>
                          <a:cs typeface="Arial" charset="0"/>
                        </a:rPr>
                        <a:t>The Filling</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FFFFFF"/>
                          </a:solidFill>
                          <a:effectLst/>
                          <a:latin typeface="Arial" charset="0"/>
                          <a:ea typeface="ＭＳ Ｐゴシック" charset="0"/>
                          <a:cs typeface="Arial" charset="0"/>
                        </a:rPr>
                        <a:t>with the Holy Spirit</a:t>
                      </a:r>
                    </a:p>
                  </a:txBody>
                  <a:tcPr marT="45715" marB="45715" anchor="ct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2494023">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a:ln>
                            <a:noFill/>
                          </a:ln>
                          <a:solidFill>
                            <a:srgbClr val="000000"/>
                          </a:solidFill>
                          <a:effectLst/>
                          <a:latin typeface="Arial Narrow" charset="0"/>
                          <a:ea typeface="SimSun" charset="0"/>
                          <a:cs typeface="SimSun" charset="0"/>
                        </a:rPr>
                        <a:t>Mood</a:t>
                      </a:r>
                      <a:endParaRPr kumimoji="0" lang="en-US" sz="2400" b="1" i="0" u="none" strike="noStrike" cap="none" normalizeH="0" baseline="0">
                        <a:ln>
                          <a:noFill/>
                        </a:ln>
                        <a:solidFill>
                          <a:srgbClr val="000000"/>
                        </a:solidFill>
                        <a:effectLst/>
                        <a:latin typeface="Times New Roman" charset="0"/>
                        <a:ea typeface="SimSun" charset="0"/>
                        <a:cs typeface="SimSun" charset="0"/>
                      </a:endParaRP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Indicative: states a fact (</a:t>
                      </a: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were baptized</a:t>
                      </a: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never commanded or shown </a:t>
                      </a: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how to get the baptism</a:t>
                      </a: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Imperative: a command to heed </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be filled</a:t>
                      </a: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shown how to receive the filling by yielding ourselves to Christ</a:t>
                      </a: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r h="2889902">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000000"/>
                          </a:solidFill>
                          <a:effectLst/>
                          <a:latin typeface="Arial Narrow" charset="0"/>
                          <a:ea typeface="SimSun" charset="0"/>
                          <a:cs typeface="SimSun" charset="0"/>
                        </a:rPr>
                        <a:t>Time Occurs</a:t>
                      </a: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At salvation: </a:t>
                      </a: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promise...is for all</a:t>
                      </a: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(Acts 2:38-39), when they believed (Acts 11:16-17), </a:t>
                      </a: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every spiritual blessing</a:t>
                      </a: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(Eph. 1:3), </a:t>
                      </a: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complete in Him</a:t>
                      </a: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(Col. 2:9-10), </a:t>
                      </a: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everything pertaining to... godliness</a:t>
                      </a: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(2 Pet. 1:3)</a:t>
                      </a:r>
                      <a:endParaRPr kumimoji="0" lang="en-US" altLang="zh-CN" sz="1400" b="1" i="0" u="none" strike="noStrike" cap="none" normalizeH="0" baseline="0" dirty="0">
                        <a:ln>
                          <a:noFill/>
                        </a:ln>
                        <a:solidFill>
                          <a:srgbClr val="000000"/>
                        </a:solidFill>
                        <a:effectLst/>
                        <a:latin typeface="Arial" charset="0"/>
                        <a:ea typeface="ＭＳ Ｐゴシック" charset="0"/>
                        <a:cs typeface="Arial" charset="0"/>
                      </a:endParaRP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At and after salvation</a:t>
                      </a: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bl>
          </a:graphicData>
        </a:graphic>
      </p:graphicFrame>
      <p:sp>
        <p:nvSpPr>
          <p:cNvPr id="512036" name="Text Box 2"/>
          <p:cNvSpPr txBox="1">
            <a:spLocks noChangeArrowheads="1"/>
          </p:cNvSpPr>
          <p:nvPr/>
        </p:nvSpPr>
        <p:spPr bwMode="auto">
          <a:xfrm>
            <a:off x="8245476" y="-19050"/>
            <a:ext cx="898525"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sz="2000">
                <a:solidFill>
                  <a:srgbClr val="FFFFFF"/>
                </a:solidFill>
              </a:rPr>
              <a:t>161aa</a:t>
            </a:r>
          </a:p>
        </p:txBody>
      </p:sp>
    </p:spTree>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4050"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endParaRPr lang="en-US">
              <a:solidFill>
                <a:srgbClr val="000000"/>
              </a:solidFill>
            </a:endParaRPr>
          </a:p>
        </p:txBody>
      </p:sp>
      <p:sp>
        <p:nvSpPr>
          <p:cNvPr id="34989" name="Rectangle 173"/>
          <p:cNvSpPr>
            <a:spLocks noGrp="1" noChangeArrowheads="1"/>
          </p:cNvSpPr>
          <p:nvPr>
            <p:ph type="title" idx="4294967295"/>
          </p:nvPr>
        </p:nvSpPr>
        <p:spPr>
          <a:xfrm>
            <a:off x="0" y="1"/>
            <a:ext cx="9144000" cy="525142"/>
          </a:xfrm>
          <a:gradFill rotWithShape="0">
            <a:gsLst>
              <a:gs pos="0">
                <a:schemeClr val="hlink"/>
              </a:gs>
              <a:gs pos="50000">
                <a:schemeClr val="hlink">
                  <a:gamma/>
                  <a:shade val="46275"/>
                  <a:invGamma/>
                </a:schemeClr>
              </a:gs>
              <a:gs pos="100000">
                <a:schemeClr val="hlink"/>
              </a:gs>
            </a:gsLst>
            <a:lin ang="5400000" scaled="1"/>
          </a:gradFill>
        </p:spPr>
        <p:txBody>
          <a:bodyPr anchor="t">
            <a:spAutoFit/>
          </a:bodyPr>
          <a:lstStyle/>
          <a:p>
            <a:pPr algn="ctr" eaLnBrk="1" hangingPunct="1">
              <a:defRPr/>
            </a:pPr>
            <a:r>
              <a:rPr lang="en-US" sz="2800" b="1" dirty="0">
                <a:solidFill>
                  <a:srgbClr val="FFFFFF"/>
                </a:solidFill>
                <a:latin typeface="Arial" charset="0"/>
                <a:ea typeface="SimSun" pitchFamily="2" charset="-122"/>
                <a:cs typeface="SimSun" pitchFamily="2" charset="-122"/>
              </a:rPr>
              <a:t>Baptism </a:t>
            </a:r>
            <a:r>
              <a:rPr lang="en-US" sz="2800" b="1" dirty="0" err="1">
                <a:solidFill>
                  <a:srgbClr val="FFFFFF"/>
                </a:solidFill>
                <a:latin typeface="Arial" charset="0"/>
                <a:ea typeface="SimSun" pitchFamily="2" charset="-122"/>
                <a:cs typeface="SimSun" pitchFamily="2" charset="-122"/>
              </a:rPr>
              <a:t>v</a:t>
            </a:r>
            <a:r>
              <a:rPr lang="en-US" sz="2800" b="1" dirty="0">
                <a:solidFill>
                  <a:srgbClr val="FFFFFF"/>
                </a:solidFill>
                <a:latin typeface="Arial" charset="0"/>
                <a:ea typeface="SimSun" pitchFamily="2" charset="-122"/>
                <a:cs typeface="SimSun" pitchFamily="2" charset="-122"/>
              </a:rPr>
              <a:t>. Filling</a:t>
            </a:r>
          </a:p>
        </p:txBody>
      </p:sp>
      <p:graphicFrame>
        <p:nvGraphicFramePr>
          <p:cNvPr id="55" name="Table 54"/>
          <p:cNvGraphicFramePr>
            <a:graphicFrameLocks noGrp="1"/>
          </p:cNvGraphicFramePr>
          <p:nvPr>
            <p:extLst>
              <p:ext uri="{D42A27DB-BD31-4B8C-83A1-F6EECF244321}">
                <p14:modId xmlns:p14="http://schemas.microsoft.com/office/powerpoint/2010/main" val="1785986837"/>
              </p:ext>
            </p:extLst>
          </p:nvPr>
        </p:nvGraphicFramePr>
        <p:xfrm>
          <a:off x="0" y="549273"/>
          <a:ext cx="9144000" cy="6308724"/>
        </p:xfrm>
        <a:graphic>
          <a:graphicData uri="http://schemas.openxmlformats.org/drawingml/2006/table">
            <a:tbl>
              <a:tblPr/>
              <a:tblGrid>
                <a:gridCol w="1835696">
                  <a:extLst>
                    <a:ext uri="{9D8B030D-6E8A-4147-A177-3AD203B41FA5}">
                      <a16:colId xmlns:a16="http://schemas.microsoft.com/office/drawing/2014/main" val="20000"/>
                    </a:ext>
                  </a:extLst>
                </a:gridCol>
                <a:gridCol w="3269704">
                  <a:extLst>
                    <a:ext uri="{9D8B030D-6E8A-4147-A177-3AD203B41FA5}">
                      <a16:colId xmlns:a16="http://schemas.microsoft.com/office/drawing/2014/main" val="20001"/>
                    </a:ext>
                  </a:extLst>
                </a:gridCol>
                <a:gridCol w="4038600">
                  <a:extLst>
                    <a:ext uri="{9D8B030D-6E8A-4147-A177-3AD203B41FA5}">
                      <a16:colId xmlns:a16="http://schemas.microsoft.com/office/drawing/2014/main" val="20002"/>
                    </a:ext>
                  </a:extLst>
                </a:gridCol>
              </a:tblGrid>
              <a:tr h="1059126">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Times New Roman" charset="0"/>
                        <a:ea typeface="ＭＳ Ｐゴシック" charset="0"/>
                        <a:cs typeface="ＭＳ Ｐゴシック" charset="0"/>
                      </a:endParaRPr>
                    </a:p>
                  </a:txBody>
                  <a:tcPr marT="45715" marB="45715" anchor="ct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FFFFFF"/>
                          </a:solidFill>
                          <a:effectLst/>
                          <a:latin typeface="Arial" charset="0"/>
                          <a:ea typeface="ＭＳ Ｐゴシック" charset="0"/>
                          <a:cs typeface="Arial" charset="0"/>
                        </a:rPr>
                        <a:t>The Baptism </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FFFFFF"/>
                          </a:solidFill>
                          <a:effectLst/>
                          <a:latin typeface="Arial" charset="0"/>
                          <a:ea typeface="ＭＳ Ｐゴシック" charset="0"/>
                          <a:cs typeface="Arial" charset="0"/>
                        </a:rPr>
                        <a:t>with the Holy Spirit</a:t>
                      </a:r>
                    </a:p>
                  </a:txBody>
                  <a:tcPr marT="45715" marB="45715" anchor="ct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FFFFFF"/>
                          </a:solidFill>
                          <a:effectLst/>
                          <a:latin typeface="Arial" charset="0"/>
                          <a:ea typeface="ＭＳ Ｐゴシック" charset="0"/>
                          <a:cs typeface="Arial" charset="0"/>
                        </a:rPr>
                        <a:t>The Filling</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FFFFFF"/>
                          </a:solidFill>
                          <a:effectLst/>
                          <a:latin typeface="Arial" charset="0"/>
                          <a:ea typeface="ＭＳ Ｐゴシック" charset="0"/>
                          <a:cs typeface="Arial" charset="0"/>
                        </a:rPr>
                        <a:t>with the Holy Spirit</a:t>
                      </a:r>
                    </a:p>
                  </a:txBody>
                  <a:tcPr marT="45715" marB="45715" anchor="ct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105912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a:ln>
                            <a:noFill/>
                          </a:ln>
                          <a:solidFill>
                            <a:srgbClr val="000000"/>
                          </a:solidFill>
                          <a:effectLst/>
                          <a:latin typeface="Arial Narrow" charset="0"/>
                          <a:ea typeface="SimSun" charset="0"/>
                          <a:cs typeface="SimSun" charset="0"/>
                        </a:rPr>
                        <a:t>Frequency</a:t>
                      </a:r>
                      <a:endParaRPr kumimoji="0" lang="en-US" sz="2400" b="1" i="0" u="none" strike="noStrike" cap="none" normalizeH="0" baseline="0">
                        <a:ln>
                          <a:noFill/>
                        </a:ln>
                        <a:solidFill>
                          <a:srgbClr val="000000"/>
                        </a:solidFill>
                        <a:effectLst/>
                        <a:latin typeface="Times New Roman" charset="0"/>
                        <a:ea typeface="SimSun" charset="0"/>
                        <a:cs typeface="SimSun" charset="0"/>
                      </a:endParaRP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Not repeated (a one-time experience)</a:t>
                      </a: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Repeated (throughout one</a:t>
                      </a:r>
                      <a:r>
                        <a:rPr kumimoji="0" lang="uk-UA"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s life; compare Acts 9:17; 13:9)</a:t>
                      </a: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244061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a:ln>
                            <a:noFill/>
                          </a:ln>
                          <a:solidFill>
                            <a:srgbClr val="000000"/>
                          </a:solidFill>
                          <a:effectLst/>
                          <a:latin typeface="Arial Narrow" charset="0"/>
                          <a:ea typeface="SimSun" charset="0"/>
                          <a:cs typeface="SimSun" charset="0"/>
                        </a:rPr>
                        <a:t>Participants</a:t>
                      </a:r>
                    </a:p>
                    <a:p>
                      <a:pPr marL="0" marR="0" lvl="0" indent="0" algn="l"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rgbClr val="000000"/>
                        </a:solidFill>
                        <a:effectLst/>
                        <a:latin typeface="Times New Roman" charset="0"/>
                        <a:ea typeface="SimSun" charset="0"/>
                        <a:cs typeface="SimSun" charset="0"/>
                      </a:endParaRP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All Christians (spiritual and carnal)</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we were all baptized</a:t>
                      </a: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1 Cor. 12:13; cf. Gal. 3:2, 14; 4:6)</a:t>
                      </a: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Spiritual Christians</a:t>
                      </a: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105912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a:ln>
                            <a:noFill/>
                          </a:ln>
                          <a:solidFill>
                            <a:srgbClr val="000000"/>
                          </a:solidFill>
                          <a:effectLst/>
                          <a:latin typeface="Arial Narrow" charset="0"/>
                          <a:ea typeface="SimSun" charset="0"/>
                          <a:cs typeface="SimSun" charset="0"/>
                        </a:rPr>
                        <a:t>Permanence</a:t>
                      </a: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Eternal: cannot be undone</a:t>
                      </a: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Temporal: can be lost </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(Acts 2:4; 4:8, 31)</a:t>
                      </a: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69073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a:ln>
                            <a:noFill/>
                          </a:ln>
                          <a:solidFill>
                            <a:srgbClr val="000000"/>
                          </a:solidFill>
                          <a:effectLst/>
                          <a:latin typeface="Arial Narrow" charset="0"/>
                          <a:ea typeface="SimSun" charset="0"/>
                          <a:cs typeface="SimSun" charset="0"/>
                        </a:rPr>
                        <a:t>Prerequisites</a:t>
                      </a: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Faith in Christ</a:t>
                      </a: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err="1">
                          <a:ln>
                            <a:noFill/>
                          </a:ln>
                          <a:solidFill>
                            <a:srgbClr val="000000"/>
                          </a:solidFill>
                          <a:effectLst/>
                          <a:latin typeface="Arial" charset="0"/>
                          <a:ea typeface="ＭＳ Ｐゴシック" charset="0"/>
                          <a:cs typeface="Arial" charset="0"/>
                        </a:rPr>
                        <a:t>Yieldedness</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to Christ</a:t>
                      </a: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bl>
          </a:graphicData>
        </a:graphic>
      </p:graphicFrame>
      <p:sp>
        <p:nvSpPr>
          <p:cNvPr id="514092" name="Text Box 2"/>
          <p:cNvSpPr txBox="1">
            <a:spLocks noChangeArrowheads="1"/>
          </p:cNvSpPr>
          <p:nvPr/>
        </p:nvSpPr>
        <p:spPr bwMode="auto">
          <a:xfrm>
            <a:off x="8245476" y="-19050"/>
            <a:ext cx="898525"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sz="2000">
                <a:solidFill>
                  <a:srgbClr val="FFFFFF"/>
                </a:solidFill>
              </a:rPr>
              <a:t>161aa</a:t>
            </a:r>
          </a:p>
        </p:txBody>
      </p:sp>
    </p:spTree>
    <p:extLst>
      <p:ext uri="{BB962C8B-B14F-4D97-AF65-F5344CB8AC3E}">
        <p14:creationId xmlns:p14="http://schemas.microsoft.com/office/powerpoint/2010/main" val="4168220880"/>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4050"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endParaRPr lang="en-US">
              <a:solidFill>
                <a:srgbClr val="000000"/>
              </a:solidFill>
            </a:endParaRPr>
          </a:p>
        </p:txBody>
      </p:sp>
      <p:sp>
        <p:nvSpPr>
          <p:cNvPr id="34989" name="Rectangle 173"/>
          <p:cNvSpPr>
            <a:spLocks noGrp="1" noChangeArrowheads="1"/>
          </p:cNvSpPr>
          <p:nvPr>
            <p:ph type="title" idx="4294967295"/>
          </p:nvPr>
        </p:nvSpPr>
        <p:spPr>
          <a:xfrm>
            <a:off x="0" y="1"/>
            <a:ext cx="9144000" cy="525142"/>
          </a:xfrm>
          <a:gradFill rotWithShape="0">
            <a:gsLst>
              <a:gs pos="0">
                <a:schemeClr val="hlink"/>
              </a:gs>
              <a:gs pos="50000">
                <a:schemeClr val="hlink">
                  <a:gamma/>
                  <a:shade val="46275"/>
                  <a:invGamma/>
                </a:schemeClr>
              </a:gs>
              <a:gs pos="100000">
                <a:schemeClr val="hlink"/>
              </a:gs>
            </a:gsLst>
            <a:lin ang="5400000" scaled="1"/>
          </a:gradFill>
        </p:spPr>
        <p:txBody>
          <a:bodyPr anchor="t">
            <a:spAutoFit/>
          </a:bodyPr>
          <a:lstStyle/>
          <a:p>
            <a:pPr algn="ctr" eaLnBrk="1" hangingPunct="1">
              <a:defRPr/>
            </a:pPr>
            <a:r>
              <a:rPr lang="en-US" sz="2800" b="1" dirty="0">
                <a:solidFill>
                  <a:srgbClr val="FFFFFF"/>
                </a:solidFill>
                <a:latin typeface="Arial" charset="0"/>
                <a:ea typeface="SimSun" pitchFamily="2" charset="-122"/>
                <a:cs typeface="SimSun" pitchFamily="2" charset="-122"/>
              </a:rPr>
              <a:t>Baptism </a:t>
            </a:r>
            <a:r>
              <a:rPr lang="en-US" sz="2800" b="1" dirty="0" err="1">
                <a:solidFill>
                  <a:srgbClr val="FFFFFF"/>
                </a:solidFill>
                <a:latin typeface="Arial" charset="0"/>
                <a:ea typeface="SimSun" pitchFamily="2" charset="-122"/>
                <a:cs typeface="SimSun" pitchFamily="2" charset="-122"/>
              </a:rPr>
              <a:t>v</a:t>
            </a:r>
            <a:r>
              <a:rPr lang="en-US" sz="2800" b="1" dirty="0">
                <a:solidFill>
                  <a:srgbClr val="FFFFFF"/>
                </a:solidFill>
                <a:latin typeface="Arial" charset="0"/>
                <a:ea typeface="SimSun" pitchFamily="2" charset="-122"/>
                <a:cs typeface="SimSun" pitchFamily="2" charset="-122"/>
              </a:rPr>
              <a:t>. Filling</a:t>
            </a:r>
          </a:p>
        </p:txBody>
      </p:sp>
      <p:graphicFrame>
        <p:nvGraphicFramePr>
          <p:cNvPr id="55" name="Table 54"/>
          <p:cNvGraphicFramePr>
            <a:graphicFrameLocks noGrp="1"/>
          </p:cNvGraphicFramePr>
          <p:nvPr>
            <p:extLst>
              <p:ext uri="{D42A27DB-BD31-4B8C-83A1-F6EECF244321}">
                <p14:modId xmlns:p14="http://schemas.microsoft.com/office/powerpoint/2010/main" val="3426518408"/>
              </p:ext>
            </p:extLst>
          </p:nvPr>
        </p:nvGraphicFramePr>
        <p:xfrm>
          <a:off x="0" y="549275"/>
          <a:ext cx="9144000" cy="6308724"/>
        </p:xfrm>
        <a:graphic>
          <a:graphicData uri="http://schemas.openxmlformats.org/drawingml/2006/table">
            <a:tbl>
              <a:tblPr/>
              <a:tblGrid>
                <a:gridCol w="1835696">
                  <a:extLst>
                    <a:ext uri="{9D8B030D-6E8A-4147-A177-3AD203B41FA5}">
                      <a16:colId xmlns:a16="http://schemas.microsoft.com/office/drawing/2014/main" val="20000"/>
                    </a:ext>
                  </a:extLst>
                </a:gridCol>
                <a:gridCol w="3269704">
                  <a:extLst>
                    <a:ext uri="{9D8B030D-6E8A-4147-A177-3AD203B41FA5}">
                      <a16:colId xmlns:a16="http://schemas.microsoft.com/office/drawing/2014/main" val="20001"/>
                    </a:ext>
                  </a:extLst>
                </a:gridCol>
                <a:gridCol w="4038600">
                  <a:extLst>
                    <a:ext uri="{9D8B030D-6E8A-4147-A177-3AD203B41FA5}">
                      <a16:colId xmlns:a16="http://schemas.microsoft.com/office/drawing/2014/main" val="20002"/>
                    </a:ext>
                  </a:extLst>
                </a:gridCol>
              </a:tblGrid>
              <a:tr h="901243">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Times New Roman" charset="0"/>
                        <a:ea typeface="ＭＳ Ｐゴシック" charset="0"/>
                        <a:cs typeface="ＭＳ Ｐゴシック" charset="0"/>
                      </a:endParaRPr>
                    </a:p>
                  </a:txBody>
                  <a:tcPr marT="45715" marB="45715" anchor="ct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FFFFFF"/>
                          </a:solidFill>
                          <a:effectLst/>
                          <a:latin typeface="Arial" charset="0"/>
                          <a:ea typeface="ＭＳ Ｐゴシック" charset="0"/>
                          <a:cs typeface="Arial" charset="0"/>
                        </a:rPr>
                        <a:t>The Baptism </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FFFFFF"/>
                          </a:solidFill>
                          <a:effectLst/>
                          <a:latin typeface="Arial" charset="0"/>
                          <a:ea typeface="ＭＳ Ｐゴシック" charset="0"/>
                          <a:cs typeface="Arial" charset="0"/>
                        </a:rPr>
                        <a:t>with the Holy Spirit</a:t>
                      </a:r>
                    </a:p>
                  </a:txBody>
                  <a:tcPr marT="45715" marB="45715" anchor="ct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FFFFFF"/>
                          </a:solidFill>
                          <a:effectLst/>
                          <a:latin typeface="Arial" charset="0"/>
                          <a:ea typeface="ＭＳ Ｐゴシック" charset="0"/>
                          <a:cs typeface="Arial" charset="0"/>
                        </a:rPr>
                        <a:t>The Filling</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FFFFFF"/>
                          </a:solidFill>
                          <a:effectLst/>
                          <a:latin typeface="Arial" charset="0"/>
                          <a:ea typeface="ＭＳ Ｐゴシック" charset="0"/>
                          <a:cs typeface="Arial" charset="0"/>
                        </a:rPr>
                        <a:t>with the Holy Spirit</a:t>
                      </a:r>
                    </a:p>
                  </a:txBody>
                  <a:tcPr marT="45715" marB="45715" anchor="ct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1293093">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000000"/>
                          </a:solidFill>
                          <a:effectLst/>
                          <a:latin typeface="Arial Narrow" charset="0"/>
                          <a:ea typeface="SimSun" charset="0"/>
                          <a:cs typeface="SimSun" charset="0"/>
                        </a:rPr>
                        <a:t>OT occurrences?</a:t>
                      </a: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No: never happened before Pentecost</a:t>
                      </a: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zh-CN" sz="2000" b="1" i="0" u="none" strike="noStrike" cap="none" normalizeH="0" baseline="0">
                        <a:ln>
                          <a:noFill/>
                        </a:ln>
                        <a:solidFill>
                          <a:srgbClr val="000000"/>
                        </a:solidFill>
                        <a:effectLst/>
                        <a:latin typeface="Arial" charset="0"/>
                        <a:ea typeface="ＭＳ Ｐゴシック" charset="0"/>
                        <a:cs typeface="Arial" charset="0"/>
                      </a:endParaRP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Yes: OT believers sometimes empowered for service by the Spirit but not indwelt</a:t>
                      </a: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r h="2468643">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a:ln>
                            <a:noFill/>
                          </a:ln>
                          <a:solidFill>
                            <a:srgbClr val="000000"/>
                          </a:solidFill>
                          <a:effectLst/>
                          <a:latin typeface="Arial Narrow" charset="0"/>
                          <a:ea typeface="SimSun" charset="0"/>
                          <a:cs typeface="SimSun" charset="0"/>
                        </a:rPr>
                        <a:t>Results</a:t>
                      </a: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Position:</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Placed in the body of Christ (Church)</a:t>
                      </a: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Practice: Praise, worship, thanksgiving, submissiveness (Eph. 5:19-21); Christ like character (Gal. 5:22-23); evangelism (Acts 2:4 with 2:41; 4:31 with 5:14; 6:3 with 6:7)</a:t>
                      </a: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1057983">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a:ln>
                            <a:noFill/>
                          </a:ln>
                          <a:solidFill>
                            <a:srgbClr val="000000"/>
                          </a:solidFill>
                          <a:effectLst/>
                          <a:latin typeface="Arial Narrow" charset="0"/>
                          <a:ea typeface="SimSun" charset="0"/>
                          <a:cs typeface="SimSun" charset="0"/>
                        </a:rPr>
                        <a:t>Commanded?</a:t>
                      </a: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No</a:t>
                      </a: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Yes</a:t>
                      </a: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7"/>
                  </a:ext>
                </a:extLst>
              </a:tr>
              <a:tr h="587762">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000000"/>
                          </a:solidFill>
                          <a:effectLst/>
                          <a:latin typeface="Arial Narrow" charset="0"/>
                          <a:ea typeface="SimSun" charset="0"/>
                          <a:cs typeface="SimSun" charset="0"/>
                        </a:rPr>
                        <a:t>Sought?</a:t>
                      </a: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No (Acts 11:15-16)</a:t>
                      </a: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Yes</a:t>
                      </a: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bl>
          </a:graphicData>
        </a:graphic>
      </p:graphicFrame>
      <p:sp>
        <p:nvSpPr>
          <p:cNvPr id="514092" name="Text Box 2"/>
          <p:cNvSpPr txBox="1">
            <a:spLocks noChangeArrowheads="1"/>
          </p:cNvSpPr>
          <p:nvPr/>
        </p:nvSpPr>
        <p:spPr bwMode="auto">
          <a:xfrm>
            <a:off x="8245476" y="-19050"/>
            <a:ext cx="898525"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sz="2000">
                <a:solidFill>
                  <a:srgbClr val="FFFFFF"/>
                </a:solidFill>
              </a:rPr>
              <a:t>161aa</a:t>
            </a:r>
          </a:p>
        </p:txBody>
      </p:sp>
    </p:spTree>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242" name="Group 1026"/>
          <p:cNvGraphicFramePr>
            <a:graphicFrameLocks noGrp="1"/>
          </p:cNvGraphicFramePr>
          <p:nvPr>
            <p:extLst>
              <p:ext uri="{D42A27DB-BD31-4B8C-83A1-F6EECF244321}">
                <p14:modId xmlns:p14="http://schemas.microsoft.com/office/powerpoint/2010/main" val="2276480058"/>
              </p:ext>
            </p:extLst>
          </p:nvPr>
        </p:nvGraphicFramePr>
        <p:xfrm>
          <a:off x="76201" y="1625600"/>
          <a:ext cx="8991600" cy="5175250"/>
        </p:xfrm>
        <a:graphic>
          <a:graphicData uri="http://schemas.openxmlformats.org/drawingml/2006/table">
            <a:tbl>
              <a:tblPr/>
              <a:tblGrid>
                <a:gridCol w="4495800">
                  <a:extLst>
                    <a:ext uri="{9D8B030D-6E8A-4147-A177-3AD203B41FA5}">
                      <a16:colId xmlns:a16="http://schemas.microsoft.com/office/drawing/2014/main" val="20000"/>
                    </a:ext>
                  </a:extLst>
                </a:gridCol>
                <a:gridCol w="4495800">
                  <a:extLst>
                    <a:ext uri="{9D8B030D-6E8A-4147-A177-3AD203B41FA5}">
                      <a16:colId xmlns:a16="http://schemas.microsoft.com/office/drawing/2014/main" val="20001"/>
                    </a:ext>
                  </a:extLst>
                </a:gridCol>
              </a:tblGrid>
              <a:tr h="1023324">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sz="5400" b="1" i="0" u="none" strike="noStrike" cap="none" normalizeH="0" baseline="0">
                          <a:ln>
                            <a:noFill/>
                          </a:ln>
                          <a:solidFill>
                            <a:schemeClr val="bg1"/>
                          </a:solidFill>
                          <a:effectLst/>
                          <a:latin typeface="Arial"/>
                          <a:ea typeface="ＭＳ Ｐゴシック" pitchFamily="34" charset="-128"/>
                          <a:cs typeface="Arial"/>
                        </a:rPr>
                        <a:t>Speaking</a:t>
                      </a: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5400" b="1" i="0" u="none" strike="noStrike" cap="none" normalizeH="0" baseline="0" dirty="0">
                          <a:ln>
                            <a:noFill/>
                          </a:ln>
                          <a:solidFill>
                            <a:schemeClr val="bg1"/>
                          </a:solidFill>
                          <a:effectLst/>
                          <a:latin typeface="Arial"/>
                          <a:ea typeface="ＭＳ Ｐゴシック" pitchFamily="34" charset="-128"/>
                          <a:cs typeface="Arial"/>
                        </a:rPr>
                        <a:t>Serving</a:t>
                      </a: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826122">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sz="4400" b="1" i="0" u="none" strike="noStrike" cap="none" normalizeH="0" baseline="0" dirty="0">
                          <a:ln>
                            <a:noFill/>
                          </a:ln>
                          <a:solidFill>
                            <a:schemeClr val="bg1"/>
                          </a:solidFill>
                          <a:effectLst/>
                          <a:latin typeface="Arial"/>
                          <a:ea typeface="ＭＳ Ｐゴシック" pitchFamily="34" charset="-128"/>
                          <a:cs typeface="Arial"/>
                        </a:rPr>
                        <a:t>Teaching</a:t>
                      </a: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4400" b="1" i="0" u="none" strike="noStrike" cap="none" normalizeH="0" baseline="0" dirty="0">
                          <a:ln>
                            <a:noFill/>
                          </a:ln>
                          <a:solidFill>
                            <a:schemeClr val="bg1"/>
                          </a:solidFill>
                          <a:effectLst/>
                          <a:latin typeface="Arial"/>
                          <a:ea typeface="ＭＳ Ｐゴシック" pitchFamily="34" charset="-128"/>
                          <a:cs typeface="Arial"/>
                        </a:rPr>
                        <a:t>Administering</a:t>
                      </a: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1"/>
                  </a:ext>
                </a:extLst>
              </a:tr>
              <a:tr h="824344">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sz="4400" b="1" i="0" u="none" strike="noStrike" cap="none" normalizeH="0" baseline="0">
                          <a:ln>
                            <a:noFill/>
                          </a:ln>
                          <a:solidFill>
                            <a:schemeClr val="bg1"/>
                          </a:solidFill>
                          <a:effectLst/>
                          <a:latin typeface="Arial"/>
                          <a:ea typeface="ＭＳ Ｐゴシック" pitchFamily="34" charset="-128"/>
                          <a:cs typeface="Arial"/>
                        </a:rPr>
                        <a:t>Evangelism</a:t>
                      </a: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4400" b="1" i="0" u="none" strike="noStrike" cap="none" normalizeH="0" baseline="0">
                          <a:ln>
                            <a:noFill/>
                          </a:ln>
                          <a:solidFill>
                            <a:schemeClr val="bg1"/>
                          </a:solidFill>
                          <a:effectLst/>
                          <a:latin typeface="Arial"/>
                          <a:ea typeface="ＭＳ Ｐゴシック" pitchFamily="34" charset="-128"/>
                          <a:cs typeface="Arial"/>
                        </a:rPr>
                        <a:t>Faith</a:t>
                      </a: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2"/>
                  </a:ext>
                </a:extLst>
              </a:tr>
              <a:tr h="850994">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sz="4400" b="1" i="0" u="none" strike="noStrike" cap="none" normalizeH="0" baseline="0">
                          <a:ln>
                            <a:noFill/>
                          </a:ln>
                          <a:solidFill>
                            <a:schemeClr val="bg1"/>
                          </a:solidFill>
                          <a:effectLst/>
                          <a:latin typeface="Arial"/>
                          <a:ea typeface="ＭＳ Ｐゴシック" pitchFamily="34" charset="-128"/>
                          <a:cs typeface="Arial"/>
                        </a:rPr>
                        <a:t>Pastor-Teacher</a:t>
                      </a: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4400" b="1" i="0" u="none" strike="noStrike" cap="none" normalizeH="0" baseline="0" dirty="0">
                          <a:ln>
                            <a:noFill/>
                          </a:ln>
                          <a:solidFill>
                            <a:schemeClr val="bg1"/>
                          </a:solidFill>
                          <a:effectLst/>
                          <a:latin typeface="Arial"/>
                          <a:ea typeface="ＭＳ Ｐゴシック" pitchFamily="34" charset="-128"/>
                          <a:cs typeface="Arial"/>
                        </a:rPr>
                        <a:t>Giving</a:t>
                      </a: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3"/>
                  </a:ext>
                </a:extLst>
              </a:tr>
              <a:tr h="826122">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sz="4400" b="1" i="0" u="none" strike="noStrike" cap="none" normalizeH="0" baseline="0">
                          <a:ln>
                            <a:noFill/>
                          </a:ln>
                          <a:solidFill>
                            <a:schemeClr val="bg1"/>
                          </a:solidFill>
                          <a:effectLst/>
                          <a:latin typeface="Arial"/>
                          <a:ea typeface="ＭＳ Ｐゴシック" pitchFamily="34" charset="-128"/>
                          <a:cs typeface="Arial"/>
                        </a:rPr>
                        <a:t>Encouraging</a:t>
                      </a: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4400" b="1" i="0" u="none" strike="noStrike" cap="none" normalizeH="0" baseline="0">
                          <a:ln>
                            <a:noFill/>
                          </a:ln>
                          <a:solidFill>
                            <a:schemeClr val="bg1"/>
                          </a:solidFill>
                          <a:effectLst/>
                          <a:latin typeface="Arial"/>
                          <a:ea typeface="ＭＳ Ｐゴシック" pitchFamily="34" charset="-128"/>
                          <a:cs typeface="Arial"/>
                        </a:rPr>
                        <a:t>Service</a:t>
                      </a: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4"/>
                  </a:ext>
                </a:extLst>
              </a:tr>
              <a:tr h="824344">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4400" b="1" i="0" u="none" strike="noStrike" cap="none" normalizeH="0" baseline="0">
                        <a:ln>
                          <a:noFill/>
                        </a:ln>
                        <a:solidFill>
                          <a:schemeClr val="bg1"/>
                        </a:solidFill>
                        <a:effectLst/>
                        <a:latin typeface="Arial"/>
                        <a:ea typeface="ＭＳ Ｐゴシック" pitchFamily="34" charset="-128"/>
                        <a:cs typeface="Arial"/>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4400" b="1" i="0" u="none" strike="noStrike" cap="none" normalizeH="0" baseline="0" dirty="0">
                          <a:ln>
                            <a:noFill/>
                          </a:ln>
                          <a:solidFill>
                            <a:schemeClr val="bg1"/>
                          </a:solidFill>
                          <a:effectLst/>
                          <a:latin typeface="Arial"/>
                          <a:ea typeface="ＭＳ Ｐゴシック" pitchFamily="34" charset="-128"/>
                          <a:cs typeface="Arial"/>
                        </a:rPr>
                        <a:t>Mercy</a:t>
                      </a: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5"/>
                  </a:ext>
                </a:extLst>
              </a:tr>
            </a:tbl>
          </a:graphicData>
        </a:graphic>
      </p:graphicFrame>
      <p:sp>
        <p:nvSpPr>
          <p:cNvPr id="531481" name="Rectangle 1050"/>
          <p:cNvSpPr>
            <a:spLocks noChangeArrowheads="1"/>
          </p:cNvSpPr>
          <p:nvPr/>
        </p:nvSpPr>
        <p:spPr bwMode="auto">
          <a:xfrm>
            <a:off x="8028384" y="-27384"/>
            <a:ext cx="1074134" cy="4616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p>
            <a:pPr algn="l" eaLnBrk="0" hangingPunct="0"/>
            <a:r>
              <a:rPr lang="en-US" dirty="0">
                <a:solidFill>
                  <a:srgbClr val="FFFFFF"/>
                </a:solidFill>
                <a:latin typeface="Arial"/>
                <a:cs typeface="Arial"/>
              </a:rPr>
              <a:t>155dd</a:t>
            </a:r>
          </a:p>
        </p:txBody>
      </p:sp>
      <p:sp>
        <p:nvSpPr>
          <p:cNvPr id="531482" name="Rectangle 1053"/>
          <p:cNvSpPr>
            <a:spLocks noChangeArrowheads="1"/>
          </p:cNvSpPr>
          <p:nvPr/>
        </p:nvSpPr>
        <p:spPr bwMode="auto">
          <a:xfrm>
            <a:off x="4495801" y="1600200"/>
            <a:ext cx="152400" cy="5257800"/>
          </a:xfrm>
          <a:prstGeom prst="rect">
            <a:avLst/>
          </a:prstGeom>
          <a:solidFill>
            <a:srgbClr val="000000"/>
          </a:solidFill>
          <a:ln w="9525">
            <a:solidFill>
              <a:schemeClr val="tx1"/>
            </a:solidFill>
            <a:miter lim="800000"/>
            <a:headEnd/>
            <a:tailEnd/>
          </a:ln>
        </p:spPr>
        <p:txBody>
          <a:bodyPr wrap="none" lIns="91416" tIns="45709" rIns="91416" bIns="45709" anchor="ctr"/>
          <a:lstStyle/>
          <a:p>
            <a:pPr algn="l" eaLnBrk="0" hangingPunct="0"/>
            <a:endParaRPr lang="en-US" b="0">
              <a:solidFill>
                <a:srgbClr val="000000"/>
              </a:solidFill>
              <a:latin typeface="Arial"/>
              <a:cs typeface="Arial"/>
            </a:endParaRPr>
          </a:p>
        </p:txBody>
      </p:sp>
      <p:sp>
        <p:nvSpPr>
          <p:cNvPr id="34" name="Title 33"/>
          <p:cNvSpPr>
            <a:spLocks noGrp="1"/>
          </p:cNvSpPr>
          <p:nvPr>
            <p:ph type="title" idx="4294967295"/>
          </p:nvPr>
        </p:nvSpPr>
        <p:spPr>
          <a:xfrm>
            <a:off x="323528" y="261392"/>
            <a:ext cx="8223448" cy="1295400"/>
          </a:xfrm>
        </p:spPr>
        <p:txBody>
          <a:bodyPr/>
          <a:lstStyle/>
          <a:p>
            <a:pPr eaLnBrk="1" hangingPunct="1">
              <a:defRPr/>
            </a:pPr>
            <a:r>
              <a:rPr lang="en-US" sz="3600" b="1" dirty="0">
                <a:solidFill>
                  <a:schemeClr val="bg1"/>
                </a:solidFill>
                <a:ea typeface="ＭＳ Ｐゴシック" pitchFamily="34" charset="-128"/>
              </a:rPr>
              <a:t>II. It takes the serving gifts for the church to </a:t>
            </a:r>
            <a:r>
              <a:rPr lang="en-US" sz="3600" b="1" dirty="0">
                <a:solidFill>
                  <a:srgbClr val="FFFF00"/>
                </a:solidFill>
                <a:ea typeface="ＭＳ Ｐゴシック" pitchFamily="34" charset="-128"/>
              </a:rPr>
              <a:t>function</a:t>
            </a:r>
            <a:r>
              <a:rPr lang="en-US" sz="3600" b="1" dirty="0">
                <a:solidFill>
                  <a:schemeClr val="bg1"/>
                </a:solidFill>
                <a:ea typeface="ＭＳ Ｐゴシック" pitchFamily="34" charset="-128"/>
              </a:rPr>
              <a:t> (12:14-20)</a:t>
            </a:r>
            <a:endParaRPr lang="en-US" sz="4000" dirty="0">
              <a:solidFill>
                <a:schemeClr val="bg1"/>
              </a:solidFill>
            </a:endParaRPr>
          </a:p>
        </p:txBody>
      </p:sp>
      <p:sp>
        <p:nvSpPr>
          <p:cNvPr id="531484" name="Rectangle 28"/>
          <p:cNvSpPr>
            <a:spLocks noChangeArrowheads="1"/>
          </p:cNvSpPr>
          <p:nvPr/>
        </p:nvSpPr>
        <p:spPr bwMode="auto">
          <a:xfrm>
            <a:off x="-5257800" y="1066801"/>
            <a:ext cx="4800600" cy="5410200"/>
          </a:xfrm>
          <a:prstGeom prst="rect">
            <a:avLst/>
          </a:prstGeom>
          <a:solidFill>
            <a:schemeClr val="tx2"/>
          </a:solidFill>
          <a:ln w="9525">
            <a:solidFill>
              <a:schemeClr val="tx1"/>
            </a:solidFill>
            <a:miter lim="800000"/>
            <a:headEnd/>
            <a:tailEnd/>
          </a:ln>
        </p:spPr>
        <p:txBody>
          <a:bodyPr wrap="none" lIns="91416" tIns="45709" rIns="91416" bIns="45709" anchor="ctr"/>
          <a:lstStyle/>
          <a:p>
            <a:pPr algn="l" eaLnBrk="0" hangingPunct="0"/>
            <a:endParaRPr lang="en-US" b="0">
              <a:solidFill>
                <a:srgbClr val="000000"/>
              </a:solidFill>
              <a:latin typeface="Arial"/>
              <a:cs typeface="Arial"/>
            </a:endParaRPr>
          </a:p>
        </p:txBody>
      </p:sp>
    </p:spTree>
    <p:extLst>
      <p:ext uri="{BB962C8B-B14F-4D97-AF65-F5344CB8AC3E}">
        <p14:creationId xmlns:p14="http://schemas.microsoft.com/office/powerpoint/2010/main" val="1689666875"/>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3506" name="Picture 5" descr="body_of_Christ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62200" y="1771650"/>
            <a:ext cx="6781800" cy="5086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 name="Title 33"/>
          <p:cNvSpPr>
            <a:spLocks noGrp="1"/>
          </p:cNvSpPr>
          <p:nvPr>
            <p:ph type="title" idx="4294967295"/>
          </p:nvPr>
        </p:nvSpPr>
        <p:spPr>
          <a:xfrm>
            <a:off x="685800" y="381001"/>
            <a:ext cx="7772400" cy="1295400"/>
          </a:xfrm>
        </p:spPr>
        <p:txBody>
          <a:bodyPr/>
          <a:lstStyle/>
          <a:p>
            <a:pPr eaLnBrk="1" hangingPunct="1">
              <a:defRPr/>
            </a:pPr>
            <a:r>
              <a:rPr lang="en-US" sz="3600" b="1" dirty="0">
                <a:solidFill>
                  <a:schemeClr val="bg1"/>
                </a:solidFill>
                <a:latin typeface="Arial" charset="0"/>
                <a:ea typeface="ＭＳ Ｐゴシック" pitchFamily="34" charset="-128"/>
              </a:rPr>
              <a:t>A.  The church has many people with different gifts (12:14)</a:t>
            </a:r>
            <a:endParaRPr lang="en-US" sz="4000" dirty="0">
              <a:solidFill>
                <a:schemeClr val="bg1"/>
              </a:solidFill>
              <a:latin typeface="+mj-lt"/>
              <a:cs typeface="+mj-cs"/>
            </a:endParaRPr>
          </a:p>
        </p:txBody>
      </p:sp>
      <p:sp>
        <p:nvSpPr>
          <p:cNvPr id="2" name="Title 33">
            <a:extLst>
              <a:ext uri="{FF2B5EF4-FFF2-40B4-BE49-F238E27FC236}">
                <a16:creationId xmlns:a16="http://schemas.microsoft.com/office/drawing/2014/main" id="{288ABD8E-6BF7-CDE6-9B6D-7DBF47B7744A}"/>
              </a:ext>
            </a:extLst>
          </p:cNvPr>
          <p:cNvSpPr txBox="1">
            <a:spLocks/>
          </p:cNvSpPr>
          <p:nvPr/>
        </p:nvSpPr>
        <p:spPr bwMode="auto">
          <a:xfrm>
            <a:off x="1547664" y="5034848"/>
            <a:ext cx="3600400" cy="1440160"/>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32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Many members,</a:t>
            </a:r>
            <a:br>
              <a:rPr kumimoji="0" lang="en-US" sz="32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en-US" sz="32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one body.</a:t>
            </a:r>
            <a:endParaRPr kumimoji="0" lang="en-US" sz="3600" b="0"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2486200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A750E11-0B29-0E98-3E21-103B103F23F2}"/>
              </a:ext>
            </a:extLst>
          </p:cNvPr>
          <p:cNvSpPr>
            <a:spLocks noGrp="1"/>
          </p:cNvSpPr>
          <p:nvPr>
            <p:ph type="title"/>
          </p:nvPr>
        </p:nvSpPr>
        <p:spPr>
          <a:xfrm>
            <a:off x="0" y="1"/>
            <a:ext cx="9144000" cy="908720"/>
          </a:xfrm>
        </p:spPr>
        <p:txBody>
          <a:bodyPr/>
          <a:lstStyle/>
          <a:p>
            <a:r>
              <a:rPr lang="en-US" b="1"/>
              <a:t>From Egypt to Canaan</a:t>
            </a:r>
          </a:p>
        </p:txBody>
      </p:sp>
      <p:graphicFrame>
        <p:nvGraphicFramePr>
          <p:cNvPr id="3" name="Table 2">
            <a:extLst>
              <a:ext uri="{FF2B5EF4-FFF2-40B4-BE49-F238E27FC236}">
                <a16:creationId xmlns:a16="http://schemas.microsoft.com/office/drawing/2014/main" id="{B3AA16F5-C2B0-37BE-661C-F856680E4ACE}"/>
              </a:ext>
            </a:extLst>
          </p:cNvPr>
          <p:cNvGraphicFramePr>
            <a:graphicFrameLocks noGrp="1"/>
          </p:cNvGraphicFramePr>
          <p:nvPr/>
        </p:nvGraphicFramePr>
        <p:xfrm>
          <a:off x="0" y="1052736"/>
          <a:ext cx="9144000" cy="5373095"/>
        </p:xfrm>
        <a:graphic>
          <a:graphicData uri="http://schemas.openxmlformats.org/drawingml/2006/table">
            <a:tbl>
              <a:tblPr firstRow="1" firstCol="1" bandRow="1">
                <a:tableStyleId>{5C22544A-7EE6-4342-B048-85BDC9FD1C3A}</a:tableStyleId>
              </a:tblPr>
              <a:tblGrid>
                <a:gridCol w="2196180">
                  <a:extLst>
                    <a:ext uri="{9D8B030D-6E8A-4147-A177-3AD203B41FA5}">
                      <a16:colId xmlns:a16="http://schemas.microsoft.com/office/drawing/2014/main" val="1754470802"/>
                    </a:ext>
                  </a:extLst>
                </a:gridCol>
                <a:gridCol w="2371604">
                  <a:extLst>
                    <a:ext uri="{9D8B030D-6E8A-4147-A177-3AD203B41FA5}">
                      <a16:colId xmlns:a16="http://schemas.microsoft.com/office/drawing/2014/main" val="2338862897"/>
                    </a:ext>
                  </a:extLst>
                </a:gridCol>
                <a:gridCol w="2128708">
                  <a:extLst>
                    <a:ext uri="{9D8B030D-6E8A-4147-A177-3AD203B41FA5}">
                      <a16:colId xmlns:a16="http://schemas.microsoft.com/office/drawing/2014/main" val="555221966"/>
                    </a:ext>
                  </a:extLst>
                </a:gridCol>
                <a:gridCol w="2447508">
                  <a:extLst>
                    <a:ext uri="{9D8B030D-6E8A-4147-A177-3AD203B41FA5}">
                      <a16:colId xmlns:a16="http://schemas.microsoft.com/office/drawing/2014/main" val="682183013"/>
                    </a:ext>
                  </a:extLst>
                </a:gridCol>
              </a:tblGrid>
              <a:tr h="979898">
                <a:tc>
                  <a:txBody>
                    <a:bodyPr/>
                    <a:lstStyle/>
                    <a:p>
                      <a:pPr marL="0" marR="0" algn="ctr">
                        <a:lnSpc>
                          <a:spcPct val="95000"/>
                        </a:lnSpc>
                        <a:spcBef>
                          <a:spcPts val="290"/>
                        </a:spcBef>
                        <a:buNone/>
                      </a:pPr>
                      <a:r>
                        <a:rPr lang="en-US" sz="2400" b="1" kern="100">
                          <a:effectLst/>
                        </a:rPr>
                        <a:t>Natural </a:t>
                      </a:r>
                      <a:br>
                        <a:rPr lang="en-US" sz="2400" b="1" kern="100">
                          <a:effectLst/>
                        </a:rPr>
                      </a:br>
                      <a:r>
                        <a:rPr lang="en-US" sz="2400" b="1" kern="100">
                          <a:effectLst/>
                        </a:rPr>
                        <a:t>Man</a:t>
                      </a:r>
                      <a:endParaRPr lang="en-US" sz="3200" b="1" kern="100">
                        <a:effectLst/>
                        <a:latin typeface="Times New Roman" panose="02020603050405020304" pitchFamily="18" charset="0"/>
                        <a:ea typeface="Times New Roman" panose="02020603050405020304" pitchFamily="18" charset="0"/>
                      </a:endParaRPr>
                    </a:p>
                  </a:txBody>
                  <a:tcPr marL="68580" marR="68580" marT="0" marB="0" anchor="ctr"/>
                </a:tc>
                <a:tc>
                  <a:txBody>
                    <a:bodyPr/>
                    <a:lstStyle/>
                    <a:p>
                      <a:pPr marL="0" marR="0" algn="ctr">
                        <a:lnSpc>
                          <a:spcPct val="95000"/>
                        </a:lnSpc>
                        <a:spcBef>
                          <a:spcPts val="290"/>
                        </a:spcBef>
                        <a:buNone/>
                      </a:pPr>
                      <a:r>
                        <a:rPr lang="en-US" sz="2400" b="1" kern="100">
                          <a:effectLst/>
                        </a:rPr>
                        <a:t>Carnal Christian</a:t>
                      </a:r>
                      <a:endParaRPr lang="en-US" sz="3200" b="1" kern="100">
                        <a:effectLst/>
                        <a:latin typeface="Times New Roman" panose="02020603050405020304" pitchFamily="18" charset="0"/>
                        <a:ea typeface="Times New Roman" panose="02020603050405020304" pitchFamily="18" charset="0"/>
                      </a:endParaRPr>
                    </a:p>
                  </a:txBody>
                  <a:tcPr marL="68580" marR="68580" marT="0" marB="0" anchor="ctr"/>
                </a:tc>
                <a:tc>
                  <a:txBody>
                    <a:bodyPr/>
                    <a:lstStyle/>
                    <a:p>
                      <a:pPr marL="0" marR="3175" algn="ctr">
                        <a:lnSpc>
                          <a:spcPct val="95000"/>
                        </a:lnSpc>
                        <a:spcBef>
                          <a:spcPts val="290"/>
                        </a:spcBef>
                        <a:buNone/>
                      </a:pPr>
                      <a:r>
                        <a:rPr lang="en-US" sz="2400" b="1" kern="100">
                          <a:effectLst/>
                        </a:rPr>
                        <a:t>Spiritual Christian</a:t>
                      </a:r>
                      <a:endParaRPr lang="en-US" sz="3200" b="1" kern="100">
                        <a:effectLst/>
                        <a:latin typeface="Times New Roman" panose="02020603050405020304" pitchFamily="18" charset="0"/>
                        <a:ea typeface="Times New Roman" panose="02020603050405020304" pitchFamily="18" charset="0"/>
                      </a:endParaRPr>
                    </a:p>
                  </a:txBody>
                  <a:tcPr marL="68580" marR="68580" marT="0" marB="0" anchor="ctr"/>
                </a:tc>
                <a:tc>
                  <a:txBody>
                    <a:bodyPr/>
                    <a:lstStyle/>
                    <a:p>
                      <a:pPr marL="0" marR="0" algn="ctr">
                        <a:lnSpc>
                          <a:spcPct val="95000"/>
                        </a:lnSpc>
                        <a:spcBef>
                          <a:spcPts val="290"/>
                        </a:spcBef>
                        <a:buNone/>
                      </a:pPr>
                      <a:r>
                        <a:rPr lang="en-US" sz="2400" b="1" kern="100">
                          <a:effectLst/>
                        </a:rPr>
                        <a:t>Rewarded </a:t>
                      </a:r>
                      <a:r>
                        <a:rPr lang="en-US" sz="2400" b="1" kern="100">
                          <a:solidFill>
                            <a:schemeClr val="lt1"/>
                          </a:solidFill>
                          <a:effectLst/>
                          <a:latin typeface="+mn-lt"/>
                          <a:ea typeface="+mn-ea"/>
                          <a:cs typeface="+mn-cs"/>
                        </a:rPr>
                        <a:t>Christian</a:t>
                      </a:r>
                    </a:p>
                  </a:txBody>
                  <a:tcPr marL="68580" marR="68580" marT="0" marB="0" anchor="ctr"/>
                </a:tc>
                <a:extLst>
                  <a:ext uri="{0D108BD9-81ED-4DB2-BD59-A6C34878D82A}">
                    <a16:rowId xmlns:a16="http://schemas.microsoft.com/office/drawing/2014/main" val="2409196208"/>
                  </a:ext>
                </a:extLst>
              </a:tr>
              <a:tr h="1108334">
                <a:tc>
                  <a:txBody>
                    <a:bodyPr/>
                    <a:lstStyle/>
                    <a:p>
                      <a:pPr marL="0" marR="0" algn="ctr" defTabSz="457177" rtl="0" eaLnBrk="1" latinLnBrk="0" hangingPunct="1">
                        <a:lnSpc>
                          <a:spcPct val="95000"/>
                        </a:lnSpc>
                        <a:spcBef>
                          <a:spcPts val="290"/>
                        </a:spcBef>
                        <a:buNone/>
                      </a:pPr>
                      <a:r>
                        <a:rPr lang="en-US" sz="2400" b="1" kern="100">
                          <a:solidFill>
                            <a:schemeClr val="bg1"/>
                          </a:solidFill>
                          <a:effectLst/>
                          <a:latin typeface="+mn-lt"/>
                          <a:ea typeface="+mn-ea"/>
                          <a:cs typeface="+mn-cs"/>
                        </a:rPr>
                        <a:t>In </a:t>
                      </a:r>
                      <a:br>
                        <a:rPr lang="en-US" sz="2400" b="1" kern="100">
                          <a:solidFill>
                            <a:schemeClr val="bg1"/>
                          </a:solidFill>
                          <a:effectLst/>
                          <a:latin typeface="+mn-lt"/>
                          <a:ea typeface="+mn-ea"/>
                          <a:cs typeface="+mn-cs"/>
                        </a:rPr>
                      </a:br>
                      <a:r>
                        <a:rPr lang="en-US" sz="2400" b="1" kern="100">
                          <a:solidFill>
                            <a:schemeClr val="bg1"/>
                          </a:solidFill>
                          <a:effectLst/>
                          <a:latin typeface="+mn-lt"/>
                          <a:ea typeface="+mn-ea"/>
                          <a:cs typeface="+mn-cs"/>
                        </a:rPr>
                        <a:t>Egypt</a:t>
                      </a:r>
                    </a:p>
                  </a:txBody>
                  <a:tcPr marL="68580" marR="68580" marT="0" marB="0" anchor="ctr">
                    <a:solidFill>
                      <a:schemeClr val="accent5"/>
                    </a:solidFill>
                  </a:tcPr>
                </a:tc>
                <a:tc>
                  <a:txBody>
                    <a:bodyPr/>
                    <a:lstStyle/>
                    <a:p>
                      <a:pPr marL="0" marR="0" algn="ctr" defTabSz="457177" rtl="0" eaLnBrk="1" latinLnBrk="0" hangingPunct="1">
                        <a:lnSpc>
                          <a:spcPct val="95000"/>
                        </a:lnSpc>
                        <a:spcBef>
                          <a:spcPts val="290"/>
                        </a:spcBef>
                        <a:buNone/>
                      </a:pPr>
                      <a:r>
                        <a:rPr lang="en-US" sz="2400" b="1" kern="100">
                          <a:solidFill>
                            <a:schemeClr val="bg1"/>
                          </a:solidFill>
                          <a:effectLst/>
                          <a:latin typeface="+mn-lt"/>
                          <a:ea typeface="+mn-ea"/>
                          <a:cs typeface="+mn-cs"/>
                        </a:rPr>
                        <a:t>In the Wilderness</a:t>
                      </a:r>
                    </a:p>
                  </a:txBody>
                  <a:tcPr marL="68580" marR="68580" marT="0" marB="0" anchor="ctr">
                    <a:solidFill>
                      <a:schemeClr val="accent5"/>
                    </a:solidFill>
                  </a:tcPr>
                </a:tc>
                <a:tc>
                  <a:txBody>
                    <a:bodyPr/>
                    <a:lstStyle/>
                    <a:p>
                      <a:pPr marL="0" marR="0" algn="ctr" defTabSz="457177" rtl="0" eaLnBrk="1" latinLnBrk="0" hangingPunct="1">
                        <a:lnSpc>
                          <a:spcPct val="95000"/>
                        </a:lnSpc>
                        <a:spcBef>
                          <a:spcPts val="290"/>
                        </a:spcBef>
                        <a:buNone/>
                      </a:pPr>
                      <a:r>
                        <a:rPr lang="en-US" sz="2400" b="1" kern="100">
                          <a:solidFill>
                            <a:schemeClr val="bg1"/>
                          </a:solidFill>
                          <a:effectLst/>
                          <a:latin typeface="+mn-lt"/>
                          <a:ea typeface="+mn-ea"/>
                          <a:cs typeface="+mn-cs"/>
                        </a:rPr>
                        <a:t>Crossing the Jordan</a:t>
                      </a:r>
                    </a:p>
                  </a:txBody>
                  <a:tcPr marL="68580" marR="68580" marT="0" marB="0" anchor="ctr">
                    <a:solidFill>
                      <a:schemeClr val="accent5"/>
                    </a:solidFill>
                  </a:tcPr>
                </a:tc>
                <a:tc>
                  <a:txBody>
                    <a:bodyPr/>
                    <a:lstStyle/>
                    <a:p>
                      <a:pPr marL="0" marR="0" algn="ctr" defTabSz="457177" rtl="0" eaLnBrk="1" latinLnBrk="0" hangingPunct="1">
                        <a:lnSpc>
                          <a:spcPct val="95000"/>
                        </a:lnSpc>
                        <a:spcBef>
                          <a:spcPts val="290"/>
                        </a:spcBef>
                        <a:buNone/>
                      </a:pPr>
                      <a:r>
                        <a:rPr lang="en-US" sz="2400" b="1" kern="100">
                          <a:solidFill>
                            <a:schemeClr val="bg1"/>
                          </a:solidFill>
                          <a:effectLst/>
                          <a:latin typeface="+mn-lt"/>
                          <a:ea typeface="+mn-ea"/>
                          <a:cs typeface="+mn-cs"/>
                        </a:rPr>
                        <a:t>Entering </a:t>
                      </a:r>
                      <a:br>
                        <a:rPr lang="en-US" sz="2400" b="1" kern="100">
                          <a:solidFill>
                            <a:schemeClr val="bg1"/>
                          </a:solidFill>
                          <a:effectLst/>
                          <a:latin typeface="+mn-lt"/>
                          <a:ea typeface="+mn-ea"/>
                          <a:cs typeface="+mn-cs"/>
                        </a:rPr>
                      </a:br>
                      <a:r>
                        <a:rPr lang="en-US" sz="2400" b="1" kern="100">
                          <a:solidFill>
                            <a:schemeClr val="bg1"/>
                          </a:solidFill>
                          <a:effectLst/>
                          <a:latin typeface="+mn-lt"/>
                          <a:ea typeface="+mn-ea"/>
                          <a:cs typeface="+mn-cs"/>
                        </a:rPr>
                        <a:t>Rest</a:t>
                      </a:r>
                    </a:p>
                  </a:txBody>
                  <a:tcPr marL="68580" marR="68580" marT="0" marB="0" anchor="ctr">
                    <a:solidFill>
                      <a:schemeClr val="accent5"/>
                    </a:solidFill>
                  </a:tcPr>
                </a:tc>
                <a:extLst>
                  <a:ext uri="{0D108BD9-81ED-4DB2-BD59-A6C34878D82A}">
                    <a16:rowId xmlns:a16="http://schemas.microsoft.com/office/drawing/2014/main" val="1931598700"/>
                  </a:ext>
                </a:extLst>
              </a:tr>
              <a:tr h="822787">
                <a:tc>
                  <a:txBody>
                    <a:bodyPr/>
                    <a:lstStyle/>
                    <a:p>
                      <a:pPr marL="0" marR="0" algn="ctr">
                        <a:lnSpc>
                          <a:spcPct val="95000"/>
                        </a:lnSpc>
                        <a:spcBef>
                          <a:spcPts val="290"/>
                        </a:spcBef>
                        <a:buNone/>
                      </a:pPr>
                      <a:r>
                        <a:rPr lang="en-US" sz="1800" b="1" kern="100">
                          <a:solidFill>
                            <a:schemeClr val="bg1"/>
                          </a:solidFill>
                          <a:effectLst/>
                        </a:rPr>
                        <a:t>Ex. 1—Ex. 11</a:t>
                      </a:r>
                      <a:endParaRPr lang="en-US" sz="3200" b="1" kern="100">
                        <a:solidFill>
                          <a:schemeClr val="bg1"/>
                        </a:solidFill>
                        <a:effectLst/>
                        <a:latin typeface="Times New Roman" panose="02020603050405020304" pitchFamily="18" charset="0"/>
                        <a:ea typeface="Times New Roman" panose="02020603050405020304" pitchFamily="18" charset="0"/>
                      </a:endParaRPr>
                    </a:p>
                  </a:txBody>
                  <a:tcPr marL="68580" marR="68580" marT="0" marB="0" anchor="ctr">
                    <a:solidFill>
                      <a:srgbClr val="E7F0FF"/>
                    </a:solidFill>
                  </a:tcPr>
                </a:tc>
                <a:tc>
                  <a:txBody>
                    <a:bodyPr/>
                    <a:lstStyle/>
                    <a:p>
                      <a:pPr marL="0" marR="0" algn="ctr">
                        <a:lnSpc>
                          <a:spcPct val="95000"/>
                        </a:lnSpc>
                        <a:spcBef>
                          <a:spcPts val="290"/>
                        </a:spcBef>
                        <a:buNone/>
                      </a:pPr>
                      <a:r>
                        <a:rPr lang="en-US" sz="1800" b="1" kern="100">
                          <a:solidFill>
                            <a:schemeClr val="bg1"/>
                          </a:solidFill>
                          <a:effectLst/>
                        </a:rPr>
                        <a:t>Ex. 12—Deut. 34</a:t>
                      </a:r>
                      <a:endParaRPr lang="en-US" sz="3200" b="1" kern="100">
                        <a:solidFill>
                          <a:schemeClr val="bg1"/>
                        </a:solidFill>
                        <a:effectLst/>
                        <a:latin typeface="Times New Roman" panose="02020603050405020304" pitchFamily="18" charset="0"/>
                        <a:ea typeface="Times New Roman" panose="02020603050405020304" pitchFamily="18" charset="0"/>
                      </a:endParaRPr>
                    </a:p>
                  </a:txBody>
                  <a:tcPr marL="68580" marR="68580" marT="0" marB="0" anchor="ctr">
                    <a:solidFill>
                      <a:srgbClr val="E7F0FF"/>
                    </a:solidFill>
                  </a:tcPr>
                </a:tc>
                <a:tc>
                  <a:txBody>
                    <a:bodyPr/>
                    <a:lstStyle/>
                    <a:p>
                      <a:pPr marL="0" marR="3175" algn="ctr">
                        <a:lnSpc>
                          <a:spcPct val="95000"/>
                        </a:lnSpc>
                        <a:spcBef>
                          <a:spcPts val="290"/>
                        </a:spcBef>
                        <a:buNone/>
                      </a:pPr>
                      <a:r>
                        <a:rPr lang="en-US" sz="1800" b="1" kern="100">
                          <a:solidFill>
                            <a:schemeClr val="bg1"/>
                          </a:solidFill>
                          <a:effectLst/>
                        </a:rPr>
                        <a:t>Josh. 1—Josh. 11</a:t>
                      </a:r>
                      <a:endParaRPr lang="en-US" sz="3200" b="1" kern="100">
                        <a:solidFill>
                          <a:schemeClr val="bg1"/>
                        </a:solidFill>
                        <a:effectLst/>
                        <a:latin typeface="Times New Roman" panose="02020603050405020304" pitchFamily="18" charset="0"/>
                        <a:ea typeface="Times New Roman" panose="02020603050405020304" pitchFamily="18" charset="0"/>
                      </a:endParaRPr>
                    </a:p>
                  </a:txBody>
                  <a:tcPr marL="68580" marR="68580" marT="0" marB="0" anchor="ctr">
                    <a:solidFill>
                      <a:srgbClr val="E7F0FF"/>
                    </a:solidFill>
                  </a:tcPr>
                </a:tc>
                <a:tc>
                  <a:txBody>
                    <a:bodyPr/>
                    <a:lstStyle/>
                    <a:p>
                      <a:pPr marL="0" marR="0" algn="ctr">
                        <a:lnSpc>
                          <a:spcPct val="95000"/>
                        </a:lnSpc>
                        <a:spcBef>
                          <a:spcPts val="290"/>
                        </a:spcBef>
                        <a:buNone/>
                      </a:pPr>
                      <a:r>
                        <a:rPr lang="en-US" sz="1800" b="1" kern="100">
                          <a:solidFill>
                            <a:schemeClr val="bg1"/>
                          </a:solidFill>
                          <a:effectLst/>
                        </a:rPr>
                        <a:t>Josh. 12—Josh. 22</a:t>
                      </a:r>
                      <a:endParaRPr lang="en-US" sz="3200" b="1" kern="100">
                        <a:solidFill>
                          <a:schemeClr val="bg1"/>
                        </a:solidFill>
                        <a:effectLst/>
                        <a:latin typeface="Times New Roman" panose="02020603050405020304" pitchFamily="18" charset="0"/>
                        <a:ea typeface="Times New Roman" panose="02020603050405020304" pitchFamily="18" charset="0"/>
                      </a:endParaRPr>
                    </a:p>
                  </a:txBody>
                  <a:tcPr marL="68580" marR="68580" marT="0" marB="0" anchor="ctr">
                    <a:solidFill>
                      <a:srgbClr val="E7F0FF"/>
                    </a:solidFill>
                  </a:tcPr>
                </a:tc>
                <a:extLst>
                  <a:ext uri="{0D108BD9-81ED-4DB2-BD59-A6C34878D82A}">
                    <a16:rowId xmlns:a16="http://schemas.microsoft.com/office/drawing/2014/main" val="932706520"/>
                  </a:ext>
                </a:extLst>
              </a:tr>
              <a:tr h="1062864">
                <a:tc>
                  <a:txBody>
                    <a:bodyPr/>
                    <a:lstStyle/>
                    <a:p>
                      <a:pPr marL="0" marR="0" algn="ctr">
                        <a:lnSpc>
                          <a:spcPct val="95000"/>
                        </a:lnSpc>
                        <a:spcBef>
                          <a:spcPts val="290"/>
                        </a:spcBef>
                        <a:buNone/>
                      </a:pPr>
                      <a:r>
                        <a:rPr lang="en-US" sz="2400" b="1" kern="100">
                          <a:solidFill>
                            <a:schemeClr val="bg1"/>
                          </a:solidFill>
                          <a:effectLst/>
                        </a:rPr>
                        <a:t>Slave Generation</a:t>
                      </a:r>
                      <a:endParaRPr lang="en-US" sz="3200" b="1" kern="100">
                        <a:solidFill>
                          <a:schemeClr val="bg1"/>
                        </a:solidFill>
                        <a:effectLst/>
                        <a:latin typeface="Times New Roman" panose="02020603050405020304" pitchFamily="18" charset="0"/>
                        <a:ea typeface="Times New Roman" panose="02020603050405020304" pitchFamily="18" charset="0"/>
                      </a:endParaRPr>
                    </a:p>
                  </a:txBody>
                  <a:tcPr marL="68580" marR="68580" marT="0" marB="0" anchor="ctr">
                    <a:solidFill>
                      <a:schemeClr val="accent5"/>
                    </a:solidFill>
                  </a:tcPr>
                </a:tc>
                <a:tc>
                  <a:txBody>
                    <a:bodyPr/>
                    <a:lstStyle/>
                    <a:p>
                      <a:pPr marL="0" marR="0" algn="ctr">
                        <a:lnSpc>
                          <a:spcPct val="95000"/>
                        </a:lnSpc>
                        <a:spcBef>
                          <a:spcPts val="290"/>
                        </a:spcBef>
                        <a:buNone/>
                      </a:pPr>
                      <a:r>
                        <a:rPr lang="en-US" sz="2400" b="1" kern="100">
                          <a:solidFill>
                            <a:schemeClr val="bg1"/>
                          </a:solidFill>
                          <a:effectLst/>
                        </a:rPr>
                        <a:t>Exodus Generation</a:t>
                      </a:r>
                      <a:endParaRPr lang="en-US" sz="3200" b="1" kern="100">
                        <a:solidFill>
                          <a:schemeClr val="bg1"/>
                        </a:solidFill>
                        <a:effectLst/>
                        <a:latin typeface="Times New Roman" panose="02020603050405020304" pitchFamily="18" charset="0"/>
                        <a:ea typeface="Times New Roman" panose="02020603050405020304" pitchFamily="18" charset="0"/>
                      </a:endParaRPr>
                    </a:p>
                  </a:txBody>
                  <a:tcPr marL="68580" marR="68580" marT="0" marB="0" anchor="ctr">
                    <a:solidFill>
                      <a:schemeClr val="accent5"/>
                    </a:solidFill>
                  </a:tcPr>
                </a:tc>
                <a:tc gridSpan="2">
                  <a:txBody>
                    <a:bodyPr/>
                    <a:lstStyle/>
                    <a:p>
                      <a:pPr marL="0" marR="0" algn="ctr">
                        <a:lnSpc>
                          <a:spcPct val="95000"/>
                        </a:lnSpc>
                        <a:spcBef>
                          <a:spcPts val="290"/>
                        </a:spcBef>
                        <a:buNone/>
                      </a:pPr>
                      <a:r>
                        <a:rPr lang="en-US" sz="2400" b="1" kern="100">
                          <a:solidFill>
                            <a:schemeClr val="bg1"/>
                          </a:solidFill>
                          <a:effectLst/>
                        </a:rPr>
                        <a:t>Second </a:t>
                      </a:r>
                      <a:br>
                        <a:rPr lang="en-US" sz="2400" b="1" kern="100">
                          <a:solidFill>
                            <a:schemeClr val="bg1"/>
                          </a:solidFill>
                          <a:effectLst/>
                        </a:rPr>
                      </a:br>
                      <a:r>
                        <a:rPr lang="en-US" sz="2400" b="1" kern="100">
                          <a:solidFill>
                            <a:schemeClr val="bg1"/>
                          </a:solidFill>
                          <a:effectLst/>
                        </a:rPr>
                        <a:t>Generation</a:t>
                      </a:r>
                      <a:endParaRPr lang="en-US" sz="3200" b="1" kern="100">
                        <a:solidFill>
                          <a:schemeClr val="bg1"/>
                        </a:solidFill>
                        <a:effectLst/>
                        <a:latin typeface="Times New Roman" panose="02020603050405020304" pitchFamily="18" charset="0"/>
                        <a:ea typeface="Times New Roman" panose="02020603050405020304" pitchFamily="18" charset="0"/>
                      </a:endParaRPr>
                    </a:p>
                  </a:txBody>
                  <a:tcPr marL="68580" marR="68580" marT="0" marB="0" anchor="ctr">
                    <a:solidFill>
                      <a:schemeClr val="accent5"/>
                    </a:solidFill>
                  </a:tcPr>
                </a:tc>
                <a:tc hMerge="1">
                  <a:txBody>
                    <a:bodyPr/>
                    <a:lstStyle/>
                    <a:p>
                      <a:endParaRPr lang="en-US"/>
                    </a:p>
                  </a:txBody>
                  <a:tcPr/>
                </a:tc>
                <a:extLst>
                  <a:ext uri="{0D108BD9-81ED-4DB2-BD59-A6C34878D82A}">
                    <a16:rowId xmlns:a16="http://schemas.microsoft.com/office/drawing/2014/main" val="1055525736"/>
                  </a:ext>
                </a:extLst>
              </a:tr>
              <a:tr h="679425">
                <a:tc>
                  <a:txBody>
                    <a:bodyPr/>
                    <a:lstStyle/>
                    <a:p>
                      <a:pPr marL="0" marR="0" algn="ctr">
                        <a:lnSpc>
                          <a:spcPct val="95000"/>
                        </a:lnSpc>
                        <a:spcBef>
                          <a:spcPts val="290"/>
                        </a:spcBef>
                        <a:buNone/>
                      </a:pPr>
                      <a:r>
                        <a:rPr lang="en-US" sz="2400" b="1" kern="100">
                          <a:solidFill>
                            <a:schemeClr val="bg1"/>
                          </a:solidFill>
                          <a:effectLst/>
                        </a:rPr>
                        <a:t>Lost</a:t>
                      </a:r>
                      <a:endParaRPr lang="en-US" sz="3200" b="1" kern="100">
                        <a:solidFill>
                          <a:schemeClr val="bg1"/>
                        </a:solidFill>
                        <a:effectLst/>
                        <a:latin typeface="Times New Roman" panose="02020603050405020304" pitchFamily="18" charset="0"/>
                        <a:ea typeface="Times New Roman" panose="02020603050405020304" pitchFamily="18" charset="0"/>
                      </a:endParaRPr>
                    </a:p>
                  </a:txBody>
                  <a:tcPr marL="68580" marR="68580" marT="0" marB="0" anchor="ctr">
                    <a:solidFill>
                      <a:srgbClr val="E7F0FF"/>
                    </a:solidFill>
                  </a:tcPr>
                </a:tc>
                <a:tc>
                  <a:txBody>
                    <a:bodyPr/>
                    <a:lstStyle/>
                    <a:p>
                      <a:pPr marL="0" marR="0" algn="ctr">
                        <a:lnSpc>
                          <a:spcPct val="95000"/>
                        </a:lnSpc>
                        <a:spcBef>
                          <a:spcPts val="290"/>
                        </a:spcBef>
                        <a:buNone/>
                      </a:pPr>
                      <a:r>
                        <a:rPr lang="en-US" sz="2400" b="1" kern="100">
                          <a:solidFill>
                            <a:schemeClr val="bg1"/>
                          </a:solidFill>
                          <a:effectLst/>
                        </a:rPr>
                        <a:t>Redeemed</a:t>
                      </a:r>
                      <a:endParaRPr lang="en-US" sz="3200" b="1" kern="100">
                        <a:solidFill>
                          <a:schemeClr val="bg1"/>
                        </a:solidFill>
                        <a:effectLst/>
                        <a:latin typeface="Times New Roman" panose="02020603050405020304" pitchFamily="18" charset="0"/>
                        <a:ea typeface="Times New Roman" panose="02020603050405020304" pitchFamily="18" charset="0"/>
                      </a:endParaRPr>
                    </a:p>
                  </a:txBody>
                  <a:tcPr marL="68580" marR="68580" marT="0" marB="0" anchor="ctr">
                    <a:solidFill>
                      <a:srgbClr val="E7F0FF"/>
                    </a:solidFill>
                  </a:tcPr>
                </a:tc>
                <a:tc>
                  <a:txBody>
                    <a:bodyPr/>
                    <a:lstStyle/>
                    <a:p>
                      <a:pPr marL="0" marR="3175" algn="ctr">
                        <a:lnSpc>
                          <a:spcPct val="95000"/>
                        </a:lnSpc>
                        <a:spcBef>
                          <a:spcPts val="290"/>
                        </a:spcBef>
                        <a:buNone/>
                      </a:pPr>
                      <a:r>
                        <a:rPr lang="en-US" sz="2400" b="1" kern="100">
                          <a:solidFill>
                            <a:schemeClr val="bg1"/>
                          </a:solidFill>
                          <a:effectLst/>
                        </a:rPr>
                        <a:t>Discipleship</a:t>
                      </a:r>
                      <a:endParaRPr lang="en-US" sz="3200" b="1" kern="100">
                        <a:solidFill>
                          <a:schemeClr val="bg1"/>
                        </a:solidFill>
                        <a:effectLst/>
                        <a:latin typeface="Times New Roman" panose="02020603050405020304" pitchFamily="18" charset="0"/>
                        <a:ea typeface="Times New Roman" panose="02020603050405020304" pitchFamily="18" charset="0"/>
                      </a:endParaRPr>
                    </a:p>
                  </a:txBody>
                  <a:tcPr marL="68580" marR="68580" marT="0" marB="0" anchor="ctr">
                    <a:solidFill>
                      <a:srgbClr val="E7F0FF"/>
                    </a:solidFill>
                  </a:tcPr>
                </a:tc>
                <a:tc>
                  <a:txBody>
                    <a:bodyPr/>
                    <a:lstStyle/>
                    <a:p>
                      <a:pPr marL="0" marR="0" algn="ctr">
                        <a:lnSpc>
                          <a:spcPct val="95000"/>
                        </a:lnSpc>
                        <a:spcBef>
                          <a:spcPts val="290"/>
                        </a:spcBef>
                        <a:buNone/>
                      </a:pPr>
                      <a:r>
                        <a:rPr lang="en-US" sz="2400" b="1" kern="100">
                          <a:solidFill>
                            <a:schemeClr val="bg1"/>
                          </a:solidFill>
                          <a:effectLst/>
                        </a:rPr>
                        <a:t>Rewarded</a:t>
                      </a:r>
                      <a:endParaRPr lang="en-US" sz="3200" b="1" kern="100">
                        <a:solidFill>
                          <a:schemeClr val="bg1"/>
                        </a:solidFill>
                        <a:effectLst/>
                        <a:latin typeface="Times New Roman" panose="02020603050405020304" pitchFamily="18" charset="0"/>
                        <a:ea typeface="Times New Roman" panose="02020603050405020304" pitchFamily="18" charset="0"/>
                      </a:endParaRPr>
                    </a:p>
                  </a:txBody>
                  <a:tcPr marL="68580" marR="68580" marT="0" marB="0" anchor="ctr">
                    <a:solidFill>
                      <a:srgbClr val="E7F0FF"/>
                    </a:solidFill>
                  </a:tcPr>
                </a:tc>
                <a:extLst>
                  <a:ext uri="{0D108BD9-81ED-4DB2-BD59-A6C34878D82A}">
                    <a16:rowId xmlns:a16="http://schemas.microsoft.com/office/drawing/2014/main" val="445411544"/>
                  </a:ext>
                </a:extLst>
              </a:tr>
              <a:tr h="719787">
                <a:tc>
                  <a:txBody>
                    <a:bodyPr/>
                    <a:lstStyle/>
                    <a:p>
                      <a:pPr marL="0" marR="0" algn="ctr">
                        <a:lnSpc>
                          <a:spcPct val="95000"/>
                        </a:lnSpc>
                        <a:spcBef>
                          <a:spcPts val="290"/>
                        </a:spcBef>
                        <a:buNone/>
                      </a:pPr>
                      <a:r>
                        <a:rPr lang="en-US" sz="2400" b="1" kern="100">
                          <a:solidFill>
                            <a:schemeClr val="bg1"/>
                          </a:solidFill>
                          <a:effectLst/>
                        </a:rPr>
                        <a:t>1 Cor. 2:14</a:t>
                      </a:r>
                      <a:endParaRPr lang="en-US" sz="3200" b="1" kern="100">
                        <a:solidFill>
                          <a:schemeClr val="bg1"/>
                        </a:solidFill>
                        <a:effectLst/>
                        <a:latin typeface="Times New Roman" panose="02020603050405020304" pitchFamily="18" charset="0"/>
                        <a:ea typeface="Times New Roman" panose="02020603050405020304" pitchFamily="18" charset="0"/>
                      </a:endParaRPr>
                    </a:p>
                  </a:txBody>
                  <a:tcPr marL="68580" marR="68580" marT="0" marB="0" anchor="ctr">
                    <a:solidFill>
                      <a:schemeClr val="accent5"/>
                    </a:solidFill>
                  </a:tcPr>
                </a:tc>
                <a:tc>
                  <a:txBody>
                    <a:bodyPr/>
                    <a:lstStyle/>
                    <a:p>
                      <a:pPr marL="0" marR="0" algn="ctr">
                        <a:lnSpc>
                          <a:spcPct val="95000"/>
                        </a:lnSpc>
                        <a:spcBef>
                          <a:spcPts val="290"/>
                        </a:spcBef>
                        <a:buNone/>
                      </a:pPr>
                      <a:r>
                        <a:rPr lang="en-US" sz="2400" b="1" kern="100">
                          <a:solidFill>
                            <a:schemeClr val="bg1"/>
                          </a:solidFill>
                          <a:effectLst/>
                        </a:rPr>
                        <a:t>1 Cor. 3:1-3</a:t>
                      </a:r>
                      <a:endParaRPr lang="en-US" sz="3200" b="1" kern="100">
                        <a:solidFill>
                          <a:schemeClr val="bg1"/>
                        </a:solidFill>
                        <a:effectLst/>
                        <a:latin typeface="Times New Roman" panose="02020603050405020304" pitchFamily="18" charset="0"/>
                        <a:ea typeface="Times New Roman" panose="02020603050405020304" pitchFamily="18" charset="0"/>
                      </a:endParaRPr>
                    </a:p>
                  </a:txBody>
                  <a:tcPr marL="68580" marR="68580" marT="0" marB="0" anchor="ctr">
                    <a:solidFill>
                      <a:schemeClr val="accent5"/>
                    </a:solidFill>
                  </a:tcPr>
                </a:tc>
                <a:tc>
                  <a:txBody>
                    <a:bodyPr/>
                    <a:lstStyle/>
                    <a:p>
                      <a:pPr marL="0" marR="3175" algn="ctr">
                        <a:lnSpc>
                          <a:spcPct val="95000"/>
                        </a:lnSpc>
                        <a:spcBef>
                          <a:spcPts val="290"/>
                        </a:spcBef>
                        <a:buNone/>
                      </a:pPr>
                      <a:r>
                        <a:rPr lang="en-US" sz="2400" b="1" kern="100">
                          <a:solidFill>
                            <a:schemeClr val="bg1"/>
                          </a:solidFill>
                          <a:effectLst/>
                        </a:rPr>
                        <a:t>Rom. 12:1-2</a:t>
                      </a:r>
                      <a:endParaRPr lang="en-US" sz="3200" b="1" kern="100">
                        <a:solidFill>
                          <a:schemeClr val="bg1"/>
                        </a:solidFill>
                        <a:effectLst/>
                        <a:latin typeface="Times New Roman" panose="02020603050405020304" pitchFamily="18" charset="0"/>
                        <a:ea typeface="Times New Roman" panose="02020603050405020304" pitchFamily="18" charset="0"/>
                      </a:endParaRPr>
                    </a:p>
                  </a:txBody>
                  <a:tcPr marL="68580" marR="68580" marT="0" marB="0" anchor="ctr">
                    <a:solidFill>
                      <a:schemeClr val="accent5"/>
                    </a:solidFill>
                  </a:tcPr>
                </a:tc>
                <a:tc>
                  <a:txBody>
                    <a:bodyPr/>
                    <a:lstStyle/>
                    <a:p>
                      <a:pPr marL="0" marR="0" algn="ctr">
                        <a:lnSpc>
                          <a:spcPct val="95000"/>
                        </a:lnSpc>
                        <a:spcBef>
                          <a:spcPts val="290"/>
                        </a:spcBef>
                        <a:buNone/>
                      </a:pPr>
                      <a:r>
                        <a:rPr lang="en-US" sz="2400" b="1" kern="100">
                          <a:solidFill>
                            <a:schemeClr val="bg1"/>
                          </a:solidFill>
                          <a:effectLst/>
                        </a:rPr>
                        <a:t>2 Cor. 5:10</a:t>
                      </a:r>
                      <a:endParaRPr lang="en-US" sz="3200" b="1" kern="100">
                        <a:solidFill>
                          <a:schemeClr val="bg1"/>
                        </a:solidFill>
                        <a:effectLst/>
                        <a:latin typeface="Times New Roman" panose="02020603050405020304" pitchFamily="18" charset="0"/>
                        <a:ea typeface="Times New Roman" panose="02020603050405020304" pitchFamily="18" charset="0"/>
                      </a:endParaRPr>
                    </a:p>
                  </a:txBody>
                  <a:tcPr marL="68580" marR="68580" marT="0" marB="0" anchor="ctr">
                    <a:solidFill>
                      <a:schemeClr val="accent5"/>
                    </a:solidFill>
                  </a:tcPr>
                </a:tc>
                <a:extLst>
                  <a:ext uri="{0D108BD9-81ED-4DB2-BD59-A6C34878D82A}">
                    <a16:rowId xmlns:a16="http://schemas.microsoft.com/office/drawing/2014/main" val="4099500562"/>
                  </a:ext>
                </a:extLst>
              </a:tr>
            </a:tbl>
          </a:graphicData>
        </a:graphic>
      </p:graphicFrame>
      <p:sp>
        <p:nvSpPr>
          <p:cNvPr id="4" name="Text Box 5">
            <a:extLst>
              <a:ext uri="{FF2B5EF4-FFF2-40B4-BE49-F238E27FC236}">
                <a16:creationId xmlns:a16="http://schemas.microsoft.com/office/drawing/2014/main" id="{DC430CEB-6203-2869-7BFB-90DECD12824E}"/>
              </a:ext>
            </a:extLst>
          </p:cNvPr>
          <p:cNvSpPr txBox="1">
            <a:spLocks noChangeArrowheads="1"/>
          </p:cNvSpPr>
          <p:nvPr/>
        </p:nvSpPr>
        <p:spPr bwMode="auto">
          <a:xfrm>
            <a:off x="-23813" y="6400533"/>
            <a:ext cx="9228216" cy="484851"/>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Joseph Dillow, </a:t>
            </a:r>
            <a:r>
              <a:rPr kumimoji="0" 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Final Destiny</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140</a:t>
            </a:r>
          </a:p>
        </p:txBody>
      </p:sp>
    </p:spTree>
    <p:extLst>
      <p:ext uri="{BB962C8B-B14F-4D97-AF65-F5344CB8AC3E}">
        <p14:creationId xmlns:p14="http://schemas.microsoft.com/office/powerpoint/2010/main" val="3404728749"/>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Title 33"/>
          <p:cNvSpPr>
            <a:spLocks noGrp="1"/>
          </p:cNvSpPr>
          <p:nvPr>
            <p:ph type="title" idx="4294967295"/>
          </p:nvPr>
        </p:nvSpPr>
        <p:spPr>
          <a:xfrm>
            <a:off x="685800" y="261392"/>
            <a:ext cx="7772400" cy="1295400"/>
          </a:xfrm>
        </p:spPr>
        <p:txBody>
          <a:bodyPr/>
          <a:lstStyle/>
          <a:p>
            <a:pPr eaLnBrk="1" hangingPunct="1"/>
            <a:r>
              <a:rPr lang="ru-RU" altLang="ja-JP" sz="3600" b="1" dirty="0">
                <a:solidFill>
                  <a:schemeClr val="bg1"/>
                </a:solidFill>
                <a:latin typeface="Arial" charset="0"/>
                <a:cs typeface="ＭＳ Ｐゴシック" charset="0"/>
              </a:rPr>
              <a:t>"</a:t>
            </a:r>
            <a:r>
              <a:rPr lang="en-US" sz="3600" b="1" dirty="0">
                <a:solidFill>
                  <a:schemeClr val="bg1"/>
                </a:solidFill>
                <a:latin typeface="Arial" charset="0"/>
                <a:cs typeface="ＭＳ Ｐゴシック" charset="0"/>
              </a:rPr>
              <a:t>Now the body is not made up of one part, but many</a:t>
            </a:r>
            <a:r>
              <a:rPr lang="ru-RU" altLang="ja-JP" sz="3600" b="1" dirty="0">
                <a:solidFill>
                  <a:schemeClr val="bg1"/>
                </a:solidFill>
                <a:latin typeface="Arial" charset="0"/>
                <a:cs typeface="ＭＳ Ｐゴシック" charset="0"/>
              </a:rPr>
              <a:t>"</a:t>
            </a:r>
            <a:r>
              <a:rPr lang="en-US" sz="3600" b="1" dirty="0">
                <a:solidFill>
                  <a:schemeClr val="bg1"/>
                </a:solidFill>
                <a:latin typeface="Arial" charset="0"/>
                <a:cs typeface="ＭＳ Ｐゴシック" charset="0"/>
              </a:rPr>
              <a:t> (12:14)</a:t>
            </a:r>
            <a:endParaRPr lang="en-US" sz="4000" dirty="0">
              <a:solidFill>
                <a:schemeClr val="bg1"/>
              </a:solidFill>
            </a:endParaRPr>
          </a:p>
        </p:txBody>
      </p:sp>
      <p:graphicFrame>
        <p:nvGraphicFramePr>
          <p:cNvPr id="6" name="Group 1026"/>
          <p:cNvGraphicFramePr>
            <a:graphicFrameLocks noGrp="1"/>
          </p:cNvGraphicFramePr>
          <p:nvPr>
            <p:extLst>
              <p:ext uri="{D42A27DB-BD31-4B8C-83A1-F6EECF244321}">
                <p14:modId xmlns:p14="http://schemas.microsoft.com/office/powerpoint/2010/main" val="648744029"/>
              </p:ext>
            </p:extLst>
          </p:nvPr>
        </p:nvGraphicFramePr>
        <p:xfrm>
          <a:off x="76201" y="1625600"/>
          <a:ext cx="8991600" cy="5175250"/>
        </p:xfrm>
        <a:graphic>
          <a:graphicData uri="http://schemas.openxmlformats.org/drawingml/2006/table">
            <a:tbl>
              <a:tblPr/>
              <a:tblGrid>
                <a:gridCol w="4495800">
                  <a:extLst>
                    <a:ext uri="{9D8B030D-6E8A-4147-A177-3AD203B41FA5}">
                      <a16:colId xmlns:a16="http://schemas.microsoft.com/office/drawing/2014/main" val="20000"/>
                    </a:ext>
                  </a:extLst>
                </a:gridCol>
                <a:gridCol w="4495800">
                  <a:extLst>
                    <a:ext uri="{9D8B030D-6E8A-4147-A177-3AD203B41FA5}">
                      <a16:colId xmlns:a16="http://schemas.microsoft.com/office/drawing/2014/main" val="20001"/>
                    </a:ext>
                  </a:extLst>
                </a:gridCol>
              </a:tblGrid>
              <a:tr h="1023324">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sz="5400" b="1" i="0" u="none" strike="noStrike" cap="none" normalizeH="0" baseline="0">
                          <a:ln>
                            <a:noFill/>
                          </a:ln>
                          <a:solidFill>
                            <a:schemeClr val="bg1"/>
                          </a:solidFill>
                          <a:effectLst/>
                          <a:latin typeface="Arial"/>
                          <a:ea typeface="ＭＳ Ｐゴシック" pitchFamily="34" charset="-128"/>
                          <a:cs typeface="Arial"/>
                        </a:rPr>
                        <a:t>Speaking</a:t>
                      </a: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5400" b="1" i="0" u="none" strike="noStrike" cap="none" normalizeH="0" baseline="0" dirty="0">
                          <a:ln>
                            <a:noFill/>
                          </a:ln>
                          <a:solidFill>
                            <a:schemeClr val="bg1"/>
                          </a:solidFill>
                          <a:effectLst/>
                          <a:latin typeface="Arial"/>
                          <a:ea typeface="ＭＳ Ｐゴシック" pitchFamily="34" charset="-128"/>
                          <a:cs typeface="Arial"/>
                        </a:rPr>
                        <a:t>Serving</a:t>
                      </a: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826122">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sz="4400" b="1" i="0" u="none" strike="noStrike" cap="none" normalizeH="0" baseline="0" dirty="0">
                          <a:ln>
                            <a:noFill/>
                          </a:ln>
                          <a:solidFill>
                            <a:schemeClr val="bg1"/>
                          </a:solidFill>
                          <a:effectLst/>
                          <a:latin typeface="Arial"/>
                          <a:ea typeface="ＭＳ Ｐゴシック" pitchFamily="34" charset="-128"/>
                          <a:cs typeface="Arial"/>
                        </a:rPr>
                        <a:t>Teaching</a:t>
                      </a: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4400" b="1" i="0" u="none" strike="noStrike" cap="none" normalizeH="0" baseline="0" dirty="0">
                          <a:ln>
                            <a:noFill/>
                          </a:ln>
                          <a:solidFill>
                            <a:schemeClr val="bg1"/>
                          </a:solidFill>
                          <a:effectLst/>
                          <a:latin typeface="Arial"/>
                          <a:ea typeface="ＭＳ Ｐゴシック" pitchFamily="34" charset="-128"/>
                          <a:cs typeface="Arial"/>
                        </a:rPr>
                        <a:t>Administering</a:t>
                      </a: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1"/>
                  </a:ext>
                </a:extLst>
              </a:tr>
              <a:tr h="824344">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sz="4400" b="1" i="0" u="none" strike="noStrike" cap="none" normalizeH="0" baseline="0">
                          <a:ln>
                            <a:noFill/>
                          </a:ln>
                          <a:solidFill>
                            <a:schemeClr val="bg1"/>
                          </a:solidFill>
                          <a:effectLst/>
                          <a:latin typeface="Arial"/>
                          <a:ea typeface="ＭＳ Ｐゴシック" pitchFamily="34" charset="-128"/>
                          <a:cs typeface="Arial"/>
                        </a:rPr>
                        <a:t>Evangelism</a:t>
                      </a: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4400" b="1" i="0" u="none" strike="noStrike" cap="none" normalizeH="0" baseline="0">
                          <a:ln>
                            <a:noFill/>
                          </a:ln>
                          <a:solidFill>
                            <a:schemeClr val="bg1"/>
                          </a:solidFill>
                          <a:effectLst/>
                          <a:latin typeface="Arial"/>
                          <a:ea typeface="ＭＳ Ｐゴシック" pitchFamily="34" charset="-128"/>
                          <a:cs typeface="Arial"/>
                        </a:rPr>
                        <a:t>Faith</a:t>
                      </a: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2"/>
                  </a:ext>
                </a:extLst>
              </a:tr>
              <a:tr h="850994">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sz="4400" b="1" i="0" u="none" strike="noStrike" cap="none" normalizeH="0" baseline="0">
                          <a:ln>
                            <a:noFill/>
                          </a:ln>
                          <a:solidFill>
                            <a:schemeClr val="bg1"/>
                          </a:solidFill>
                          <a:effectLst/>
                          <a:latin typeface="Arial"/>
                          <a:ea typeface="ＭＳ Ｐゴシック" pitchFamily="34" charset="-128"/>
                          <a:cs typeface="Arial"/>
                        </a:rPr>
                        <a:t>Pastor-Teacher</a:t>
                      </a: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4400" b="1" i="0" u="none" strike="noStrike" cap="none" normalizeH="0" baseline="0" dirty="0">
                          <a:ln>
                            <a:noFill/>
                          </a:ln>
                          <a:solidFill>
                            <a:schemeClr val="bg1"/>
                          </a:solidFill>
                          <a:effectLst/>
                          <a:latin typeface="Arial"/>
                          <a:ea typeface="ＭＳ Ｐゴシック" pitchFamily="34" charset="-128"/>
                          <a:cs typeface="Arial"/>
                        </a:rPr>
                        <a:t>Giving</a:t>
                      </a: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3"/>
                  </a:ext>
                </a:extLst>
              </a:tr>
              <a:tr h="826122">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sz="4400" b="1" i="0" u="none" strike="noStrike" cap="none" normalizeH="0" baseline="0">
                          <a:ln>
                            <a:noFill/>
                          </a:ln>
                          <a:solidFill>
                            <a:schemeClr val="bg1"/>
                          </a:solidFill>
                          <a:effectLst/>
                          <a:latin typeface="Arial"/>
                          <a:ea typeface="ＭＳ Ｐゴシック" pitchFamily="34" charset="-128"/>
                          <a:cs typeface="Arial"/>
                        </a:rPr>
                        <a:t>Encouraging</a:t>
                      </a: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4400" b="1" i="0" u="none" strike="noStrike" cap="none" normalizeH="0" baseline="0">
                          <a:ln>
                            <a:noFill/>
                          </a:ln>
                          <a:solidFill>
                            <a:schemeClr val="bg1"/>
                          </a:solidFill>
                          <a:effectLst/>
                          <a:latin typeface="Arial"/>
                          <a:ea typeface="ＭＳ Ｐゴシック" pitchFamily="34" charset="-128"/>
                          <a:cs typeface="Arial"/>
                        </a:rPr>
                        <a:t>Service</a:t>
                      </a: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4"/>
                  </a:ext>
                </a:extLst>
              </a:tr>
              <a:tr h="824344">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4400" b="1" i="0" u="none" strike="noStrike" cap="none" normalizeH="0" baseline="0">
                        <a:ln>
                          <a:noFill/>
                        </a:ln>
                        <a:solidFill>
                          <a:schemeClr val="bg1"/>
                        </a:solidFill>
                        <a:effectLst/>
                        <a:latin typeface="Arial"/>
                        <a:ea typeface="ＭＳ Ｐゴシック" pitchFamily="34" charset="-128"/>
                        <a:cs typeface="Arial"/>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4400" b="1" i="0" u="none" strike="noStrike" cap="none" normalizeH="0" baseline="0" dirty="0">
                          <a:ln>
                            <a:noFill/>
                          </a:ln>
                          <a:solidFill>
                            <a:schemeClr val="bg1"/>
                          </a:solidFill>
                          <a:effectLst/>
                          <a:latin typeface="Arial"/>
                          <a:ea typeface="ＭＳ Ｐゴシック" pitchFamily="34" charset="-128"/>
                          <a:cs typeface="Arial"/>
                        </a:rPr>
                        <a:t>Mercy</a:t>
                      </a: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5"/>
                  </a:ext>
                </a:extLst>
              </a:tr>
            </a:tbl>
          </a:graphicData>
        </a:graphic>
      </p:graphicFrame>
      <p:sp>
        <p:nvSpPr>
          <p:cNvPr id="7" name="Rectangle 1053"/>
          <p:cNvSpPr>
            <a:spLocks noChangeArrowheads="1"/>
          </p:cNvSpPr>
          <p:nvPr/>
        </p:nvSpPr>
        <p:spPr bwMode="auto">
          <a:xfrm>
            <a:off x="4495801" y="1600200"/>
            <a:ext cx="152400" cy="5257800"/>
          </a:xfrm>
          <a:prstGeom prst="rect">
            <a:avLst/>
          </a:prstGeom>
          <a:solidFill>
            <a:srgbClr val="000000"/>
          </a:solidFill>
          <a:ln w="9525">
            <a:solidFill>
              <a:schemeClr val="tx1"/>
            </a:solidFill>
            <a:miter lim="800000"/>
            <a:headEnd/>
            <a:tailEnd/>
          </a:ln>
        </p:spPr>
        <p:txBody>
          <a:bodyPr wrap="none" lIns="91416" tIns="45709" rIns="91416" bIns="45709" anchor="ctr"/>
          <a:lstStyle/>
          <a:p>
            <a:pPr algn="l" eaLnBrk="0" hangingPunct="0"/>
            <a:endParaRPr lang="en-US" b="0">
              <a:solidFill>
                <a:srgbClr val="000000"/>
              </a:solidFill>
              <a:latin typeface="Arial"/>
              <a:cs typeface="Arial"/>
            </a:endParaRPr>
          </a:p>
        </p:txBody>
      </p:sp>
      <p:sp>
        <p:nvSpPr>
          <p:cNvPr id="8" name="Rectangle 1050"/>
          <p:cNvSpPr>
            <a:spLocks noChangeArrowheads="1"/>
          </p:cNvSpPr>
          <p:nvPr/>
        </p:nvSpPr>
        <p:spPr bwMode="auto">
          <a:xfrm>
            <a:off x="8028384" y="-27384"/>
            <a:ext cx="1074134" cy="4616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p>
            <a:pPr algn="l" eaLnBrk="0" hangingPunct="0"/>
            <a:r>
              <a:rPr lang="en-US" dirty="0">
                <a:solidFill>
                  <a:srgbClr val="FFFFFF"/>
                </a:solidFill>
                <a:latin typeface="Arial"/>
                <a:cs typeface="Arial"/>
              </a:rPr>
              <a:t>155dd</a:t>
            </a:r>
          </a:p>
        </p:txBody>
      </p:sp>
    </p:spTree>
    <p:extLst>
      <p:ext uri="{BB962C8B-B14F-4D97-AF65-F5344CB8AC3E}">
        <p14:creationId xmlns:p14="http://schemas.microsoft.com/office/powerpoint/2010/main" val="4185615630"/>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descr="Ear.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4495805" y="1143000"/>
            <a:ext cx="2320925" cy="2743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9" name="Group 13"/>
          <p:cNvGrpSpPr>
            <a:grpSpLocks/>
          </p:cNvGrpSpPr>
          <p:nvPr/>
        </p:nvGrpSpPr>
        <p:grpSpPr bwMode="auto">
          <a:xfrm>
            <a:off x="0" y="4179888"/>
            <a:ext cx="2362200" cy="2297112"/>
            <a:chOff x="0" y="4180087"/>
            <a:chExt cx="2362200" cy="2296913"/>
          </a:xfrm>
        </p:grpSpPr>
        <p:pic>
          <p:nvPicPr>
            <p:cNvPr id="537604" name="Picture 8" descr="foot.png"/>
            <p:cNvPicPr>
              <a:picLocks noChangeAspect="1"/>
            </p:cNvPicPr>
            <p:nvPr/>
          </p:nvPicPr>
          <p:blipFill>
            <a:blip r:embed="rId3" cstate="screen">
              <a:lum bright="-10000"/>
              <a:extLst>
                <a:ext uri="{28A0092B-C50C-407E-A947-70E740481C1C}">
                  <a14:useLocalDpi xmlns:a14="http://schemas.microsoft.com/office/drawing/2010/main"/>
                </a:ext>
              </a:extLst>
            </a:blip>
            <a:srcRect/>
            <a:stretch>
              <a:fillRect/>
            </a:stretch>
          </p:blipFill>
          <p:spPr bwMode="auto">
            <a:xfrm>
              <a:off x="0" y="4180087"/>
              <a:ext cx="2362200" cy="2296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37605" name="Picture 11" descr="Ear.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295400" y="4686300"/>
              <a:ext cx="502920" cy="41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8" name="Oval Callout 7"/>
          <p:cNvSpPr>
            <a:spLocks noChangeArrowheads="1"/>
          </p:cNvSpPr>
          <p:nvPr/>
        </p:nvSpPr>
        <p:spPr bwMode="auto">
          <a:xfrm rot="10598995">
            <a:off x="4594225" y="4799014"/>
            <a:ext cx="4800600" cy="1538287"/>
          </a:xfrm>
          <a:prstGeom prst="wedgeEllipseCallout">
            <a:avLst>
              <a:gd name="adj1" fmla="val 28884"/>
              <a:gd name="adj2" fmla="val 189574"/>
            </a:avLst>
          </a:prstGeom>
          <a:solidFill>
            <a:schemeClr val="accent2"/>
          </a:solidFill>
          <a:ln w="9525">
            <a:solidFill>
              <a:schemeClr val="tx1"/>
            </a:solidFill>
            <a:round/>
            <a:headEnd/>
            <a:tailEnd/>
          </a:ln>
        </p:spPr>
        <p:txBody>
          <a:bodyPr rot="10800000" lIns="91416" tIns="45709" rIns="91416" bIns="45709"/>
          <a:lstStyle/>
          <a:p>
            <a:pPr algn="l" eaLnBrk="0" hangingPunct="0"/>
            <a:endParaRPr lang="en-US" b="0">
              <a:solidFill>
                <a:srgbClr val="000000"/>
              </a:solidFill>
            </a:endParaRPr>
          </a:p>
        </p:txBody>
      </p:sp>
      <p:sp>
        <p:nvSpPr>
          <p:cNvPr id="6" name="Oval Callout 5"/>
          <p:cNvSpPr>
            <a:spLocks noChangeArrowheads="1"/>
          </p:cNvSpPr>
          <p:nvPr/>
        </p:nvSpPr>
        <p:spPr bwMode="auto">
          <a:xfrm>
            <a:off x="-381000" y="1828800"/>
            <a:ext cx="4800600" cy="1447800"/>
          </a:xfrm>
          <a:prstGeom prst="wedgeEllipseCallout">
            <a:avLst>
              <a:gd name="adj1" fmla="val -9889"/>
              <a:gd name="adj2" fmla="val 161074"/>
            </a:avLst>
          </a:prstGeom>
          <a:solidFill>
            <a:srgbClr val="660066"/>
          </a:solidFill>
          <a:ln w="9525">
            <a:solidFill>
              <a:schemeClr val="tx1"/>
            </a:solidFill>
            <a:round/>
            <a:headEnd/>
            <a:tailEnd/>
          </a:ln>
        </p:spPr>
        <p:txBody>
          <a:bodyPr lIns="91416" tIns="45709" rIns="91416" bIns="45709"/>
          <a:lstStyle/>
          <a:p>
            <a:pPr algn="l" eaLnBrk="0" hangingPunct="0"/>
            <a:endParaRPr lang="en-US" b="0">
              <a:solidFill>
                <a:srgbClr val="000000"/>
              </a:solidFill>
            </a:endParaRPr>
          </a:p>
        </p:txBody>
      </p:sp>
      <p:sp>
        <p:nvSpPr>
          <p:cNvPr id="2" name="TextBox 1"/>
          <p:cNvSpPr txBox="1">
            <a:spLocks noChangeArrowheads="1"/>
          </p:cNvSpPr>
          <p:nvPr/>
        </p:nvSpPr>
        <p:spPr bwMode="auto">
          <a:xfrm>
            <a:off x="0" y="1905001"/>
            <a:ext cx="3962400" cy="1200324"/>
          </a:xfrm>
          <a:prstGeom prst="rect">
            <a:avLst/>
          </a:prstGeom>
          <a:noFill/>
          <a:ln w="9525">
            <a:noFill/>
            <a:miter lim="800000"/>
            <a:headEnd/>
            <a:tailEnd/>
          </a:ln>
          <a:effectLst>
            <a:outerShdw dist="35921" dir="2700000" algn="ctr" rotWithShape="0">
              <a:schemeClr val="tx1"/>
            </a:outerShdw>
          </a:effectLst>
        </p:spPr>
        <p:txBody>
          <a:bodyPr lIns="91416" tIns="45709" rIns="91416" bIns="45709">
            <a:spAutoFit/>
          </a:bodyPr>
          <a:lstStyle/>
          <a:p>
            <a:pPr eaLnBrk="0" hangingPunct="0">
              <a:defRPr/>
            </a:pPr>
            <a:r>
              <a:rPr lang="ru-RU" dirty="0">
                <a:solidFill>
                  <a:srgbClr val="FFFFFF"/>
                </a:solidFill>
                <a:ea typeface="ＭＳ Ｐゴシック" pitchFamily="34" charset="-128"/>
                <a:cs typeface="Arial" charset="0"/>
              </a:rPr>
              <a:t>"</a:t>
            </a:r>
            <a:r>
              <a:rPr lang="en-US" dirty="0">
                <a:solidFill>
                  <a:srgbClr val="FFFFFF"/>
                </a:solidFill>
                <a:ea typeface="ＭＳ Ｐゴシック" pitchFamily="34" charset="-128"/>
                <a:cs typeface="Arial" charset="0"/>
              </a:rPr>
              <a:t>Because I am not a hand, I do not belong to the body,</a:t>
            </a:r>
            <a:r>
              <a:rPr lang="ru-RU" dirty="0">
                <a:solidFill>
                  <a:srgbClr val="FFFFFF"/>
                </a:solidFill>
                <a:ea typeface="ＭＳ Ｐゴシック" pitchFamily="34" charset="-128"/>
                <a:cs typeface="Arial" charset="0"/>
              </a:rPr>
              <a:t>"</a:t>
            </a:r>
            <a:endParaRPr lang="en-US" b="0" dirty="0">
              <a:solidFill>
                <a:srgbClr val="FFFFFF"/>
              </a:solidFill>
              <a:ea typeface="ＭＳ Ｐゴシック" pitchFamily="34" charset="-128"/>
              <a:cs typeface="Arial" charset="0"/>
            </a:endParaRPr>
          </a:p>
        </p:txBody>
      </p:sp>
      <p:sp>
        <p:nvSpPr>
          <p:cNvPr id="3" name="Title 2"/>
          <p:cNvSpPr>
            <a:spLocks noGrp="1"/>
          </p:cNvSpPr>
          <p:nvPr>
            <p:ph type="title" idx="4294967295"/>
          </p:nvPr>
        </p:nvSpPr>
        <p:spPr>
          <a:xfrm>
            <a:off x="0" y="1"/>
            <a:ext cx="9144000" cy="1077913"/>
          </a:xfrm>
          <a:solidFill>
            <a:srgbClr val="7030A0"/>
          </a:solidFill>
        </p:spPr>
        <p:txBody>
          <a:bodyPr>
            <a:spAutoFit/>
          </a:bodyPr>
          <a:lstStyle/>
          <a:p>
            <a:r>
              <a:rPr lang="en-US" sz="3200" b="1" dirty="0">
                <a:solidFill>
                  <a:schemeClr val="bg1"/>
                </a:solidFill>
                <a:latin typeface="Arial" charset="0"/>
                <a:cs typeface="ＭＳ Ｐゴシック" charset="0"/>
              </a:rPr>
              <a:t>B.  Believers with less honored gifts </a:t>
            </a:r>
            <a:r>
              <a:rPr lang="en-US" sz="3200" b="1" dirty="0" err="1">
                <a:solidFill>
                  <a:schemeClr val="bg1"/>
                </a:solidFill>
                <a:latin typeface="Arial" charset="0"/>
                <a:cs typeface="ＭＳ Ｐゴシック" charset="0"/>
              </a:rPr>
              <a:t>shouldn</a:t>
            </a:r>
            <a:r>
              <a:rPr lang="uk-UA" altLang="ja-JP" sz="3200" b="1" dirty="0">
                <a:solidFill>
                  <a:schemeClr val="bg1"/>
                </a:solidFill>
                <a:latin typeface="Arial" charset="0"/>
                <a:cs typeface="ＭＳ Ｐゴシック" charset="0"/>
              </a:rPr>
              <a:t>'</a:t>
            </a:r>
            <a:r>
              <a:rPr lang="en-US" sz="3200" b="1" dirty="0">
                <a:solidFill>
                  <a:schemeClr val="bg1"/>
                </a:solidFill>
                <a:latin typeface="Arial" charset="0"/>
                <a:cs typeface="ＭＳ Ｐゴシック" charset="0"/>
              </a:rPr>
              <a:t>t feel unneeded (12:15-16).</a:t>
            </a:r>
          </a:p>
        </p:txBody>
      </p:sp>
      <p:sp>
        <p:nvSpPr>
          <p:cNvPr id="4" name="TextBox 3"/>
          <p:cNvSpPr txBox="1">
            <a:spLocks noChangeArrowheads="1"/>
          </p:cNvSpPr>
          <p:nvPr/>
        </p:nvSpPr>
        <p:spPr bwMode="auto">
          <a:xfrm>
            <a:off x="4953000" y="5181605"/>
            <a:ext cx="4191000" cy="830993"/>
          </a:xfrm>
          <a:prstGeom prst="rect">
            <a:avLst/>
          </a:prstGeom>
          <a:noFill/>
          <a:ln w="9525">
            <a:noFill/>
            <a:miter lim="800000"/>
            <a:headEnd/>
            <a:tailEnd/>
          </a:ln>
          <a:effectLst>
            <a:outerShdw dist="35921" dir="2700000" algn="ctr" rotWithShape="0">
              <a:schemeClr val="tx1"/>
            </a:outerShdw>
          </a:effectLst>
        </p:spPr>
        <p:txBody>
          <a:bodyPr lIns="91416" tIns="45709" rIns="91416" bIns="45709">
            <a:spAutoFit/>
          </a:bodyPr>
          <a:lstStyle/>
          <a:p>
            <a:pPr algn="l" eaLnBrk="0" hangingPunct="0">
              <a:defRPr/>
            </a:pPr>
            <a:r>
              <a:rPr lang="ru-RU" dirty="0">
                <a:solidFill>
                  <a:srgbClr val="FFFFFF"/>
                </a:solidFill>
                <a:ea typeface="ＭＳ Ｐゴシック" pitchFamily="34" charset="-128"/>
                <a:cs typeface="Arial" charset="0"/>
              </a:rPr>
              <a:t>"</a:t>
            </a:r>
            <a:r>
              <a:rPr lang="en-US" dirty="0">
                <a:solidFill>
                  <a:srgbClr val="FFFFFF"/>
                </a:solidFill>
                <a:ea typeface="ＭＳ Ｐゴシック" pitchFamily="34" charset="-128"/>
                <a:cs typeface="Arial" charset="0"/>
              </a:rPr>
              <a:t>Because I am not an eye, I do not belong to the body,</a:t>
            </a:r>
            <a:r>
              <a:rPr lang="ru-RU" dirty="0">
                <a:solidFill>
                  <a:srgbClr val="FFFFFF"/>
                </a:solidFill>
                <a:ea typeface="ＭＳ Ｐゴシック" pitchFamily="34" charset="-128"/>
                <a:cs typeface="Arial" charset="0"/>
              </a:rPr>
              <a:t>"</a:t>
            </a:r>
            <a:endParaRPr lang="en-US" b="0" dirty="0">
              <a:solidFill>
                <a:srgbClr val="FFFFFF"/>
              </a:solidFill>
              <a:ea typeface="ＭＳ Ｐゴシック" pitchFamily="34" charset="-128"/>
              <a:cs typeface="Arial" charset="0"/>
            </a:endParaRPr>
          </a:p>
        </p:txBody>
      </p:sp>
      <p:sp>
        <p:nvSpPr>
          <p:cNvPr id="5" name="TextBox 4"/>
          <p:cNvSpPr txBox="1">
            <a:spLocks noChangeArrowheads="1"/>
          </p:cNvSpPr>
          <p:nvPr/>
        </p:nvSpPr>
        <p:spPr bwMode="auto">
          <a:xfrm>
            <a:off x="0" y="6243638"/>
            <a:ext cx="9144000" cy="457200"/>
          </a:xfrm>
          <a:prstGeom prst="rect">
            <a:avLst/>
          </a:prstGeom>
          <a:noFill/>
          <a:ln w="9525" algn="ctr">
            <a:noFill/>
            <a:miter lim="800000"/>
            <a:headEnd/>
            <a:tailEnd/>
          </a:ln>
          <a:effectLst>
            <a:outerShdw dist="35921" dir="2700000" algn="ctr" rotWithShape="0">
              <a:schemeClr val="tx1"/>
            </a:outerShdw>
          </a:effectLst>
        </p:spPr>
        <p:txBody>
          <a:bodyPr lIns="91416" tIns="45709" rIns="91416" bIns="45709">
            <a:spAutoFit/>
          </a:bodyPr>
          <a:lstStyle/>
          <a:p>
            <a:pPr eaLnBrk="0" hangingPunct="0">
              <a:defRPr/>
            </a:pPr>
            <a:r>
              <a:rPr lang="en-US">
                <a:solidFill>
                  <a:srgbClr val="FFFFFF"/>
                </a:solidFill>
                <a:ea typeface="ＭＳ Ｐゴシック" pitchFamily="34" charset="-128"/>
                <a:cs typeface="Arial" charset="0"/>
              </a:rPr>
              <a:t>it would not for that reason cease to be part of the body.</a:t>
            </a:r>
          </a:p>
        </p:txBody>
      </p:sp>
      <p:sp>
        <p:nvSpPr>
          <p:cNvPr id="7" name="TextBox 6"/>
          <p:cNvSpPr txBox="1">
            <a:spLocks noChangeArrowheads="1"/>
          </p:cNvSpPr>
          <p:nvPr/>
        </p:nvSpPr>
        <p:spPr bwMode="auto">
          <a:xfrm>
            <a:off x="0" y="3729038"/>
            <a:ext cx="9144000" cy="457200"/>
          </a:xfrm>
          <a:prstGeom prst="rect">
            <a:avLst/>
          </a:prstGeom>
          <a:noFill/>
          <a:ln w="9525">
            <a:noFill/>
            <a:miter lim="800000"/>
            <a:headEnd/>
            <a:tailEnd/>
          </a:ln>
          <a:effectLst>
            <a:outerShdw dist="35921" dir="2700000" algn="ctr" rotWithShape="0">
              <a:schemeClr val="tx1"/>
            </a:outerShdw>
          </a:effectLst>
        </p:spPr>
        <p:txBody>
          <a:bodyPr lIns="91416" tIns="45709" rIns="91416" bIns="45709">
            <a:spAutoFit/>
          </a:bodyPr>
          <a:lstStyle/>
          <a:p>
            <a:pPr eaLnBrk="0" hangingPunct="0">
              <a:defRPr/>
            </a:pPr>
            <a:r>
              <a:rPr lang="en-US">
                <a:solidFill>
                  <a:srgbClr val="FFFFFF"/>
                </a:solidFill>
                <a:ea typeface="ＭＳ Ｐゴシック" pitchFamily="34" charset="-128"/>
                <a:cs typeface="Arial" charset="0"/>
              </a:rPr>
              <a:t>it would not for that reason cease to be part of the body.</a:t>
            </a:r>
            <a:endParaRPr lang="en-US" b="0">
              <a:solidFill>
                <a:srgbClr val="FFFFFF"/>
              </a:solidFill>
              <a:ea typeface="ＭＳ Ｐゴシック" pitchFamily="34" charset="-128"/>
              <a:cs typeface="Arial" charset="0"/>
            </a:endParaRPr>
          </a:p>
        </p:txBody>
      </p:sp>
      <p:pic>
        <p:nvPicPr>
          <p:cNvPr id="10" name="Picture 9" descr="apple-iphone-in-hand.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514600" y="4259268"/>
            <a:ext cx="1676400" cy="1989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 name="Picture 12" descr="eye.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6324600" y="1295401"/>
            <a:ext cx="2533650" cy="1822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 name="TextBox 14"/>
          <p:cNvSpPr txBox="1">
            <a:spLocks noChangeArrowheads="1"/>
          </p:cNvSpPr>
          <p:nvPr/>
        </p:nvSpPr>
        <p:spPr bwMode="auto">
          <a:xfrm>
            <a:off x="0" y="1295400"/>
            <a:ext cx="44196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spAutoFit/>
          </a:bodyP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l"/>
            <a:r>
              <a:rPr lang="en-US" sz="2400" baseline="30000">
                <a:solidFill>
                  <a:srgbClr val="FFFFFF"/>
                </a:solidFill>
                <a:latin typeface="Arial" charset="0"/>
                <a:cs typeface="ＭＳ Ｐゴシック" charset="0"/>
              </a:rPr>
              <a:t>15</a:t>
            </a:r>
            <a:r>
              <a:rPr lang="en-US" sz="2400">
                <a:solidFill>
                  <a:srgbClr val="FFFFFF"/>
                </a:solidFill>
                <a:latin typeface="Arial" charset="0"/>
                <a:cs typeface="ＭＳ Ｐゴシック" charset="0"/>
              </a:rPr>
              <a:t> If the foot should say, </a:t>
            </a:r>
            <a:endParaRPr lang="en-US" sz="2400" b="0">
              <a:solidFill>
                <a:srgbClr val="FFFFFF"/>
              </a:solidFill>
              <a:latin typeface="Arial" charset="0"/>
              <a:cs typeface="ＭＳ Ｐゴシック" charset="0"/>
            </a:endParaRPr>
          </a:p>
        </p:txBody>
      </p:sp>
      <p:sp>
        <p:nvSpPr>
          <p:cNvPr id="16" name="TextBox 15"/>
          <p:cNvSpPr txBox="1">
            <a:spLocks noChangeArrowheads="1"/>
          </p:cNvSpPr>
          <p:nvPr/>
        </p:nvSpPr>
        <p:spPr bwMode="auto">
          <a:xfrm>
            <a:off x="4572000" y="4495800"/>
            <a:ext cx="4572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spAutoFit/>
          </a:bodyP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l"/>
            <a:r>
              <a:rPr lang="en-US" sz="2400" baseline="30000">
                <a:solidFill>
                  <a:srgbClr val="FFFFFF"/>
                </a:solidFill>
                <a:latin typeface="Arial" charset="0"/>
                <a:cs typeface="ＭＳ Ｐゴシック" charset="0"/>
              </a:rPr>
              <a:t>16</a:t>
            </a:r>
            <a:r>
              <a:rPr lang="en-US" sz="2400">
                <a:solidFill>
                  <a:srgbClr val="FFFFFF"/>
                </a:solidFill>
                <a:latin typeface="Arial" charset="0"/>
                <a:cs typeface="ＭＳ Ｐゴシック" charset="0"/>
              </a:rPr>
              <a:t> And if the ear should say, </a:t>
            </a:r>
            <a:endParaRPr lang="en-US" sz="2400" b="0">
              <a:solidFill>
                <a:srgbClr val="FFFFFF"/>
              </a:solidFill>
              <a:latin typeface="Arial" charset="0"/>
              <a:cs typeface="ＭＳ Ｐゴシック" charset="0"/>
            </a:endParaRPr>
          </a:p>
        </p:txBody>
      </p:sp>
    </p:spTree>
    <p:extLst>
      <p:ext uri="{BB962C8B-B14F-4D97-AF65-F5344CB8AC3E}">
        <p14:creationId xmlns:p14="http://schemas.microsoft.com/office/powerpoint/2010/main" val="58292052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up)">
                                      <p:cBhvr>
                                        <p:cTn id="7" dur="500"/>
                                        <p:tgtEl>
                                          <p:spTgt spid="15"/>
                                        </p:tgtEl>
                                      </p:cBhvr>
                                    </p:animEffect>
                                  </p:childTnLst>
                                </p:cTn>
                              </p:par>
                            </p:childTnLst>
                          </p:cTn>
                        </p:par>
                        <p:par>
                          <p:cTn id="8" fill="hold" nodeType="afterGroup">
                            <p:stCondLst>
                              <p:cond delay="500"/>
                            </p:stCondLst>
                            <p:childTnLst>
                              <p:par>
                                <p:cTn id="9" presetID="1"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par>
                          <p:cTn id="11" fill="hold" nodeType="afterGroup">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wipe(down)">
                                      <p:cBhvr>
                                        <p:cTn id="14" dur="500"/>
                                        <p:tgtEl>
                                          <p:spTgt spid="6"/>
                                        </p:tgtEl>
                                      </p:cBhvr>
                                    </p:animEffect>
                                  </p:childTnLst>
                                </p:cTn>
                              </p:par>
                            </p:childTnLst>
                          </p:cTn>
                        </p:par>
                        <p:par>
                          <p:cTn id="15" fill="hold" nodeType="afterGroup">
                            <p:stCondLst>
                              <p:cond delay="1000"/>
                            </p:stCondLst>
                            <p:childTnLst>
                              <p:par>
                                <p:cTn id="16" presetID="22" presetClass="entr" presetSubtype="1" fill="hold" grpId="0" nodeType="after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wipe(up)">
                                      <p:cBhvr>
                                        <p:cTn id="18" dur="500"/>
                                        <p:tgtEl>
                                          <p:spTgt spid="2"/>
                                        </p:tgtEl>
                                      </p:cBhvr>
                                    </p:animEffect>
                                  </p:childTnLst>
                                </p:cTn>
                              </p:par>
                            </p:childTnLst>
                          </p:cTn>
                        </p:par>
                        <p:par>
                          <p:cTn id="19" fill="hold" nodeType="afterGroup">
                            <p:stCondLst>
                              <p:cond delay="1500"/>
                            </p:stCondLst>
                            <p:childTnLst>
                              <p:par>
                                <p:cTn id="20" presetID="1" presetClass="entr" presetSubtype="0" fill="hold" nodeType="afterEffect">
                                  <p:stCondLst>
                                    <p:cond delay="0"/>
                                  </p:stCondLst>
                                  <p:childTnLst>
                                    <p:set>
                                      <p:cBhvr>
                                        <p:cTn id="21" dur="1" fill="hold">
                                          <p:stCondLst>
                                            <p:cond delay="0"/>
                                          </p:stCondLst>
                                        </p:cTn>
                                        <p:tgtEl>
                                          <p:spTgt spid="10"/>
                                        </p:tgtEl>
                                        <p:attrNameLst>
                                          <p:attrName>style.visibility</p:attrName>
                                        </p:attrNameLst>
                                      </p:cBhvr>
                                      <p:to>
                                        <p:strVal val="visible"/>
                                      </p:to>
                                    </p:set>
                                  </p:childTnLst>
                                </p:cTn>
                              </p:par>
                            </p:childTnLst>
                          </p:cTn>
                        </p:par>
                      </p:childTnLst>
                    </p:cTn>
                  </p:par>
                  <p:par>
                    <p:cTn id="22" fill="hold" nodeType="clickPar">
                      <p:stCondLst>
                        <p:cond delay="indefinite"/>
                      </p:stCondLst>
                      <p:childTnLst>
                        <p:par>
                          <p:cTn id="23" fill="hold" nodeType="withGroup">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wipe(left)">
                                      <p:cBhvr>
                                        <p:cTn id="26" dur="500"/>
                                        <p:tgtEl>
                                          <p:spTgt spid="7"/>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11"/>
                                        </p:tgtEl>
                                        <p:attrNameLst>
                                          <p:attrName>style.visibility</p:attrName>
                                        </p:attrNameLst>
                                      </p:cBhvr>
                                      <p:to>
                                        <p:strVal val="visible"/>
                                      </p:to>
                                    </p:set>
                                  </p:childTnLst>
                                </p:cTn>
                              </p:par>
                            </p:childTnLst>
                          </p:cTn>
                        </p:par>
                        <p:par>
                          <p:cTn id="31" fill="hold" nodeType="afterGroup">
                            <p:stCondLst>
                              <p:cond delay="0"/>
                            </p:stCondLst>
                            <p:childTnLst>
                              <p:par>
                                <p:cTn id="32" presetID="22" presetClass="entr" presetSubtype="1" fill="hold" grpId="0" nodeType="afterEffect">
                                  <p:stCondLst>
                                    <p:cond delay="0"/>
                                  </p:stCondLst>
                                  <p:childTnLst>
                                    <p:set>
                                      <p:cBhvr>
                                        <p:cTn id="33" dur="1" fill="hold">
                                          <p:stCondLst>
                                            <p:cond delay="0"/>
                                          </p:stCondLst>
                                        </p:cTn>
                                        <p:tgtEl>
                                          <p:spTgt spid="16"/>
                                        </p:tgtEl>
                                        <p:attrNameLst>
                                          <p:attrName>style.visibility</p:attrName>
                                        </p:attrNameLst>
                                      </p:cBhvr>
                                      <p:to>
                                        <p:strVal val="visible"/>
                                      </p:to>
                                    </p:set>
                                    <p:animEffect transition="in" filter="wipe(up)">
                                      <p:cBhvr>
                                        <p:cTn id="34" dur="500"/>
                                        <p:tgtEl>
                                          <p:spTgt spid="16"/>
                                        </p:tgtEl>
                                      </p:cBhvr>
                                    </p:animEffect>
                                  </p:childTnLst>
                                </p:cTn>
                              </p:par>
                            </p:childTnLst>
                          </p:cTn>
                        </p:par>
                        <p:par>
                          <p:cTn id="35" fill="hold" nodeType="afterGroup">
                            <p:stCondLst>
                              <p:cond delay="500"/>
                            </p:stCondLst>
                            <p:childTnLst>
                              <p:par>
                                <p:cTn id="36" presetID="22" presetClass="entr" presetSubtype="1" fill="hold" grpId="0" nodeType="afterEffect">
                                  <p:stCondLst>
                                    <p:cond delay="0"/>
                                  </p:stCondLst>
                                  <p:childTnLst>
                                    <p:set>
                                      <p:cBhvr>
                                        <p:cTn id="37" dur="1" fill="hold">
                                          <p:stCondLst>
                                            <p:cond delay="0"/>
                                          </p:stCondLst>
                                        </p:cTn>
                                        <p:tgtEl>
                                          <p:spTgt spid="8"/>
                                        </p:tgtEl>
                                        <p:attrNameLst>
                                          <p:attrName>style.visibility</p:attrName>
                                        </p:attrNameLst>
                                      </p:cBhvr>
                                      <p:to>
                                        <p:strVal val="visible"/>
                                      </p:to>
                                    </p:set>
                                    <p:animEffect transition="in" filter="wipe(up)">
                                      <p:cBhvr>
                                        <p:cTn id="38" dur="500"/>
                                        <p:tgtEl>
                                          <p:spTgt spid="8"/>
                                        </p:tgtEl>
                                      </p:cBhvr>
                                    </p:animEffect>
                                  </p:childTnLst>
                                </p:cTn>
                              </p:par>
                            </p:childTnLst>
                          </p:cTn>
                        </p:par>
                        <p:par>
                          <p:cTn id="39" fill="hold" nodeType="afterGroup">
                            <p:stCondLst>
                              <p:cond delay="1000"/>
                            </p:stCondLst>
                            <p:childTnLst>
                              <p:par>
                                <p:cTn id="40" presetID="22" presetClass="entr" presetSubtype="1"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wipe(up)">
                                      <p:cBhvr>
                                        <p:cTn id="42" dur="500"/>
                                        <p:tgtEl>
                                          <p:spTgt spid="4"/>
                                        </p:tgtEl>
                                      </p:cBhvr>
                                    </p:animEffect>
                                  </p:childTnLst>
                                </p:cTn>
                              </p:par>
                            </p:childTnLst>
                          </p:cTn>
                        </p:par>
                        <p:par>
                          <p:cTn id="43" fill="hold" nodeType="afterGroup">
                            <p:stCondLst>
                              <p:cond delay="1500"/>
                            </p:stCondLst>
                            <p:childTnLst>
                              <p:par>
                                <p:cTn id="44" presetID="1" presetClass="entr" presetSubtype="0" fill="hold" nodeType="afterEffect">
                                  <p:stCondLst>
                                    <p:cond delay="0"/>
                                  </p:stCondLst>
                                  <p:childTnLst>
                                    <p:set>
                                      <p:cBhvr>
                                        <p:cTn id="45" dur="1" fill="hold">
                                          <p:stCondLst>
                                            <p:cond delay="0"/>
                                          </p:stCondLst>
                                        </p:cTn>
                                        <p:tgtEl>
                                          <p:spTgt spid="13"/>
                                        </p:tgtEl>
                                        <p:attrNameLst>
                                          <p:attrName>style.visibility</p:attrName>
                                        </p:attrNameLst>
                                      </p:cBhvr>
                                      <p:to>
                                        <p:strVal val="visible"/>
                                      </p:to>
                                    </p:set>
                                  </p:childTnLst>
                                </p:cTn>
                              </p:par>
                            </p:childTnLst>
                          </p:cTn>
                        </p:par>
                      </p:childTnLst>
                    </p:cTn>
                  </p:par>
                  <p:par>
                    <p:cTn id="46" fill="hold" nodeType="clickPar">
                      <p:stCondLst>
                        <p:cond delay="indefinite"/>
                      </p:stCondLst>
                      <p:childTnLst>
                        <p:par>
                          <p:cTn id="47" fill="hold" nodeType="withGroup">
                            <p:stCondLst>
                              <p:cond delay="0"/>
                            </p:stCondLst>
                            <p:childTnLst>
                              <p:par>
                                <p:cTn id="48" presetID="22" presetClass="entr" presetSubtype="8" fill="hold" grpId="0" nodeType="clickEffect">
                                  <p:stCondLst>
                                    <p:cond delay="0"/>
                                  </p:stCondLst>
                                  <p:childTnLst>
                                    <p:set>
                                      <p:cBhvr>
                                        <p:cTn id="49" dur="1" fill="hold">
                                          <p:stCondLst>
                                            <p:cond delay="0"/>
                                          </p:stCondLst>
                                        </p:cTn>
                                        <p:tgtEl>
                                          <p:spTgt spid="5"/>
                                        </p:tgtEl>
                                        <p:attrNameLst>
                                          <p:attrName>style.visibility</p:attrName>
                                        </p:attrNameLst>
                                      </p:cBhvr>
                                      <p:to>
                                        <p:strVal val="visible"/>
                                      </p:to>
                                    </p:set>
                                    <p:animEffect transition="in" filter="wipe(left)">
                                      <p:cBhvr>
                                        <p:cTn id="5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6" grpId="0" animBg="1"/>
      <p:bldP spid="2" grpId="0"/>
      <p:bldP spid="4" grpId="0"/>
      <p:bldP spid="5" grpId="0"/>
      <p:bldP spid="7" grpId="0"/>
      <p:bldP spid="15" grpId="0"/>
      <p:bldP spid="16" grpId="0"/>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1698" name="Picture 3" descr="eyegreen.jpg"/>
          <p:cNvPicPr>
            <a:picLocks noChangeAspect="1"/>
          </p:cNvPicPr>
          <p:nvPr/>
        </p:nvPicPr>
        <p:blipFill>
          <a:blip r:embed="rId2">
            <a:lum bright="-20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228600" y="304800"/>
            <a:ext cx="8534400" cy="1143000"/>
          </a:xfrm>
          <a:effectLst>
            <a:outerShdw blurRad="63500" dist="35921" dir="2700000" algn="ctr" rotWithShape="0">
              <a:schemeClr val="bg2"/>
            </a:outerShdw>
          </a:effectLst>
        </p:spPr>
        <p:txBody>
          <a:bodyPr anchor="t"/>
          <a:lstStyle/>
          <a:p>
            <a:pPr marL="747522" indent="-747522" algn="l">
              <a:spcBef>
                <a:spcPct val="20000"/>
              </a:spcBef>
              <a:buClr>
                <a:schemeClr val="accent1"/>
              </a:buClr>
              <a:defRPr/>
            </a:pPr>
            <a:r>
              <a:rPr lang="en-US" sz="3200" b="1" dirty="0">
                <a:ea typeface="ＭＳ Ｐゴシック" pitchFamily="34" charset="-128"/>
              </a:rPr>
              <a:t>C.	Diversity in the church makes it more effective (12:17-20).</a:t>
            </a:r>
          </a:p>
        </p:txBody>
      </p:sp>
      <p:sp>
        <p:nvSpPr>
          <p:cNvPr id="5" name="Content Placeholder 2"/>
          <p:cNvSpPr txBox="1">
            <a:spLocks/>
          </p:cNvSpPr>
          <p:nvPr/>
        </p:nvSpPr>
        <p:spPr bwMode="auto">
          <a:xfrm>
            <a:off x="304800" y="2438400"/>
            <a:ext cx="8686800" cy="4343400"/>
          </a:xfrm>
          <a:prstGeom prst="rect">
            <a:avLst/>
          </a:prstGeom>
          <a:noFill/>
          <a:ln w="9525">
            <a:noFill/>
            <a:miter lim="800000"/>
            <a:headEnd/>
            <a:tailEnd/>
          </a:ln>
          <a:effectLst/>
        </p:spPr>
        <p:txBody>
          <a:bodyPr lIns="91416" tIns="45709" rIns="91416" bIns="45709"/>
          <a:lstStyle/>
          <a:p>
            <a:pPr algn="l" eaLnBrk="0" hangingPunct="0">
              <a:spcBef>
                <a:spcPct val="20000"/>
              </a:spcBef>
              <a:buClr>
                <a:srgbClr val="FF0000"/>
              </a:buClr>
              <a:defRPr/>
            </a:pPr>
            <a:r>
              <a:rPr kumimoji="1" lang="en-US" sz="2800" baseline="30000" dirty="0">
                <a:solidFill>
                  <a:srgbClr val="FFFFFF"/>
                </a:solidFill>
                <a:effectLst>
                  <a:glow rad="139700">
                    <a:srgbClr val="020101"/>
                  </a:glow>
                </a:effectLst>
                <a:latin typeface="Arial"/>
                <a:ea typeface="ＭＳ Ｐゴシック" pitchFamily="34" charset="-128"/>
                <a:cs typeface="Arial"/>
              </a:rPr>
              <a:t>17</a:t>
            </a:r>
            <a:r>
              <a:rPr kumimoji="1" lang="en-US" sz="2800" dirty="0">
                <a:solidFill>
                  <a:srgbClr val="FFFFFF"/>
                </a:solidFill>
                <a:effectLst>
                  <a:glow rad="139700">
                    <a:srgbClr val="020101"/>
                  </a:glow>
                </a:effectLst>
                <a:latin typeface="Arial"/>
                <a:ea typeface="ＭＳ Ｐゴシック" pitchFamily="34" charset="-128"/>
                <a:cs typeface="Arial"/>
              </a:rPr>
              <a:t>If the whole body were an eye, where would the sense of hearing be? If the whole body were an ear, where would the sense of smell be?  </a:t>
            </a:r>
            <a:r>
              <a:rPr kumimoji="1" lang="en-US" sz="2800" baseline="30000" dirty="0">
                <a:solidFill>
                  <a:srgbClr val="FFFFFF"/>
                </a:solidFill>
                <a:effectLst>
                  <a:glow rad="139700">
                    <a:srgbClr val="020101"/>
                  </a:glow>
                </a:effectLst>
                <a:latin typeface="Arial"/>
                <a:ea typeface="ＭＳ Ｐゴシック" pitchFamily="34" charset="-128"/>
                <a:cs typeface="Arial"/>
              </a:rPr>
              <a:t>18</a:t>
            </a:r>
            <a:r>
              <a:rPr kumimoji="1" lang="en-US" sz="2800" dirty="0">
                <a:solidFill>
                  <a:srgbClr val="FFFFFF"/>
                </a:solidFill>
                <a:effectLst>
                  <a:glow rad="139700">
                    <a:srgbClr val="020101"/>
                  </a:glow>
                </a:effectLst>
                <a:latin typeface="Arial"/>
                <a:ea typeface="ＭＳ Ｐゴシック" pitchFamily="34" charset="-128"/>
                <a:cs typeface="Arial"/>
              </a:rPr>
              <a:t>But in fact God has arranged the parts in the body, every one of them, just as he wanted them to be.  </a:t>
            </a:r>
            <a:r>
              <a:rPr kumimoji="1" lang="en-US" sz="2800" baseline="30000" dirty="0">
                <a:solidFill>
                  <a:srgbClr val="FFFFFF"/>
                </a:solidFill>
                <a:effectLst>
                  <a:glow rad="139700">
                    <a:srgbClr val="020101"/>
                  </a:glow>
                </a:effectLst>
                <a:latin typeface="Arial"/>
                <a:ea typeface="ＭＳ Ｐゴシック" pitchFamily="34" charset="-128"/>
                <a:cs typeface="Arial"/>
              </a:rPr>
              <a:t>19</a:t>
            </a:r>
            <a:r>
              <a:rPr kumimoji="1" lang="en-US" sz="2800" dirty="0">
                <a:solidFill>
                  <a:srgbClr val="FFFFFF"/>
                </a:solidFill>
                <a:effectLst>
                  <a:glow rad="139700">
                    <a:srgbClr val="020101"/>
                  </a:glow>
                </a:effectLst>
                <a:latin typeface="Arial"/>
                <a:ea typeface="ＭＳ Ｐゴシック" pitchFamily="34" charset="-128"/>
                <a:cs typeface="Arial"/>
              </a:rPr>
              <a:t>If they were all one part, where would the body be?  </a:t>
            </a:r>
            <a:r>
              <a:rPr kumimoji="1" lang="en-US" sz="2800" baseline="30000" dirty="0">
                <a:solidFill>
                  <a:srgbClr val="FFFFFF"/>
                </a:solidFill>
                <a:effectLst>
                  <a:glow rad="139700">
                    <a:srgbClr val="020101"/>
                  </a:glow>
                </a:effectLst>
                <a:latin typeface="Arial"/>
                <a:ea typeface="ＭＳ Ｐゴシック" pitchFamily="34" charset="-128"/>
                <a:cs typeface="Arial"/>
              </a:rPr>
              <a:t>20</a:t>
            </a:r>
            <a:r>
              <a:rPr kumimoji="1" lang="en-US" sz="2800" dirty="0">
                <a:solidFill>
                  <a:srgbClr val="FFFFFF"/>
                </a:solidFill>
                <a:effectLst>
                  <a:glow rad="139700">
                    <a:srgbClr val="020101"/>
                  </a:glow>
                </a:effectLst>
                <a:latin typeface="Arial"/>
                <a:ea typeface="ＭＳ Ｐゴシック" pitchFamily="34" charset="-128"/>
                <a:cs typeface="Arial"/>
              </a:rPr>
              <a:t>As it is, there are many parts, but one body.</a:t>
            </a:r>
          </a:p>
        </p:txBody>
      </p:sp>
    </p:spTree>
    <p:extLst>
      <p:ext uri="{BB962C8B-B14F-4D97-AF65-F5344CB8AC3E}">
        <p14:creationId xmlns:p14="http://schemas.microsoft.com/office/powerpoint/2010/main" val="72941176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xEl>
                                              <p:pRg st="0" end="0"/>
                                            </p:txEl>
                                          </p:spTgt>
                                        </p:tgtEl>
                                        <p:attrNameLst>
                                          <p:attrName>style.visibility</p:attrName>
                                        </p:attrNameLst>
                                      </p:cBhvr>
                                      <p:to>
                                        <p:strVal val="visible"/>
                                      </p:to>
                                    </p:set>
                                    <p:anim calcmode="lin" valueType="num">
                                      <p:cBhvr additive="base">
                                        <p:cTn id="13"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build="p"/>
    </p:bld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4770" name="Picture 4" descr="needother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024940" y="908720"/>
            <a:ext cx="4119060" cy="54920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44771" name="Rectangle 2"/>
          <p:cNvSpPr>
            <a:spLocks noGrp="1" noChangeArrowheads="1"/>
          </p:cNvSpPr>
          <p:nvPr>
            <p:ph type="ctrTitle" idx="4294967295"/>
          </p:nvPr>
        </p:nvSpPr>
        <p:spPr>
          <a:xfrm>
            <a:off x="0" y="44624"/>
            <a:ext cx="9144000" cy="1447800"/>
          </a:xfrm>
        </p:spPr>
        <p:txBody>
          <a:bodyPr/>
          <a:lstStyle/>
          <a:p>
            <a:pPr eaLnBrk="1" hangingPunct="1"/>
            <a:r>
              <a:rPr lang="en-US" sz="3600" b="1" dirty="0">
                <a:solidFill>
                  <a:schemeClr val="bg1"/>
                </a:solidFill>
                <a:latin typeface="Arial" charset="0"/>
              </a:rPr>
              <a:t>III. It takes humble use of all the gifts for the church to </a:t>
            </a:r>
            <a:r>
              <a:rPr lang="en-US" sz="3600" b="1" dirty="0">
                <a:solidFill>
                  <a:srgbClr val="FFFF00"/>
                </a:solidFill>
                <a:latin typeface="Arial" charset="0"/>
              </a:rPr>
              <a:t>care</a:t>
            </a:r>
            <a:r>
              <a:rPr lang="en-US" sz="3600" b="1" dirty="0">
                <a:solidFill>
                  <a:schemeClr val="bg1"/>
                </a:solidFill>
                <a:latin typeface="Arial" charset="0"/>
              </a:rPr>
              <a:t> (12:21-26).</a:t>
            </a:r>
          </a:p>
        </p:txBody>
      </p:sp>
      <p:pic>
        <p:nvPicPr>
          <p:cNvPr id="544772" name="Picture 5" descr="body"/>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43000" y="1838330"/>
            <a:ext cx="2438400" cy="4791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980072694"/>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descr="1 cor 12 hand.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885777" y="1556792"/>
            <a:ext cx="2894136" cy="2599354"/>
          </a:xfrm>
          <a:prstGeom prst="rect">
            <a:avLst/>
          </a:prstGeom>
        </p:spPr>
      </p:pic>
      <p:pic>
        <p:nvPicPr>
          <p:cNvPr id="18" name="Picture 17" descr="foot.png"/>
          <p:cNvPicPr>
            <a:picLocks noChangeAspect="1"/>
          </p:cNvPicPr>
          <p:nvPr/>
        </p:nvPicPr>
        <p:blipFill>
          <a:blip r:embed="rId3" cstate="screen">
            <a:lum bright="-10000"/>
            <a:extLst>
              <a:ext uri="{28A0092B-C50C-407E-A947-70E740481C1C}">
                <a14:useLocalDpi xmlns:a14="http://schemas.microsoft.com/office/drawing/2010/main"/>
              </a:ext>
            </a:extLst>
          </a:blip>
          <a:srcRect/>
          <a:stretch>
            <a:fillRect/>
          </a:stretch>
        </p:blipFill>
        <p:spPr bwMode="auto">
          <a:xfrm rot="-886861">
            <a:off x="1025530" y="4673600"/>
            <a:ext cx="2297113" cy="2362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7" name="Picture 16" descr="hea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6477000" y="3962400"/>
            <a:ext cx="2216150" cy="203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 name="Picture 12" descr="eye.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6324600" y="1295401"/>
            <a:ext cx="2533650" cy="1822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Picture 8" descr="foot.png"/>
          <p:cNvPicPr>
            <a:picLocks noChangeAspect="1"/>
          </p:cNvPicPr>
          <p:nvPr/>
        </p:nvPicPr>
        <p:blipFill>
          <a:blip r:embed="rId6" cstate="screen">
            <a:lum bright="-10000"/>
            <a:extLst>
              <a:ext uri="{28A0092B-C50C-407E-A947-70E740481C1C}">
                <a14:useLocalDpi xmlns:a14="http://schemas.microsoft.com/office/drawing/2010/main"/>
              </a:ext>
            </a:extLst>
          </a:blip>
          <a:srcRect/>
          <a:stretch>
            <a:fillRect/>
          </a:stretch>
        </p:blipFill>
        <p:spPr bwMode="auto">
          <a:xfrm>
            <a:off x="0" y="4560888"/>
            <a:ext cx="2362200" cy="2297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Oval Callout 7"/>
          <p:cNvSpPr>
            <a:spLocks noChangeArrowheads="1"/>
          </p:cNvSpPr>
          <p:nvPr/>
        </p:nvSpPr>
        <p:spPr bwMode="auto">
          <a:xfrm rot="10598995">
            <a:off x="2587625" y="5259388"/>
            <a:ext cx="3203575" cy="839787"/>
          </a:xfrm>
          <a:prstGeom prst="wedgeEllipseCallout">
            <a:avLst>
              <a:gd name="adj1" fmla="val -85685"/>
              <a:gd name="adj2" fmla="val -5556"/>
            </a:avLst>
          </a:prstGeom>
          <a:solidFill>
            <a:schemeClr val="accent2"/>
          </a:solidFill>
          <a:ln w="9525">
            <a:solidFill>
              <a:schemeClr val="tx1"/>
            </a:solidFill>
            <a:round/>
            <a:headEnd/>
            <a:tailEnd/>
          </a:ln>
        </p:spPr>
        <p:txBody>
          <a:bodyPr lIns="91416" tIns="45709" rIns="91416" bIns="45709"/>
          <a:lstStyle/>
          <a:p>
            <a:pPr algn="l" eaLnBrk="0" hangingPunct="0"/>
            <a:endParaRPr lang="en-US" b="0">
              <a:solidFill>
                <a:srgbClr val="000000"/>
              </a:solidFill>
            </a:endParaRPr>
          </a:p>
        </p:txBody>
      </p:sp>
      <p:sp>
        <p:nvSpPr>
          <p:cNvPr id="6" name="Oval Callout 5"/>
          <p:cNvSpPr>
            <a:spLocks noChangeArrowheads="1"/>
          </p:cNvSpPr>
          <p:nvPr/>
        </p:nvSpPr>
        <p:spPr bwMode="auto">
          <a:xfrm>
            <a:off x="2776538" y="1752600"/>
            <a:ext cx="3319462" cy="762000"/>
          </a:xfrm>
          <a:prstGeom prst="wedgeEllipseCallout">
            <a:avLst>
              <a:gd name="adj1" fmla="val 94648"/>
              <a:gd name="adj2" fmla="val -6245"/>
            </a:avLst>
          </a:prstGeom>
          <a:solidFill>
            <a:srgbClr val="660066"/>
          </a:solidFill>
          <a:ln w="9525">
            <a:solidFill>
              <a:schemeClr val="tx1"/>
            </a:solidFill>
            <a:round/>
            <a:headEnd/>
            <a:tailEnd/>
          </a:ln>
        </p:spPr>
        <p:txBody>
          <a:bodyPr lIns="91416" tIns="45709" rIns="91416" bIns="45709"/>
          <a:lstStyle/>
          <a:p>
            <a:pPr algn="l" eaLnBrk="0" hangingPunct="0"/>
            <a:endParaRPr lang="en-US" b="0">
              <a:solidFill>
                <a:srgbClr val="000000"/>
              </a:solidFill>
            </a:endParaRPr>
          </a:p>
        </p:txBody>
      </p:sp>
      <p:sp>
        <p:nvSpPr>
          <p:cNvPr id="2" name="TextBox 1"/>
          <p:cNvSpPr txBox="1">
            <a:spLocks noChangeArrowheads="1"/>
          </p:cNvSpPr>
          <p:nvPr/>
        </p:nvSpPr>
        <p:spPr bwMode="auto">
          <a:xfrm>
            <a:off x="2895601" y="1905000"/>
            <a:ext cx="2895600" cy="457200"/>
          </a:xfrm>
          <a:prstGeom prst="rect">
            <a:avLst/>
          </a:prstGeom>
          <a:noFill/>
          <a:ln w="9525">
            <a:noFill/>
            <a:miter lim="800000"/>
            <a:headEnd/>
            <a:tailEnd/>
          </a:ln>
          <a:effectLst>
            <a:outerShdw dist="35921" dir="2700000" algn="ctr" rotWithShape="0">
              <a:schemeClr val="tx1"/>
            </a:outerShdw>
          </a:effectLst>
        </p:spPr>
        <p:txBody>
          <a:bodyPr lIns="91416" tIns="45709" rIns="91416" bIns="45709">
            <a:spAutoFit/>
          </a:bodyPr>
          <a:lstStyle/>
          <a:p>
            <a:pPr eaLnBrk="0" hangingPunct="0">
              <a:defRPr/>
            </a:pPr>
            <a:r>
              <a:rPr lang="ru-RU" dirty="0">
                <a:solidFill>
                  <a:srgbClr val="FFFFFF"/>
                </a:solidFill>
                <a:ea typeface="ＭＳ Ｐゴシック" pitchFamily="34" charset="-128"/>
                <a:cs typeface="Arial" charset="0"/>
              </a:rPr>
              <a:t>"</a:t>
            </a:r>
            <a:r>
              <a:rPr lang="en-US" dirty="0">
                <a:solidFill>
                  <a:srgbClr val="FFFFFF"/>
                </a:solidFill>
                <a:ea typeface="ＭＳ Ｐゴシック" pitchFamily="34" charset="-128"/>
                <a:cs typeface="Arial" charset="0"/>
              </a:rPr>
              <a:t>I don</a:t>
            </a:r>
            <a:r>
              <a:rPr lang="uk-UA" dirty="0">
                <a:solidFill>
                  <a:srgbClr val="FFFFFF"/>
                </a:solidFill>
                <a:ea typeface="ＭＳ Ｐゴシック" pitchFamily="34" charset="-128"/>
                <a:cs typeface="Arial" charset="0"/>
              </a:rPr>
              <a:t>'</a:t>
            </a:r>
            <a:r>
              <a:rPr lang="en-US" dirty="0">
                <a:solidFill>
                  <a:srgbClr val="FFFFFF"/>
                </a:solidFill>
                <a:ea typeface="ＭＳ Ｐゴシック" pitchFamily="34" charset="-128"/>
                <a:cs typeface="Arial" charset="0"/>
              </a:rPr>
              <a:t>t need you!</a:t>
            </a:r>
            <a:r>
              <a:rPr lang="ru-RU" dirty="0">
                <a:solidFill>
                  <a:srgbClr val="FFFFFF"/>
                </a:solidFill>
                <a:ea typeface="ＭＳ Ｐゴシック" pitchFamily="34" charset="-128"/>
                <a:cs typeface="Arial" charset="0"/>
              </a:rPr>
              <a:t>"</a:t>
            </a:r>
            <a:endParaRPr lang="en-US" b="0" dirty="0">
              <a:solidFill>
                <a:srgbClr val="FFFFFF"/>
              </a:solidFill>
              <a:ea typeface="ＭＳ Ｐゴシック" pitchFamily="34" charset="-128"/>
              <a:cs typeface="Arial" charset="0"/>
            </a:endParaRPr>
          </a:p>
        </p:txBody>
      </p:sp>
      <p:sp>
        <p:nvSpPr>
          <p:cNvPr id="3" name="Title 2"/>
          <p:cNvSpPr>
            <a:spLocks noGrp="1"/>
          </p:cNvSpPr>
          <p:nvPr>
            <p:ph type="title" idx="4294967295"/>
          </p:nvPr>
        </p:nvSpPr>
        <p:spPr>
          <a:xfrm>
            <a:off x="0" y="0"/>
            <a:ext cx="9144000" cy="954088"/>
          </a:xfrm>
          <a:solidFill>
            <a:schemeClr val="accent2"/>
          </a:solidFill>
        </p:spPr>
        <p:txBody>
          <a:bodyPr>
            <a:spAutoFit/>
          </a:bodyPr>
          <a:lstStyle/>
          <a:p>
            <a:pPr marL="223778"/>
            <a:r>
              <a:rPr lang="ru-RU" altLang="ja-JP" sz="2800" b="1" dirty="0">
                <a:solidFill>
                  <a:schemeClr val="bg1"/>
                </a:solidFill>
                <a:latin typeface="Arial" charset="0"/>
                <a:cs typeface="ＭＳ Ｐゴシック" charset="0"/>
              </a:rPr>
              <a:t>"</a:t>
            </a:r>
            <a:r>
              <a:rPr lang="en-US" sz="2800" b="1" dirty="0">
                <a:solidFill>
                  <a:schemeClr val="bg1"/>
                </a:solidFill>
                <a:latin typeface="Arial" charset="0"/>
                <a:cs typeface="ＭＳ Ｐゴシック" charset="0"/>
              </a:rPr>
              <a:t>Up-front</a:t>
            </a:r>
            <a:r>
              <a:rPr lang="ru-RU" altLang="ja-JP" sz="2800" b="1" dirty="0">
                <a:solidFill>
                  <a:schemeClr val="bg1"/>
                </a:solidFill>
                <a:latin typeface="Arial" charset="0"/>
                <a:cs typeface="ＭＳ Ｐゴシック" charset="0"/>
              </a:rPr>
              <a:t>"</a:t>
            </a:r>
            <a:r>
              <a:rPr lang="en-US" sz="2800" b="1" dirty="0">
                <a:solidFill>
                  <a:schemeClr val="bg1"/>
                </a:solidFill>
                <a:latin typeface="Arial" charset="0"/>
                <a:cs typeface="ＭＳ Ｐゴシック" charset="0"/>
              </a:rPr>
              <a:t> believers, don</a:t>
            </a:r>
            <a:r>
              <a:rPr lang="uk-UA" altLang="ja-JP" sz="2800" b="1" dirty="0">
                <a:solidFill>
                  <a:schemeClr val="bg1"/>
                </a:solidFill>
                <a:latin typeface="Arial" charset="0"/>
                <a:cs typeface="ＭＳ Ｐゴシック" charset="0"/>
              </a:rPr>
              <a:t>'</a:t>
            </a:r>
            <a:r>
              <a:rPr lang="en-US" sz="2800" b="1" dirty="0">
                <a:solidFill>
                  <a:schemeClr val="bg1"/>
                </a:solidFill>
                <a:latin typeface="Arial" charset="0"/>
                <a:cs typeface="ＭＳ Ｐゴシック" charset="0"/>
              </a:rPr>
              <a:t>t arrogantly say, </a:t>
            </a:r>
            <a:br>
              <a:rPr lang="en-US" sz="2800" b="1" dirty="0">
                <a:solidFill>
                  <a:schemeClr val="bg1"/>
                </a:solidFill>
                <a:latin typeface="Arial" charset="0"/>
                <a:cs typeface="ＭＳ Ｐゴシック" charset="0"/>
              </a:rPr>
            </a:br>
            <a:r>
              <a:rPr lang="ru-RU" altLang="ja-JP" sz="2800" b="1" dirty="0">
                <a:solidFill>
                  <a:schemeClr val="bg1"/>
                </a:solidFill>
                <a:latin typeface="Arial" charset="0"/>
                <a:cs typeface="ＭＳ Ｐゴシック" charset="0"/>
              </a:rPr>
              <a:t>"</a:t>
            </a:r>
            <a:r>
              <a:rPr lang="en-US" sz="2800" b="1" dirty="0">
                <a:solidFill>
                  <a:schemeClr val="bg1"/>
                </a:solidFill>
                <a:latin typeface="Arial" charset="0"/>
                <a:cs typeface="ＭＳ Ｐゴシック" charset="0"/>
              </a:rPr>
              <a:t>I don</a:t>
            </a:r>
            <a:r>
              <a:rPr lang="uk-UA" altLang="ja-JP" sz="2800" b="1" dirty="0">
                <a:solidFill>
                  <a:schemeClr val="bg1"/>
                </a:solidFill>
                <a:latin typeface="Arial" charset="0"/>
                <a:cs typeface="ＭＳ Ｐゴシック" charset="0"/>
              </a:rPr>
              <a:t>'</a:t>
            </a:r>
            <a:r>
              <a:rPr lang="en-US" sz="2800" b="1" dirty="0">
                <a:solidFill>
                  <a:schemeClr val="bg1"/>
                </a:solidFill>
                <a:latin typeface="Arial" charset="0"/>
                <a:cs typeface="ＭＳ Ｐゴシック" charset="0"/>
              </a:rPr>
              <a:t>t need you with less honored roles</a:t>
            </a:r>
            <a:r>
              <a:rPr lang="ru-RU" altLang="ja-JP" sz="2800" b="1" dirty="0">
                <a:solidFill>
                  <a:schemeClr val="bg1"/>
                </a:solidFill>
                <a:latin typeface="Arial" charset="0"/>
                <a:cs typeface="ＭＳ Ｐゴシック" charset="0"/>
              </a:rPr>
              <a:t>"</a:t>
            </a:r>
            <a:r>
              <a:rPr lang="en-US" sz="2800" b="1" dirty="0">
                <a:solidFill>
                  <a:schemeClr val="bg1"/>
                </a:solidFill>
                <a:latin typeface="Arial" charset="0"/>
                <a:cs typeface="ＭＳ Ｐゴシック" charset="0"/>
              </a:rPr>
              <a:t> (12:21)</a:t>
            </a:r>
          </a:p>
        </p:txBody>
      </p:sp>
      <p:sp>
        <p:nvSpPr>
          <p:cNvPr id="4" name="TextBox 3"/>
          <p:cNvSpPr txBox="1">
            <a:spLocks noChangeArrowheads="1"/>
          </p:cNvSpPr>
          <p:nvPr/>
        </p:nvSpPr>
        <p:spPr bwMode="auto">
          <a:xfrm>
            <a:off x="2133601" y="5486400"/>
            <a:ext cx="4191000" cy="457200"/>
          </a:xfrm>
          <a:prstGeom prst="rect">
            <a:avLst/>
          </a:prstGeom>
          <a:noFill/>
          <a:ln w="9525">
            <a:noFill/>
            <a:miter lim="800000"/>
            <a:headEnd/>
            <a:tailEnd/>
          </a:ln>
          <a:effectLst>
            <a:outerShdw dist="35921" dir="2700000" algn="ctr" rotWithShape="0">
              <a:schemeClr val="tx1"/>
            </a:outerShdw>
          </a:effectLst>
        </p:spPr>
        <p:txBody>
          <a:bodyPr lIns="91416" tIns="45709" rIns="91416" bIns="45709">
            <a:spAutoFit/>
          </a:bodyPr>
          <a:lstStyle/>
          <a:p>
            <a:pPr eaLnBrk="0" hangingPunct="0">
              <a:defRPr/>
            </a:pPr>
            <a:r>
              <a:rPr lang="ru-RU" dirty="0">
                <a:solidFill>
                  <a:srgbClr val="FFFFFF"/>
                </a:solidFill>
                <a:ea typeface="ＭＳ Ｐゴシック" pitchFamily="34" charset="-128"/>
                <a:cs typeface="Arial" charset="0"/>
              </a:rPr>
              <a:t>"</a:t>
            </a:r>
            <a:r>
              <a:rPr lang="en-US" dirty="0">
                <a:solidFill>
                  <a:srgbClr val="FFFFFF"/>
                </a:solidFill>
                <a:ea typeface="ＭＳ Ｐゴシック" pitchFamily="34" charset="-128"/>
                <a:cs typeface="Arial" charset="0"/>
              </a:rPr>
              <a:t>I don</a:t>
            </a:r>
            <a:r>
              <a:rPr lang="uk-UA" dirty="0">
                <a:solidFill>
                  <a:srgbClr val="FFFFFF"/>
                </a:solidFill>
                <a:ea typeface="ＭＳ Ｐゴシック" pitchFamily="34" charset="-128"/>
                <a:cs typeface="Arial" charset="0"/>
              </a:rPr>
              <a:t>'</a:t>
            </a:r>
            <a:r>
              <a:rPr lang="en-US" dirty="0">
                <a:solidFill>
                  <a:srgbClr val="FFFFFF"/>
                </a:solidFill>
                <a:ea typeface="ＭＳ Ｐゴシック" pitchFamily="34" charset="-128"/>
                <a:cs typeface="Arial" charset="0"/>
              </a:rPr>
              <a:t>t need you!</a:t>
            </a:r>
            <a:r>
              <a:rPr lang="ru-RU" dirty="0">
                <a:solidFill>
                  <a:srgbClr val="FFFFFF"/>
                </a:solidFill>
                <a:ea typeface="ＭＳ Ｐゴシック" pitchFamily="34" charset="-128"/>
                <a:cs typeface="Arial" charset="0"/>
              </a:rPr>
              <a:t>"</a:t>
            </a:r>
            <a:endParaRPr lang="en-US" b="0" dirty="0">
              <a:solidFill>
                <a:srgbClr val="FFFFFF"/>
              </a:solidFill>
              <a:ea typeface="ＭＳ Ｐゴシック" pitchFamily="34" charset="-128"/>
              <a:cs typeface="Arial" charset="0"/>
            </a:endParaRPr>
          </a:p>
        </p:txBody>
      </p:sp>
      <p:sp>
        <p:nvSpPr>
          <p:cNvPr id="15" name="TextBox 14"/>
          <p:cNvSpPr txBox="1">
            <a:spLocks noChangeArrowheads="1"/>
          </p:cNvSpPr>
          <p:nvPr/>
        </p:nvSpPr>
        <p:spPr bwMode="auto">
          <a:xfrm>
            <a:off x="0" y="1295400"/>
            <a:ext cx="53340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spAutoFit/>
          </a:bodyP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l"/>
            <a:r>
              <a:rPr lang="ru-RU" altLang="ja-JP" sz="2400" dirty="0">
                <a:solidFill>
                  <a:srgbClr val="FFFFFF"/>
                </a:solidFill>
                <a:latin typeface="Arial" charset="0"/>
                <a:cs typeface="ＭＳ Ｐゴシック" charset="0"/>
              </a:rPr>
              <a:t>"</a:t>
            </a:r>
            <a:r>
              <a:rPr lang="en-US" sz="2400" dirty="0">
                <a:solidFill>
                  <a:srgbClr val="FFFFFF"/>
                </a:solidFill>
                <a:latin typeface="Arial" charset="0"/>
                <a:cs typeface="ＭＳ Ｐゴシック" charset="0"/>
              </a:rPr>
              <a:t>The eye cannot say to the hand, </a:t>
            </a:r>
            <a:endParaRPr lang="en-US" sz="2400" b="0" dirty="0">
              <a:solidFill>
                <a:srgbClr val="FFFFFF"/>
              </a:solidFill>
              <a:latin typeface="Arial" charset="0"/>
              <a:cs typeface="ＭＳ Ｐゴシック" charset="0"/>
            </a:endParaRPr>
          </a:p>
        </p:txBody>
      </p:sp>
      <p:sp>
        <p:nvSpPr>
          <p:cNvPr id="16" name="TextBox 15"/>
          <p:cNvSpPr txBox="1">
            <a:spLocks noChangeArrowheads="1"/>
          </p:cNvSpPr>
          <p:nvPr/>
        </p:nvSpPr>
        <p:spPr bwMode="auto">
          <a:xfrm>
            <a:off x="971600" y="4149082"/>
            <a:ext cx="60198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spAutoFit/>
          </a:bodyP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l"/>
            <a:r>
              <a:rPr lang="en-US" sz="2400" dirty="0">
                <a:solidFill>
                  <a:srgbClr val="FFFFFF"/>
                </a:solidFill>
                <a:latin typeface="Arial" charset="0"/>
                <a:cs typeface="ＭＳ Ｐゴシック" charset="0"/>
              </a:rPr>
              <a:t>And the head cannot say to the feet,</a:t>
            </a:r>
            <a:endParaRPr lang="en-US" sz="2400" b="0" dirty="0">
              <a:solidFill>
                <a:srgbClr val="FFFFFF"/>
              </a:solidFill>
              <a:latin typeface="Arial" charset="0"/>
              <a:cs typeface="ＭＳ Ｐゴシック" charset="0"/>
            </a:endParaRPr>
          </a:p>
        </p:txBody>
      </p:sp>
    </p:spTree>
    <p:extLst>
      <p:ext uri="{BB962C8B-B14F-4D97-AF65-F5344CB8AC3E}">
        <p14:creationId xmlns:p14="http://schemas.microsoft.com/office/powerpoint/2010/main" val="85830724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childTnLst>
                                </p:cTn>
                              </p:par>
                            </p:childTnLst>
                          </p:cTn>
                        </p:par>
                        <p:par>
                          <p:cTn id="7" fill="hold" nodeType="afterGroup">
                            <p:stCondLst>
                              <p:cond delay="0"/>
                            </p:stCondLst>
                            <p:childTnLst>
                              <p:par>
                                <p:cTn id="8" presetID="22" presetClass="entr" presetSubtype="1" fill="hold" grpId="0" nodeType="after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wipe(up)">
                                      <p:cBhvr>
                                        <p:cTn id="10" dur="500"/>
                                        <p:tgtEl>
                                          <p:spTgt spid="15"/>
                                        </p:tgtEl>
                                      </p:cBhvr>
                                    </p:animEffect>
                                  </p:childTnLst>
                                </p:cTn>
                              </p:par>
                              <p:par>
                                <p:cTn id="11" presetID="55" presetClass="entr" presetSubtype="0" fill="hold" nodeType="withEffect">
                                  <p:stCondLst>
                                    <p:cond delay="0"/>
                                  </p:stCondLst>
                                  <p:childTnLst>
                                    <p:set>
                                      <p:cBhvr>
                                        <p:cTn id="12" dur="1" fill="hold">
                                          <p:stCondLst>
                                            <p:cond delay="0"/>
                                          </p:stCondLst>
                                        </p:cTn>
                                        <p:tgtEl>
                                          <p:spTgt spid="14"/>
                                        </p:tgtEl>
                                        <p:attrNameLst>
                                          <p:attrName>style.visibility</p:attrName>
                                        </p:attrNameLst>
                                      </p:cBhvr>
                                      <p:to>
                                        <p:strVal val="visible"/>
                                      </p:to>
                                    </p:set>
                                    <p:anim calcmode="lin" valueType="num">
                                      <p:cBhvr>
                                        <p:cTn id="13" dur="1000" fill="hold"/>
                                        <p:tgtEl>
                                          <p:spTgt spid="14"/>
                                        </p:tgtEl>
                                        <p:attrNameLst>
                                          <p:attrName>ppt_w</p:attrName>
                                        </p:attrNameLst>
                                      </p:cBhvr>
                                      <p:tavLst>
                                        <p:tav tm="0">
                                          <p:val>
                                            <p:strVal val="#ppt_w*0.70"/>
                                          </p:val>
                                        </p:tav>
                                        <p:tav tm="100000">
                                          <p:val>
                                            <p:strVal val="#ppt_w"/>
                                          </p:val>
                                        </p:tav>
                                      </p:tavLst>
                                    </p:anim>
                                    <p:anim calcmode="lin" valueType="num">
                                      <p:cBhvr>
                                        <p:cTn id="14" dur="1000" fill="hold"/>
                                        <p:tgtEl>
                                          <p:spTgt spid="14"/>
                                        </p:tgtEl>
                                        <p:attrNameLst>
                                          <p:attrName>ppt_h</p:attrName>
                                        </p:attrNameLst>
                                      </p:cBhvr>
                                      <p:tavLst>
                                        <p:tav tm="0">
                                          <p:val>
                                            <p:strVal val="#ppt_h"/>
                                          </p:val>
                                        </p:tav>
                                        <p:tav tm="100000">
                                          <p:val>
                                            <p:strVal val="#ppt_h"/>
                                          </p:val>
                                        </p:tav>
                                      </p:tavLst>
                                    </p:anim>
                                    <p:animEffect transition="in" filter="fade">
                                      <p:cBhvr>
                                        <p:cTn id="15" dur="1000"/>
                                        <p:tgtEl>
                                          <p:spTgt spid="14"/>
                                        </p:tgtEl>
                                      </p:cBhvr>
                                    </p:animEffect>
                                  </p:childTnLst>
                                </p:cTn>
                              </p:par>
                            </p:childTnLst>
                          </p:cTn>
                        </p:par>
                        <p:par>
                          <p:cTn id="16" fill="hold">
                            <p:stCondLst>
                              <p:cond delay="1000"/>
                            </p:stCondLst>
                            <p:childTnLst>
                              <p:par>
                                <p:cTn id="17" presetID="22" presetClass="entr" presetSubtype="2"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wipe(right)">
                                      <p:cBhvr>
                                        <p:cTn id="19" dur="500"/>
                                        <p:tgtEl>
                                          <p:spTgt spid="6"/>
                                        </p:tgtEl>
                                      </p:cBhvr>
                                    </p:animEffect>
                                  </p:childTnLst>
                                </p:cTn>
                              </p:par>
                              <p:par>
                                <p:cTn id="20" presetID="22" presetClass="entr" presetSubtype="1" fill="hold" grpId="0" nodeType="with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up)">
                                      <p:cBhvr>
                                        <p:cTn id="22" dur="500"/>
                                        <p:tgtEl>
                                          <p:spTgt spid="2"/>
                                        </p:tgtEl>
                                      </p:cBhvr>
                                    </p:animEffec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7"/>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6" presetClass="entr" presetSubtype="0" fill="hold" nodeType="click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wipe(down)">
                                      <p:cBhvr>
                                        <p:cTn id="31" dur="580">
                                          <p:stCondLst>
                                            <p:cond delay="0"/>
                                          </p:stCondLst>
                                        </p:cTn>
                                        <p:tgtEl>
                                          <p:spTgt spid="9"/>
                                        </p:tgtEl>
                                      </p:cBhvr>
                                    </p:animEffect>
                                    <p:anim calcmode="lin" valueType="num">
                                      <p:cBhvr>
                                        <p:cTn id="32" dur="1822" tmFilter="0,0; 0.14,0.36; 0.43,0.73; 0.71,0.91; 1.0,1.0">
                                          <p:stCondLst>
                                            <p:cond delay="0"/>
                                          </p:stCondLst>
                                        </p:cTn>
                                        <p:tgtEl>
                                          <p:spTgt spid="9"/>
                                        </p:tgtEl>
                                        <p:attrNameLst>
                                          <p:attrName>ppt_x</p:attrName>
                                        </p:attrNameLst>
                                      </p:cBhvr>
                                      <p:tavLst>
                                        <p:tav tm="0">
                                          <p:val>
                                            <p:strVal val="#ppt_x-0.25"/>
                                          </p:val>
                                        </p:tav>
                                        <p:tav tm="100000">
                                          <p:val>
                                            <p:strVal val="#ppt_x"/>
                                          </p:val>
                                        </p:tav>
                                      </p:tavLst>
                                    </p:anim>
                                    <p:anim calcmode="lin" valueType="num">
                                      <p:cBhvr>
                                        <p:cTn id="33" dur="664" tmFilter="0.0,0.0; 0.25,0.07; 0.50,0.2; 0.75,0.467; 1.0,1.0">
                                          <p:stCondLst>
                                            <p:cond delay="0"/>
                                          </p:stCondLst>
                                        </p:cTn>
                                        <p:tgtEl>
                                          <p:spTgt spid="9"/>
                                        </p:tgtEl>
                                        <p:attrNameLst>
                                          <p:attrName>ppt_y</p:attrName>
                                        </p:attrNameLst>
                                      </p:cBhvr>
                                      <p:tavLst>
                                        <p:tav tm="0" fmla="#ppt_y-sin(pi*$)/3">
                                          <p:val>
                                            <p:fltVal val="0.5"/>
                                          </p:val>
                                        </p:tav>
                                        <p:tav tm="100000">
                                          <p:val>
                                            <p:fltVal val="1"/>
                                          </p:val>
                                        </p:tav>
                                      </p:tavLst>
                                    </p:anim>
                                    <p:anim calcmode="lin" valueType="num">
                                      <p:cBhvr>
                                        <p:cTn id="34" dur="664" tmFilter="0, 0; 0.125,0.2665; 0.25,0.4; 0.375,0.465; 0.5,0.5;  0.625,0.535; 0.75,0.6; 0.875,0.7335; 1,1">
                                          <p:stCondLst>
                                            <p:cond delay="664"/>
                                          </p:stCondLst>
                                        </p:cTn>
                                        <p:tgtEl>
                                          <p:spTgt spid="9"/>
                                        </p:tgtEl>
                                        <p:attrNameLst>
                                          <p:attrName>ppt_y</p:attrName>
                                        </p:attrNameLst>
                                      </p:cBhvr>
                                      <p:tavLst>
                                        <p:tav tm="0" fmla="#ppt_y-sin(pi*$)/9">
                                          <p:val>
                                            <p:fltVal val="0"/>
                                          </p:val>
                                        </p:tav>
                                        <p:tav tm="100000">
                                          <p:val>
                                            <p:fltVal val="1"/>
                                          </p:val>
                                        </p:tav>
                                      </p:tavLst>
                                    </p:anim>
                                    <p:anim calcmode="lin" valueType="num">
                                      <p:cBhvr>
                                        <p:cTn id="35" dur="332" tmFilter="0, 0; 0.125,0.2665; 0.25,0.4; 0.375,0.465; 0.5,0.5;  0.625,0.535; 0.75,0.6; 0.875,0.7335; 1,1">
                                          <p:stCondLst>
                                            <p:cond delay="1324"/>
                                          </p:stCondLst>
                                        </p:cTn>
                                        <p:tgtEl>
                                          <p:spTgt spid="9"/>
                                        </p:tgtEl>
                                        <p:attrNameLst>
                                          <p:attrName>ppt_y</p:attrName>
                                        </p:attrNameLst>
                                      </p:cBhvr>
                                      <p:tavLst>
                                        <p:tav tm="0" fmla="#ppt_y-sin(pi*$)/27">
                                          <p:val>
                                            <p:fltVal val="0"/>
                                          </p:val>
                                        </p:tav>
                                        <p:tav tm="100000">
                                          <p:val>
                                            <p:fltVal val="1"/>
                                          </p:val>
                                        </p:tav>
                                      </p:tavLst>
                                    </p:anim>
                                    <p:anim calcmode="lin" valueType="num">
                                      <p:cBhvr>
                                        <p:cTn id="36" dur="164" tmFilter="0, 0; 0.125,0.2665; 0.25,0.4; 0.375,0.465; 0.5,0.5;  0.625,0.535; 0.75,0.6; 0.875,0.7335; 1,1">
                                          <p:stCondLst>
                                            <p:cond delay="1656"/>
                                          </p:stCondLst>
                                        </p:cTn>
                                        <p:tgtEl>
                                          <p:spTgt spid="9"/>
                                        </p:tgtEl>
                                        <p:attrNameLst>
                                          <p:attrName>ppt_y</p:attrName>
                                        </p:attrNameLst>
                                      </p:cBhvr>
                                      <p:tavLst>
                                        <p:tav tm="0" fmla="#ppt_y-sin(pi*$)/81">
                                          <p:val>
                                            <p:fltVal val="0"/>
                                          </p:val>
                                        </p:tav>
                                        <p:tav tm="100000">
                                          <p:val>
                                            <p:fltVal val="1"/>
                                          </p:val>
                                        </p:tav>
                                      </p:tavLst>
                                    </p:anim>
                                    <p:animScale>
                                      <p:cBhvr>
                                        <p:cTn id="37" dur="26">
                                          <p:stCondLst>
                                            <p:cond delay="650"/>
                                          </p:stCondLst>
                                        </p:cTn>
                                        <p:tgtEl>
                                          <p:spTgt spid="9"/>
                                        </p:tgtEl>
                                      </p:cBhvr>
                                      <p:to x="100000" y="60000"/>
                                    </p:animScale>
                                    <p:animScale>
                                      <p:cBhvr>
                                        <p:cTn id="38" dur="166" decel="50000">
                                          <p:stCondLst>
                                            <p:cond delay="676"/>
                                          </p:stCondLst>
                                        </p:cTn>
                                        <p:tgtEl>
                                          <p:spTgt spid="9"/>
                                        </p:tgtEl>
                                      </p:cBhvr>
                                      <p:to x="100000" y="100000"/>
                                    </p:animScale>
                                    <p:animScale>
                                      <p:cBhvr>
                                        <p:cTn id="39" dur="26">
                                          <p:stCondLst>
                                            <p:cond delay="1312"/>
                                          </p:stCondLst>
                                        </p:cTn>
                                        <p:tgtEl>
                                          <p:spTgt spid="9"/>
                                        </p:tgtEl>
                                      </p:cBhvr>
                                      <p:to x="100000" y="80000"/>
                                    </p:animScale>
                                    <p:animScale>
                                      <p:cBhvr>
                                        <p:cTn id="40" dur="166" decel="50000">
                                          <p:stCondLst>
                                            <p:cond delay="1338"/>
                                          </p:stCondLst>
                                        </p:cTn>
                                        <p:tgtEl>
                                          <p:spTgt spid="9"/>
                                        </p:tgtEl>
                                      </p:cBhvr>
                                      <p:to x="100000" y="100000"/>
                                    </p:animScale>
                                    <p:animScale>
                                      <p:cBhvr>
                                        <p:cTn id="41" dur="26">
                                          <p:stCondLst>
                                            <p:cond delay="1642"/>
                                          </p:stCondLst>
                                        </p:cTn>
                                        <p:tgtEl>
                                          <p:spTgt spid="9"/>
                                        </p:tgtEl>
                                      </p:cBhvr>
                                      <p:to x="100000" y="90000"/>
                                    </p:animScale>
                                    <p:animScale>
                                      <p:cBhvr>
                                        <p:cTn id="42" dur="166" decel="50000">
                                          <p:stCondLst>
                                            <p:cond delay="1668"/>
                                          </p:stCondLst>
                                        </p:cTn>
                                        <p:tgtEl>
                                          <p:spTgt spid="9"/>
                                        </p:tgtEl>
                                      </p:cBhvr>
                                      <p:to x="100000" y="100000"/>
                                    </p:animScale>
                                    <p:animScale>
                                      <p:cBhvr>
                                        <p:cTn id="43" dur="26">
                                          <p:stCondLst>
                                            <p:cond delay="1808"/>
                                          </p:stCondLst>
                                        </p:cTn>
                                        <p:tgtEl>
                                          <p:spTgt spid="9"/>
                                        </p:tgtEl>
                                      </p:cBhvr>
                                      <p:to x="100000" y="95000"/>
                                    </p:animScale>
                                    <p:animScale>
                                      <p:cBhvr>
                                        <p:cTn id="44" dur="166" decel="50000">
                                          <p:stCondLst>
                                            <p:cond delay="1834"/>
                                          </p:stCondLst>
                                        </p:cTn>
                                        <p:tgtEl>
                                          <p:spTgt spid="9"/>
                                        </p:tgtEl>
                                      </p:cBhvr>
                                      <p:to x="100000" y="100000"/>
                                    </p:animScale>
                                  </p:childTnLst>
                                </p:cTn>
                              </p:par>
                              <p:par>
                                <p:cTn id="45" presetID="26" presetClass="entr" presetSubtype="0" fill="hold" nodeType="withEffect">
                                  <p:stCondLst>
                                    <p:cond delay="0"/>
                                  </p:stCondLst>
                                  <p:childTnLst>
                                    <p:set>
                                      <p:cBhvr>
                                        <p:cTn id="46" dur="1" fill="hold">
                                          <p:stCondLst>
                                            <p:cond delay="0"/>
                                          </p:stCondLst>
                                        </p:cTn>
                                        <p:tgtEl>
                                          <p:spTgt spid="18"/>
                                        </p:tgtEl>
                                        <p:attrNameLst>
                                          <p:attrName>style.visibility</p:attrName>
                                        </p:attrNameLst>
                                      </p:cBhvr>
                                      <p:to>
                                        <p:strVal val="visible"/>
                                      </p:to>
                                    </p:set>
                                    <p:animEffect transition="in" filter="wipe(down)">
                                      <p:cBhvr>
                                        <p:cTn id="47" dur="580">
                                          <p:stCondLst>
                                            <p:cond delay="0"/>
                                          </p:stCondLst>
                                        </p:cTn>
                                        <p:tgtEl>
                                          <p:spTgt spid="18"/>
                                        </p:tgtEl>
                                      </p:cBhvr>
                                    </p:animEffect>
                                    <p:anim calcmode="lin" valueType="num">
                                      <p:cBhvr>
                                        <p:cTn id="48" dur="1822" tmFilter="0,0; 0.14,0.36; 0.43,0.73; 0.71,0.91; 1.0,1.0">
                                          <p:stCondLst>
                                            <p:cond delay="0"/>
                                          </p:stCondLst>
                                        </p:cTn>
                                        <p:tgtEl>
                                          <p:spTgt spid="18"/>
                                        </p:tgtEl>
                                        <p:attrNameLst>
                                          <p:attrName>ppt_x</p:attrName>
                                        </p:attrNameLst>
                                      </p:cBhvr>
                                      <p:tavLst>
                                        <p:tav tm="0">
                                          <p:val>
                                            <p:strVal val="#ppt_x-0.25"/>
                                          </p:val>
                                        </p:tav>
                                        <p:tav tm="100000">
                                          <p:val>
                                            <p:strVal val="#ppt_x"/>
                                          </p:val>
                                        </p:tav>
                                      </p:tavLst>
                                    </p:anim>
                                    <p:anim calcmode="lin" valueType="num">
                                      <p:cBhvr>
                                        <p:cTn id="49" dur="664" tmFilter="0.0,0.0; 0.25,0.07; 0.50,0.2; 0.75,0.467; 1.0,1.0">
                                          <p:stCondLst>
                                            <p:cond delay="0"/>
                                          </p:stCondLst>
                                        </p:cTn>
                                        <p:tgtEl>
                                          <p:spTgt spid="18"/>
                                        </p:tgtEl>
                                        <p:attrNameLst>
                                          <p:attrName>ppt_y</p:attrName>
                                        </p:attrNameLst>
                                      </p:cBhvr>
                                      <p:tavLst>
                                        <p:tav tm="0" fmla="#ppt_y-sin(pi*$)/3">
                                          <p:val>
                                            <p:fltVal val="0.5"/>
                                          </p:val>
                                        </p:tav>
                                        <p:tav tm="100000">
                                          <p:val>
                                            <p:fltVal val="1"/>
                                          </p:val>
                                        </p:tav>
                                      </p:tavLst>
                                    </p:anim>
                                    <p:anim calcmode="lin" valueType="num">
                                      <p:cBhvr>
                                        <p:cTn id="50" dur="664" tmFilter="0, 0; 0.125,0.2665; 0.25,0.4; 0.375,0.465; 0.5,0.5;  0.625,0.535; 0.75,0.6; 0.875,0.7335; 1,1">
                                          <p:stCondLst>
                                            <p:cond delay="664"/>
                                          </p:stCondLst>
                                        </p:cTn>
                                        <p:tgtEl>
                                          <p:spTgt spid="18"/>
                                        </p:tgtEl>
                                        <p:attrNameLst>
                                          <p:attrName>ppt_y</p:attrName>
                                        </p:attrNameLst>
                                      </p:cBhvr>
                                      <p:tavLst>
                                        <p:tav tm="0" fmla="#ppt_y-sin(pi*$)/9">
                                          <p:val>
                                            <p:fltVal val="0"/>
                                          </p:val>
                                        </p:tav>
                                        <p:tav tm="100000">
                                          <p:val>
                                            <p:fltVal val="1"/>
                                          </p:val>
                                        </p:tav>
                                      </p:tavLst>
                                    </p:anim>
                                    <p:anim calcmode="lin" valueType="num">
                                      <p:cBhvr>
                                        <p:cTn id="51" dur="332" tmFilter="0, 0; 0.125,0.2665; 0.25,0.4; 0.375,0.465; 0.5,0.5;  0.625,0.535; 0.75,0.6; 0.875,0.7335; 1,1">
                                          <p:stCondLst>
                                            <p:cond delay="1324"/>
                                          </p:stCondLst>
                                        </p:cTn>
                                        <p:tgtEl>
                                          <p:spTgt spid="18"/>
                                        </p:tgtEl>
                                        <p:attrNameLst>
                                          <p:attrName>ppt_y</p:attrName>
                                        </p:attrNameLst>
                                      </p:cBhvr>
                                      <p:tavLst>
                                        <p:tav tm="0" fmla="#ppt_y-sin(pi*$)/27">
                                          <p:val>
                                            <p:fltVal val="0"/>
                                          </p:val>
                                        </p:tav>
                                        <p:tav tm="100000">
                                          <p:val>
                                            <p:fltVal val="1"/>
                                          </p:val>
                                        </p:tav>
                                      </p:tavLst>
                                    </p:anim>
                                    <p:anim calcmode="lin" valueType="num">
                                      <p:cBhvr>
                                        <p:cTn id="52" dur="164" tmFilter="0, 0; 0.125,0.2665; 0.25,0.4; 0.375,0.465; 0.5,0.5;  0.625,0.535; 0.75,0.6; 0.875,0.7335; 1,1">
                                          <p:stCondLst>
                                            <p:cond delay="1656"/>
                                          </p:stCondLst>
                                        </p:cTn>
                                        <p:tgtEl>
                                          <p:spTgt spid="18"/>
                                        </p:tgtEl>
                                        <p:attrNameLst>
                                          <p:attrName>ppt_y</p:attrName>
                                        </p:attrNameLst>
                                      </p:cBhvr>
                                      <p:tavLst>
                                        <p:tav tm="0" fmla="#ppt_y-sin(pi*$)/81">
                                          <p:val>
                                            <p:fltVal val="0"/>
                                          </p:val>
                                        </p:tav>
                                        <p:tav tm="100000">
                                          <p:val>
                                            <p:fltVal val="1"/>
                                          </p:val>
                                        </p:tav>
                                      </p:tavLst>
                                    </p:anim>
                                    <p:animScale>
                                      <p:cBhvr>
                                        <p:cTn id="53" dur="26">
                                          <p:stCondLst>
                                            <p:cond delay="650"/>
                                          </p:stCondLst>
                                        </p:cTn>
                                        <p:tgtEl>
                                          <p:spTgt spid="18"/>
                                        </p:tgtEl>
                                      </p:cBhvr>
                                      <p:to x="100000" y="60000"/>
                                    </p:animScale>
                                    <p:animScale>
                                      <p:cBhvr>
                                        <p:cTn id="54" dur="166" decel="50000">
                                          <p:stCondLst>
                                            <p:cond delay="676"/>
                                          </p:stCondLst>
                                        </p:cTn>
                                        <p:tgtEl>
                                          <p:spTgt spid="18"/>
                                        </p:tgtEl>
                                      </p:cBhvr>
                                      <p:to x="100000" y="100000"/>
                                    </p:animScale>
                                    <p:animScale>
                                      <p:cBhvr>
                                        <p:cTn id="55" dur="26">
                                          <p:stCondLst>
                                            <p:cond delay="1312"/>
                                          </p:stCondLst>
                                        </p:cTn>
                                        <p:tgtEl>
                                          <p:spTgt spid="18"/>
                                        </p:tgtEl>
                                      </p:cBhvr>
                                      <p:to x="100000" y="80000"/>
                                    </p:animScale>
                                    <p:animScale>
                                      <p:cBhvr>
                                        <p:cTn id="56" dur="166" decel="50000">
                                          <p:stCondLst>
                                            <p:cond delay="1338"/>
                                          </p:stCondLst>
                                        </p:cTn>
                                        <p:tgtEl>
                                          <p:spTgt spid="18"/>
                                        </p:tgtEl>
                                      </p:cBhvr>
                                      <p:to x="100000" y="100000"/>
                                    </p:animScale>
                                    <p:animScale>
                                      <p:cBhvr>
                                        <p:cTn id="57" dur="26">
                                          <p:stCondLst>
                                            <p:cond delay="1642"/>
                                          </p:stCondLst>
                                        </p:cTn>
                                        <p:tgtEl>
                                          <p:spTgt spid="18"/>
                                        </p:tgtEl>
                                      </p:cBhvr>
                                      <p:to x="100000" y="90000"/>
                                    </p:animScale>
                                    <p:animScale>
                                      <p:cBhvr>
                                        <p:cTn id="58" dur="166" decel="50000">
                                          <p:stCondLst>
                                            <p:cond delay="1668"/>
                                          </p:stCondLst>
                                        </p:cTn>
                                        <p:tgtEl>
                                          <p:spTgt spid="18"/>
                                        </p:tgtEl>
                                      </p:cBhvr>
                                      <p:to x="100000" y="100000"/>
                                    </p:animScale>
                                    <p:animScale>
                                      <p:cBhvr>
                                        <p:cTn id="59" dur="26">
                                          <p:stCondLst>
                                            <p:cond delay="1808"/>
                                          </p:stCondLst>
                                        </p:cTn>
                                        <p:tgtEl>
                                          <p:spTgt spid="18"/>
                                        </p:tgtEl>
                                      </p:cBhvr>
                                      <p:to x="100000" y="95000"/>
                                    </p:animScale>
                                    <p:animScale>
                                      <p:cBhvr>
                                        <p:cTn id="60" dur="166" decel="50000">
                                          <p:stCondLst>
                                            <p:cond delay="1834"/>
                                          </p:stCondLst>
                                        </p:cTn>
                                        <p:tgtEl>
                                          <p:spTgt spid="18"/>
                                        </p:tgtEl>
                                      </p:cBhvr>
                                      <p:to x="100000" y="100000"/>
                                    </p:animScale>
                                  </p:childTnLst>
                                </p:cTn>
                              </p:par>
                            </p:childTnLst>
                          </p:cTn>
                        </p:par>
                        <p:par>
                          <p:cTn id="61" fill="hold">
                            <p:stCondLst>
                              <p:cond delay="2000"/>
                            </p:stCondLst>
                            <p:childTnLst>
                              <p:par>
                                <p:cTn id="62" presetID="22" presetClass="entr" presetSubtype="1" fill="hold" grpId="0" nodeType="afterEffect">
                                  <p:stCondLst>
                                    <p:cond delay="0"/>
                                  </p:stCondLst>
                                  <p:childTnLst>
                                    <p:set>
                                      <p:cBhvr>
                                        <p:cTn id="63" dur="1" fill="hold">
                                          <p:stCondLst>
                                            <p:cond delay="0"/>
                                          </p:stCondLst>
                                        </p:cTn>
                                        <p:tgtEl>
                                          <p:spTgt spid="16"/>
                                        </p:tgtEl>
                                        <p:attrNameLst>
                                          <p:attrName>style.visibility</p:attrName>
                                        </p:attrNameLst>
                                      </p:cBhvr>
                                      <p:to>
                                        <p:strVal val="visible"/>
                                      </p:to>
                                    </p:set>
                                    <p:animEffect transition="in" filter="wipe(up)">
                                      <p:cBhvr>
                                        <p:cTn id="64" dur="500"/>
                                        <p:tgtEl>
                                          <p:spTgt spid="16"/>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1" fill="hold" grpId="0" nodeType="clickEffect">
                                  <p:stCondLst>
                                    <p:cond delay="0"/>
                                  </p:stCondLst>
                                  <p:childTnLst>
                                    <p:set>
                                      <p:cBhvr>
                                        <p:cTn id="68" dur="1" fill="hold">
                                          <p:stCondLst>
                                            <p:cond delay="0"/>
                                          </p:stCondLst>
                                        </p:cTn>
                                        <p:tgtEl>
                                          <p:spTgt spid="8"/>
                                        </p:tgtEl>
                                        <p:attrNameLst>
                                          <p:attrName>style.visibility</p:attrName>
                                        </p:attrNameLst>
                                      </p:cBhvr>
                                      <p:to>
                                        <p:strVal val="visible"/>
                                      </p:to>
                                    </p:set>
                                    <p:animEffect transition="in" filter="wipe(up)">
                                      <p:cBhvr>
                                        <p:cTn id="69" dur="500"/>
                                        <p:tgtEl>
                                          <p:spTgt spid="8"/>
                                        </p:tgtEl>
                                      </p:cBhvr>
                                    </p:animEffect>
                                  </p:childTnLst>
                                </p:cTn>
                              </p:par>
                            </p:childTnLst>
                          </p:cTn>
                        </p:par>
                        <p:par>
                          <p:cTn id="70" fill="hold">
                            <p:stCondLst>
                              <p:cond delay="500"/>
                            </p:stCondLst>
                            <p:childTnLst>
                              <p:par>
                                <p:cTn id="71" presetID="22" presetClass="entr" presetSubtype="1" fill="hold" grpId="0" nodeType="afterEffect">
                                  <p:stCondLst>
                                    <p:cond delay="0"/>
                                  </p:stCondLst>
                                  <p:childTnLst>
                                    <p:set>
                                      <p:cBhvr>
                                        <p:cTn id="72" dur="1" fill="hold">
                                          <p:stCondLst>
                                            <p:cond delay="0"/>
                                          </p:stCondLst>
                                        </p:cTn>
                                        <p:tgtEl>
                                          <p:spTgt spid="4"/>
                                        </p:tgtEl>
                                        <p:attrNameLst>
                                          <p:attrName>style.visibility</p:attrName>
                                        </p:attrNameLst>
                                      </p:cBhvr>
                                      <p:to>
                                        <p:strVal val="visible"/>
                                      </p:to>
                                    </p:set>
                                    <p:animEffect transition="in" filter="wipe(up)">
                                      <p:cBhvr>
                                        <p:cTn id="7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6" grpId="0" animBg="1"/>
      <p:bldP spid="2" grpId="0"/>
      <p:bldP spid="4" grpId="0"/>
      <p:bldP spid="15" grpId="0"/>
      <p:bldP spid="16" grpId="0"/>
    </p:bld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8866" name="Picture 5" descr="CART008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9800" y="5"/>
            <a:ext cx="4573588" cy="2079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ectangle 3"/>
          <p:cNvSpPr txBox="1">
            <a:spLocks noChangeArrowheads="1"/>
          </p:cNvSpPr>
          <p:nvPr/>
        </p:nvSpPr>
        <p:spPr bwMode="auto">
          <a:xfrm>
            <a:off x="457200" y="3581401"/>
            <a:ext cx="7772400"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l">
              <a:lnSpc>
                <a:spcPct val="90000"/>
              </a:lnSpc>
              <a:spcBef>
                <a:spcPct val="20000"/>
              </a:spcBef>
              <a:buClr>
                <a:srgbClr val="FF0000"/>
              </a:buClr>
            </a:pPr>
            <a:r>
              <a:rPr kumimoji="1" lang="en-US" sz="3200" baseline="30000">
                <a:solidFill>
                  <a:srgbClr val="000000"/>
                </a:solidFill>
                <a:latin typeface="Arial Black" charset="0"/>
                <a:cs typeface="ＭＳ Ｐゴシック" charset="0"/>
              </a:rPr>
              <a:t>22</a:t>
            </a:r>
            <a:r>
              <a:rPr kumimoji="1" lang="en-US" sz="3200">
                <a:solidFill>
                  <a:srgbClr val="000000"/>
                </a:solidFill>
                <a:latin typeface="Arial Black" charset="0"/>
                <a:cs typeface="ＭＳ Ｐゴシック" charset="0"/>
              </a:rPr>
              <a:t>On the contrary, those parts of the body that seem to be weaker are indispensable</a:t>
            </a:r>
            <a:endParaRPr kumimoji="1" lang="en-US" sz="3200" b="0">
              <a:solidFill>
                <a:srgbClr val="000000"/>
              </a:solidFill>
              <a:latin typeface="Arial Black" charset="0"/>
              <a:cs typeface="ＭＳ Ｐゴシック" charset="0"/>
            </a:endParaRPr>
          </a:p>
        </p:txBody>
      </p:sp>
      <p:sp>
        <p:nvSpPr>
          <p:cNvPr id="37892" name="Title 7"/>
          <p:cNvSpPr>
            <a:spLocks noGrp="1"/>
          </p:cNvSpPr>
          <p:nvPr>
            <p:ph type="title" idx="4294967295"/>
          </p:nvPr>
        </p:nvSpPr>
        <p:spPr>
          <a:xfrm>
            <a:off x="0" y="2133600"/>
            <a:ext cx="9144000" cy="1143000"/>
          </a:xfrm>
          <a:effectLst/>
        </p:spPr>
        <p:txBody>
          <a:bodyPr/>
          <a:lstStyle/>
          <a:p>
            <a:pPr>
              <a:defRPr/>
            </a:pPr>
            <a:r>
              <a:rPr lang="en-US" sz="4000" b="1" dirty="0">
                <a:effectLst>
                  <a:glow rad="241300">
                    <a:schemeClr val="bg2">
                      <a:alpha val="75000"/>
                    </a:schemeClr>
                  </a:glow>
                  <a:outerShdw blurRad="38100" dist="38100" dir="2700000" algn="tl">
                    <a:srgbClr val="000000">
                      <a:alpha val="43137"/>
                    </a:srgbClr>
                  </a:outerShdw>
                </a:effectLst>
              </a:rPr>
              <a:t>Weaker gifts are indispensable (12:22)</a:t>
            </a:r>
          </a:p>
        </p:txBody>
      </p:sp>
    </p:spTree>
    <p:extLst>
      <p:ext uri="{BB962C8B-B14F-4D97-AF65-F5344CB8AC3E}">
        <p14:creationId xmlns:p14="http://schemas.microsoft.com/office/powerpoint/2010/main" val="32188874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 calcmode="lin" valueType="num">
                                      <p:cBhvr>
                                        <p:cTn id="9" dur="500" fill="hold"/>
                                        <p:tgtEl>
                                          <p:spTgt spid="5">
                                            <p:txEl>
                                              <p:pRg st="0" end="0"/>
                                            </p:txEl>
                                          </p:spTgt>
                                        </p:tgtEl>
                                        <p:attrNameLst>
                                          <p:attrName>style.rotation</p:attrName>
                                        </p:attrNameLst>
                                      </p:cBhvr>
                                      <p:tavLst>
                                        <p:tav tm="0">
                                          <p:val>
                                            <p:fltVal val="360"/>
                                          </p:val>
                                        </p:tav>
                                        <p:tav tm="100000">
                                          <p:val>
                                            <p:fltVal val="0"/>
                                          </p:val>
                                        </p:tav>
                                      </p:tavLst>
                                    </p:anim>
                                    <p:animEffect transition="in" filter="fade">
                                      <p:cBhvr>
                                        <p:cTn id="10"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0914" name="Picture 5" descr="CART008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9800" y="5"/>
            <a:ext cx="4573588" cy="2079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ectangle 3"/>
          <p:cNvSpPr txBox="1">
            <a:spLocks noChangeArrowheads="1"/>
          </p:cNvSpPr>
          <p:nvPr/>
        </p:nvSpPr>
        <p:spPr bwMode="auto">
          <a:xfrm>
            <a:off x="457200" y="3276600"/>
            <a:ext cx="7772400" cy="2971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l">
              <a:lnSpc>
                <a:spcPct val="90000"/>
              </a:lnSpc>
              <a:spcBef>
                <a:spcPct val="20000"/>
              </a:spcBef>
              <a:buClr>
                <a:srgbClr val="FF0000"/>
              </a:buClr>
            </a:pPr>
            <a:r>
              <a:rPr kumimoji="1" lang="en-US" sz="3200" baseline="30000">
                <a:solidFill>
                  <a:srgbClr val="000000"/>
                </a:solidFill>
                <a:latin typeface="Arial Black" charset="0"/>
                <a:cs typeface="ＭＳ Ｐゴシック" charset="0"/>
              </a:rPr>
              <a:t>22</a:t>
            </a:r>
            <a:r>
              <a:rPr kumimoji="1" lang="en-US" sz="3200">
                <a:solidFill>
                  <a:srgbClr val="000000"/>
                </a:solidFill>
                <a:latin typeface="Arial Black" charset="0"/>
                <a:cs typeface="ＭＳ Ｐゴシック" charset="0"/>
              </a:rPr>
              <a:t>On the contrary, those parts of the body that seem to be weaker are indispensable,  </a:t>
            </a:r>
            <a:r>
              <a:rPr kumimoji="1" lang="en-US" sz="3200" baseline="30000">
                <a:solidFill>
                  <a:srgbClr val="800080"/>
                </a:solidFill>
                <a:latin typeface="Arial Black" charset="0"/>
                <a:cs typeface="ＭＳ Ｐゴシック" charset="0"/>
              </a:rPr>
              <a:t>23</a:t>
            </a:r>
            <a:r>
              <a:rPr kumimoji="1" lang="en-US" sz="3200">
                <a:solidFill>
                  <a:srgbClr val="800080"/>
                </a:solidFill>
                <a:latin typeface="Arial Black" charset="0"/>
                <a:cs typeface="ＭＳ Ｐゴシック" charset="0"/>
              </a:rPr>
              <a:t>and the parts that we think are less honorable we treat with special honor. </a:t>
            </a:r>
            <a:endParaRPr kumimoji="1" lang="en-US" sz="3200" b="0">
              <a:solidFill>
                <a:srgbClr val="800080"/>
              </a:solidFill>
              <a:latin typeface="Arial Black" charset="0"/>
              <a:cs typeface="ＭＳ Ｐゴシック" charset="0"/>
            </a:endParaRPr>
          </a:p>
        </p:txBody>
      </p:sp>
      <p:sp>
        <p:nvSpPr>
          <p:cNvPr id="38916" name="Title 7"/>
          <p:cNvSpPr>
            <a:spLocks noGrp="1"/>
          </p:cNvSpPr>
          <p:nvPr>
            <p:ph type="title" idx="4294967295"/>
          </p:nvPr>
        </p:nvSpPr>
        <p:spPr>
          <a:xfrm>
            <a:off x="0" y="2009775"/>
            <a:ext cx="9144000" cy="1143000"/>
          </a:xfrm>
          <a:noFill/>
          <a:ln>
            <a:noFill/>
          </a:ln>
          <a:effectLst/>
        </p:spPr>
        <p:txBody>
          <a:bodyPr vert="horz" wrap="square" lIns="91416" tIns="45709" rIns="91416" bIns="45709" numCol="1" anchor="ctr" anchorCtr="0" compatLnSpc="1">
            <a:prstTxWarp prst="textNoShape">
              <a:avLst/>
            </a:prstTxWarp>
          </a:bodyPr>
          <a:lstStyle/>
          <a:p>
            <a:r>
              <a:rPr lang="en-US" sz="4000" b="1" dirty="0">
                <a:effectLst>
                  <a:glow rad="241300">
                    <a:schemeClr val="bg2">
                      <a:alpha val="75000"/>
                    </a:schemeClr>
                  </a:glow>
                  <a:outerShdw blurRad="38100" dist="38100" dir="2700000" algn="tl">
                    <a:srgbClr val="000000">
                      <a:alpha val="43137"/>
                    </a:srgbClr>
                  </a:outerShdw>
                </a:effectLst>
              </a:rPr>
              <a:t>Less honorable gifts are honored (12:23a)</a:t>
            </a:r>
          </a:p>
        </p:txBody>
      </p:sp>
    </p:spTree>
    <p:extLst>
      <p:ext uri="{BB962C8B-B14F-4D97-AF65-F5344CB8AC3E}">
        <p14:creationId xmlns:p14="http://schemas.microsoft.com/office/powerpoint/2010/main" val="254100154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 calcmode="lin" valueType="num">
                                      <p:cBhvr>
                                        <p:cTn id="9" dur="500" fill="hold"/>
                                        <p:tgtEl>
                                          <p:spTgt spid="5">
                                            <p:txEl>
                                              <p:pRg st="0" end="0"/>
                                            </p:txEl>
                                          </p:spTgt>
                                        </p:tgtEl>
                                        <p:attrNameLst>
                                          <p:attrName>style.rotation</p:attrName>
                                        </p:attrNameLst>
                                      </p:cBhvr>
                                      <p:tavLst>
                                        <p:tav tm="0">
                                          <p:val>
                                            <p:fltVal val="360"/>
                                          </p:val>
                                        </p:tav>
                                        <p:tav tm="100000">
                                          <p:val>
                                            <p:fltVal val="0"/>
                                          </p:val>
                                        </p:tav>
                                      </p:tavLst>
                                    </p:anim>
                                    <p:animEffect transition="in" filter="fade">
                                      <p:cBhvr>
                                        <p:cTn id="10"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2962" name="Picture 5" descr="CART008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9800" y="5"/>
            <a:ext cx="4573588" cy="2079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ectangle 3"/>
          <p:cNvSpPr txBox="1">
            <a:spLocks noChangeArrowheads="1"/>
          </p:cNvSpPr>
          <p:nvPr/>
        </p:nvSpPr>
        <p:spPr bwMode="auto">
          <a:xfrm>
            <a:off x="457200" y="3581401"/>
            <a:ext cx="7772400"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l">
              <a:lnSpc>
                <a:spcPct val="90000"/>
              </a:lnSpc>
              <a:spcBef>
                <a:spcPct val="20000"/>
              </a:spcBef>
              <a:buClr>
                <a:srgbClr val="FF0000"/>
              </a:buClr>
            </a:pPr>
            <a:r>
              <a:rPr kumimoji="1" lang="en-US" sz="3200">
                <a:solidFill>
                  <a:srgbClr val="000000"/>
                </a:solidFill>
                <a:latin typeface="Arial Black" charset="0"/>
                <a:cs typeface="ＭＳ Ｐゴシック" charset="0"/>
              </a:rPr>
              <a:t>…And the parts that are unpresentable are treated with special modesty</a:t>
            </a:r>
            <a:endParaRPr kumimoji="1" lang="en-US" sz="3200" b="0">
              <a:solidFill>
                <a:srgbClr val="000000"/>
              </a:solidFill>
              <a:latin typeface="Arial Black" charset="0"/>
              <a:cs typeface="ＭＳ Ｐゴシック" charset="0"/>
            </a:endParaRPr>
          </a:p>
        </p:txBody>
      </p:sp>
      <p:sp>
        <p:nvSpPr>
          <p:cNvPr id="39940" name="Title 7"/>
          <p:cNvSpPr>
            <a:spLocks noGrp="1"/>
          </p:cNvSpPr>
          <p:nvPr>
            <p:ph type="title" idx="4294967295"/>
          </p:nvPr>
        </p:nvSpPr>
        <p:spPr>
          <a:xfrm>
            <a:off x="0" y="2133600"/>
            <a:ext cx="9144000" cy="1143000"/>
          </a:xfrm>
          <a:noFill/>
          <a:ln>
            <a:noFill/>
          </a:ln>
          <a:effectLst/>
        </p:spPr>
        <p:txBody>
          <a:bodyPr vert="horz" wrap="square" lIns="91416" tIns="45709" rIns="91416" bIns="45709" numCol="1" anchor="ctr" anchorCtr="0" compatLnSpc="1">
            <a:prstTxWarp prst="textNoShape">
              <a:avLst/>
            </a:prstTxWarp>
          </a:bodyPr>
          <a:lstStyle/>
          <a:p>
            <a:r>
              <a:rPr lang="en-US" sz="4000" b="1" dirty="0">
                <a:effectLst>
                  <a:glow rad="241300">
                    <a:schemeClr val="bg2">
                      <a:alpha val="75000"/>
                    </a:schemeClr>
                  </a:glow>
                  <a:outerShdw blurRad="38100" dist="38100" dir="2700000" algn="tl">
                    <a:srgbClr val="000000">
                      <a:alpha val="43137"/>
                    </a:srgbClr>
                  </a:outerShdw>
                </a:effectLst>
              </a:rPr>
              <a:t>But gifts never to be seen are also guarded with modesty (12:23b)</a:t>
            </a:r>
          </a:p>
        </p:txBody>
      </p:sp>
    </p:spTree>
    <p:extLst>
      <p:ext uri="{BB962C8B-B14F-4D97-AF65-F5344CB8AC3E}">
        <p14:creationId xmlns:p14="http://schemas.microsoft.com/office/powerpoint/2010/main" val="39325087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 calcmode="lin" valueType="num">
                                      <p:cBhvr>
                                        <p:cTn id="9" dur="500" fill="hold"/>
                                        <p:tgtEl>
                                          <p:spTgt spid="5">
                                            <p:txEl>
                                              <p:pRg st="0" end="0"/>
                                            </p:txEl>
                                          </p:spTgt>
                                        </p:tgtEl>
                                        <p:attrNameLst>
                                          <p:attrName>style.rotation</p:attrName>
                                        </p:attrNameLst>
                                      </p:cBhvr>
                                      <p:tavLst>
                                        <p:tav tm="0">
                                          <p:val>
                                            <p:fltVal val="360"/>
                                          </p:val>
                                        </p:tav>
                                        <p:tav tm="100000">
                                          <p:val>
                                            <p:fltVal val="0"/>
                                          </p:val>
                                        </p:tav>
                                      </p:tavLst>
                                    </p:anim>
                                    <p:animEffect transition="in" filter="fade">
                                      <p:cBhvr>
                                        <p:cTn id="10"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5010" name="Picture 5" descr="CART008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9800" y="5"/>
            <a:ext cx="4573588" cy="2079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ectangle 3"/>
          <p:cNvSpPr txBox="1">
            <a:spLocks noChangeArrowheads="1"/>
          </p:cNvSpPr>
          <p:nvPr/>
        </p:nvSpPr>
        <p:spPr bwMode="auto">
          <a:xfrm>
            <a:off x="457200" y="3657600"/>
            <a:ext cx="7772400"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l">
              <a:lnSpc>
                <a:spcPct val="90000"/>
              </a:lnSpc>
              <a:spcBef>
                <a:spcPct val="20000"/>
              </a:spcBef>
              <a:buClr>
                <a:srgbClr val="FF0000"/>
              </a:buClr>
            </a:pPr>
            <a:r>
              <a:rPr kumimoji="1" lang="en-US" sz="3200" baseline="30000">
                <a:solidFill>
                  <a:srgbClr val="000000"/>
                </a:solidFill>
                <a:latin typeface="Arial Black" charset="0"/>
                <a:cs typeface="ＭＳ Ｐゴシック" charset="0"/>
              </a:rPr>
              <a:t>24</a:t>
            </a:r>
            <a:r>
              <a:rPr kumimoji="1" lang="en-US" sz="3200">
                <a:solidFill>
                  <a:srgbClr val="000000"/>
                </a:solidFill>
                <a:latin typeface="Arial Black" charset="0"/>
                <a:cs typeface="ＭＳ Ｐゴシック" charset="0"/>
              </a:rPr>
              <a:t>while our presentable parts need no special treatment. </a:t>
            </a:r>
            <a:endParaRPr kumimoji="1" lang="en-US" sz="3200" b="0">
              <a:solidFill>
                <a:srgbClr val="000000"/>
              </a:solidFill>
              <a:latin typeface="Arial Black" charset="0"/>
              <a:cs typeface="ＭＳ Ｐゴシック" charset="0"/>
            </a:endParaRPr>
          </a:p>
        </p:txBody>
      </p:sp>
      <p:sp>
        <p:nvSpPr>
          <p:cNvPr id="40964" name="Title 7"/>
          <p:cNvSpPr>
            <a:spLocks noGrp="1"/>
          </p:cNvSpPr>
          <p:nvPr>
            <p:ph type="title" idx="4294967295"/>
          </p:nvPr>
        </p:nvSpPr>
        <p:spPr>
          <a:xfrm>
            <a:off x="0" y="2209800"/>
            <a:ext cx="9144000" cy="1143000"/>
          </a:xfrm>
          <a:noFill/>
          <a:ln>
            <a:noFill/>
          </a:ln>
          <a:effectLst/>
        </p:spPr>
        <p:txBody>
          <a:bodyPr vert="horz" wrap="square" lIns="91416" tIns="45709" rIns="91416" bIns="45709" numCol="1" anchor="ctr" anchorCtr="0" compatLnSpc="1">
            <a:prstTxWarp prst="textNoShape">
              <a:avLst/>
            </a:prstTxWarp>
          </a:bodyPr>
          <a:lstStyle/>
          <a:p>
            <a:r>
              <a:rPr lang="en-US" sz="4000" b="1" dirty="0">
                <a:effectLst>
                  <a:glow rad="241300">
                    <a:schemeClr val="bg2">
                      <a:alpha val="75000"/>
                    </a:schemeClr>
                  </a:glow>
                  <a:outerShdw blurRad="38100" dist="38100" dir="2700000" algn="tl">
                    <a:srgbClr val="000000">
                      <a:alpha val="43137"/>
                    </a:srgbClr>
                  </a:outerShdw>
                </a:effectLst>
              </a:rPr>
              <a:t>Yet the </a:t>
            </a:r>
            <a:r>
              <a:rPr lang="ru-RU" altLang="ja-JP" sz="4000" b="1" dirty="0">
                <a:effectLst>
                  <a:glow rad="241300">
                    <a:schemeClr val="bg2">
                      <a:alpha val="75000"/>
                    </a:schemeClr>
                  </a:glow>
                  <a:outerShdw blurRad="38100" dist="38100" dir="2700000" algn="tl">
                    <a:srgbClr val="000000">
                      <a:alpha val="43137"/>
                    </a:srgbClr>
                  </a:outerShdw>
                </a:effectLst>
              </a:rPr>
              <a:t>"</a:t>
            </a:r>
            <a:r>
              <a:rPr lang="en-US" sz="4000" b="1" dirty="0">
                <a:effectLst>
                  <a:glow rad="241300">
                    <a:schemeClr val="bg2">
                      <a:alpha val="75000"/>
                    </a:schemeClr>
                  </a:glow>
                  <a:outerShdw blurRad="38100" dist="38100" dir="2700000" algn="tl">
                    <a:srgbClr val="000000">
                      <a:alpha val="43137"/>
                    </a:srgbClr>
                  </a:outerShdw>
                </a:effectLst>
              </a:rPr>
              <a:t>up-front</a:t>
            </a:r>
            <a:r>
              <a:rPr lang="ru-RU" altLang="ja-JP" sz="4000" b="1" dirty="0">
                <a:effectLst>
                  <a:glow rad="241300">
                    <a:schemeClr val="bg2">
                      <a:alpha val="75000"/>
                    </a:schemeClr>
                  </a:glow>
                  <a:outerShdw blurRad="38100" dist="38100" dir="2700000" algn="tl">
                    <a:srgbClr val="000000">
                      <a:alpha val="43137"/>
                    </a:srgbClr>
                  </a:outerShdw>
                </a:effectLst>
              </a:rPr>
              <a:t>"</a:t>
            </a:r>
            <a:r>
              <a:rPr lang="en-US" sz="4000" b="1" dirty="0">
                <a:effectLst>
                  <a:glow rad="241300">
                    <a:schemeClr val="bg2">
                      <a:alpha val="75000"/>
                    </a:schemeClr>
                  </a:glow>
                  <a:outerShdw blurRad="38100" dist="38100" dir="2700000" algn="tl">
                    <a:srgbClr val="000000">
                      <a:alpha val="43137"/>
                    </a:srgbClr>
                  </a:outerShdw>
                </a:effectLst>
              </a:rPr>
              <a:t> believers need less acknowledgment (12:24a)</a:t>
            </a:r>
          </a:p>
        </p:txBody>
      </p:sp>
    </p:spTree>
    <p:extLst>
      <p:ext uri="{BB962C8B-B14F-4D97-AF65-F5344CB8AC3E}">
        <p14:creationId xmlns:p14="http://schemas.microsoft.com/office/powerpoint/2010/main" val="22030057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 calcmode="lin" valueType="num">
                                      <p:cBhvr>
                                        <p:cTn id="9" dur="500" fill="hold"/>
                                        <p:tgtEl>
                                          <p:spTgt spid="5">
                                            <p:txEl>
                                              <p:pRg st="0" end="0"/>
                                            </p:txEl>
                                          </p:spTgt>
                                        </p:tgtEl>
                                        <p:attrNameLst>
                                          <p:attrName>style.rotation</p:attrName>
                                        </p:attrNameLst>
                                      </p:cBhvr>
                                      <p:tavLst>
                                        <p:tav tm="0">
                                          <p:val>
                                            <p:fltVal val="360"/>
                                          </p:val>
                                        </p:tav>
                                        <p:tav tm="100000">
                                          <p:val>
                                            <p:fltVal val="0"/>
                                          </p:val>
                                        </p:tav>
                                      </p:tavLst>
                                    </p:anim>
                                    <p:animEffect transition="in" filter="fade">
                                      <p:cBhvr>
                                        <p:cTn id="10"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7058" name="Picture 5" descr="CART008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9800" y="5"/>
            <a:ext cx="4573588" cy="2079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ectangle 3"/>
          <p:cNvSpPr txBox="1">
            <a:spLocks noChangeArrowheads="1"/>
          </p:cNvSpPr>
          <p:nvPr/>
        </p:nvSpPr>
        <p:spPr bwMode="auto">
          <a:xfrm>
            <a:off x="457200" y="3657600"/>
            <a:ext cx="7772400"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l">
              <a:lnSpc>
                <a:spcPct val="90000"/>
              </a:lnSpc>
              <a:spcBef>
                <a:spcPct val="20000"/>
              </a:spcBef>
              <a:buClr>
                <a:srgbClr val="FF0000"/>
              </a:buClr>
            </a:pPr>
            <a:r>
              <a:rPr kumimoji="1" lang="en-US" sz="3200">
                <a:solidFill>
                  <a:srgbClr val="000000"/>
                </a:solidFill>
                <a:latin typeface="Arial Black" charset="0"/>
                <a:cs typeface="ＭＳ Ｐゴシック" charset="0"/>
              </a:rPr>
              <a:t>But God has combined the members of the body and has given greater honor to the parts that lacked it</a:t>
            </a:r>
            <a:endParaRPr kumimoji="1" lang="en-US" sz="3200" b="0">
              <a:solidFill>
                <a:srgbClr val="000000"/>
              </a:solidFill>
              <a:latin typeface="Arial Black" charset="0"/>
              <a:cs typeface="ＭＳ Ｐゴシック" charset="0"/>
            </a:endParaRPr>
          </a:p>
        </p:txBody>
      </p:sp>
      <p:sp>
        <p:nvSpPr>
          <p:cNvPr id="41988" name="Title 7"/>
          <p:cNvSpPr>
            <a:spLocks noGrp="1"/>
          </p:cNvSpPr>
          <p:nvPr>
            <p:ph type="title" idx="4294967295"/>
          </p:nvPr>
        </p:nvSpPr>
        <p:spPr>
          <a:xfrm>
            <a:off x="0" y="2209800"/>
            <a:ext cx="9144000" cy="1143000"/>
          </a:xfrm>
          <a:noFill/>
          <a:ln>
            <a:noFill/>
          </a:ln>
          <a:effectLst/>
        </p:spPr>
        <p:txBody>
          <a:bodyPr vert="horz" wrap="square" lIns="91416" tIns="45709" rIns="91416" bIns="45709" numCol="1" anchor="ctr" anchorCtr="0" compatLnSpc="1">
            <a:prstTxWarp prst="textNoShape">
              <a:avLst/>
            </a:prstTxWarp>
          </a:bodyPr>
          <a:lstStyle/>
          <a:p>
            <a:r>
              <a:rPr lang="en-US" sz="4000" b="1" dirty="0">
                <a:effectLst>
                  <a:glow rad="241300">
                    <a:schemeClr val="bg2">
                      <a:alpha val="75000"/>
                    </a:schemeClr>
                  </a:glow>
                  <a:outerShdw blurRad="38100" dist="38100" dir="2700000" algn="tl">
                    <a:srgbClr val="000000">
                      <a:alpha val="43137"/>
                    </a:srgbClr>
                  </a:outerShdw>
                </a:effectLst>
              </a:rPr>
              <a:t>God gives greater honor to </a:t>
            </a:r>
            <a:r>
              <a:rPr lang="ru-RU" altLang="ja-JP" sz="4000" b="1" dirty="0">
                <a:effectLst>
                  <a:glow rad="241300">
                    <a:schemeClr val="bg2">
                      <a:alpha val="75000"/>
                    </a:schemeClr>
                  </a:glow>
                  <a:outerShdw blurRad="38100" dist="38100" dir="2700000" algn="tl">
                    <a:srgbClr val="000000">
                      <a:alpha val="43137"/>
                    </a:srgbClr>
                  </a:outerShdw>
                </a:effectLst>
              </a:rPr>
              <a:t>"</a:t>
            </a:r>
            <a:r>
              <a:rPr lang="en-US" sz="4000" b="1" dirty="0">
                <a:effectLst>
                  <a:glow rad="241300">
                    <a:schemeClr val="bg2">
                      <a:alpha val="75000"/>
                    </a:schemeClr>
                  </a:glow>
                  <a:outerShdw blurRad="38100" dist="38100" dir="2700000" algn="tl">
                    <a:srgbClr val="000000">
                      <a:alpha val="43137"/>
                    </a:srgbClr>
                  </a:outerShdw>
                </a:effectLst>
              </a:rPr>
              <a:t>behind-the-scenes</a:t>
            </a:r>
            <a:r>
              <a:rPr lang="ru-RU" altLang="ja-JP" sz="4000" b="1" dirty="0">
                <a:effectLst>
                  <a:glow rad="241300">
                    <a:schemeClr val="bg2">
                      <a:alpha val="75000"/>
                    </a:schemeClr>
                  </a:glow>
                  <a:outerShdw blurRad="38100" dist="38100" dir="2700000" algn="tl">
                    <a:srgbClr val="000000">
                      <a:alpha val="43137"/>
                    </a:srgbClr>
                  </a:outerShdw>
                </a:effectLst>
              </a:rPr>
              <a:t>"</a:t>
            </a:r>
            <a:r>
              <a:rPr lang="en-US" sz="4000" b="1" dirty="0">
                <a:effectLst>
                  <a:glow rad="241300">
                    <a:schemeClr val="bg2">
                      <a:alpha val="75000"/>
                    </a:schemeClr>
                  </a:glow>
                  <a:outerShdw blurRad="38100" dist="38100" dir="2700000" algn="tl">
                    <a:srgbClr val="000000">
                      <a:alpha val="43137"/>
                    </a:srgbClr>
                  </a:outerShdw>
                </a:effectLst>
              </a:rPr>
              <a:t> believers (12:24b).</a:t>
            </a:r>
          </a:p>
        </p:txBody>
      </p:sp>
    </p:spTree>
    <p:extLst>
      <p:ext uri="{BB962C8B-B14F-4D97-AF65-F5344CB8AC3E}">
        <p14:creationId xmlns:p14="http://schemas.microsoft.com/office/powerpoint/2010/main" val="365704613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 calcmode="lin" valueType="num">
                                      <p:cBhvr>
                                        <p:cTn id="9" dur="500" fill="hold"/>
                                        <p:tgtEl>
                                          <p:spTgt spid="5">
                                            <p:txEl>
                                              <p:pRg st="0" end="0"/>
                                            </p:txEl>
                                          </p:spTgt>
                                        </p:tgtEl>
                                        <p:attrNameLst>
                                          <p:attrName>style.rotation</p:attrName>
                                        </p:attrNameLst>
                                      </p:cBhvr>
                                      <p:tavLst>
                                        <p:tav tm="0">
                                          <p:val>
                                            <p:fltVal val="360"/>
                                          </p:val>
                                        </p:tav>
                                        <p:tav tm="100000">
                                          <p:val>
                                            <p:fltVal val="0"/>
                                          </p:val>
                                        </p:tav>
                                      </p:tavLst>
                                    </p:anim>
                                    <p:animEffect transition="in" filter="fade">
                                      <p:cBhvr>
                                        <p:cTn id="10"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6" name="Rectangle 2"/>
          <p:cNvSpPr>
            <a:spLocks noChangeArrowheads="1"/>
          </p:cNvSpPr>
          <p:nvPr/>
        </p:nvSpPr>
        <p:spPr bwMode="auto">
          <a:xfrm>
            <a:off x="0" y="0"/>
            <a:ext cx="9144000" cy="6858000"/>
          </a:xfrm>
          <a:prstGeom prst="rect">
            <a:avLst/>
          </a:prstGeom>
          <a:gradFill rotWithShape="0">
            <a:gsLst>
              <a:gs pos="0">
                <a:srgbClr val="FF9900"/>
              </a:gs>
              <a:gs pos="50000">
                <a:schemeClr val="tx1"/>
              </a:gs>
              <a:gs pos="100000">
                <a:srgbClr val="FF9900"/>
              </a:gs>
            </a:gsLst>
            <a:lin ang="1890000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b="0">
              <a:solidFill>
                <a:srgbClr val="000000"/>
              </a:solidFill>
              <a:latin typeface="Times New Roman" charset="0"/>
            </a:endParaRPr>
          </a:p>
        </p:txBody>
      </p:sp>
      <p:pic>
        <p:nvPicPr>
          <p:cNvPr id="162818" name="Picture 3" descr="OMSSO03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020888" y="0"/>
            <a:ext cx="5065712"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62948" name="Text Box 4"/>
          <p:cNvSpPr txBox="1">
            <a:spLocks noChangeArrowheads="1"/>
          </p:cNvSpPr>
          <p:nvPr/>
        </p:nvSpPr>
        <p:spPr bwMode="auto">
          <a:xfrm>
            <a:off x="5920427" y="5949280"/>
            <a:ext cx="3145786" cy="76944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normAutofit fontScale="97500"/>
          </a:bodyPr>
          <a:lstStyle>
            <a:defPPr>
              <a:defRPr lang="en-US"/>
            </a:defPPr>
            <a:lvl1pPr marL="715963" indent="-715963" algn="r">
              <a:defRPr sz="4400" b="1" i="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eaLnBrk="0" hangingPunct="0">
              <a:defRPr/>
            </a:pPr>
            <a:r>
              <a:rPr lang="en-US" dirty="0">
                <a:solidFill>
                  <a:srgbClr val="FFFFFF"/>
                </a:solidFill>
                <a:effectLst>
                  <a:glow rad="317500">
                    <a:srgbClr val="000000">
                      <a:alpha val="90000"/>
                    </a:srgbClr>
                  </a:glow>
                </a:effectLst>
                <a:ea typeface="ＭＳ Ｐゴシック"/>
              </a:rPr>
              <a:t>Exodus 32</a:t>
            </a:r>
          </a:p>
        </p:txBody>
      </p:sp>
      <p:sp>
        <p:nvSpPr>
          <p:cNvPr id="1362949" name="Rectangle 5"/>
          <p:cNvSpPr>
            <a:spLocks noGrp="1" noChangeArrowheads="1"/>
          </p:cNvSpPr>
          <p:nvPr>
            <p:ph type="title" idx="4294967295"/>
          </p:nvPr>
        </p:nvSpPr>
        <p:spPr>
          <a:xfrm>
            <a:off x="0" y="0"/>
            <a:ext cx="2771800" cy="3276600"/>
          </a:xfrm>
        </p:spPr>
        <p:txBody>
          <a:bodyPr>
            <a:noAutofit/>
          </a:bodyPr>
          <a:lstStyle/>
          <a:p>
            <a:pPr>
              <a:defRPr/>
            </a:pPr>
            <a:r>
              <a:rPr lang="en-US" b="1" i="1" kern="1200" dirty="0">
                <a:solidFill>
                  <a:schemeClr val="bg1"/>
                </a:solidFill>
                <a:effectLst>
                  <a:glow rad="317500">
                    <a:schemeClr val="tx2">
                      <a:alpha val="90000"/>
                    </a:schemeClr>
                  </a:glow>
                </a:effectLst>
              </a:rPr>
              <a:t>The Golden Calf Incident</a:t>
            </a:r>
          </a:p>
        </p:txBody>
      </p:sp>
    </p:spTree>
    <p:extLst>
      <p:ext uri="{BB962C8B-B14F-4D97-AF65-F5344CB8AC3E}">
        <p14:creationId xmlns:p14="http://schemas.microsoft.com/office/powerpoint/2010/main" val="11317003"/>
      </p:ext>
    </p:extLst>
  </p:cSld>
  <p:clrMapOvr>
    <a:masterClrMapping/>
  </p:clrMapOvr>
  <p:transition spd="med">
    <p:randomBar dir="vert"/>
  </p:transition>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9106" name="Picture 5" descr="CART008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9800" y="5"/>
            <a:ext cx="4573588" cy="2079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ectangle 3"/>
          <p:cNvSpPr txBox="1">
            <a:spLocks noChangeArrowheads="1"/>
          </p:cNvSpPr>
          <p:nvPr/>
        </p:nvSpPr>
        <p:spPr bwMode="auto">
          <a:xfrm>
            <a:off x="457200" y="3657600"/>
            <a:ext cx="8458200" cy="2895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l">
              <a:lnSpc>
                <a:spcPct val="90000"/>
              </a:lnSpc>
              <a:spcBef>
                <a:spcPct val="20000"/>
              </a:spcBef>
              <a:buClr>
                <a:srgbClr val="FF0000"/>
              </a:buClr>
            </a:pPr>
            <a:r>
              <a:rPr kumimoji="1" lang="en-US" sz="3200" baseline="30000">
                <a:solidFill>
                  <a:srgbClr val="000000"/>
                </a:solidFill>
                <a:latin typeface="Arial Black" charset="0"/>
                <a:cs typeface="ＭＳ Ｐゴシック" charset="0"/>
              </a:rPr>
              <a:t>25</a:t>
            </a:r>
            <a:r>
              <a:rPr kumimoji="1" lang="en-US" sz="3200">
                <a:solidFill>
                  <a:srgbClr val="000000"/>
                </a:solidFill>
                <a:latin typeface="Arial Black" charset="0"/>
                <a:cs typeface="ＭＳ Ｐゴシック" charset="0"/>
              </a:rPr>
              <a:t>so that there should be no division in the body, but that its parts should have equal concern for each other.  </a:t>
            </a:r>
            <a:r>
              <a:rPr kumimoji="1" lang="en-US" sz="3200" baseline="30000">
                <a:solidFill>
                  <a:srgbClr val="000000"/>
                </a:solidFill>
                <a:latin typeface="Arial Black" charset="0"/>
                <a:cs typeface="ＭＳ Ｐゴシック" charset="0"/>
              </a:rPr>
              <a:t>26</a:t>
            </a:r>
            <a:r>
              <a:rPr kumimoji="1" lang="en-US" sz="3200">
                <a:solidFill>
                  <a:srgbClr val="000000"/>
                </a:solidFill>
                <a:latin typeface="Arial Black" charset="0"/>
                <a:cs typeface="ＭＳ Ｐゴシック" charset="0"/>
              </a:rPr>
              <a:t>If one part suffers, every part suffers with it; if one part is honored, every part rejoices with it. </a:t>
            </a:r>
            <a:endParaRPr kumimoji="1" lang="en-US" sz="3200" b="0">
              <a:solidFill>
                <a:srgbClr val="000000"/>
              </a:solidFill>
              <a:latin typeface="Arial Black" charset="0"/>
              <a:cs typeface="ＭＳ Ｐゴシック" charset="0"/>
            </a:endParaRPr>
          </a:p>
        </p:txBody>
      </p:sp>
      <p:sp>
        <p:nvSpPr>
          <p:cNvPr id="43012" name="Title 7"/>
          <p:cNvSpPr>
            <a:spLocks noGrp="1"/>
          </p:cNvSpPr>
          <p:nvPr>
            <p:ph type="title" idx="4294967295"/>
          </p:nvPr>
        </p:nvSpPr>
        <p:spPr>
          <a:xfrm>
            <a:off x="0" y="2209800"/>
            <a:ext cx="9144000" cy="1143000"/>
          </a:xfrm>
          <a:noFill/>
          <a:ln>
            <a:noFill/>
          </a:ln>
          <a:effectLst/>
        </p:spPr>
        <p:txBody>
          <a:bodyPr vert="horz" wrap="square" lIns="91416" tIns="45709" rIns="91416" bIns="45709" numCol="1" anchor="ctr" anchorCtr="0" compatLnSpc="1">
            <a:prstTxWarp prst="textNoShape">
              <a:avLst/>
            </a:prstTxWarp>
          </a:bodyPr>
          <a:lstStyle/>
          <a:p>
            <a:r>
              <a:rPr lang="en-US" sz="4000" b="1" dirty="0">
                <a:effectLst>
                  <a:glow rad="241300">
                    <a:schemeClr val="bg2">
                      <a:alpha val="75000"/>
                    </a:schemeClr>
                  </a:glow>
                  <a:outerShdw blurRad="38100" dist="38100" dir="2700000" algn="tl">
                    <a:srgbClr val="000000">
                      <a:alpha val="43137"/>
                    </a:srgbClr>
                  </a:outerShdw>
                </a:effectLst>
              </a:rPr>
              <a:t>God honors serving gifts so we</a:t>
            </a:r>
            <a:r>
              <a:rPr lang="uk-UA" altLang="ja-JP" sz="4000" b="1" dirty="0">
                <a:effectLst>
                  <a:glow rad="241300">
                    <a:schemeClr val="bg2">
                      <a:alpha val="75000"/>
                    </a:schemeClr>
                  </a:glow>
                  <a:outerShdw blurRad="38100" dist="38100" dir="2700000" algn="tl">
                    <a:srgbClr val="000000">
                      <a:alpha val="43137"/>
                    </a:srgbClr>
                  </a:outerShdw>
                </a:effectLst>
              </a:rPr>
              <a:t>'</a:t>
            </a:r>
            <a:r>
              <a:rPr lang="en-US" sz="4000" b="1" dirty="0" err="1">
                <a:effectLst>
                  <a:glow rad="241300">
                    <a:schemeClr val="bg2">
                      <a:alpha val="75000"/>
                    </a:schemeClr>
                  </a:glow>
                  <a:outerShdw blurRad="38100" dist="38100" dir="2700000" algn="tl">
                    <a:srgbClr val="000000">
                      <a:alpha val="43137"/>
                    </a:srgbClr>
                  </a:outerShdw>
                </a:effectLst>
              </a:rPr>
              <a:t>ll</a:t>
            </a:r>
            <a:r>
              <a:rPr lang="en-US" sz="4000" b="1" dirty="0">
                <a:effectLst>
                  <a:glow rad="241300">
                    <a:schemeClr val="bg2">
                      <a:alpha val="75000"/>
                    </a:schemeClr>
                  </a:glow>
                  <a:outerShdw blurRad="38100" dist="38100" dir="2700000" algn="tl">
                    <a:srgbClr val="000000">
                      <a:alpha val="43137"/>
                    </a:srgbClr>
                  </a:outerShdw>
                </a:effectLst>
              </a:rPr>
              <a:t> care for them too (12:25-26).</a:t>
            </a:r>
          </a:p>
        </p:txBody>
      </p:sp>
    </p:spTree>
    <p:extLst>
      <p:ext uri="{BB962C8B-B14F-4D97-AF65-F5344CB8AC3E}">
        <p14:creationId xmlns:p14="http://schemas.microsoft.com/office/powerpoint/2010/main" val="398940208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 calcmode="lin" valueType="num">
                                      <p:cBhvr>
                                        <p:cTn id="9" dur="500" fill="hold"/>
                                        <p:tgtEl>
                                          <p:spTgt spid="5">
                                            <p:txEl>
                                              <p:pRg st="0" end="0"/>
                                            </p:txEl>
                                          </p:spTgt>
                                        </p:tgtEl>
                                        <p:attrNameLst>
                                          <p:attrName>style.rotation</p:attrName>
                                        </p:attrNameLst>
                                      </p:cBhvr>
                                      <p:tavLst>
                                        <p:tav tm="0">
                                          <p:val>
                                            <p:fltVal val="360"/>
                                          </p:val>
                                        </p:tav>
                                        <p:tav tm="100000">
                                          <p:val>
                                            <p:fltVal val="0"/>
                                          </p:val>
                                        </p:tav>
                                      </p:tavLst>
                                    </p:anim>
                                    <p:animEffect transition="in" filter="fade">
                                      <p:cBhvr>
                                        <p:cTn id="10"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1154" name="Picture 2" descr="2corinthians4_7-tex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219" name="Rectangle 3"/>
          <p:cNvSpPr>
            <a:spLocks noGrp="1" noChangeArrowheads="1"/>
          </p:cNvSpPr>
          <p:nvPr>
            <p:ph type="title" idx="4294967295"/>
          </p:nvPr>
        </p:nvSpPr>
        <p:spPr>
          <a:xfrm>
            <a:off x="0" y="0"/>
            <a:ext cx="9144000" cy="2057400"/>
          </a:xfrm>
          <a:effectLst>
            <a:outerShdw blurRad="63500" dist="35921" dir="2700000" algn="ctr" rotWithShape="0">
              <a:schemeClr val="tx2"/>
            </a:outerShdw>
          </a:effectLst>
        </p:spPr>
        <p:txBody>
          <a:bodyPr/>
          <a:lstStyle/>
          <a:p>
            <a:pPr eaLnBrk="1" hangingPunct="1">
              <a:defRPr/>
            </a:pPr>
            <a:r>
              <a:rPr lang="en-US" sz="4000" b="1" dirty="0">
                <a:solidFill>
                  <a:schemeClr val="bg1"/>
                </a:solidFill>
                <a:latin typeface="Arial" charset="0"/>
                <a:ea typeface="+mj-ea"/>
                <a:cs typeface="+mj-cs"/>
              </a:rPr>
              <a:t>IV. It takes all of our gifts for the church to be </a:t>
            </a:r>
            <a:r>
              <a:rPr lang="en-US" sz="4000" b="1" dirty="0">
                <a:solidFill>
                  <a:srgbClr val="FFFF00"/>
                </a:solidFill>
                <a:latin typeface="Arial" charset="0"/>
                <a:ea typeface="+mj-ea"/>
                <a:cs typeface="+mj-cs"/>
              </a:rPr>
              <a:t>diversified</a:t>
            </a:r>
            <a:r>
              <a:rPr lang="en-US" sz="4000" b="1" dirty="0">
                <a:solidFill>
                  <a:schemeClr val="bg1"/>
                </a:solidFill>
                <a:latin typeface="Arial" charset="0"/>
                <a:ea typeface="+mj-ea"/>
                <a:cs typeface="+mj-cs"/>
              </a:rPr>
              <a:t> (12:27-31).</a:t>
            </a:r>
          </a:p>
        </p:txBody>
      </p:sp>
    </p:spTree>
    <p:extLst>
      <p:ext uri="{BB962C8B-B14F-4D97-AF65-F5344CB8AC3E}">
        <p14:creationId xmlns:p14="http://schemas.microsoft.com/office/powerpoint/2010/main" val="1781365647"/>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4226" name="Rectangle 4"/>
          <p:cNvSpPr>
            <a:spLocks noChangeArrowheads="1"/>
          </p:cNvSpPr>
          <p:nvPr/>
        </p:nvSpPr>
        <p:spPr bwMode="auto">
          <a:xfrm>
            <a:off x="0" y="-228600"/>
            <a:ext cx="9525000" cy="7086600"/>
          </a:xfrm>
          <a:prstGeom prst="rect">
            <a:avLst/>
          </a:prstGeom>
          <a:solidFill>
            <a:srgbClr val="FFFFFF"/>
          </a:solidFill>
          <a:ln w="9525">
            <a:solidFill>
              <a:schemeClr val="tx1"/>
            </a:solidFill>
            <a:round/>
            <a:headEnd/>
            <a:tailEnd/>
          </a:ln>
        </p:spPr>
        <p:txBody>
          <a:bodyPr lIns="91416" tIns="45709" rIns="91416" bIns="45709"/>
          <a:lstStyle/>
          <a:p>
            <a:pPr algn="l" eaLnBrk="0" hangingPunct="0"/>
            <a:endParaRPr lang="en-US" sz="1800" b="0">
              <a:solidFill>
                <a:srgbClr val="000000"/>
              </a:solidFill>
              <a:latin typeface="Times New Roman" charset="0"/>
            </a:endParaRPr>
          </a:p>
        </p:txBody>
      </p:sp>
      <p:pic>
        <p:nvPicPr>
          <p:cNvPr id="564227" name="Picture 3" descr="animation_01.gif"/>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486026" y="-99392"/>
            <a:ext cx="6657975" cy="6907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4978" name="Rectangle 2"/>
          <p:cNvSpPr>
            <a:spLocks noGrp="1" noChangeArrowheads="1"/>
          </p:cNvSpPr>
          <p:nvPr>
            <p:ph type="title" idx="4294967295"/>
          </p:nvPr>
        </p:nvSpPr>
        <p:spPr>
          <a:xfrm>
            <a:off x="76202" y="-76200"/>
            <a:ext cx="5287886" cy="3429000"/>
          </a:xfrm>
        </p:spPr>
        <p:txBody>
          <a:bodyPr/>
          <a:lstStyle/>
          <a:p>
            <a:r>
              <a:rPr lang="en-US" sz="4800" dirty="0">
                <a:solidFill>
                  <a:srgbClr val="FFFFFF"/>
                </a:solidFill>
                <a:effectLst>
                  <a:glow rad="177800">
                    <a:schemeClr val="tx1"/>
                  </a:glow>
                </a:effectLst>
              </a:rPr>
              <a:t>A. The church is composed of diversified members (12:27).</a:t>
            </a:r>
          </a:p>
        </p:txBody>
      </p:sp>
      <p:sp>
        <p:nvSpPr>
          <p:cNvPr id="564229" name="TextBox 6"/>
          <p:cNvSpPr txBox="1">
            <a:spLocks noChangeArrowheads="1"/>
          </p:cNvSpPr>
          <p:nvPr/>
        </p:nvSpPr>
        <p:spPr bwMode="auto">
          <a:xfrm>
            <a:off x="76200" y="3352805"/>
            <a:ext cx="2514600" cy="35764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spAutoFit/>
          </a:bodyP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r>
              <a:rPr lang="ru-RU" altLang="ja-JP" sz="3200" dirty="0">
                <a:solidFill>
                  <a:srgbClr val="000000"/>
                </a:solidFill>
                <a:latin typeface="Arial" charset="0"/>
                <a:cs typeface="ＭＳ Ｐゴシック" charset="0"/>
              </a:rPr>
              <a:t>"</a:t>
            </a:r>
            <a:r>
              <a:rPr lang="en-US" sz="3200" dirty="0">
                <a:solidFill>
                  <a:srgbClr val="000000"/>
                </a:solidFill>
                <a:latin typeface="Arial" charset="0"/>
                <a:cs typeface="ＭＳ Ｐゴシック" charset="0"/>
              </a:rPr>
              <a:t>Now you are the body of Christ, and each one of you is a part of it.</a:t>
            </a:r>
            <a:r>
              <a:rPr lang="ru-RU" altLang="ja-JP" sz="3200" dirty="0">
                <a:solidFill>
                  <a:srgbClr val="000000"/>
                </a:solidFill>
                <a:latin typeface="Arial" charset="0"/>
                <a:cs typeface="ＭＳ Ｐゴシック" charset="0"/>
              </a:rPr>
              <a:t>"</a:t>
            </a:r>
            <a:endParaRPr lang="en-US" sz="3200" b="0" dirty="0">
              <a:solidFill>
                <a:srgbClr val="000000"/>
              </a:solidFill>
              <a:latin typeface="Arial" charset="0"/>
              <a:cs typeface="ＭＳ Ｐゴシック" charset="0"/>
            </a:endParaRPr>
          </a:p>
        </p:txBody>
      </p:sp>
      <p:sp>
        <p:nvSpPr>
          <p:cNvPr id="6" name="TextBox 5"/>
          <p:cNvSpPr txBox="1">
            <a:spLocks noChangeArrowheads="1"/>
          </p:cNvSpPr>
          <p:nvPr/>
        </p:nvSpPr>
        <p:spPr bwMode="auto">
          <a:xfrm>
            <a:off x="3563889" y="6957392"/>
            <a:ext cx="5814837" cy="1438720"/>
          </a:xfrm>
          <a:prstGeom prst="rect">
            <a:avLst/>
          </a:prstGeom>
          <a:solidFill>
            <a:srgbClr val="660066"/>
          </a:solidFill>
          <a:ln>
            <a:noFill/>
          </a:ln>
        </p:spPr>
        <p:txBody>
          <a:bodyPr wrap="square" lIns="129392" tIns="64696" rIns="129392" bIns="64696">
            <a:spAutoFit/>
          </a:bodyPr>
          <a:lstStyle>
            <a:lvl1pPr defTabSz="1300163"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defTabSz="1300163" eaLnBrk="0" hangingPunct="0">
              <a:defRPr sz="3400">
                <a:solidFill>
                  <a:srgbClr val="000000"/>
                </a:solidFill>
                <a:latin typeface="Times New Roman" charset="0"/>
                <a:ea typeface="ＭＳ Ｐゴシック" charset="0"/>
                <a:sym typeface="Times New Roman" charset="0"/>
              </a:defRPr>
            </a:lvl2pPr>
            <a:lvl3pPr marL="1143000" indent="-228600" defTabSz="1300163" eaLnBrk="0" hangingPunct="0">
              <a:defRPr sz="3400">
                <a:solidFill>
                  <a:srgbClr val="000000"/>
                </a:solidFill>
                <a:latin typeface="Times New Roman" charset="0"/>
                <a:ea typeface="ＭＳ Ｐゴシック" charset="0"/>
                <a:sym typeface="Times New Roman" charset="0"/>
              </a:defRPr>
            </a:lvl3pPr>
            <a:lvl4pPr marL="1600200" indent="-228600" defTabSz="1300163" eaLnBrk="0" hangingPunct="0">
              <a:defRPr sz="3400">
                <a:solidFill>
                  <a:srgbClr val="000000"/>
                </a:solidFill>
                <a:latin typeface="Times New Roman" charset="0"/>
                <a:ea typeface="ＭＳ Ｐゴシック" charset="0"/>
                <a:sym typeface="Times New Roman" charset="0"/>
              </a:defRPr>
            </a:lvl4pPr>
            <a:lvl5pPr marL="2057400" indent="-228600" defTabSz="1300163" eaLnBrk="0" hangingPunct="0">
              <a:defRPr sz="3400">
                <a:solidFill>
                  <a:srgbClr val="000000"/>
                </a:solidFill>
                <a:latin typeface="Times New Roman" charset="0"/>
                <a:ea typeface="ＭＳ Ｐゴシック" charset="0"/>
                <a:sym typeface="Times New Roman" charset="0"/>
              </a:defRPr>
            </a:lvl5pPr>
            <a:lvl6pPr marL="25146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ctr" eaLnBrk="1" hangingPunct="1"/>
            <a:r>
              <a:rPr lang="en-US" altLang="zh-CN" sz="8500" dirty="0">
                <a:solidFill>
                  <a:srgbClr val="FFFF00"/>
                </a:solidFill>
                <a:latin typeface="Arial" charset="0"/>
              </a:rPr>
              <a:t>Unity</a:t>
            </a:r>
            <a:endParaRPr lang="en-US" sz="8500" dirty="0">
              <a:solidFill>
                <a:srgbClr val="FFFF00"/>
              </a:solidFill>
              <a:latin typeface="Arial" charset="0"/>
            </a:endParaRPr>
          </a:p>
        </p:txBody>
      </p:sp>
    </p:spTree>
    <p:extLst>
      <p:ext uri="{BB962C8B-B14F-4D97-AF65-F5344CB8AC3E}">
        <p14:creationId xmlns:p14="http://schemas.microsoft.com/office/powerpoint/2010/main" val="123239272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stCondLst>
                      <p:childTnLst>
                        <p:par>
                          <p:cTn id="4" fill="hold" nodeType="withGroup">
                            <p:stCondLst>
                              <p:cond delay="0"/>
                            </p:stCondLst>
                            <p:childTnLst>
                              <p:par>
                                <p:cTn id="5" presetID="56" presetClass="entr" presetSubtype="0" fill="hold" grpId="0" nodeType="withEffect">
                                  <p:stCondLst>
                                    <p:cond delay="0"/>
                                  </p:stCondLst>
                                  <p:childTnLst>
                                    <p:set>
                                      <p:cBhvr>
                                        <p:cTn id="6" dur="1" fill="hold">
                                          <p:stCondLst>
                                            <p:cond delay="0"/>
                                          </p:stCondLst>
                                        </p:cTn>
                                        <p:tgtEl>
                                          <p:spTgt spid="254978"/>
                                        </p:tgtEl>
                                        <p:attrNameLst>
                                          <p:attrName>style.visibility</p:attrName>
                                        </p:attrNameLst>
                                      </p:cBhvr>
                                      <p:to>
                                        <p:strVal val="visible"/>
                                      </p:to>
                                    </p:set>
                                    <p:anim by="(-#ppt_w*2)" calcmode="lin" valueType="num">
                                      <p:cBhvr rctx="PPT">
                                        <p:cTn id="7" dur="500" autoRev="1" fill="hold">
                                          <p:stCondLst>
                                            <p:cond delay="0"/>
                                          </p:stCondLst>
                                        </p:cTn>
                                        <p:tgtEl>
                                          <p:spTgt spid="254978"/>
                                        </p:tgtEl>
                                        <p:attrNameLst>
                                          <p:attrName>ppt_w</p:attrName>
                                        </p:attrNameLst>
                                      </p:cBhvr>
                                    </p:anim>
                                    <p:anim by="(#ppt_w*0.50)" calcmode="lin" valueType="num">
                                      <p:cBhvr>
                                        <p:cTn id="8" dur="500" decel="50000" autoRev="1" fill="hold">
                                          <p:stCondLst>
                                            <p:cond delay="0"/>
                                          </p:stCondLst>
                                        </p:cTn>
                                        <p:tgtEl>
                                          <p:spTgt spid="254978"/>
                                        </p:tgtEl>
                                        <p:attrNameLst>
                                          <p:attrName>ppt_x</p:attrName>
                                        </p:attrNameLst>
                                      </p:cBhvr>
                                    </p:anim>
                                    <p:anim from="(-#ppt_h/2)" to="(#ppt_y)" calcmode="lin" valueType="num">
                                      <p:cBhvr>
                                        <p:cTn id="9" dur="1000" fill="hold">
                                          <p:stCondLst>
                                            <p:cond delay="0"/>
                                          </p:stCondLst>
                                        </p:cTn>
                                        <p:tgtEl>
                                          <p:spTgt spid="254978"/>
                                        </p:tgtEl>
                                        <p:attrNameLst>
                                          <p:attrName>ppt_y</p:attrName>
                                        </p:attrNameLst>
                                      </p:cBhvr>
                                    </p:anim>
                                    <p:animRot by="21600000">
                                      <p:cBhvr>
                                        <p:cTn id="10" dur="1000" fill="hold">
                                          <p:stCondLst>
                                            <p:cond delay="0"/>
                                          </p:stCondLst>
                                        </p:cTn>
                                        <p:tgtEl>
                                          <p:spTgt spid="254978"/>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4978" grpId="0"/>
    </p:bld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Down Arrow 6"/>
          <p:cNvSpPr>
            <a:spLocks noChangeArrowheads="1"/>
          </p:cNvSpPr>
          <p:nvPr/>
        </p:nvSpPr>
        <p:spPr bwMode="auto">
          <a:xfrm>
            <a:off x="3657600" y="0"/>
            <a:ext cx="5486400" cy="6400800"/>
          </a:xfrm>
          <a:prstGeom prst="downArrow">
            <a:avLst>
              <a:gd name="adj1" fmla="val 50000"/>
              <a:gd name="adj2" fmla="val 49999"/>
            </a:avLst>
          </a:prstGeom>
          <a:solidFill>
            <a:srgbClr val="7030A0"/>
          </a:solidFill>
          <a:ln w="9525">
            <a:solidFill>
              <a:schemeClr val="tx1"/>
            </a:solidFill>
            <a:round/>
            <a:headEnd/>
            <a:tailEnd/>
          </a:ln>
        </p:spPr>
        <p:txBody>
          <a:bodyPr lIns="91416" tIns="45709" rIns="91416" bIns="45709"/>
          <a:lstStyle/>
          <a:p>
            <a:pPr algn="l" eaLnBrk="0" hangingPunct="0"/>
            <a:endParaRPr lang="en-US" sz="1800" b="0">
              <a:solidFill>
                <a:srgbClr val="000000"/>
              </a:solidFill>
              <a:latin typeface="Times New Roman" charset="0"/>
            </a:endParaRPr>
          </a:p>
        </p:txBody>
      </p:sp>
      <p:sp>
        <p:nvSpPr>
          <p:cNvPr id="254978" name="Rectangle 2"/>
          <p:cNvSpPr>
            <a:spLocks noGrp="1" noChangeArrowheads="1"/>
          </p:cNvSpPr>
          <p:nvPr>
            <p:ph type="title" idx="4294967295"/>
          </p:nvPr>
        </p:nvSpPr>
        <p:spPr>
          <a:xfrm>
            <a:off x="-76200" y="228600"/>
            <a:ext cx="3962400" cy="5105400"/>
          </a:xfrm>
        </p:spPr>
        <p:txBody>
          <a:bodyPr/>
          <a:lstStyle/>
          <a:p>
            <a:r>
              <a:rPr lang="en-US" dirty="0">
                <a:effectLst>
                  <a:outerShdw blurRad="38100" dist="38100" dir="2700000" algn="tl">
                    <a:srgbClr val="000000"/>
                  </a:outerShdw>
                </a:effectLst>
              </a:rPr>
              <a:t>B. The hierarchy of members shows that all don</a:t>
            </a:r>
            <a:r>
              <a:rPr lang="uk-UA" altLang="ja-JP" dirty="0">
                <a:effectLst>
                  <a:outerShdw blurRad="38100" dist="38100" dir="2700000" algn="tl">
                    <a:srgbClr val="000000"/>
                  </a:outerShdw>
                </a:effectLst>
              </a:rPr>
              <a:t>'</a:t>
            </a:r>
            <a:r>
              <a:rPr lang="en-US" dirty="0">
                <a:effectLst>
                  <a:outerShdw blurRad="38100" dist="38100" dir="2700000" algn="tl">
                    <a:srgbClr val="000000"/>
                  </a:outerShdw>
                </a:effectLst>
              </a:rPr>
              <a:t>t have the same gifts </a:t>
            </a:r>
            <a:br>
              <a:rPr lang="en-US" dirty="0">
                <a:effectLst>
                  <a:outerShdw blurRad="38100" dist="38100" dir="2700000" algn="tl">
                    <a:srgbClr val="000000"/>
                  </a:outerShdw>
                </a:effectLst>
              </a:rPr>
            </a:br>
            <a:r>
              <a:rPr lang="en-US" dirty="0">
                <a:effectLst>
                  <a:outerShdw blurRad="38100" dist="38100" dir="2700000" algn="tl">
                    <a:srgbClr val="000000"/>
                  </a:outerShdw>
                </a:effectLst>
              </a:rPr>
              <a:t>(12:28-30).</a:t>
            </a:r>
          </a:p>
        </p:txBody>
      </p:sp>
      <p:sp>
        <p:nvSpPr>
          <p:cNvPr id="6" name="Rectangle 2"/>
          <p:cNvSpPr txBox="1">
            <a:spLocks noChangeArrowheads="1"/>
          </p:cNvSpPr>
          <p:nvPr/>
        </p:nvSpPr>
        <p:spPr bwMode="auto">
          <a:xfrm>
            <a:off x="3886200" y="304801"/>
            <a:ext cx="5257800" cy="4876800"/>
          </a:xfrm>
          <a:prstGeom prst="rect">
            <a:avLst/>
          </a:prstGeom>
          <a:noFill/>
          <a:ln w="9525">
            <a:noFill/>
            <a:miter lim="800000"/>
            <a:headEnd/>
            <a:tailEnd/>
          </a:ln>
          <a:effectLst/>
        </p:spPr>
        <p:txBody>
          <a:bodyPr lIns="91416" tIns="45709" rIns="91416" bIns="45709" anchor="ct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r>
              <a:rPr lang="en-US" sz="2800" b="0">
                <a:solidFill>
                  <a:srgbClr val="FFC545"/>
                </a:solidFill>
                <a:effectLst>
                  <a:outerShdw blurRad="38100" dist="38100" dir="2700000" algn="tl">
                    <a:srgbClr val="000000"/>
                  </a:outerShdw>
                </a:effectLst>
                <a:latin typeface="Impact" charset="0"/>
                <a:cs typeface="ＭＳ Ｐゴシック" charset="0"/>
              </a:rPr>
              <a:t>And in the church God has appointed </a:t>
            </a:r>
            <a:br>
              <a:rPr lang="en-US" sz="2800" b="0">
                <a:solidFill>
                  <a:srgbClr val="FFC545"/>
                </a:solidFill>
                <a:effectLst>
                  <a:outerShdw blurRad="38100" dist="38100" dir="2700000" algn="tl">
                    <a:srgbClr val="000000"/>
                  </a:outerShdw>
                </a:effectLst>
                <a:latin typeface="Impact" charset="0"/>
                <a:cs typeface="ＭＳ Ｐゴシック" charset="0"/>
              </a:rPr>
            </a:br>
            <a:r>
              <a:rPr lang="en-US" sz="2800" b="0">
                <a:solidFill>
                  <a:srgbClr val="FFC545"/>
                </a:solidFill>
                <a:effectLst>
                  <a:outerShdw blurRad="38100" dist="38100" dir="2700000" algn="tl">
                    <a:srgbClr val="000000"/>
                  </a:outerShdw>
                </a:effectLst>
                <a:latin typeface="Impact" charset="0"/>
                <a:cs typeface="ＭＳ Ｐゴシック" charset="0"/>
              </a:rPr>
              <a:t>first of all </a:t>
            </a:r>
            <a:r>
              <a:rPr lang="en-US" sz="2800" b="0">
                <a:solidFill>
                  <a:srgbClr val="FFFFE2"/>
                </a:solidFill>
                <a:effectLst>
                  <a:outerShdw blurRad="38100" dist="38100" dir="2700000" algn="tl">
                    <a:srgbClr val="000000"/>
                  </a:outerShdw>
                </a:effectLst>
                <a:latin typeface="Impact" charset="0"/>
                <a:cs typeface="ＭＳ Ｐゴシック" charset="0"/>
              </a:rPr>
              <a:t>apostles</a:t>
            </a:r>
            <a:r>
              <a:rPr lang="en-US" sz="2800" b="0">
                <a:solidFill>
                  <a:srgbClr val="FFC545"/>
                </a:solidFill>
                <a:effectLst>
                  <a:outerShdw blurRad="38100" dist="38100" dir="2700000" algn="tl">
                    <a:srgbClr val="000000"/>
                  </a:outerShdw>
                </a:effectLst>
                <a:latin typeface="Impact" charset="0"/>
                <a:cs typeface="ＭＳ Ｐゴシック" charset="0"/>
              </a:rPr>
              <a:t>, </a:t>
            </a:r>
            <a:br>
              <a:rPr lang="en-US" sz="2800" b="0">
                <a:solidFill>
                  <a:srgbClr val="FFC545"/>
                </a:solidFill>
                <a:effectLst>
                  <a:outerShdw blurRad="38100" dist="38100" dir="2700000" algn="tl">
                    <a:srgbClr val="000000"/>
                  </a:outerShdw>
                </a:effectLst>
                <a:latin typeface="Impact" charset="0"/>
                <a:cs typeface="ＭＳ Ｐゴシック" charset="0"/>
              </a:rPr>
            </a:br>
            <a:r>
              <a:rPr lang="en-US" sz="2800" b="0">
                <a:solidFill>
                  <a:srgbClr val="FFC545"/>
                </a:solidFill>
                <a:effectLst>
                  <a:outerShdw blurRad="38100" dist="38100" dir="2700000" algn="tl">
                    <a:srgbClr val="000000"/>
                  </a:outerShdw>
                </a:effectLst>
                <a:latin typeface="Impact" charset="0"/>
                <a:cs typeface="ＭＳ Ｐゴシック" charset="0"/>
              </a:rPr>
              <a:t>second </a:t>
            </a:r>
            <a:r>
              <a:rPr lang="en-US" sz="2800" b="0">
                <a:solidFill>
                  <a:srgbClr val="FFFFE2"/>
                </a:solidFill>
                <a:effectLst>
                  <a:outerShdw blurRad="38100" dist="38100" dir="2700000" algn="tl">
                    <a:srgbClr val="000000"/>
                  </a:outerShdw>
                </a:effectLst>
                <a:latin typeface="Impact" charset="0"/>
                <a:cs typeface="ＭＳ Ｐゴシック" charset="0"/>
              </a:rPr>
              <a:t>prophets</a:t>
            </a:r>
            <a:r>
              <a:rPr lang="en-US" sz="2800" b="0">
                <a:solidFill>
                  <a:srgbClr val="FFC545"/>
                </a:solidFill>
                <a:effectLst>
                  <a:outerShdw blurRad="38100" dist="38100" dir="2700000" algn="tl">
                    <a:srgbClr val="000000"/>
                  </a:outerShdw>
                </a:effectLst>
                <a:latin typeface="Impact" charset="0"/>
                <a:cs typeface="ＭＳ Ｐゴシック" charset="0"/>
              </a:rPr>
              <a:t>, </a:t>
            </a:r>
            <a:br>
              <a:rPr lang="en-US" sz="2800" b="0">
                <a:solidFill>
                  <a:srgbClr val="FFC545"/>
                </a:solidFill>
                <a:effectLst>
                  <a:outerShdw blurRad="38100" dist="38100" dir="2700000" algn="tl">
                    <a:srgbClr val="000000"/>
                  </a:outerShdw>
                </a:effectLst>
                <a:latin typeface="Impact" charset="0"/>
                <a:cs typeface="ＭＳ Ｐゴシック" charset="0"/>
              </a:rPr>
            </a:br>
            <a:r>
              <a:rPr lang="en-US" sz="2800" b="0">
                <a:solidFill>
                  <a:srgbClr val="FFC545"/>
                </a:solidFill>
                <a:effectLst>
                  <a:outerShdw blurRad="38100" dist="38100" dir="2700000" algn="tl">
                    <a:srgbClr val="000000"/>
                  </a:outerShdw>
                </a:effectLst>
                <a:latin typeface="Impact" charset="0"/>
                <a:cs typeface="ＭＳ Ｐゴシック" charset="0"/>
              </a:rPr>
              <a:t>third </a:t>
            </a:r>
            <a:r>
              <a:rPr lang="en-US" sz="2800" b="0">
                <a:solidFill>
                  <a:srgbClr val="FFFFE2"/>
                </a:solidFill>
                <a:effectLst>
                  <a:outerShdw blurRad="38100" dist="38100" dir="2700000" algn="tl">
                    <a:srgbClr val="000000"/>
                  </a:outerShdw>
                </a:effectLst>
                <a:latin typeface="Impact" charset="0"/>
                <a:cs typeface="ＭＳ Ｐゴシック" charset="0"/>
              </a:rPr>
              <a:t>teachers</a:t>
            </a:r>
            <a:r>
              <a:rPr lang="en-US" sz="2800" b="0">
                <a:solidFill>
                  <a:srgbClr val="FFC545"/>
                </a:solidFill>
                <a:effectLst>
                  <a:outerShdw blurRad="38100" dist="38100" dir="2700000" algn="tl">
                    <a:srgbClr val="000000"/>
                  </a:outerShdw>
                </a:effectLst>
                <a:latin typeface="Impact" charset="0"/>
                <a:cs typeface="ＭＳ Ｐゴシック" charset="0"/>
              </a:rPr>
              <a:t>, </a:t>
            </a:r>
            <a:br>
              <a:rPr lang="en-US" sz="2800" b="0">
                <a:solidFill>
                  <a:srgbClr val="FFC545"/>
                </a:solidFill>
                <a:effectLst>
                  <a:outerShdw blurRad="38100" dist="38100" dir="2700000" algn="tl">
                    <a:srgbClr val="000000"/>
                  </a:outerShdw>
                </a:effectLst>
                <a:latin typeface="Impact" charset="0"/>
                <a:cs typeface="ＭＳ Ｐゴシック" charset="0"/>
              </a:rPr>
            </a:br>
            <a:r>
              <a:rPr lang="en-US" sz="2800" b="0">
                <a:solidFill>
                  <a:srgbClr val="FFC545"/>
                </a:solidFill>
                <a:effectLst>
                  <a:outerShdw blurRad="38100" dist="38100" dir="2700000" algn="tl">
                    <a:srgbClr val="000000"/>
                  </a:outerShdw>
                </a:effectLst>
                <a:latin typeface="Impact" charset="0"/>
                <a:cs typeface="ＭＳ Ｐゴシック" charset="0"/>
              </a:rPr>
              <a:t>then workers of </a:t>
            </a:r>
            <a:r>
              <a:rPr lang="en-US" sz="2800" b="0">
                <a:solidFill>
                  <a:srgbClr val="FFFFE2"/>
                </a:solidFill>
                <a:effectLst>
                  <a:outerShdw blurRad="38100" dist="38100" dir="2700000" algn="tl">
                    <a:srgbClr val="000000"/>
                  </a:outerShdw>
                </a:effectLst>
                <a:latin typeface="Impact" charset="0"/>
                <a:cs typeface="ＭＳ Ｐゴシック" charset="0"/>
              </a:rPr>
              <a:t>miracles</a:t>
            </a:r>
            <a:r>
              <a:rPr lang="en-US" sz="2800" b="0">
                <a:solidFill>
                  <a:srgbClr val="FFC545"/>
                </a:solidFill>
                <a:effectLst>
                  <a:outerShdw blurRad="38100" dist="38100" dir="2700000" algn="tl">
                    <a:srgbClr val="000000"/>
                  </a:outerShdw>
                </a:effectLst>
                <a:latin typeface="Impact" charset="0"/>
                <a:cs typeface="ＭＳ Ｐゴシック" charset="0"/>
              </a:rPr>
              <a:t>, </a:t>
            </a:r>
            <a:br>
              <a:rPr lang="en-US" sz="2800" b="0">
                <a:solidFill>
                  <a:srgbClr val="FFC545"/>
                </a:solidFill>
                <a:effectLst>
                  <a:outerShdw blurRad="38100" dist="38100" dir="2700000" algn="tl">
                    <a:srgbClr val="000000"/>
                  </a:outerShdw>
                </a:effectLst>
                <a:latin typeface="Impact" charset="0"/>
                <a:cs typeface="ＭＳ Ｐゴシック" charset="0"/>
              </a:rPr>
            </a:br>
            <a:r>
              <a:rPr lang="en-US" sz="2800" b="0">
                <a:solidFill>
                  <a:srgbClr val="FFC545"/>
                </a:solidFill>
                <a:effectLst>
                  <a:outerShdw blurRad="38100" dist="38100" dir="2700000" algn="tl">
                    <a:srgbClr val="000000"/>
                  </a:outerShdw>
                </a:effectLst>
                <a:latin typeface="Impact" charset="0"/>
                <a:cs typeface="ＭＳ Ｐゴシック" charset="0"/>
              </a:rPr>
              <a:t>also those having gifts of </a:t>
            </a:r>
            <a:r>
              <a:rPr lang="en-US" sz="2800" b="0">
                <a:solidFill>
                  <a:srgbClr val="FFFFE2"/>
                </a:solidFill>
                <a:effectLst>
                  <a:outerShdw blurRad="38100" dist="38100" dir="2700000" algn="tl">
                    <a:srgbClr val="000000"/>
                  </a:outerShdw>
                </a:effectLst>
                <a:latin typeface="Impact" charset="0"/>
                <a:cs typeface="ＭＳ Ｐゴシック" charset="0"/>
              </a:rPr>
              <a:t>healing</a:t>
            </a:r>
            <a:r>
              <a:rPr lang="en-US" sz="2800" b="0">
                <a:solidFill>
                  <a:srgbClr val="FFC545"/>
                </a:solidFill>
                <a:effectLst>
                  <a:outerShdw blurRad="38100" dist="38100" dir="2700000" algn="tl">
                    <a:srgbClr val="000000"/>
                  </a:outerShdw>
                </a:effectLst>
                <a:latin typeface="Impact" charset="0"/>
                <a:cs typeface="ＭＳ Ｐゴシック" charset="0"/>
              </a:rPr>
              <a:t>, </a:t>
            </a:r>
            <a:br>
              <a:rPr lang="en-US" sz="2800" b="0">
                <a:solidFill>
                  <a:srgbClr val="FFC545"/>
                </a:solidFill>
                <a:effectLst>
                  <a:outerShdw blurRad="38100" dist="38100" dir="2700000" algn="tl">
                    <a:srgbClr val="000000"/>
                  </a:outerShdw>
                </a:effectLst>
                <a:latin typeface="Impact" charset="0"/>
                <a:cs typeface="ＭＳ Ｐゴシック" charset="0"/>
              </a:rPr>
            </a:br>
            <a:r>
              <a:rPr lang="en-US" sz="2800" b="0">
                <a:solidFill>
                  <a:srgbClr val="FFC545"/>
                </a:solidFill>
                <a:effectLst>
                  <a:outerShdw blurRad="38100" dist="38100" dir="2700000" algn="tl">
                    <a:srgbClr val="000000"/>
                  </a:outerShdw>
                </a:effectLst>
                <a:latin typeface="Impact" charset="0"/>
                <a:cs typeface="ＭＳ Ｐゴシック" charset="0"/>
              </a:rPr>
              <a:t>those able to </a:t>
            </a:r>
            <a:r>
              <a:rPr lang="en-US" sz="2800" b="0">
                <a:solidFill>
                  <a:srgbClr val="FFFFE2"/>
                </a:solidFill>
                <a:effectLst>
                  <a:outerShdw blurRad="38100" dist="38100" dir="2700000" algn="tl">
                    <a:srgbClr val="000000"/>
                  </a:outerShdw>
                </a:effectLst>
                <a:latin typeface="Impact" charset="0"/>
                <a:cs typeface="ＭＳ Ｐゴシック" charset="0"/>
              </a:rPr>
              <a:t>help</a:t>
            </a:r>
            <a:r>
              <a:rPr lang="en-US" sz="2800" b="0">
                <a:solidFill>
                  <a:srgbClr val="FFC545"/>
                </a:solidFill>
                <a:effectLst>
                  <a:outerShdw blurRad="38100" dist="38100" dir="2700000" algn="tl">
                    <a:srgbClr val="000000"/>
                  </a:outerShdw>
                </a:effectLst>
                <a:latin typeface="Impact" charset="0"/>
                <a:cs typeface="ＭＳ Ｐゴシック" charset="0"/>
              </a:rPr>
              <a:t> others, </a:t>
            </a:r>
            <a:br>
              <a:rPr lang="en-US" sz="2800" b="0">
                <a:solidFill>
                  <a:srgbClr val="FFC545"/>
                </a:solidFill>
                <a:effectLst>
                  <a:outerShdw blurRad="38100" dist="38100" dir="2700000" algn="tl">
                    <a:srgbClr val="000000"/>
                  </a:outerShdw>
                </a:effectLst>
                <a:latin typeface="Impact" charset="0"/>
                <a:cs typeface="ＭＳ Ｐゴシック" charset="0"/>
              </a:rPr>
            </a:br>
            <a:r>
              <a:rPr lang="en-US" sz="2800" b="0">
                <a:solidFill>
                  <a:srgbClr val="FFC545"/>
                </a:solidFill>
                <a:effectLst>
                  <a:outerShdw blurRad="38100" dist="38100" dir="2700000" algn="tl">
                    <a:srgbClr val="000000"/>
                  </a:outerShdw>
                </a:effectLst>
                <a:latin typeface="Impact" charset="0"/>
                <a:cs typeface="ＭＳ Ｐゴシック" charset="0"/>
              </a:rPr>
              <a:t>those with gifts of </a:t>
            </a:r>
            <a:r>
              <a:rPr lang="en-US" sz="2800" b="0">
                <a:solidFill>
                  <a:srgbClr val="FFFFE2"/>
                </a:solidFill>
                <a:effectLst>
                  <a:outerShdw blurRad="38100" dist="38100" dir="2700000" algn="tl">
                    <a:srgbClr val="000000"/>
                  </a:outerShdw>
                </a:effectLst>
                <a:latin typeface="Impact" charset="0"/>
                <a:cs typeface="ＭＳ Ｐゴシック" charset="0"/>
              </a:rPr>
              <a:t>administration</a:t>
            </a:r>
            <a:r>
              <a:rPr lang="en-US" sz="2800" b="0">
                <a:solidFill>
                  <a:srgbClr val="FFC545"/>
                </a:solidFill>
                <a:effectLst>
                  <a:outerShdw blurRad="38100" dist="38100" dir="2700000" algn="tl">
                    <a:srgbClr val="000000"/>
                  </a:outerShdw>
                </a:effectLst>
                <a:latin typeface="Impact" charset="0"/>
                <a:cs typeface="ＭＳ Ｐゴシック" charset="0"/>
              </a:rPr>
              <a:t>, </a:t>
            </a:r>
            <a:br>
              <a:rPr lang="en-US" sz="2800" b="0">
                <a:solidFill>
                  <a:srgbClr val="FFC545"/>
                </a:solidFill>
                <a:effectLst>
                  <a:outerShdw blurRad="38100" dist="38100" dir="2700000" algn="tl">
                    <a:srgbClr val="000000"/>
                  </a:outerShdw>
                </a:effectLst>
                <a:latin typeface="Impact" charset="0"/>
                <a:cs typeface="ＭＳ Ｐゴシック" charset="0"/>
              </a:rPr>
            </a:br>
            <a:r>
              <a:rPr lang="en-US" sz="2800" b="0">
                <a:solidFill>
                  <a:srgbClr val="FFC545"/>
                </a:solidFill>
                <a:effectLst>
                  <a:outerShdw blurRad="38100" dist="38100" dir="2700000" algn="tl">
                    <a:srgbClr val="000000"/>
                  </a:outerShdw>
                </a:effectLst>
                <a:latin typeface="Impact" charset="0"/>
                <a:cs typeface="ＭＳ Ｐゴシック" charset="0"/>
              </a:rPr>
              <a:t>and those speaking in different kinds of </a:t>
            </a:r>
            <a:r>
              <a:rPr lang="en-US" sz="2800" b="0">
                <a:solidFill>
                  <a:srgbClr val="FFFFE2"/>
                </a:solidFill>
                <a:effectLst>
                  <a:outerShdw blurRad="38100" dist="38100" dir="2700000" algn="tl">
                    <a:srgbClr val="000000"/>
                  </a:outerShdw>
                </a:effectLst>
                <a:latin typeface="Impact" charset="0"/>
                <a:cs typeface="ＭＳ Ｐゴシック" charset="0"/>
              </a:rPr>
              <a:t>tongues</a:t>
            </a:r>
            <a:r>
              <a:rPr lang="en-US" sz="2800" b="0">
                <a:solidFill>
                  <a:srgbClr val="FFC545"/>
                </a:solidFill>
                <a:effectLst>
                  <a:outerShdw blurRad="38100" dist="38100" dir="2700000" algn="tl">
                    <a:srgbClr val="000000"/>
                  </a:outerShdw>
                </a:effectLst>
                <a:latin typeface="Impact" charset="0"/>
                <a:cs typeface="ＭＳ Ｐゴシック" charset="0"/>
              </a:rPr>
              <a:t>.  </a:t>
            </a:r>
          </a:p>
        </p:txBody>
      </p:sp>
      <p:sp>
        <p:nvSpPr>
          <p:cNvPr id="8" name="TextBox 7"/>
          <p:cNvSpPr txBox="1"/>
          <p:nvPr/>
        </p:nvSpPr>
        <p:spPr>
          <a:xfrm>
            <a:off x="0" y="5562600"/>
            <a:ext cx="9144000" cy="1371600"/>
          </a:xfrm>
          <a:prstGeom prst="rect">
            <a:avLst/>
          </a:prstGeom>
          <a:noFill/>
          <a:ln w="9525">
            <a:noFill/>
            <a:miter lim="800000"/>
            <a:headEnd/>
            <a:tailEnd/>
          </a:ln>
          <a:effectLst/>
        </p:spPr>
        <p:txBody>
          <a:bodyPr lIns="91416" tIns="45709" rIns="91416" bIns="45709" anchor="ctr"/>
          <a:lstStyle/>
          <a:p>
            <a:pPr eaLnBrk="0" hangingPunct="0">
              <a:defRPr/>
            </a:pPr>
            <a:r>
              <a:rPr lang="en-US" sz="2800" b="0">
                <a:solidFill>
                  <a:srgbClr val="FFC545"/>
                </a:solidFill>
                <a:effectLst>
                  <a:outerShdw blurRad="38100" dist="38100" dir="2700000" algn="tl">
                    <a:srgbClr val="000000"/>
                  </a:outerShdw>
                </a:effectLst>
                <a:latin typeface="Impact" pitchFamily="34" charset="0"/>
                <a:ea typeface="ＭＳ Ｐゴシック" pitchFamily="34" charset="-128"/>
                <a:cs typeface="Arial" charset="0"/>
              </a:rPr>
              <a:t>Are all </a:t>
            </a:r>
            <a:r>
              <a:rPr lang="en-US" sz="2800" b="0">
                <a:solidFill>
                  <a:srgbClr val="FFFFE2"/>
                </a:solidFill>
                <a:effectLst>
                  <a:outerShdw blurRad="38100" dist="38100" dir="2700000" algn="tl">
                    <a:srgbClr val="000000"/>
                  </a:outerShdw>
                </a:effectLst>
                <a:latin typeface="Impact" pitchFamily="34" charset="0"/>
                <a:ea typeface="ＭＳ Ｐゴシック" pitchFamily="34" charset="-128"/>
                <a:cs typeface="Arial" charset="0"/>
              </a:rPr>
              <a:t>apostles</a:t>
            </a:r>
            <a:r>
              <a:rPr lang="en-US" sz="2800" b="0">
                <a:solidFill>
                  <a:srgbClr val="FFC545"/>
                </a:solidFill>
                <a:effectLst>
                  <a:outerShdw blurRad="38100" dist="38100" dir="2700000" algn="tl">
                    <a:srgbClr val="000000"/>
                  </a:outerShdw>
                </a:effectLst>
                <a:latin typeface="Impact" pitchFamily="34" charset="0"/>
                <a:ea typeface="ＭＳ Ｐゴシック" pitchFamily="34" charset="-128"/>
                <a:cs typeface="Arial" charset="0"/>
              </a:rPr>
              <a:t>? Are all </a:t>
            </a:r>
            <a:r>
              <a:rPr lang="en-US" sz="2800" b="0">
                <a:solidFill>
                  <a:srgbClr val="FFFFE2"/>
                </a:solidFill>
                <a:effectLst>
                  <a:outerShdw blurRad="38100" dist="38100" dir="2700000" algn="tl">
                    <a:srgbClr val="000000"/>
                  </a:outerShdw>
                </a:effectLst>
                <a:latin typeface="Impact" pitchFamily="34" charset="0"/>
                <a:ea typeface="ＭＳ Ｐゴシック" pitchFamily="34" charset="-128"/>
                <a:cs typeface="Arial" charset="0"/>
              </a:rPr>
              <a:t>prophets</a:t>
            </a:r>
            <a:r>
              <a:rPr lang="en-US" sz="2800" b="0">
                <a:solidFill>
                  <a:srgbClr val="FFC545"/>
                </a:solidFill>
                <a:effectLst>
                  <a:outerShdw blurRad="38100" dist="38100" dir="2700000" algn="tl">
                    <a:srgbClr val="000000"/>
                  </a:outerShdw>
                </a:effectLst>
                <a:latin typeface="Impact" pitchFamily="34" charset="0"/>
                <a:ea typeface="ＭＳ Ｐゴシック" pitchFamily="34" charset="-128"/>
                <a:cs typeface="Arial" charset="0"/>
              </a:rPr>
              <a:t>? Are all </a:t>
            </a:r>
            <a:r>
              <a:rPr lang="en-US" sz="2800" b="0">
                <a:solidFill>
                  <a:srgbClr val="FFFFE2"/>
                </a:solidFill>
                <a:effectLst>
                  <a:outerShdw blurRad="38100" dist="38100" dir="2700000" algn="tl">
                    <a:srgbClr val="000000"/>
                  </a:outerShdw>
                </a:effectLst>
                <a:latin typeface="Impact" pitchFamily="34" charset="0"/>
                <a:ea typeface="ＭＳ Ｐゴシック" pitchFamily="34" charset="-128"/>
                <a:cs typeface="Arial" charset="0"/>
              </a:rPr>
              <a:t>teachers</a:t>
            </a:r>
            <a:r>
              <a:rPr lang="en-US" sz="2800" b="0">
                <a:solidFill>
                  <a:srgbClr val="FFC545"/>
                </a:solidFill>
                <a:effectLst>
                  <a:outerShdw blurRad="38100" dist="38100" dir="2700000" algn="tl">
                    <a:srgbClr val="000000"/>
                  </a:outerShdw>
                </a:effectLst>
                <a:latin typeface="Impact" pitchFamily="34" charset="0"/>
                <a:ea typeface="ＭＳ Ｐゴシック" pitchFamily="34" charset="-128"/>
                <a:cs typeface="Arial" charset="0"/>
              </a:rPr>
              <a:t>? </a:t>
            </a:r>
            <a:br>
              <a:rPr lang="en-US" sz="2800" b="0">
                <a:solidFill>
                  <a:srgbClr val="FFC545"/>
                </a:solidFill>
                <a:effectLst>
                  <a:outerShdw blurRad="38100" dist="38100" dir="2700000" algn="tl">
                    <a:srgbClr val="000000"/>
                  </a:outerShdw>
                </a:effectLst>
                <a:latin typeface="Impact" pitchFamily="34" charset="0"/>
                <a:ea typeface="ＭＳ Ｐゴシック" pitchFamily="34" charset="-128"/>
                <a:cs typeface="Arial" charset="0"/>
              </a:rPr>
            </a:br>
            <a:r>
              <a:rPr lang="en-US" sz="2800" b="0">
                <a:solidFill>
                  <a:srgbClr val="FFC545"/>
                </a:solidFill>
                <a:effectLst>
                  <a:outerShdw blurRad="38100" dist="38100" dir="2700000" algn="tl">
                    <a:srgbClr val="000000"/>
                  </a:outerShdw>
                </a:effectLst>
                <a:latin typeface="Impact" pitchFamily="34" charset="0"/>
                <a:ea typeface="ＭＳ Ｐゴシック" pitchFamily="34" charset="-128"/>
                <a:cs typeface="Arial" charset="0"/>
              </a:rPr>
              <a:t>Do all work </a:t>
            </a:r>
            <a:r>
              <a:rPr lang="en-US" sz="2800" b="0">
                <a:solidFill>
                  <a:srgbClr val="FFFFE2"/>
                </a:solidFill>
                <a:effectLst>
                  <a:outerShdw blurRad="38100" dist="38100" dir="2700000" algn="tl">
                    <a:srgbClr val="000000"/>
                  </a:outerShdw>
                </a:effectLst>
                <a:latin typeface="Impact" pitchFamily="34" charset="0"/>
                <a:ea typeface="ＭＳ Ｐゴシック" pitchFamily="34" charset="-128"/>
                <a:cs typeface="Arial" charset="0"/>
              </a:rPr>
              <a:t>miracles</a:t>
            </a:r>
            <a:r>
              <a:rPr lang="en-US" sz="2800" b="0">
                <a:solidFill>
                  <a:srgbClr val="FFC545"/>
                </a:solidFill>
                <a:effectLst>
                  <a:outerShdw blurRad="38100" dist="38100" dir="2700000" algn="tl">
                    <a:srgbClr val="000000"/>
                  </a:outerShdw>
                </a:effectLst>
                <a:latin typeface="Impact" pitchFamily="34" charset="0"/>
                <a:ea typeface="ＭＳ Ｐゴシック" pitchFamily="34" charset="-128"/>
                <a:cs typeface="Arial" charset="0"/>
              </a:rPr>
              <a:t>?  Do all have gifts of </a:t>
            </a:r>
            <a:r>
              <a:rPr lang="en-US" sz="2800" b="0">
                <a:solidFill>
                  <a:srgbClr val="FFFFE2"/>
                </a:solidFill>
                <a:effectLst>
                  <a:outerShdw blurRad="38100" dist="38100" dir="2700000" algn="tl">
                    <a:srgbClr val="000000"/>
                  </a:outerShdw>
                </a:effectLst>
                <a:latin typeface="Impact" pitchFamily="34" charset="0"/>
                <a:ea typeface="ＭＳ Ｐゴシック" pitchFamily="34" charset="-128"/>
                <a:cs typeface="Arial" charset="0"/>
              </a:rPr>
              <a:t>healing</a:t>
            </a:r>
            <a:r>
              <a:rPr lang="en-US" sz="2800" b="0">
                <a:solidFill>
                  <a:srgbClr val="FFC545"/>
                </a:solidFill>
                <a:effectLst>
                  <a:outerShdw blurRad="38100" dist="38100" dir="2700000" algn="tl">
                    <a:srgbClr val="000000"/>
                  </a:outerShdw>
                </a:effectLst>
                <a:latin typeface="Impact" pitchFamily="34" charset="0"/>
                <a:ea typeface="ＭＳ Ｐゴシック" pitchFamily="34" charset="-128"/>
                <a:cs typeface="Arial" charset="0"/>
              </a:rPr>
              <a:t>? </a:t>
            </a:r>
            <a:br>
              <a:rPr lang="en-US" sz="2800" b="0">
                <a:solidFill>
                  <a:srgbClr val="FFC545"/>
                </a:solidFill>
                <a:effectLst>
                  <a:outerShdw blurRad="38100" dist="38100" dir="2700000" algn="tl">
                    <a:srgbClr val="000000"/>
                  </a:outerShdw>
                </a:effectLst>
                <a:latin typeface="Impact" pitchFamily="34" charset="0"/>
                <a:ea typeface="ＭＳ Ｐゴシック" pitchFamily="34" charset="-128"/>
                <a:cs typeface="Arial" charset="0"/>
              </a:rPr>
            </a:br>
            <a:r>
              <a:rPr lang="en-US" sz="2800" b="0">
                <a:solidFill>
                  <a:srgbClr val="FFC545"/>
                </a:solidFill>
                <a:effectLst>
                  <a:outerShdw blurRad="38100" dist="38100" dir="2700000" algn="tl">
                    <a:srgbClr val="000000"/>
                  </a:outerShdw>
                </a:effectLst>
                <a:latin typeface="Impact" pitchFamily="34" charset="0"/>
                <a:ea typeface="ＭＳ Ｐゴシック" pitchFamily="34" charset="-128"/>
                <a:cs typeface="Arial" charset="0"/>
              </a:rPr>
              <a:t>Do all speak in </a:t>
            </a:r>
            <a:r>
              <a:rPr lang="en-US" sz="2800" b="0">
                <a:solidFill>
                  <a:srgbClr val="FFFFE2"/>
                </a:solidFill>
                <a:effectLst>
                  <a:outerShdw blurRad="38100" dist="38100" dir="2700000" algn="tl">
                    <a:srgbClr val="000000"/>
                  </a:outerShdw>
                </a:effectLst>
                <a:latin typeface="Impact" pitchFamily="34" charset="0"/>
                <a:ea typeface="ＭＳ Ｐゴシック" pitchFamily="34" charset="-128"/>
                <a:cs typeface="Arial" charset="0"/>
              </a:rPr>
              <a:t>tongues</a:t>
            </a:r>
            <a:r>
              <a:rPr lang="en-US" sz="2800" b="0">
                <a:solidFill>
                  <a:srgbClr val="FFC545"/>
                </a:solidFill>
                <a:effectLst>
                  <a:outerShdw blurRad="38100" dist="38100" dir="2700000" algn="tl">
                    <a:srgbClr val="000000"/>
                  </a:outerShdw>
                </a:effectLst>
                <a:latin typeface="Impact" pitchFamily="34" charset="0"/>
                <a:ea typeface="ＭＳ Ｐゴシック" pitchFamily="34" charset="-128"/>
                <a:cs typeface="Arial" charset="0"/>
              </a:rPr>
              <a:t>? Do all </a:t>
            </a:r>
            <a:r>
              <a:rPr lang="en-US" sz="2800" b="0">
                <a:solidFill>
                  <a:srgbClr val="FFFFE2"/>
                </a:solidFill>
                <a:effectLst>
                  <a:outerShdw blurRad="38100" dist="38100" dir="2700000" algn="tl">
                    <a:srgbClr val="000000"/>
                  </a:outerShdw>
                </a:effectLst>
                <a:latin typeface="Impact" pitchFamily="34" charset="0"/>
                <a:ea typeface="ＭＳ Ｐゴシック" pitchFamily="34" charset="-128"/>
                <a:cs typeface="Arial" charset="0"/>
              </a:rPr>
              <a:t>interpret</a:t>
            </a:r>
            <a:r>
              <a:rPr lang="en-US" sz="2800" b="0">
                <a:solidFill>
                  <a:srgbClr val="FFC545"/>
                </a:solidFill>
                <a:effectLst>
                  <a:outerShdw blurRad="38100" dist="38100" dir="2700000" algn="tl">
                    <a:srgbClr val="000000"/>
                  </a:outerShdw>
                </a:effectLst>
                <a:latin typeface="Impact" pitchFamily="34" charset="0"/>
                <a:ea typeface="ＭＳ Ｐゴシック" pitchFamily="34" charset="-128"/>
                <a:cs typeface="Arial" charset="0"/>
              </a:rPr>
              <a:t>? </a:t>
            </a:r>
          </a:p>
          <a:p>
            <a:pPr eaLnBrk="0" hangingPunct="0">
              <a:defRPr/>
            </a:pPr>
            <a:endParaRPr lang="en-US" sz="2800" b="0">
              <a:solidFill>
                <a:srgbClr val="FFC545"/>
              </a:solidFill>
              <a:effectLst>
                <a:outerShdw blurRad="38100" dist="38100" dir="2700000" algn="tl">
                  <a:srgbClr val="000000"/>
                </a:outerShdw>
              </a:effectLst>
              <a:latin typeface="Impact" pitchFamily="34" charset="0"/>
              <a:ea typeface="ＭＳ Ｐゴシック" pitchFamily="34" charset="-128"/>
              <a:cs typeface="Arial" charset="0"/>
            </a:endParaRPr>
          </a:p>
        </p:txBody>
      </p:sp>
    </p:spTree>
    <p:extLst>
      <p:ext uri="{BB962C8B-B14F-4D97-AF65-F5344CB8AC3E}">
        <p14:creationId xmlns:p14="http://schemas.microsoft.com/office/powerpoint/2010/main" val="11018457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6" presetClass="entr" presetSubtype="0" fill="hold" grpId="0" nodeType="clickEffect">
                                  <p:stCondLst>
                                    <p:cond delay="0"/>
                                  </p:stCondLst>
                                  <p:iterate type="wd">
                                    <p:tmPct val="10000"/>
                                  </p:iterate>
                                  <p:childTnLst>
                                    <p:set>
                                      <p:cBhvr>
                                        <p:cTn id="6" dur="1" fill="hold">
                                          <p:stCondLst>
                                            <p:cond delay="0"/>
                                          </p:stCondLst>
                                        </p:cTn>
                                        <p:tgtEl>
                                          <p:spTgt spid="6"/>
                                        </p:tgtEl>
                                        <p:attrNameLst>
                                          <p:attrName>style.visibility</p:attrName>
                                        </p:attrNameLst>
                                      </p:cBhvr>
                                      <p:to>
                                        <p:strVal val="visible"/>
                                      </p:to>
                                    </p:set>
                                    <p:anim by="(-#ppt_w*2)" calcmode="lin" valueType="num">
                                      <p:cBhvr rctx="PPT">
                                        <p:cTn id="7" dur="500" autoRev="1" fill="hold">
                                          <p:stCondLst>
                                            <p:cond delay="0"/>
                                          </p:stCondLst>
                                        </p:cTn>
                                        <p:tgtEl>
                                          <p:spTgt spid="6"/>
                                        </p:tgtEl>
                                        <p:attrNameLst>
                                          <p:attrName>ppt_w</p:attrName>
                                        </p:attrNameLst>
                                      </p:cBhvr>
                                    </p:anim>
                                    <p:anim by="(#ppt_w*0.50)" calcmode="lin" valueType="num">
                                      <p:cBhvr>
                                        <p:cTn id="8" dur="500" decel="50000" autoRev="1" fill="hold">
                                          <p:stCondLst>
                                            <p:cond delay="0"/>
                                          </p:stCondLst>
                                        </p:cTn>
                                        <p:tgtEl>
                                          <p:spTgt spid="6"/>
                                        </p:tgtEl>
                                        <p:attrNameLst>
                                          <p:attrName>ppt_x</p:attrName>
                                        </p:attrNameLst>
                                      </p:cBhvr>
                                    </p:anim>
                                    <p:anim from="(-#ppt_h/2)" to="(#ppt_y)" calcmode="lin" valueType="num">
                                      <p:cBhvr>
                                        <p:cTn id="9" dur="1000" fill="hold">
                                          <p:stCondLst>
                                            <p:cond delay="0"/>
                                          </p:stCondLst>
                                        </p:cTn>
                                        <p:tgtEl>
                                          <p:spTgt spid="6"/>
                                        </p:tgtEl>
                                        <p:attrNameLst>
                                          <p:attrName>ppt_y</p:attrName>
                                        </p:attrNameLst>
                                      </p:cBhvr>
                                    </p:anim>
                                    <p:animRot by="21600000">
                                      <p:cBhvr>
                                        <p:cTn id="10" dur="1000" fill="hold">
                                          <p:stCondLst>
                                            <p:cond delay="0"/>
                                          </p:stCondLst>
                                        </p:cTn>
                                        <p:tgtEl>
                                          <p:spTgt spid="6"/>
                                        </p:tgtEl>
                                        <p:attrNameLst>
                                          <p:attrName>r</p:attrName>
                                        </p:attrNameLst>
                                      </p:cBhvr>
                                    </p:animRot>
                                  </p:childTnLst>
                                </p:cTn>
                              </p:par>
                              <p:par>
                                <p:cTn id="11" presetID="22" presetClass="entr" presetSubtype="1"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up)">
                                      <p:cBhvr>
                                        <p:cTn id="13" dur="5000"/>
                                        <p:tgtEl>
                                          <p:spTgt spid="7"/>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2" presetClass="entr" presetSubtype="1" fill="hold" grpId="0" nodeType="click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wipe(up)">
                                      <p:cBhvr>
                                        <p:cTn id="1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6" grpId="0"/>
      <p:bldP spid="8" grpId="0"/>
    </p:bld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4"/>
          <p:cNvSpPr txBox="1">
            <a:spLocks noChangeArrowheads="1"/>
          </p:cNvSpPr>
          <p:nvPr/>
        </p:nvSpPr>
        <p:spPr bwMode="auto">
          <a:xfrm>
            <a:off x="35496" y="2016969"/>
            <a:ext cx="5071864" cy="4724400"/>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l">
              <a:spcBef>
                <a:spcPct val="20000"/>
              </a:spcBef>
              <a:buClr>
                <a:srgbClr val="FFC545"/>
              </a:buClr>
            </a:pPr>
            <a:r>
              <a:rPr lang="en-US" sz="3200" u="sng" dirty="0">
                <a:solidFill>
                  <a:srgbClr val="000000"/>
                </a:solidFill>
                <a:latin typeface="Arial" charset="0"/>
                <a:cs typeface="ＭＳ Ｐゴシック" charset="0"/>
              </a:rPr>
              <a:t>1 Corinthians 12:31 </a:t>
            </a:r>
            <a:r>
              <a:rPr lang="ru-RU" altLang="ja-JP" sz="3200" dirty="0">
                <a:solidFill>
                  <a:srgbClr val="000000"/>
                </a:solidFill>
                <a:latin typeface="Arial" charset="0"/>
                <a:cs typeface="ＭＳ Ｐゴシック" charset="0"/>
              </a:rPr>
              <a:t>"</a:t>
            </a:r>
            <a:r>
              <a:rPr lang="en-US" sz="3200" dirty="0">
                <a:solidFill>
                  <a:srgbClr val="000000"/>
                </a:solidFill>
                <a:latin typeface="Arial" charset="0"/>
                <a:cs typeface="ＭＳ Ｐゴシック" charset="0"/>
              </a:rPr>
              <a:t>But eagerly desire the greater gifts.</a:t>
            </a:r>
            <a:r>
              <a:rPr lang="ru-RU" altLang="ja-JP" sz="3200" dirty="0">
                <a:solidFill>
                  <a:srgbClr val="000000"/>
                </a:solidFill>
                <a:latin typeface="Arial" charset="0"/>
                <a:cs typeface="ＭＳ Ｐゴシック" charset="0"/>
              </a:rPr>
              <a:t>"</a:t>
            </a:r>
            <a:endParaRPr lang="en-US" sz="3200" dirty="0">
              <a:solidFill>
                <a:srgbClr val="000000"/>
              </a:solidFill>
              <a:latin typeface="Arial" charset="0"/>
              <a:cs typeface="ＭＳ Ｐゴシック" charset="0"/>
            </a:endParaRPr>
          </a:p>
          <a:p>
            <a:pPr algn="l">
              <a:spcBef>
                <a:spcPct val="20000"/>
              </a:spcBef>
              <a:buClr>
                <a:srgbClr val="FFC545"/>
              </a:buClr>
            </a:pPr>
            <a:endParaRPr lang="en-US" sz="3200" dirty="0">
              <a:solidFill>
                <a:srgbClr val="000000"/>
              </a:solidFill>
              <a:latin typeface="Arial Narrow" charset="0"/>
              <a:cs typeface="ＭＳ Ｐゴシック" charset="0"/>
            </a:endParaRPr>
          </a:p>
          <a:p>
            <a:pPr algn="l">
              <a:spcBef>
                <a:spcPct val="20000"/>
              </a:spcBef>
              <a:buClr>
                <a:srgbClr val="FFC545"/>
              </a:buClr>
            </a:pPr>
            <a:r>
              <a:rPr lang="ru-RU" altLang="ja-JP" sz="3200" dirty="0">
                <a:solidFill>
                  <a:srgbClr val="000000"/>
                </a:solidFill>
                <a:latin typeface="Arial Narrow" charset="0"/>
                <a:cs typeface="ＭＳ Ｐゴシック" charset="0"/>
              </a:rPr>
              <a:t>"</a:t>
            </a:r>
            <a:r>
              <a:rPr lang="en-US" sz="3200" dirty="0">
                <a:solidFill>
                  <a:srgbClr val="000000"/>
                </a:solidFill>
                <a:latin typeface="Arial Narrow" charset="0"/>
                <a:cs typeface="ＭＳ Ｐゴシック" charset="0"/>
              </a:rPr>
              <a:t>desire</a:t>
            </a:r>
            <a:r>
              <a:rPr lang="ru-RU" altLang="ja-JP" sz="3200" dirty="0">
                <a:solidFill>
                  <a:srgbClr val="000000"/>
                </a:solidFill>
                <a:latin typeface="Arial Narrow" charset="0"/>
                <a:cs typeface="ＭＳ Ｐゴシック" charset="0"/>
              </a:rPr>
              <a:t>"</a:t>
            </a:r>
            <a:r>
              <a:rPr lang="en-US" sz="3200" dirty="0">
                <a:solidFill>
                  <a:srgbClr val="000000"/>
                </a:solidFill>
                <a:latin typeface="Arial Narrow" charset="0"/>
                <a:cs typeface="ＭＳ Ｐゴシック" charset="0"/>
              </a:rPr>
              <a:t> = </a:t>
            </a:r>
            <a:r>
              <a:rPr lang="ru-RU" altLang="ja-JP" sz="3200" dirty="0">
                <a:solidFill>
                  <a:srgbClr val="000000"/>
                </a:solidFill>
                <a:latin typeface="Arial Narrow" charset="0"/>
                <a:cs typeface="ＭＳ Ｐゴシック" charset="0"/>
              </a:rPr>
              <a:t>"</a:t>
            </a:r>
            <a:r>
              <a:rPr lang="en-US" sz="3200" dirty="0">
                <a:solidFill>
                  <a:srgbClr val="000000"/>
                </a:solidFill>
                <a:latin typeface="Arial Narrow" charset="0"/>
                <a:cs typeface="ＭＳ Ｐゴシック" charset="0"/>
              </a:rPr>
              <a:t>all of you desire</a:t>
            </a:r>
            <a:r>
              <a:rPr lang="ru-RU" altLang="ja-JP" sz="3200" dirty="0">
                <a:solidFill>
                  <a:srgbClr val="000000"/>
                </a:solidFill>
                <a:latin typeface="Arial Narrow" charset="0"/>
                <a:cs typeface="ＭＳ Ｐゴシック" charset="0"/>
              </a:rPr>
              <a:t>"</a:t>
            </a:r>
            <a:r>
              <a:rPr lang="en-US" sz="3200" dirty="0">
                <a:solidFill>
                  <a:srgbClr val="000000"/>
                </a:solidFill>
                <a:latin typeface="Arial Narrow" charset="0"/>
                <a:cs typeface="ＭＳ Ｐゴシック" charset="0"/>
              </a:rPr>
              <a:t> (second person plural)</a:t>
            </a:r>
          </a:p>
          <a:p>
            <a:pPr algn="l">
              <a:spcBef>
                <a:spcPct val="20000"/>
              </a:spcBef>
              <a:buClr>
                <a:srgbClr val="FFC545"/>
              </a:buClr>
            </a:pPr>
            <a:endParaRPr lang="en-US" sz="3200" dirty="0">
              <a:solidFill>
                <a:srgbClr val="000000"/>
              </a:solidFill>
              <a:latin typeface="Arial Narrow" charset="0"/>
              <a:cs typeface="ＭＳ Ｐゴシック" charset="0"/>
            </a:endParaRPr>
          </a:p>
          <a:p>
            <a:pPr algn="l">
              <a:spcBef>
                <a:spcPct val="20000"/>
              </a:spcBef>
              <a:buClr>
                <a:srgbClr val="FFC545"/>
              </a:buClr>
            </a:pPr>
            <a:r>
              <a:rPr lang="ru-RU" altLang="ja-JP" sz="3200" dirty="0">
                <a:solidFill>
                  <a:srgbClr val="000000"/>
                </a:solidFill>
                <a:latin typeface="Arial Narrow" charset="0"/>
                <a:cs typeface="ＭＳ Ｐゴシック" charset="0"/>
              </a:rPr>
              <a:t>"</a:t>
            </a:r>
            <a:r>
              <a:rPr lang="en-US" sz="3200" dirty="0">
                <a:solidFill>
                  <a:srgbClr val="000000"/>
                </a:solidFill>
                <a:latin typeface="Arial Narrow" charset="0"/>
                <a:cs typeface="ＭＳ Ｐゴシック" charset="0"/>
              </a:rPr>
              <a:t>greater gifts</a:t>
            </a:r>
            <a:r>
              <a:rPr lang="ru-RU" altLang="ja-JP" sz="3200" dirty="0">
                <a:solidFill>
                  <a:srgbClr val="000000"/>
                </a:solidFill>
                <a:latin typeface="Arial Narrow" charset="0"/>
                <a:cs typeface="ＭＳ Ｐゴシック" charset="0"/>
              </a:rPr>
              <a:t>"</a:t>
            </a:r>
            <a:r>
              <a:rPr lang="en-US" sz="3200" dirty="0">
                <a:solidFill>
                  <a:srgbClr val="000000"/>
                </a:solidFill>
                <a:latin typeface="Arial Narrow" charset="0"/>
                <a:cs typeface="ＭＳ Ｐゴシック" charset="0"/>
              </a:rPr>
              <a:t> = verse 28</a:t>
            </a:r>
          </a:p>
        </p:txBody>
      </p:sp>
      <p:pic>
        <p:nvPicPr>
          <p:cNvPr id="568323" name="Picture 7" descr="CUD0001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528902" y="1628800"/>
            <a:ext cx="4551598" cy="4108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506" name="Rectangle 2"/>
          <p:cNvSpPr>
            <a:spLocks noGrp="1" noChangeArrowheads="1"/>
          </p:cNvSpPr>
          <p:nvPr>
            <p:ph type="title" idx="4294967295"/>
          </p:nvPr>
        </p:nvSpPr>
        <p:spPr>
          <a:xfrm>
            <a:off x="0" y="381001"/>
            <a:ext cx="9144000" cy="1066800"/>
          </a:xfrm>
        </p:spPr>
        <p:txBody>
          <a:bodyPr/>
          <a:lstStyle/>
          <a:p>
            <a:r>
              <a:rPr lang="en-US" dirty="0">
                <a:effectLst>
                  <a:outerShdw blurRad="38100" dist="38100" dir="2700000" algn="tl">
                    <a:srgbClr val="000000"/>
                  </a:outerShdw>
                </a:effectLst>
              </a:rPr>
              <a:t>C. Emphasize the gifts that edify the most members (12:31).</a:t>
            </a:r>
          </a:p>
        </p:txBody>
      </p:sp>
      <p:pic>
        <p:nvPicPr>
          <p:cNvPr id="568325" name="Picture 6" descr="CART0400"/>
          <p:cNvPicPr>
            <a:picLocks noGrp="1" noChangeAspect="1" noChangeArrowheads="1"/>
          </p:cNvPicPr>
          <p:nvPr>
            <p:ph sz="half" idx="4294967295"/>
          </p:nvPr>
        </p:nvPicPr>
        <p:blipFill>
          <a:blip r:embed="rId4">
            <a:extLst>
              <a:ext uri="{28A0092B-C50C-407E-A947-70E740481C1C}">
                <a14:useLocalDpi xmlns:a14="http://schemas.microsoft.com/office/drawing/2010/main"/>
              </a:ext>
            </a:extLst>
          </a:blip>
          <a:srcRect/>
          <a:stretch>
            <a:fillRect/>
          </a:stretch>
        </p:blipFill>
        <p:spPr>
          <a:xfrm>
            <a:off x="5510214" y="1960886"/>
            <a:ext cx="2084387" cy="3433763"/>
          </a:xfrm>
          <a:noFill/>
        </p:spPr>
      </p:pic>
    </p:spTree>
    <p:extLst>
      <p:ext uri="{BB962C8B-B14F-4D97-AF65-F5344CB8AC3E}">
        <p14:creationId xmlns:p14="http://schemas.microsoft.com/office/powerpoint/2010/main" val="221616100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6">
                                            <p:bg/>
                                          </p:spTgt>
                                        </p:tgtEl>
                                        <p:attrNameLst>
                                          <p:attrName>style.visibility</p:attrName>
                                        </p:attrNameLst>
                                      </p:cBhvr>
                                      <p:to>
                                        <p:strVal val="visible"/>
                                      </p:to>
                                    </p:set>
                                    <p:animEffect transition="in" filter="wipe(down)">
                                      <p:cBhvr>
                                        <p:cTn id="7" dur="580">
                                          <p:stCondLst>
                                            <p:cond delay="0"/>
                                          </p:stCondLst>
                                        </p:cTn>
                                        <p:tgtEl>
                                          <p:spTgt spid="6">
                                            <p:bg/>
                                          </p:spTgt>
                                        </p:tgtEl>
                                      </p:cBhvr>
                                    </p:animEffect>
                                    <p:anim calcmode="lin" valueType="num">
                                      <p:cBhvr>
                                        <p:cTn id="8" dur="1822" tmFilter="0,0; 0.14,0.36; 0.43,0.73; 0.71,0.91; 1.0,1.0">
                                          <p:stCondLst>
                                            <p:cond delay="0"/>
                                          </p:stCondLst>
                                        </p:cTn>
                                        <p:tgtEl>
                                          <p:spTgt spid="6">
                                            <p:bg/>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6">
                                            <p:bg/>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6">
                                            <p:bg/>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6">
                                            <p:bg/>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6">
                                            <p:bg/>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6">
                                            <p:bg/>
                                          </p:spTgt>
                                        </p:tgtEl>
                                      </p:cBhvr>
                                      <p:to x="100000" y="60000"/>
                                    </p:animScale>
                                    <p:animScale>
                                      <p:cBhvr>
                                        <p:cTn id="14" dur="166" decel="50000">
                                          <p:stCondLst>
                                            <p:cond delay="676"/>
                                          </p:stCondLst>
                                        </p:cTn>
                                        <p:tgtEl>
                                          <p:spTgt spid="6">
                                            <p:bg/>
                                          </p:spTgt>
                                        </p:tgtEl>
                                      </p:cBhvr>
                                      <p:to x="100000" y="100000"/>
                                    </p:animScale>
                                    <p:animScale>
                                      <p:cBhvr>
                                        <p:cTn id="15" dur="26">
                                          <p:stCondLst>
                                            <p:cond delay="1312"/>
                                          </p:stCondLst>
                                        </p:cTn>
                                        <p:tgtEl>
                                          <p:spTgt spid="6">
                                            <p:bg/>
                                          </p:spTgt>
                                        </p:tgtEl>
                                      </p:cBhvr>
                                      <p:to x="100000" y="80000"/>
                                    </p:animScale>
                                    <p:animScale>
                                      <p:cBhvr>
                                        <p:cTn id="16" dur="166" decel="50000">
                                          <p:stCondLst>
                                            <p:cond delay="1338"/>
                                          </p:stCondLst>
                                        </p:cTn>
                                        <p:tgtEl>
                                          <p:spTgt spid="6">
                                            <p:bg/>
                                          </p:spTgt>
                                        </p:tgtEl>
                                      </p:cBhvr>
                                      <p:to x="100000" y="100000"/>
                                    </p:animScale>
                                    <p:animScale>
                                      <p:cBhvr>
                                        <p:cTn id="17" dur="26">
                                          <p:stCondLst>
                                            <p:cond delay="1642"/>
                                          </p:stCondLst>
                                        </p:cTn>
                                        <p:tgtEl>
                                          <p:spTgt spid="6">
                                            <p:bg/>
                                          </p:spTgt>
                                        </p:tgtEl>
                                      </p:cBhvr>
                                      <p:to x="100000" y="90000"/>
                                    </p:animScale>
                                    <p:animScale>
                                      <p:cBhvr>
                                        <p:cTn id="18" dur="166" decel="50000">
                                          <p:stCondLst>
                                            <p:cond delay="1668"/>
                                          </p:stCondLst>
                                        </p:cTn>
                                        <p:tgtEl>
                                          <p:spTgt spid="6">
                                            <p:bg/>
                                          </p:spTgt>
                                        </p:tgtEl>
                                      </p:cBhvr>
                                      <p:to x="100000" y="100000"/>
                                    </p:animScale>
                                    <p:animScale>
                                      <p:cBhvr>
                                        <p:cTn id="19" dur="26">
                                          <p:stCondLst>
                                            <p:cond delay="1808"/>
                                          </p:stCondLst>
                                        </p:cTn>
                                        <p:tgtEl>
                                          <p:spTgt spid="6">
                                            <p:bg/>
                                          </p:spTgt>
                                        </p:tgtEl>
                                      </p:cBhvr>
                                      <p:to x="100000" y="95000"/>
                                    </p:animScale>
                                    <p:animScale>
                                      <p:cBhvr>
                                        <p:cTn id="20" dur="166" decel="50000">
                                          <p:stCondLst>
                                            <p:cond delay="1834"/>
                                          </p:stCondLst>
                                        </p:cTn>
                                        <p:tgtEl>
                                          <p:spTgt spid="6">
                                            <p:bg/>
                                          </p:spTgt>
                                        </p:tgtEl>
                                      </p:cBhvr>
                                      <p:to x="100000" y="100000"/>
                                    </p:animScale>
                                  </p:childTnLst>
                                </p:cTn>
                              </p:par>
                              <p:par>
                                <p:cTn id="21" presetID="26" presetClass="entr" presetSubtype="0" fill="hold" grpId="0" nodeType="withEffect">
                                  <p:stCondLst>
                                    <p:cond delay="0"/>
                                  </p:stCondLst>
                                  <p:childTnLst>
                                    <p:set>
                                      <p:cBhvr>
                                        <p:cTn id="22" dur="1" fill="hold">
                                          <p:stCondLst>
                                            <p:cond delay="0"/>
                                          </p:stCondLst>
                                        </p:cTn>
                                        <p:tgtEl>
                                          <p:spTgt spid="6">
                                            <p:txEl>
                                              <p:pRg st="0" end="0"/>
                                            </p:txEl>
                                          </p:spTgt>
                                        </p:tgtEl>
                                        <p:attrNameLst>
                                          <p:attrName>style.visibility</p:attrName>
                                        </p:attrNameLst>
                                      </p:cBhvr>
                                      <p:to>
                                        <p:strVal val="visible"/>
                                      </p:to>
                                    </p:set>
                                    <p:animEffect transition="in" filter="wipe(down)">
                                      <p:cBhvr>
                                        <p:cTn id="23" dur="580">
                                          <p:stCondLst>
                                            <p:cond delay="0"/>
                                          </p:stCondLst>
                                        </p:cTn>
                                        <p:tgtEl>
                                          <p:spTgt spid="6">
                                            <p:txEl>
                                              <p:pRg st="0" end="0"/>
                                            </p:txEl>
                                          </p:spTgt>
                                        </p:tgtEl>
                                      </p:cBhvr>
                                    </p:animEffect>
                                    <p:anim calcmode="lin" valueType="num">
                                      <p:cBhvr>
                                        <p:cTn id="24" dur="1822" tmFilter="0,0; 0.14,0.36; 0.43,0.73; 0.71,0.91; 1.0,1.0">
                                          <p:stCondLst>
                                            <p:cond delay="0"/>
                                          </p:stCondLst>
                                        </p:cTn>
                                        <p:tgtEl>
                                          <p:spTgt spid="6">
                                            <p:txEl>
                                              <p:pRg st="0" end="0"/>
                                            </p:txEl>
                                          </p:spTgt>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6">
                                            <p:txEl>
                                              <p:pRg st="0" end="0"/>
                                            </p:txEl>
                                          </p:spTgt>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6">
                                            <p:txEl>
                                              <p:pRg st="0" end="0"/>
                                            </p:txEl>
                                          </p:spTgt>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6">
                                            <p:txEl>
                                              <p:pRg st="0" end="0"/>
                                            </p:txEl>
                                          </p:spTgt>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6">
                                            <p:txEl>
                                              <p:pRg st="0" end="0"/>
                                            </p:txEl>
                                          </p:spTgt>
                                        </p:tgtEl>
                                        <p:attrNameLst>
                                          <p:attrName>ppt_y</p:attrName>
                                        </p:attrNameLst>
                                      </p:cBhvr>
                                      <p:tavLst>
                                        <p:tav tm="0" fmla="#ppt_y-sin(pi*$)/81">
                                          <p:val>
                                            <p:fltVal val="0"/>
                                          </p:val>
                                        </p:tav>
                                        <p:tav tm="100000">
                                          <p:val>
                                            <p:fltVal val="1"/>
                                          </p:val>
                                        </p:tav>
                                      </p:tavLst>
                                    </p:anim>
                                    <p:animScale>
                                      <p:cBhvr>
                                        <p:cTn id="29" dur="26">
                                          <p:stCondLst>
                                            <p:cond delay="650"/>
                                          </p:stCondLst>
                                        </p:cTn>
                                        <p:tgtEl>
                                          <p:spTgt spid="6">
                                            <p:txEl>
                                              <p:pRg st="0" end="0"/>
                                            </p:txEl>
                                          </p:spTgt>
                                        </p:tgtEl>
                                      </p:cBhvr>
                                      <p:to x="100000" y="60000"/>
                                    </p:animScale>
                                    <p:animScale>
                                      <p:cBhvr>
                                        <p:cTn id="30" dur="166" decel="50000">
                                          <p:stCondLst>
                                            <p:cond delay="676"/>
                                          </p:stCondLst>
                                        </p:cTn>
                                        <p:tgtEl>
                                          <p:spTgt spid="6">
                                            <p:txEl>
                                              <p:pRg st="0" end="0"/>
                                            </p:txEl>
                                          </p:spTgt>
                                        </p:tgtEl>
                                      </p:cBhvr>
                                      <p:to x="100000" y="100000"/>
                                    </p:animScale>
                                    <p:animScale>
                                      <p:cBhvr>
                                        <p:cTn id="31" dur="26">
                                          <p:stCondLst>
                                            <p:cond delay="1312"/>
                                          </p:stCondLst>
                                        </p:cTn>
                                        <p:tgtEl>
                                          <p:spTgt spid="6">
                                            <p:txEl>
                                              <p:pRg st="0" end="0"/>
                                            </p:txEl>
                                          </p:spTgt>
                                        </p:tgtEl>
                                      </p:cBhvr>
                                      <p:to x="100000" y="80000"/>
                                    </p:animScale>
                                    <p:animScale>
                                      <p:cBhvr>
                                        <p:cTn id="32" dur="166" decel="50000">
                                          <p:stCondLst>
                                            <p:cond delay="1338"/>
                                          </p:stCondLst>
                                        </p:cTn>
                                        <p:tgtEl>
                                          <p:spTgt spid="6">
                                            <p:txEl>
                                              <p:pRg st="0" end="0"/>
                                            </p:txEl>
                                          </p:spTgt>
                                        </p:tgtEl>
                                      </p:cBhvr>
                                      <p:to x="100000" y="100000"/>
                                    </p:animScale>
                                    <p:animScale>
                                      <p:cBhvr>
                                        <p:cTn id="33" dur="26">
                                          <p:stCondLst>
                                            <p:cond delay="1642"/>
                                          </p:stCondLst>
                                        </p:cTn>
                                        <p:tgtEl>
                                          <p:spTgt spid="6">
                                            <p:txEl>
                                              <p:pRg st="0" end="0"/>
                                            </p:txEl>
                                          </p:spTgt>
                                        </p:tgtEl>
                                      </p:cBhvr>
                                      <p:to x="100000" y="90000"/>
                                    </p:animScale>
                                    <p:animScale>
                                      <p:cBhvr>
                                        <p:cTn id="34" dur="166" decel="50000">
                                          <p:stCondLst>
                                            <p:cond delay="1668"/>
                                          </p:stCondLst>
                                        </p:cTn>
                                        <p:tgtEl>
                                          <p:spTgt spid="6">
                                            <p:txEl>
                                              <p:pRg st="0" end="0"/>
                                            </p:txEl>
                                          </p:spTgt>
                                        </p:tgtEl>
                                      </p:cBhvr>
                                      <p:to x="100000" y="100000"/>
                                    </p:animScale>
                                    <p:animScale>
                                      <p:cBhvr>
                                        <p:cTn id="35" dur="26">
                                          <p:stCondLst>
                                            <p:cond delay="1808"/>
                                          </p:stCondLst>
                                        </p:cTn>
                                        <p:tgtEl>
                                          <p:spTgt spid="6">
                                            <p:txEl>
                                              <p:pRg st="0" end="0"/>
                                            </p:txEl>
                                          </p:spTgt>
                                        </p:tgtEl>
                                      </p:cBhvr>
                                      <p:to x="100000" y="95000"/>
                                    </p:animScale>
                                    <p:animScale>
                                      <p:cBhvr>
                                        <p:cTn id="36" dur="166" decel="50000">
                                          <p:stCondLst>
                                            <p:cond delay="1834"/>
                                          </p:stCondLst>
                                        </p:cTn>
                                        <p:tgtEl>
                                          <p:spTgt spid="6">
                                            <p:txEl>
                                              <p:pRg st="0" end="0"/>
                                            </p:txEl>
                                          </p:spTgt>
                                        </p:tgtEl>
                                      </p:cBhvr>
                                      <p:to x="100000" y="100000"/>
                                    </p:animScale>
                                  </p:childTnLst>
                                </p:cTn>
                              </p:par>
                            </p:childTnLst>
                          </p:cTn>
                        </p:par>
                      </p:childTnLst>
                    </p:cTn>
                  </p:par>
                  <p:par>
                    <p:cTn id="37" fill="hold" nodeType="clickPar">
                      <p:stCondLst>
                        <p:cond delay="indefinite"/>
                      </p:stCondLst>
                      <p:childTnLst>
                        <p:par>
                          <p:cTn id="38" fill="hold" nodeType="withGroup">
                            <p:stCondLst>
                              <p:cond delay="0"/>
                            </p:stCondLst>
                            <p:childTnLst>
                              <p:par>
                                <p:cTn id="39" presetID="26" presetClass="entr" presetSubtype="0" fill="hold" grpId="0" nodeType="clickEffect">
                                  <p:stCondLst>
                                    <p:cond delay="0"/>
                                  </p:stCondLst>
                                  <p:childTnLst>
                                    <p:set>
                                      <p:cBhvr>
                                        <p:cTn id="40" dur="1" fill="hold">
                                          <p:stCondLst>
                                            <p:cond delay="0"/>
                                          </p:stCondLst>
                                        </p:cTn>
                                        <p:tgtEl>
                                          <p:spTgt spid="6">
                                            <p:txEl>
                                              <p:pRg st="2" end="2"/>
                                            </p:txEl>
                                          </p:spTgt>
                                        </p:tgtEl>
                                        <p:attrNameLst>
                                          <p:attrName>style.visibility</p:attrName>
                                        </p:attrNameLst>
                                      </p:cBhvr>
                                      <p:to>
                                        <p:strVal val="visible"/>
                                      </p:to>
                                    </p:set>
                                    <p:animEffect transition="in" filter="wipe(down)">
                                      <p:cBhvr>
                                        <p:cTn id="41" dur="580">
                                          <p:stCondLst>
                                            <p:cond delay="0"/>
                                          </p:stCondLst>
                                        </p:cTn>
                                        <p:tgtEl>
                                          <p:spTgt spid="6">
                                            <p:txEl>
                                              <p:pRg st="2" end="2"/>
                                            </p:txEl>
                                          </p:spTgt>
                                        </p:tgtEl>
                                      </p:cBhvr>
                                    </p:animEffect>
                                    <p:anim calcmode="lin" valueType="num">
                                      <p:cBhvr>
                                        <p:cTn id="42" dur="1822" tmFilter="0,0; 0.14,0.36; 0.43,0.73; 0.71,0.91; 1.0,1.0">
                                          <p:stCondLst>
                                            <p:cond delay="0"/>
                                          </p:stCondLst>
                                        </p:cTn>
                                        <p:tgtEl>
                                          <p:spTgt spid="6">
                                            <p:txEl>
                                              <p:pRg st="2" end="2"/>
                                            </p:txEl>
                                          </p:spTgt>
                                        </p:tgtEl>
                                        <p:attrNameLst>
                                          <p:attrName>ppt_x</p:attrName>
                                        </p:attrNameLst>
                                      </p:cBhvr>
                                      <p:tavLst>
                                        <p:tav tm="0">
                                          <p:val>
                                            <p:strVal val="#ppt_x-0.25"/>
                                          </p:val>
                                        </p:tav>
                                        <p:tav tm="100000">
                                          <p:val>
                                            <p:strVal val="#ppt_x"/>
                                          </p:val>
                                        </p:tav>
                                      </p:tavLst>
                                    </p:anim>
                                    <p:anim calcmode="lin" valueType="num">
                                      <p:cBhvr>
                                        <p:cTn id="43" dur="664" tmFilter="0.0,0.0; 0.25,0.07; 0.50,0.2; 0.75,0.467; 1.0,1.0">
                                          <p:stCondLst>
                                            <p:cond delay="0"/>
                                          </p:stCondLst>
                                        </p:cTn>
                                        <p:tgtEl>
                                          <p:spTgt spid="6">
                                            <p:txEl>
                                              <p:pRg st="2" end="2"/>
                                            </p:txEl>
                                          </p:spTgt>
                                        </p:tgtEl>
                                        <p:attrNameLst>
                                          <p:attrName>ppt_y</p:attrName>
                                        </p:attrNameLst>
                                      </p:cBhvr>
                                      <p:tavLst>
                                        <p:tav tm="0" fmla="#ppt_y-sin(pi*$)/3">
                                          <p:val>
                                            <p:fltVal val="0.5"/>
                                          </p:val>
                                        </p:tav>
                                        <p:tav tm="100000">
                                          <p:val>
                                            <p:fltVal val="1"/>
                                          </p:val>
                                        </p:tav>
                                      </p:tavLst>
                                    </p:anim>
                                    <p:anim calcmode="lin" valueType="num">
                                      <p:cBhvr>
                                        <p:cTn id="44" dur="664" tmFilter="0, 0; 0.125,0.2665; 0.25,0.4; 0.375,0.465; 0.5,0.5;  0.625,0.535; 0.75,0.6; 0.875,0.7335; 1,1">
                                          <p:stCondLst>
                                            <p:cond delay="664"/>
                                          </p:stCondLst>
                                        </p:cTn>
                                        <p:tgtEl>
                                          <p:spTgt spid="6">
                                            <p:txEl>
                                              <p:pRg st="2" end="2"/>
                                            </p:txEl>
                                          </p:spTgt>
                                        </p:tgtEl>
                                        <p:attrNameLst>
                                          <p:attrName>ppt_y</p:attrName>
                                        </p:attrNameLst>
                                      </p:cBhvr>
                                      <p:tavLst>
                                        <p:tav tm="0" fmla="#ppt_y-sin(pi*$)/9">
                                          <p:val>
                                            <p:fltVal val="0"/>
                                          </p:val>
                                        </p:tav>
                                        <p:tav tm="100000">
                                          <p:val>
                                            <p:fltVal val="1"/>
                                          </p:val>
                                        </p:tav>
                                      </p:tavLst>
                                    </p:anim>
                                    <p:anim calcmode="lin" valueType="num">
                                      <p:cBhvr>
                                        <p:cTn id="45" dur="332" tmFilter="0, 0; 0.125,0.2665; 0.25,0.4; 0.375,0.465; 0.5,0.5;  0.625,0.535; 0.75,0.6; 0.875,0.7335; 1,1">
                                          <p:stCondLst>
                                            <p:cond delay="1324"/>
                                          </p:stCondLst>
                                        </p:cTn>
                                        <p:tgtEl>
                                          <p:spTgt spid="6">
                                            <p:txEl>
                                              <p:pRg st="2" end="2"/>
                                            </p:txEl>
                                          </p:spTgt>
                                        </p:tgtEl>
                                        <p:attrNameLst>
                                          <p:attrName>ppt_y</p:attrName>
                                        </p:attrNameLst>
                                      </p:cBhvr>
                                      <p:tavLst>
                                        <p:tav tm="0" fmla="#ppt_y-sin(pi*$)/27">
                                          <p:val>
                                            <p:fltVal val="0"/>
                                          </p:val>
                                        </p:tav>
                                        <p:tav tm="100000">
                                          <p:val>
                                            <p:fltVal val="1"/>
                                          </p:val>
                                        </p:tav>
                                      </p:tavLst>
                                    </p:anim>
                                    <p:anim calcmode="lin" valueType="num">
                                      <p:cBhvr>
                                        <p:cTn id="46" dur="164" tmFilter="0, 0; 0.125,0.2665; 0.25,0.4; 0.375,0.465; 0.5,0.5;  0.625,0.535; 0.75,0.6; 0.875,0.7335; 1,1">
                                          <p:stCondLst>
                                            <p:cond delay="1656"/>
                                          </p:stCondLst>
                                        </p:cTn>
                                        <p:tgtEl>
                                          <p:spTgt spid="6">
                                            <p:txEl>
                                              <p:pRg st="2" end="2"/>
                                            </p:txEl>
                                          </p:spTgt>
                                        </p:tgtEl>
                                        <p:attrNameLst>
                                          <p:attrName>ppt_y</p:attrName>
                                        </p:attrNameLst>
                                      </p:cBhvr>
                                      <p:tavLst>
                                        <p:tav tm="0" fmla="#ppt_y-sin(pi*$)/81">
                                          <p:val>
                                            <p:fltVal val="0"/>
                                          </p:val>
                                        </p:tav>
                                        <p:tav tm="100000">
                                          <p:val>
                                            <p:fltVal val="1"/>
                                          </p:val>
                                        </p:tav>
                                      </p:tavLst>
                                    </p:anim>
                                    <p:animScale>
                                      <p:cBhvr>
                                        <p:cTn id="47" dur="26">
                                          <p:stCondLst>
                                            <p:cond delay="650"/>
                                          </p:stCondLst>
                                        </p:cTn>
                                        <p:tgtEl>
                                          <p:spTgt spid="6">
                                            <p:txEl>
                                              <p:pRg st="2" end="2"/>
                                            </p:txEl>
                                          </p:spTgt>
                                        </p:tgtEl>
                                      </p:cBhvr>
                                      <p:to x="100000" y="60000"/>
                                    </p:animScale>
                                    <p:animScale>
                                      <p:cBhvr>
                                        <p:cTn id="48" dur="166" decel="50000">
                                          <p:stCondLst>
                                            <p:cond delay="676"/>
                                          </p:stCondLst>
                                        </p:cTn>
                                        <p:tgtEl>
                                          <p:spTgt spid="6">
                                            <p:txEl>
                                              <p:pRg st="2" end="2"/>
                                            </p:txEl>
                                          </p:spTgt>
                                        </p:tgtEl>
                                      </p:cBhvr>
                                      <p:to x="100000" y="100000"/>
                                    </p:animScale>
                                    <p:animScale>
                                      <p:cBhvr>
                                        <p:cTn id="49" dur="26">
                                          <p:stCondLst>
                                            <p:cond delay="1312"/>
                                          </p:stCondLst>
                                        </p:cTn>
                                        <p:tgtEl>
                                          <p:spTgt spid="6">
                                            <p:txEl>
                                              <p:pRg st="2" end="2"/>
                                            </p:txEl>
                                          </p:spTgt>
                                        </p:tgtEl>
                                      </p:cBhvr>
                                      <p:to x="100000" y="80000"/>
                                    </p:animScale>
                                    <p:animScale>
                                      <p:cBhvr>
                                        <p:cTn id="50" dur="166" decel="50000">
                                          <p:stCondLst>
                                            <p:cond delay="1338"/>
                                          </p:stCondLst>
                                        </p:cTn>
                                        <p:tgtEl>
                                          <p:spTgt spid="6">
                                            <p:txEl>
                                              <p:pRg st="2" end="2"/>
                                            </p:txEl>
                                          </p:spTgt>
                                        </p:tgtEl>
                                      </p:cBhvr>
                                      <p:to x="100000" y="100000"/>
                                    </p:animScale>
                                    <p:animScale>
                                      <p:cBhvr>
                                        <p:cTn id="51" dur="26">
                                          <p:stCondLst>
                                            <p:cond delay="1642"/>
                                          </p:stCondLst>
                                        </p:cTn>
                                        <p:tgtEl>
                                          <p:spTgt spid="6">
                                            <p:txEl>
                                              <p:pRg st="2" end="2"/>
                                            </p:txEl>
                                          </p:spTgt>
                                        </p:tgtEl>
                                      </p:cBhvr>
                                      <p:to x="100000" y="90000"/>
                                    </p:animScale>
                                    <p:animScale>
                                      <p:cBhvr>
                                        <p:cTn id="52" dur="166" decel="50000">
                                          <p:stCondLst>
                                            <p:cond delay="1668"/>
                                          </p:stCondLst>
                                        </p:cTn>
                                        <p:tgtEl>
                                          <p:spTgt spid="6">
                                            <p:txEl>
                                              <p:pRg st="2" end="2"/>
                                            </p:txEl>
                                          </p:spTgt>
                                        </p:tgtEl>
                                      </p:cBhvr>
                                      <p:to x="100000" y="100000"/>
                                    </p:animScale>
                                    <p:animScale>
                                      <p:cBhvr>
                                        <p:cTn id="53" dur="26">
                                          <p:stCondLst>
                                            <p:cond delay="1808"/>
                                          </p:stCondLst>
                                        </p:cTn>
                                        <p:tgtEl>
                                          <p:spTgt spid="6">
                                            <p:txEl>
                                              <p:pRg st="2" end="2"/>
                                            </p:txEl>
                                          </p:spTgt>
                                        </p:tgtEl>
                                      </p:cBhvr>
                                      <p:to x="100000" y="95000"/>
                                    </p:animScale>
                                    <p:animScale>
                                      <p:cBhvr>
                                        <p:cTn id="54" dur="166" decel="50000">
                                          <p:stCondLst>
                                            <p:cond delay="1834"/>
                                          </p:stCondLst>
                                        </p:cTn>
                                        <p:tgtEl>
                                          <p:spTgt spid="6">
                                            <p:txEl>
                                              <p:pRg st="2" end="2"/>
                                            </p:txEl>
                                          </p:spTgt>
                                        </p:tgtEl>
                                      </p:cBhvr>
                                      <p:to x="100000" y="100000"/>
                                    </p:animScale>
                                  </p:childTnLst>
                                </p:cTn>
                              </p:par>
                            </p:childTnLst>
                          </p:cTn>
                        </p:par>
                      </p:childTnLst>
                    </p:cTn>
                  </p:par>
                  <p:par>
                    <p:cTn id="55" fill="hold" nodeType="clickPar">
                      <p:stCondLst>
                        <p:cond delay="indefinite"/>
                      </p:stCondLst>
                      <p:childTnLst>
                        <p:par>
                          <p:cTn id="56" fill="hold" nodeType="withGroup">
                            <p:stCondLst>
                              <p:cond delay="0"/>
                            </p:stCondLst>
                            <p:childTnLst>
                              <p:par>
                                <p:cTn id="57" presetID="26" presetClass="entr" presetSubtype="0" fill="hold" grpId="0" nodeType="clickEffect">
                                  <p:stCondLst>
                                    <p:cond delay="0"/>
                                  </p:stCondLst>
                                  <p:childTnLst>
                                    <p:set>
                                      <p:cBhvr>
                                        <p:cTn id="58" dur="1" fill="hold">
                                          <p:stCondLst>
                                            <p:cond delay="0"/>
                                          </p:stCondLst>
                                        </p:cTn>
                                        <p:tgtEl>
                                          <p:spTgt spid="6">
                                            <p:txEl>
                                              <p:pRg st="4" end="4"/>
                                            </p:txEl>
                                          </p:spTgt>
                                        </p:tgtEl>
                                        <p:attrNameLst>
                                          <p:attrName>style.visibility</p:attrName>
                                        </p:attrNameLst>
                                      </p:cBhvr>
                                      <p:to>
                                        <p:strVal val="visible"/>
                                      </p:to>
                                    </p:set>
                                    <p:animEffect transition="in" filter="wipe(down)">
                                      <p:cBhvr>
                                        <p:cTn id="59" dur="580">
                                          <p:stCondLst>
                                            <p:cond delay="0"/>
                                          </p:stCondLst>
                                        </p:cTn>
                                        <p:tgtEl>
                                          <p:spTgt spid="6">
                                            <p:txEl>
                                              <p:pRg st="4" end="4"/>
                                            </p:txEl>
                                          </p:spTgt>
                                        </p:tgtEl>
                                      </p:cBhvr>
                                    </p:animEffect>
                                    <p:anim calcmode="lin" valueType="num">
                                      <p:cBhvr>
                                        <p:cTn id="60" dur="1822" tmFilter="0,0; 0.14,0.36; 0.43,0.73; 0.71,0.91; 1.0,1.0">
                                          <p:stCondLst>
                                            <p:cond delay="0"/>
                                          </p:stCondLst>
                                        </p:cTn>
                                        <p:tgtEl>
                                          <p:spTgt spid="6">
                                            <p:txEl>
                                              <p:pRg st="4" end="4"/>
                                            </p:txEl>
                                          </p:spTgt>
                                        </p:tgtEl>
                                        <p:attrNameLst>
                                          <p:attrName>ppt_x</p:attrName>
                                        </p:attrNameLst>
                                      </p:cBhvr>
                                      <p:tavLst>
                                        <p:tav tm="0">
                                          <p:val>
                                            <p:strVal val="#ppt_x-0.25"/>
                                          </p:val>
                                        </p:tav>
                                        <p:tav tm="100000">
                                          <p:val>
                                            <p:strVal val="#ppt_x"/>
                                          </p:val>
                                        </p:tav>
                                      </p:tavLst>
                                    </p:anim>
                                    <p:anim calcmode="lin" valueType="num">
                                      <p:cBhvr>
                                        <p:cTn id="61" dur="664" tmFilter="0.0,0.0; 0.25,0.07; 0.50,0.2; 0.75,0.467; 1.0,1.0">
                                          <p:stCondLst>
                                            <p:cond delay="0"/>
                                          </p:stCondLst>
                                        </p:cTn>
                                        <p:tgtEl>
                                          <p:spTgt spid="6">
                                            <p:txEl>
                                              <p:pRg st="4" end="4"/>
                                            </p:txEl>
                                          </p:spTgt>
                                        </p:tgtEl>
                                        <p:attrNameLst>
                                          <p:attrName>ppt_y</p:attrName>
                                        </p:attrNameLst>
                                      </p:cBhvr>
                                      <p:tavLst>
                                        <p:tav tm="0" fmla="#ppt_y-sin(pi*$)/3">
                                          <p:val>
                                            <p:fltVal val="0.5"/>
                                          </p:val>
                                        </p:tav>
                                        <p:tav tm="100000">
                                          <p:val>
                                            <p:fltVal val="1"/>
                                          </p:val>
                                        </p:tav>
                                      </p:tavLst>
                                    </p:anim>
                                    <p:anim calcmode="lin" valueType="num">
                                      <p:cBhvr>
                                        <p:cTn id="62" dur="664" tmFilter="0, 0; 0.125,0.2665; 0.25,0.4; 0.375,0.465; 0.5,0.5;  0.625,0.535; 0.75,0.6; 0.875,0.7335; 1,1">
                                          <p:stCondLst>
                                            <p:cond delay="664"/>
                                          </p:stCondLst>
                                        </p:cTn>
                                        <p:tgtEl>
                                          <p:spTgt spid="6">
                                            <p:txEl>
                                              <p:pRg st="4" end="4"/>
                                            </p:txEl>
                                          </p:spTgt>
                                        </p:tgtEl>
                                        <p:attrNameLst>
                                          <p:attrName>ppt_y</p:attrName>
                                        </p:attrNameLst>
                                      </p:cBhvr>
                                      <p:tavLst>
                                        <p:tav tm="0" fmla="#ppt_y-sin(pi*$)/9">
                                          <p:val>
                                            <p:fltVal val="0"/>
                                          </p:val>
                                        </p:tav>
                                        <p:tav tm="100000">
                                          <p:val>
                                            <p:fltVal val="1"/>
                                          </p:val>
                                        </p:tav>
                                      </p:tavLst>
                                    </p:anim>
                                    <p:anim calcmode="lin" valueType="num">
                                      <p:cBhvr>
                                        <p:cTn id="63" dur="332" tmFilter="0, 0; 0.125,0.2665; 0.25,0.4; 0.375,0.465; 0.5,0.5;  0.625,0.535; 0.75,0.6; 0.875,0.7335; 1,1">
                                          <p:stCondLst>
                                            <p:cond delay="1324"/>
                                          </p:stCondLst>
                                        </p:cTn>
                                        <p:tgtEl>
                                          <p:spTgt spid="6">
                                            <p:txEl>
                                              <p:pRg st="4" end="4"/>
                                            </p:txEl>
                                          </p:spTgt>
                                        </p:tgtEl>
                                        <p:attrNameLst>
                                          <p:attrName>ppt_y</p:attrName>
                                        </p:attrNameLst>
                                      </p:cBhvr>
                                      <p:tavLst>
                                        <p:tav tm="0" fmla="#ppt_y-sin(pi*$)/27">
                                          <p:val>
                                            <p:fltVal val="0"/>
                                          </p:val>
                                        </p:tav>
                                        <p:tav tm="100000">
                                          <p:val>
                                            <p:fltVal val="1"/>
                                          </p:val>
                                        </p:tav>
                                      </p:tavLst>
                                    </p:anim>
                                    <p:anim calcmode="lin" valueType="num">
                                      <p:cBhvr>
                                        <p:cTn id="64" dur="164" tmFilter="0, 0; 0.125,0.2665; 0.25,0.4; 0.375,0.465; 0.5,0.5;  0.625,0.535; 0.75,0.6; 0.875,0.7335; 1,1">
                                          <p:stCondLst>
                                            <p:cond delay="1656"/>
                                          </p:stCondLst>
                                        </p:cTn>
                                        <p:tgtEl>
                                          <p:spTgt spid="6">
                                            <p:txEl>
                                              <p:pRg st="4" end="4"/>
                                            </p:txEl>
                                          </p:spTgt>
                                        </p:tgtEl>
                                        <p:attrNameLst>
                                          <p:attrName>ppt_y</p:attrName>
                                        </p:attrNameLst>
                                      </p:cBhvr>
                                      <p:tavLst>
                                        <p:tav tm="0" fmla="#ppt_y-sin(pi*$)/81">
                                          <p:val>
                                            <p:fltVal val="0"/>
                                          </p:val>
                                        </p:tav>
                                        <p:tav tm="100000">
                                          <p:val>
                                            <p:fltVal val="1"/>
                                          </p:val>
                                        </p:tav>
                                      </p:tavLst>
                                    </p:anim>
                                    <p:animScale>
                                      <p:cBhvr>
                                        <p:cTn id="65" dur="26">
                                          <p:stCondLst>
                                            <p:cond delay="650"/>
                                          </p:stCondLst>
                                        </p:cTn>
                                        <p:tgtEl>
                                          <p:spTgt spid="6">
                                            <p:txEl>
                                              <p:pRg st="4" end="4"/>
                                            </p:txEl>
                                          </p:spTgt>
                                        </p:tgtEl>
                                      </p:cBhvr>
                                      <p:to x="100000" y="60000"/>
                                    </p:animScale>
                                    <p:animScale>
                                      <p:cBhvr>
                                        <p:cTn id="66" dur="166" decel="50000">
                                          <p:stCondLst>
                                            <p:cond delay="676"/>
                                          </p:stCondLst>
                                        </p:cTn>
                                        <p:tgtEl>
                                          <p:spTgt spid="6">
                                            <p:txEl>
                                              <p:pRg st="4" end="4"/>
                                            </p:txEl>
                                          </p:spTgt>
                                        </p:tgtEl>
                                      </p:cBhvr>
                                      <p:to x="100000" y="100000"/>
                                    </p:animScale>
                                    <p:animScale>
                                      <p:cBhvr>
                                        <p:cTn id="67" dur="26">
                                          <p:stCondLst>
                                            <p:cond delay="1312"/>
                                          </p:stCondLst>
                                        </p:cTn>
                                        <p:tgtEl>
                                          <p:spTgt spid="6">
                                            <p:txEl>
                                              <p:pRg st="4" end="4"/>
                                            </p:txEl>
                                          </p:spTgt>
                                        </p:tgtEl>
                                      </p:cBhvr>
                                      <p:to x="100000" y="80000"/>
                                    </p:animScale>
                                    <p:animScale>
                                      <p:cBhvr>
                                        <p:cTn id="68" dur="166" decel="50000">
                                          <p:stCondLst>
                                            <p:cond delay="1338"/>
                                          </p:stCondLst>
                                        </p:cTn>
                                        <p:tgtEl>
                                          <p:spTgt spid="6">
                                            <p:txEl>
                                              <p:pRg st="4" end="4"/>
                                            </p:txEl>
                                          </p:spTgt>
                                        </p:tgtEl>
                                      </p:cBhvr>
                                      <p:to x="100000" y="100000"/>
                                    </p:animScale>
                                    <p:animScale>
                                      <p:cBhvr>
                                        <p:cTn id="69" dur="26">
                                          <p:stCondLst>
                                            <p:cond delay="1642"/>
                                          </p:stCondLst>
                                        </p:cTn>
                                        <p:tgtEl>
                                          <p:spTgt spid="6">
                                            <p:txEl>
                                              <p:pRg st="4" end="4"/>
                                            </p:txEl>
                                          </p:spTgt>
                                        </p:tgtEl>
                                      </p:cBhvr>
                                      <p:to x="100000" y="90000"/>
                                    </p:animScale>
                                    <p:animScale>
                                      <p:cBhvr>
                                        <p:cTn id="70" dur="166" decel="50000">
                                          <p:stCondLst>
                                            <p:cond delay="1668"/>
                                          </p:stCondLst>
                                        </p:cTn>
                                        <p:tgtEl>
                                          <p:spTgt spid="6">
                                            <p:txEl>
                                              <p:pRg st="4" end="4"/>
                                            </p:txEl>
                                          </p:spTgt>
                                        </p:tgtEl>
                                      </p:cBhvr>
                                      <p:to x="100000" y="100000"/>
                                    </p:animScale>
                                    <p:animScale>
                                      <p:cBhvr>
                                        <p:cTn id="71" dur="26">
                                          <p:stCondLst>
                                            <p:cond delay="1808"/>
                                          </p:stCondLst>
                                        </p:cTn>
                                        <p:tgtEl>
                                          <p:spTgt spid="6">
                                            <p:txEl>
                                              <p:pRg st="4" end="4"/>
                                            </p:txEl>
                                          </p:spTgt>
                                        </p:tgtEl>
                                      </p:cBhvr>
                                      <p:to x="100000" y="95000"/>
                                    </p:animScale>
                                    <p:animScale>
                                      <p:cBhvr>
                                        <p:cTn id="72" dur="166" decel="50000">
                                          <p:stCondLst>
                                            <p:cond delay="1834"/>
                                          </p:stCondLst>
                                        </p:cTn>
                                        <p:tgtEl>
                                          <p:spTgt spid="6">
                                            <p:txEl>
                                              <p:pRg st="4" end="4"/>
                                            </p:txEl>
                                          </p:spTgt>
                                        </p:tgtEl>
                                      </p:cBhvr>
                                      <p:to x="100000" y="100000"/>
                                    </p:animScale>
                                  </p:childTnLst>
                                </p:cTn>
                              </p:par>
                            </p:childTnLst>
                          </p:cTn>
                        </p:par>
                      </p:childTnLst>
                    </p:cTn>
                  </p:par>
                  <p:par>
                    <p:cTn id="73" fill="hold" nodeType="clickPar">
                      <p:stCondLst>
                        <p:cond delay="indefinite"/>
                      </p:stCondLst>
                      <p:childTnLst>
                        <p:par>
                          <p:cTn id="74" fill="hold" nodeType="withGroup">
                            <p:stCondLst>
                              <p:cond delay="0"/>
                            </p:stCondLst>
                            <p:childTnLst>
                              <p:par>
                                <p:cTn id="75" presetID="5" presetClass="entr" presetSubtype="10" fill="hold" grpId="0" nodeType="clickEffect">
                                  <p:stCondLst>
                                    <p:cond delay="0"/>
                                  </p:stCondLst>
                                  <p:childTnLst>
                                    <p:set>
                                      <p:cBhvr>
                                        <p:cTn id="76" dur="1" fill="hold">
                                          <p:stCondLst>
                                            <p:cond delay="0"/>
                                          </p:stCondLst>
                                        </p:cTn>
                                        <p:tgtEl>
                                          <p:spTgt spid="21506"/>
                                        </p:tgtEl>
                                        <p:attrNameLst>
                                          <p:attrName>style.visibility</p:attrName>
                                        </p:attrNameLst>
                                      </p:cBhvr>
                                      <p:to>
                                        <p:strVal val="visible"/>
                                      </p:to>
                                    </p:set>
                                    <p:animEffect transition="in" filter="checkerboard(across)">
                                      <p:cBhvr>
                                        <p:cTn id="77" dur="500"/>
                                        <p:tgtEl>
                                          <p:spTgt spid="215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allAtOnce" animBg="1"/>
      <p:bldP spid="21506" grpId="0"/>
    </p:bld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0370" name="Picture 5" descr="needothers2.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220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9938" name="Rectangle 2"/>
          <p:cNvSpPr>
            <a:spLocks noGrp="1" noChangeArrowheads="1"/>
          </p:cNvSpPr>
          <p:nvPr>
            <p:ph type="ctrTitle" idx="4294967295"/>
          </p:nvPr>
        </p:nvSpPr>
        <p:spPr>
          <a:xfrm>
            <a:off x="152400" y="228600"/>
            <a:ext cx="2362200" cy="6248400"/>
          </a:xfrm>
        </p:spPr>
        <p:txBody>
          <a:bodyPr/>
          <a:lstStyle/>
          <a:p>
            <a:pPr eaLnBrk="1" hangingPunct="1">
              <a:defRPr/>
            </a:pPr>
            <a:r>
              <a:rPr lang="en-US" dirty="0">
                <a:solidFill>
                  <a:schemeClr val="accent5"/>
                </a:solidFill>
                <a:latin typeface="Arial Unicode MS" pitchFamily="34" charset="-128"/>
                <a:ea typeface="Arial Unicode MS" pitchFamily="34" charset="-128"/>
                <a:cs typeface="Arial Unicode MS" pitchFamily="34" charset="-128"/>
              </a:rPr>
              <a:t>Four reasons we need others</a:t>
            </a:r>
          </a:p>
        </p:txBody>
      </p:sp>
      <p:sp>
        <p:nvSpPr>
          <p:cNvPr id="4" name="Rectangle 3"/>
          <p:cNvSpPr txBox="1">
            <a:spLocks noChangeArrowheads="1"/>
          </p:cNvSpPr>
          <p:nvPr/>
        </p:nvSpPr>
        <p:spPr bwMode="auto">
          <a:xfrm>
            <a:off x="3962400" y="-76200"/>
            <a:ext cx="5181600" cy="6781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nchor="ctr"/>
          <a:lstStyle>
            <a:lvl1pPr marL="742950" indent="-742950"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marL="398360" indent="-398360" algn="l" eaLnBrk="1" hangingPunct="1">
              <a:buFont typeface="Times New Roman" charset="0"/>
              <a:buAutoNum type="arabicPeriod"/>
            </a:pPr>
            <a:r>
              <a:rPr lang="en-US" sz="2800" dirty="0">
                <a:solidFill>
                  <a:srgbClr val="000000"/>
                </a:solidFill>
                <a:latin typeface="Arial"/>
                <a:cs typeface="Arial"/>
              </a:rPr>
              <a:t>It takes all the different gifts for the church to </a:t>
            </a:r>
            <a:r>
              <a:rPr lang="en-US" sz="2800" dirty="0">
                <a:solidFill>
                  <a:srgbClr val="2D2DB9"/>
                </a:solidFill>
                <a:latin typeface="Arial"/>
                <a:cs typeface="Arial"/>
              </a:rPr>
              <a:t>exist</a:t>
            </a:r>
            <a:r>
              <a:rPr lang="en-US" sz="2800" dirty="0">
                <a:solidFill>
                  <a:srgbClr val="000000"/>
                </a:solidFill>
                <a:latin typeface="Arial"/>
                <a:cs typeface="Arial"/>
              </a:rPr>
              <a:t> (12:12-13)</a:t>
            </a:r>
          </a:p>
          <a:p>
            <a:pPr marL="398360" indent="-398360" algn="l" eaLnBrk="1" hangingPunct="1">
              <a:buFont typeface="Times New Roman" charset="0"/>
              <a:buAutoNum type="arabicPeriod"/>
            </a:pPr>
            <a:endParaRPr lang="en-US" sz="2800" dirty="0">
              <a:solidFill>
                <a:srgbClr val="000000"/>
              </a:solidFill>
              <a:latin typeface="Arial"/>
              <a:cs typeface="Arial"/>
            </a:endParaRPr>
          </a:p>
          <a:p>
            <a:pPr marL="398360" indent="-398360" algn="l" eaLnBrk="1" hangingPunct="1">
              <a:buFont typeface="Times New Roman" charset="0"/>
              <a:buAutoNum type="arabicPeriod"/>
            </a:pPr>
            <a:r>
              <a:rPr lang="en-US" sz="2800" dirty="0">
                <a:solidFill>
                  <a:srgbClr val="000000"/>
                </a:solidFill>
                <a:latin typeface="Arial"/>
                <a:cs typeface="Arial"/>
              </a:rPr>
              <a:t>It takes serving gifts for the church to </a:t>
            </a:r>
            <a:r>
              <a:rPr lang="en-US" sz="2800" dirty="0">
                <a:solidFill>
                  <a:srgbClr val="2D2DB9"/>
                </a:solidFill>
                <a:latin typeface="Arial"/>
                <a:cs typeface="Arial"/>
              </a:rPr>
              <a:t>function</a:t>
            </a:r>
            <a:r>
              <a:rPr lang="en-US" sz="2800" dirty="0">
                <a:solidFill>
                  <a:srgbClr val="000000"/>
                </a:solidFill>
                <a:latin typeface="Arial"/>
                <a:cs typeface="Arial"/>
              </a:rPr>
              <a:t> (12:14-20)</a:t>
            </a:r>
          </a:p>
          <a:p>
            <a:pPr marL="398360" indent="-398360" algn="l" eaLnBrk="1" hangingPunct="1">
              <a:buFont typeface="Times New Roman" charset="0"/>
              <a:buAutoNum type="arabicPeriod"/>
            </a:pPr>
            <a:endParaRPr lang="en-US" sz="2800" dirty="0">
              <a:solidFill>
                <a:srgbClr val="000000"/>
              </a:solidFill>
              <a:latin typeface="Arial"/>
              <a:cs typeface="Arial"/>
            </a:endParaRPr>
          </a:p>
          <a:p>
            <a:pPr marL="398360" indent="-398360" algn="l" eaLnBrk="1" hangingPunct="1">
              <a:buFont typeface="Times New Roman" charset="0"/>
              <a:buAutoNum type="arabicPeriod"/>
            </a:pPr>
            <a:r>
              <a:rPr lang="en-US" sz="2800" dirty="0">
                <a:solidFill>
                  <a:srgbClr val="000000"/>
                </a:solidFill>
                <a:latin typeface="Arial"/>
                <a:cs typeface="Arial"/>
              </a:rPr>
              <a:t>It takes humble use of all the gifts for the church to </a:t>
            </a:r>
            <a:r>
              <a:rPr lang="en-US" sz="2800" dirty="0">
                <a:solidFill>
                  <a:srgbClr val="2D2DB9"/>
                </a:solidFill>
                <a:latin typeface="Arial"/>
                <a:cs typeface="Arial"/>
              </a:rPr>
              <a:t>care</a:t>
            </a:r>
            <a:r>
              <a:rPr lang="en-US" sz="2800" dirty="0">
                <a:solidFill>
                  <a:srgbClr val="000000"/>
                </a:solidFill>
                <a:latin typeface="Arial"/>
                <a:cs typeface="Arial"/>
              </a:rPr>
              <a:t> (12:21-26)</a:t>
            </a:r>
          </a:p>
          <a:p>
            <a:pPr marL="398360" indent="-398360" algn="l" eaLnBrk="1" hangingPunct="1">
              <a:buFont typeface="Times New Roman" charset="0"/>
              <a:buAutoNum type="arabicPeriod"/>
            </a:pPr>
            <a:endParaRPr lang="en-US" sz="2800" dirty="0">
              <a:solidFill>
                <a:srgbClr val="000000"/>
              </a:solidFill>
              <a:latin typeface="Arial"/>
              <a:cs typeface="Arial"/>
            </a:endParaRPr>
          </a:p>
          <a:p>
            <a:pPr marL="398360" indent="-398360" algn="l" eaLnBrk="1" hangingPunct="1">
              <a:buFont typeface="Times New Roman" charset="0"/>
              <a:buAutoNum type="arabicPeriod"/>
            </a:pPr>
            <a:r>
              <a:rPr lang="en-US" sz="2800" dirty="0">
                <a:solidFill>
                  <a:srgbClr val="000000"/>
                </a:solidFill>
                <a:latin typeface="Arial"/>
                <a:cs typeface="Arial"/>
              </a:rPr>
              <a:t>It takes all of our gifts for the church to be </a:t>
            </a:r>
            <a:r>
              <a:rPr lang="en-US" sz="2800" dirty="0">
                <a:solidFill>
                  <a:srgbClr val="2D2DB9"/>
                </a:solidFill>
                <a:latin typeface="Arial"/>
                <a:cs typeface="Arial"/>
              </a:rPr>
              <a:t>diversified</a:t>
            </a:r>
            <a:r>
              <a:rPr lang="en-US" sz="2800" dirty="0">
                <a:solidFill>
                  <a:srgbClr val="000000"/>
                </a:solidFill>
                <a:latin typeface="Arial"/>
                <a:cs typeface="Arial"/>
              </a:rPr>
              <a:t> (12:27-31)</a:t>
            </a:r>
          </a:p>
        </p:txBody>
      </p:sp>
    </p:spTree>
    <p:extLst>
      <p:ext uri="{BB962C8B-B14F-4D97-AF65-F5344CB8AC3E}">
        <p14:creationId xmlns:p14="http://schemas.microsoft.com/office/powerpoint/2010/main" val="312754678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checkerboard(across)">
                                      <p:cBhvr>
                                        <p:cTn id="7" dur="500"/>
                                        <p:tgtEl>
                                          <p:spTgt spid="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4">
                                            <p:txEl>
                                              <p:pRg st="2" end="2"/>
                                            </p:txEl>
                                          </p:spTgt>
                                        </p:tgtEl>
                                        <p:attrNameLst>
                                          <p:attrName>style.visibility</p:attrName>
                                        </p:attrNameLst>
                                      </p:cBhvr>
                                      <p:to>
                                        <p:strVal val="visible"/>
                                      </p:to>
                                    </p:set>
                                    <p:animEffect transition="in" filter="checkerboard(across)">
                                      <p:cBhvr>
                                        <p:cTn id="12" dur="500"/>
                                        <p:tgtEl>
                                          <p:spTgt spid="4">
                                            <p:txEl>
                                              <p:pRg st="2" end="2"/>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4">
                                            <p:txEl>
                                              <p:pRg st="4" end="4"/>
                                            </p:txEl>
                                          </p:spTgt>
                                        </p:tgtEl>
                                        <p:attrNameLst>
                                          <p:attrName>style.visibility</p:attrName>
                                        </p:attrNameLst>
                                      </p:cBhvr>
                                      <p:to>
                                        <p:strVal val="visible"/>
                                      </p:to>
                                    </p:set>
                                    <p:animEffect transition="in" filter="checkerboard(across)">
                                      <p:cBhvr>
                                        <p:cTn id="17" dur="500"/>
                                        <p:tgtEl>
                                          <p:spTgt spid="4">
                                            <p:txEl>
                                              <p:pRg st="4" end="4"/>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4">
                                            <p:txEl>
                                              <p:pRg st="6" end="6"/>
                                            </p:txEl>
                                          </p:spTgt>
                                        </p:tgtEl>
                                        <p:attrNameLst>
                                          <p:attrName>style.visibility</p:attrName>
                                        </p:attrNameLst>
                                      </p:cBhvr>
                                      <p:to>
                                        <p:strVal val="visible"/>
                                      </p:to>
                                    </p:set>
                                    <p:animEffect transition="in" filter="checkerboard(across)">
                                      <p:cBhvr>
                                        <p:cTn id="22" dur="500"/>
                                        <p:tgtEl>
                                          <p:spTgt spid="4">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2418" name="Picture 3" descr="needothers3.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9938" name="Rectangle 2"/>
          <p:cNvSpPr>
            <a:spLocks noGrp="1" noChangeArrowheads="1"/>
          </p:cNvSpPr>
          <p:nvPr>
            <p:ph type="ctrTitle" idx="4294967295"/>
          </p:nvPr>
        </p:nvSpPr>
        <p:spPr>
          <a:xfrm>
            <a:off x="685800" y="152401"/>
            <a:ext cx="7772400" cy="838200"/>
          </a:xfrm>
          <a:effectLst/>
        </p:spPr>
        <p:txBody>
          <a:bodyPr/>
          <a:lstStyle/>
          <a:p>
            <a:pPr eaLnBrk="1" hangingPunct="1"/>
            <a:r>
              <a:rPr lang="en-US" b="1" dirty="0">
                <a:solidFill>
                  <a:srgbClr val="FFFFFF"/>
                </a:solidFill>
                <a:effectLst>
                  <a:outerShdw blurRad="50800" dist="88900" dir="2700000" algn="tl" rotWithShape="0">
                    <a:srgbClr val="000000">
                      <a:alpha val="78000"/>
                    </a:srgbClr>
                  </a:outerShdw>
                </a:effectLst>
                <a:latin typeface="Arial Rounded MT Bold" charset="0"/>
              </a:rPr>
              <a:t>Main Idea of 1 Cor. 12</a:t>
            </a:r>
          </a:p>
        </p:txBody>
      </p:sp>
      <p:sp>
        <p:nvSpPr>
          <p:cNvPr id="5" name="Rectangle 3"/>
          <p:cNvSpPr txBox="1">
            <a:spLocks noChangeArrowheads="1"/>
          </p:cNvSpPr>
          <p:nvPr/>
        </p:nvSpPr>
        <p:spPr bwMode="auto">
          <a:xfrm>
            <a:off x="0" y="4648201"/>
            <a:ext cx="9144000" cy="1905000"/>
          </a:xfrm>
          <a:prstGeom prst="rect">
            <a:avLst/>
          </a:prstGeom>
          <a:noFill/>
          <a:ln w="9525">
            <a:noFill/>
            <a:miter lim="800000"/>
            <a:headEnd/>
            <a:tailEnd/>
          </a:ln>
          <a:effectLst/>
        </p:spPr>
        <p:txBody>
          <a:bodyPr lIns="91416" tIns="45709" rIns="91416" bIns="45709" anchor="ct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eaLnBrk="1" hangingPunct="1"/>
            <a:r>
              <a:rPr lang="en-US" sz="4400" dirty="0">
                <a:solidFill>
                  <a:srgbClr val="FFFFFF"/>
                </a:solidFill>
                <a:effectLst>
                  <a:outerShdw blurRad="50800" dist="88900" dir="2700000" algn="tl" rotWithShape="0">
                    <a:srgbClr val="000000">
                      <a:alpha val="78000"/>
                    </a:srgbClr>
                  </a:outerShdw>
                </a:effectLst>
                <a:latin typeface="Arial Rounded MT Bold" charset="0"/>
                <a:cs typeface="ＭＳ Ｐゴシック" charset="0"/>
              </a:rPr>
              <a:t>So why do you need </a:t>
            </a:r>
            <a:br>
              <a:rPr lang="en-US" sz="4400" dirty="0">
                <a:solidFill>
                  <a:srgbClr val="FFFFFF"/>
                </a:solidFill>
                <a:effectLst>
                  <a:outerShdw blurRad="50800" dist="88900" dir="2700000" algn="tl" rotWithShape="0">
                    <a:srgbClr val="000000">
                      <a:alpha val="78000"/>
                    </a:srgbClr>
                  </a:outerShdw>
                </a:effectLst>
                <a:latin typeface="Arial Rounded MT Bold" charset="0"/>
                <a:cs typeface="ＭＳ Ｐゴシック" charset="0"/>
              </a:rPr>
            </a:br>
            <a:r>
              <a:rPr lang="en-US" sz="4400" dirty="0">
                <a:solidFill>
                  <a:srgbClr val="FFFF00"/>
                </a:solidFill>
                <a:effectLst>
                  <a:outerShdw blurRad="50800" dist="88900" dir="2700000" algn="tl" rotWithShape="0">
                    <a:srgbClr val="000000">
                      <a:alpha val="78000"/>
                    </a:srgbClr>
                  </a:outerShdw>
                </a:effectLst>
                <a:latin typeface="Arial Rounded MT Bold" charset="0"/>
                <a:cs typeface="ＭＳ Ｐゴシック" charset="0"/>
              </a:rPr>
              <a:t>everyone</a:t>
            </a:r>
            <a:r>
              <a:rPr lang="en-US" sz="4400" dirty="0">
                <a:solidFill>
                  <a:srgbClr val="FFFFFF"/>
                </a:solidFill>
                <a:effectLst>
                  <a:outerShdw blurRad="50800" dist="88900" dir="2700000" algn="tl" rotWithShape="0">
                    <a:srgbClr val="000000">
                      <a:alpha val="78000"/>
                    </a:srgbClr>
                  </a:outerShdw>
                </a:effectLst>
                <a:latin typeface="Arial Rounded MT Bold" charset="0"/>
                <a:cs typeface="ＭＳ Ｐゴシック" charset="0"/>
              </a:rPr>
              <a:t> in this church?  </a:t>
            </a:r>
            <a:br>
              <a:rPr lang="en-US" sz="4400" dirty="0">
                <a:solidFill>
                  <a:srgbClr val="FFFFFF"/>
                </a:solidFill>
                <a:effectLst>
                  <a:outerShdw blurRad="50800" dist="88900" dir="2700000" algn="tl" rotWithShape="0">
                    <a:srgbClr val="000000">
                      <a:alpha val="78000"/>
                    </a:srgbClr>
                  </a:outerShdw>
                </a:effectLst>
                <a:latin typeface="Arial Rounded MT Bold" charset="0"/>
                <a:cs typeface="ＭＳ Ｐゴシック" charset="0"/>
              </a:rPr>
            </a:br>
            <a:r>
              <a:rPr lang="en-US" sz="4400" dirty="0">
                <a:solidFill>
                  <a:srgbClr val="FFFFFF"/>
                </a:solidFill>
                <a:effectLst>
                  <a:outerShdw blurRad="50800" dist="88900" dir="2700000" algn="tl" rotWithShape="0">
                    <a:srgbClr val="000000">
                      <a:alpha val="78000"/>
                    </a:srgbClr>
                  </a:outerShdw>
                </a:effectLst>
                <a:latin typeface="Arial Rounded MT Bold" charset="0"/>
                <a:cs typeface="ＭＳ Ｐゴシック" charset="0"/>
              </a:rPr>
              <a:t>You</a:t>
            </a:r>
            <a:r>
              <a:rPr lang="uk-UA" altLang="ja-JP" sz="4400" dirty="0">
                <a:solidFill>
                  <a:srgbClr val="FFFFFF"/>
                </a:solidFill>
                <a:effectLst>
                  <a:outerShdw blurRad="50800" dist="88900" dir="2700000" algn="tl" rotWithShape="0">
                    <a:srgbClr val="000000">
                      <a:alpha val="78000"/>
                    </a:srgbClr>
                  </a:outerShdw>
                </a:effectLst>
                <a:latin typeface="Arial Rounded MT Bold" charset="0"/>
                <a:cs typeface="ＭＳ Ｐゴシック" charset="0"/>
              </a:rPr>
              <a:t>'</a:t>
            </a:r>
            <a:r>
              <a:rPr lang="en-US" sz="4400" dirty="0">
                <a:solidFill>
                  <a:srgbClr val="FFFFFF"/>
                </a:solidFill>
                <a:effectLst>
                  <a:outerShdw blurRad="50800" dist="88900" dir="2700000" algn="tl" rotWithShape="0">
                    <a:srgbClr val="000000">
                      <a:alpha val="78000"/>
                    </a:srgbClr>
                  </a:outerShdw>
                </a:effectLst>
                <a:latin typeface="Arial Rounded MT Bold" charset="0"/>
                <a:cs typeface="ＭＳ Ｐゴシック" charset="0"/>
              </a:rPr>
              <a:t>re only one part of the body!</a:t>
            </a:r>
          </a:p>
        </p:txBody>
      </p:sp>
    </p:spTree>
    <p:extLst>
      <p:ext uri="{BB962C8B-B14F-4D97-AF65-F5344CB8AC3E}">
        <p14:creationId xmlns:p14="http://schemas.microsoft.com/office/powerpoint/2010/main" val="489302375"/>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4"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97315" name="Title 2"/>
          <p:cNvSpPr>
            <a:spLocks noGrp="1"/>
          </p:cNvSpPr>
          <p:nvPr>
            <p:ph type="title" idx="4294967295"/>
          </p:nvPr>
        </p:nvSpPr>
        <p:spPr>
          <a:xfrm>
            <a:off x="0" y="2438400"/>
            <a:ext cx="9144000" cy="1143000"/>
          </a:xfrm>
        </p:spPr>
        <p:txBody>
          <a:bodyPr/>
          <a:lstStyle/>
          <a:p>
            <a:pPr algn="ctr"/>
            <a:r>
              <a:rPr lang="en-US" sz="8800" b="1" dirty="0">
                <a:solidFill>
                  <a:schemeClr val="bg1"/>
                </a:solidFill>
                <a:latin typeface="Arial" charset="0"/>
                <a:ea typeface="ＭＳ Ｐゴシック" charset="0"/>
                <a:cs typeface="Arial" charset="0"/>
              </a:rPr>
              <a:t>1 Corinthians 13</a:t>
            </a:r>
          </a:p>
        </p:txBody>
      </p:sp>
    </p:spTree>
    <p:extLst>
      <p:ext uri="{BB962C8B-B14F-4D97-AF65-F5344CB8AC3E}">
        <p14:creationId xmlns:p14="http://schemas.microsoft.com/office/powerpoint/2010/main" val="1358280554"/>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61474" name="Picture 1" descr="1 cor 13 clanging cymbal.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13" y="0"/>
            <a:ext cx="9150351" cy="68929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1475" name="Rectangle 2"/>
          <p:cNvSpPr>
            <a:spLocks noGrp="1" noChangeArrowheads="1"/>
          </p:cNvSpPr>
          <p:nvPr>
            <p:ph type="ctrTitle"/>
          </p:nvPr>
        </p:nvSpPr>
        <p:spPr>
          <a:xfrm>
            <a:off x="4768850" y="116606"/>
            <a:ext cx="4267200" cy="1800226"/>
          </a:xfrm>
        </p:spPr>
        <p:txBody>
          <a:bodyPr anchor="t"/>
          <a:lstStyle/>
          <a:p>
            <a:pPr eaLnBrk="1" hangingPunct="1"/>
            <a:r>
              <a:rPr lang="en-US" sz="4800" b="1">
                <a:solidFill>
                  <a:schemeClr val="bg1"/>
                </a:solidFill>
                <a:latin typeface="Arial" charset="0"/>
                <a:ea typeface="Osaka" charset="0"/>
                <a:cs typeface="Osaka" charset="0"/>
              </a:rPr>
              <a:t>Meaningless Worship</a:t>
            </a:r>
          </a:p>
        </p:txBody>
      </p:sp>
      <p:sp>
        <p:nvSpPr>
          <p:cNvPr id="361476" name="Rectangle 3"/>
          <p:cNvSpPr>
            <a:spLocks noGrp="1" noChangeArrowheads="1"/>
          </p:cNvSpPr>
          <p:nvPr>
            <p:ph type="subTitle" idx="1"/>
          </p:nvPr>
        </p:nvSpPr>
        <p:spPr>
          <a:xfrm>
            <a:off x="38100" y="4292600"/>
            <a:ext cx="8997950" cy="2665413"/>
          </a:xfrm>
        </p:spPr>
        <p:txBody>
          <a:bodyPr anchor="ctr"/>
          <a:lstStyle/>
          <a:p>
            <a:pPr eaLnBrk="1" hangingPunct="1"/>
            <a:r>
              <a:rPr lang="en-US" b="1" dirty="0">
                <a:solidFill>
                  <a:schemeClr val="bg1"/>
                </a:solidFill>
                <a:latin typeface="Arial" charset="0"/>
                <a:ea typeface="Osaka" charset="0"/>
                <a:cs typeface="Osaka" charset="0"/>
              </a:rPr>
              <a:t>"If I speak with the tongues of men and angels but do not have love, </a:t>
            </a:r>
            <a:br>
              <a:rPr lang="en-US" b="1" dirty="0">
                <a:solidFill>
                  <a:schemeClr val="bg1"/>
                </a:solidFill>
                <a:latin typeface="Arial" charset="0"/>
                <a:ea typeface="Osaka" charset="0"/>
                <a:cs typeface="Osaka" charset="0"/>
              </a:rPr>
            </a:br>
            <a:r>
              <a:rPr lang="en-US" b="1" dirty="0">
                <a:solidFill>
                  <a:schemeClr val="bg1"/>
                </a:solidFill>
                <a:latin typeface="Arial" charset="0"/>
                <a:ea typeface="Osaka" charset="0"/>
                <a:cs typeface="Osaka" charset="0"/>
              </a:rPr>
              <a:t>I am a noisy gong or a clanging cymbal" </a:t>
            </a:r>
            <a:br>
              <a:rPr lang="en-US" b="1" dirty="0">
                <a:solidFill>
                  <a:schemeClr val="bg1"/>
                </a:solidFill>
                <a:latin typeface="Arial" charset="0"/>
                <a:ea typeface="Osaka" charset="0"/>
                <a:cs typeface="Osaka" charset="0"/>
              </a:rPr>
            </a:br>
            <a:r>
              <a:rPr lang="en-US" b="1" dirty="0">
                <a:solidFill>
                  <a:schemeClr val="bg1"/>
                </a:solidFill>
                <a:latin typeface="Arial" charset="0"/>
                <a:ea typeface="Osaka" charset="0"/>
                <a:cs typeface="Osaka" charset="0"/>
              </a:rPr>
              <a:t>(1 Cor. 13:1) </a:t>
            </a:r>
          </a:p>
        </p:txBody>
      </p:sp>
    </p:spTree>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bg>
      <p:bgPr>
        <a:blipFill dpi="0" rotWithShape="0">
          <a:blip r:embed="rId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556034" name="Rectangle 2"/>
          <p:cNvSpPr>
            <a:spLocks noGrp="1" noChangeArrowheads="1"/>
          </p:cNvSpPr>
          <p:nvPr>
            <p:ph type="title"/>
          </p:nvPr>
        </p:nvSpPr>
        <p:spPr/>
        <p:txBody>
          <a:bodyPr/>
          <a:lstStyle/>
          <a:p>
            <a:r>
              <a:rPr lang="en-US" b="1" u="sng" dirty="0"/>
              <a:t>Key Idea of 1 Cor. 13</a:t>
            </a:r>
            <a:endParaRPr lang="en-US" b="1" dirty="0"/>
          </a:p>
        </p:txBody>
      </p:sp>
      <p:sp>
        <p:nvSpPr>
          <p:cNvPr id="556035" name="Rectangle 3"/>
          <p:cNvSpPr>
            <a:spLocks noChangeArrowheads="1"/>
          </p:cNvSpPr>
          <p:nvPr/>
        </p:nvSpPr>
        <p:spPr bwMode="auto">
          <a:xfrm>
            <a:off x="685800" y="2133601"/>
            <a:ext cx="7772400" cy="1219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lstStyle/>
          <a:p>
            <a:pPr>
              <a:spcBef>
                <a:spcPct val="20000"/>
              </a:spcBef>
            </a:pPr>
            <a:r>
              <a:rPr lang="en-US" sz="3600" dirty="0">
                <a:solidFill>
                  <a:srgbClr val="000000"/>
                </a:solidFill>
              </a:rPr>
              <a:t>The </a:t>
            </a:r>
            <a:r>
              <a:rPr lang="ru-RU" altLang="ja-JP" sz="3600" dirty="0">
                <a:solidFill>
                  <a:srgbClr val="000000"/>
                </a:solidFill>
              </a:rPr>
              <a:t>"</a:t>
            </a:r>
            <a:r>
              <a:rPr lang="en-US" sz="3600" dirty="0">
                <a:solidFill>
                  <a:srgbClr val="000000"/>
                </a:solidFill>
              </a:rPr>
              <a:t>glue</a:t>
            </a:r>
            <a:r>
              <a:rPr lang="ru-RU" altLang="ja-JP" sz="3600" dirty="0">
                <a:solidFill>
                  <a:srgbClr val="000000"/>
                </a:solidFill>
              </a:rPr>
              <a:t>"</a:t>
            </a:r>
            <a:r>
              <a:rPr lang="en-US" sz="3600" dirty="0">
                <a:solidFill>
                  <a:srgbClr val="000000"/>
                </a:solidFill>
              </a:rPr>
              <a:t> that holds together the Bible</a:t>
            </a:r>
            <a:r>
              <a:rPr lang="uk-UA" altLang="ja-JP" sz="3600" dirty="0">
                <a:solidFill>
                  <a:srgbClr val="000000"/>
                </a:solidFill>
              </a:rPr>
              <a:t>'</a:t>
            </a:r>
            <a:r>
              <a:rPr lang="en-US" sz="3600" dirty="0">
                <a:solidFill>
                  <a:srgbClr val="000000"/>
                </a:solidFill>
              </a:rPr>
              <a:t>s teaching on gifts is </a:t>
            </a:r>
            <a:r>
              <a:rPr lang="en-US" sz="3600" dirty="0">
                <a:solidFill>
                  <a:srgbClr val="FF0000"/>
                </a:solidFill>
              </a:rPr>
              <a:t>love</a:t>
            </a:r>
            <a:r>
              <a:rPr lang="en-US" sz="3600" dirty="0">
                <a:solidFill>
                  <a:srgbClr val="000000"/>
                </a:solidFill>
              </a:rPr>
              <a:t>.</a:t>
            </a:r>
          </a:p>
        </p:txBody>
      </p:sp>
      <p:sp>
        <p:nvSpPr>
          <p:cNvPr id="556036" name="Rectangle 4"/>
          <p:cNvSpPr>
            <a:spLocks noChangeArrowheads="1"/>
          </p:cNvSpPr>
          <p:nvPr/>
        </p:nvSpPr>
        <p:spPr bwMode="auto">
          <a:xfrm>
            <a:off x="990601" y="3657600"/>
            <a:ext cx="6934200" cy="1828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lstStyle/>
          <a:p>
            <a:pPr>
              <a:spcBef>
                <a:spcPct val="20000"/>
              </a:spcBef>
            </a:pPr>
            <a:r>
              <a:rPr lang="en-US" sz="3600">
                <a:solidFill>
                  <a:srgbClr val="000000"/>
                </a:solidFill>
              </a:rPr>
              <a:t>But </a:t>
            </a:r>
            <a:r>
              <a:rPr lang="en-US" sz="7200">
                <a:solidFill>
                  <a:srgbClr val="000000"/>
                </a:solidFill>
              </a:rPr>
              <a:t>why</a:t>
            </a:r>
            <a:r>
              <a:rPr lang="en-US" sz="3600">
                <a:solidFill>
                  <a:srgbClr val="000000"/>
                </a:solidFill>
              </a:rPr>
              <a:t> do we need to use our gifts with </a:t>
            </a:r>
            <a:r>
              <a:rPr lang="en-US" sz="3600">
                <a:solidFill>
                  <a:srgbClr val="FF0000"/>
                </a:solidFill>
              </a:rPr>
              <a:t>love</a:t>
            </a:r>
            <a:r>
              <a:rPr lang="en-US" sz="3600">
                <a:solidFill>
                  <a:srgbClr val="000000"/>
                </a:solidFill>
              </a:rPr>
              <a:t>?</a:t>
            </a:r>
          </a:p>
        </p:txBody>
      </p:sp>
    </p:spTree>
    <p:extLst>
      <p:ext uri="{BB962C8B-B14F-4D97-AF65-F5344CB8AC3E}">
        <p14:creationId xmlns:p14="http://schemas.microsoft.com/office/powerpoint/2010/main" val="89792903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56036">
                                            <p:txEl>
                                              <p:pRg st="0" end="0"/>
                                            </p:txEl>
                                          </p:spTgt>
                                        </p:tgtEl>
                                        <p:attrNameLst>
                                          <p:attrName>style.visibility</p:attrName>
                                        </p:attrNameLst>
                                      </p:cBhvr>
                                      <p:to>
                                        <p:strVal val="visible"/>
                                      </p:to>
                                    </p:set>
                                    <p:animEffect transition="in" filter="wipe(left)">
                                      <p:cBhvr>
                                        <p:cTn id="7" dur="500"/>
                                        <p:tgtEl>
                                          <p:spTgt spid="55603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6036" grpId="0" build="p" autoUpdateAnimBg="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4865"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en-US" u="sng" dirty="0">
                <a:effectLst>
                  <a:outerShdw blurRad="38100" dist="38100" dir="2700000" algn="tl">
                    <a:srgbClr val="212121"/>
                  </a:outerShdw>
                </a:effectLst>
                <a:latin typeface="Arial" charset="0"/>
              </a:rPr>
              <a:t>1 Cor. 10:6-8 </a:t>
            </a:r>
            <a:r>
              <a:rPr lang="en-US" sz="3600" u="sng" dirty="0">
                <a:effectLst>
                  <a:outerShdw blurRad="38100" dist="38100" dir="2700000" algn="tl">
                    <a:srgbClr val="212121"/>
                  </a:outerShdw>
                </a:effectLst>
                <a:latin typeface="Arial" charset="0"/>
              </a:rPr>
              <a:t>(NLT)</a:t>
            </a:r>
            <a:endParaRPr lang="en-US" dirty="0">
              <a:effectLst>
                <a:outerShdw blurRad="38100" dist="38100" dir="2700000" algn="tl">
                  <a:srgbClr val="212121"/>
                </a:outerShdw>
              </a:effectLst>
              <a:latin typeface="Arial" charset="0"/>
            </a:endParaRPr>
          </a:p>
        </p:txBody>
      </p:sp>
      <p:sp>
        <p:nvSpPr>
          <p:cNvPr id="1364996" name="Text Box 4"/>
          <p:cNvSpPr txBox="1">
            <a:spLocks noChangeArrowheads="1"/>
          </p:cNvSpPr>
          <p:nvPr/>
        </p:nvSpPr>
        <p:spPr bwMode="auto">
          <a:xfrm>
            <a:off x="228600" y="1295400"/>
            <a:ext cx="8763000" cy="452431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l">
              <a:defRPr/>
            </a:pPr>
            <a:r>
              <a:rPr lang="en-US" sz="3200" dirty="0">
                <a:solidFill>
                  <a:srgbClr val="FFFFFF"/>
                </a:solidFill>
                <a:effectLst>
                  <a:glow rad="190500">
                    <a:srgbClr val="212121"/>
                  </a:glow>
                </a:effectLst>
              </a:rPr>
              <a:t>These things happened as a warning to us, so that we would not crave evil things as they did, </a:t>
            </a:r>
            <a:r>
              <a:rPr lang="en-US" sz="3200" baseline="30000" dirty="0">
                <a:solidFill>
                  <a:srgbClr val="FFFFFF"/>
                </a:solidFill>
                <a:effectLst>
                  <a:glow rad="190500">
                    <a:srgbClr val="212121"/>
                  </a:glow>
                </a:effectLst>
              </a:rPr>
              <a:t>7</a:t>
            </a:r>
            <a:r>
              <a:rPr lang="en-US" sz="3200" dirty="0">
                <a:solidFill>
                  <a:srgbClr val="FFFFFF"/>
                </a:solidFill>
                <a:effectLst>
                  <a:glow rad="190500">
                    <a:srgbClr val="212121"/>
                  </a:glow>
                </a:effectLst>
              </a:rPr>
              <a:t>or worship idols as </a:t>
            </a:r>
            <a:r>
              <a:rPr lang="en-US" sz="3200" dirty="0">
                <a:solidFill>
                  <a:srgbClr val="FFF913"/>
                </a:solidFill>
                <a:effectLst>
                  <a:glow rad="190500">
                    <a:srgbClr val="212121"/>
                  </a:glow>
                </a:effectLst>
              </a:rPr>
              <a:t>some</a:t>
            </a:r>
            <a:r>
              <a:rPr lang="en-US" sz="3200" dirty="0">
                <a:solidFill>
                  <a:srgbClr val="FFFFFF"/>
                </a:solidFill>
                <a:effectLst>
                  <a:glow rad="190500">
                    <a:srgbClr val="212121"/>
                  </a:glow>
                </a:effectLst>
              </a:rPr>
              <a:t> of them did. As the Scriptures say, </a:t>
            </a:r>
            <a:r>
              <a:rPr lang="ru-RU" altLang="ja-JP" sz="3200" dirty="0">
                <a:solidFill>
                  <a:srgbClr val="FFFFFF"/>
                </a:solidFill>
                <a:effectLst>
                  <a:glow rad="190500">
                    <a:srgbClr val="212121"/>
                  </a:glow>
                </a:effectLst>
              </a:rPr>
              <a:t>"</a:t>
            </a:r>
            <a:r>
              <a:rPr lang="en-US" sz="3200" dirty="0">
                <a:solidFill>
                  <a:srgbClr val="FFFFFF"/>
                </a:solidFill>
                <a:effectLst>
                  <a:glow rad="190500">
                    <a:srgbClr val="212121"/>
                  </a:glow>
                </a:effectLst>
              </a:rPr>
              <a:t>The people celebrated with feasting and drinking, and they indulged in pagan revelry.</a:t>
            </a:r>
            <a:r>
              <a:rPr lang="ru-RU" altLang="ja-JP" sz="3200" dirty="0">
                <a:solidFill>
                  <a:srgbClr val="FFFFFF"/>
                </a:solidFill>
                <a:effectLst>
                  <a:glow rad="190500">
                    <a:srgbClr val="212121"/>
                  </a:glow>
                </a:effectLst>
              </a:rPr>
              <a:t>"</a:t>
            </a:r>
            <a:r>
              <a:rPr lang="en-US" sz="3200" dirty="0">
                <a:solidFill>
                  <a:srgbClr val="FFFFFF"/>
                </a:solidFill>
                <a:effectLst>
                  <a:glow rad="190500">
                    <a:srgbClr val="212121"/>
                  </a:glow>
                </a:effectLst>
              </a:rPr>
              <a:t> </a:t>
            </a:r>
            <a:r>
              <a:rPr lang="en-US" sz="3200" baseline="30000" dirty="0">
                <a:solidFill>
                  <a:srgbClr val="FFFFFF"/>
                </a:solidFill>
                <a:effectLst>
                  <a:glow rad="190500">
                    <a:srgbClr val="212121"/>
                  </a:glow>
                </a:effectLst>
              </a:rPr>
              <a:t>8</a:t>
            </a:r>
            <a:r>
              <a:rPr lang="en-US" sz="3200" dirty="0">
                <a:solidFill>
                  <a:srgbClr val="FFFFFF"/>
                </a:solidFill>
                <a:effectLst>
                  <a:glow rad="190500">
                    <a:srgbClr val="212121"/>
                  </a:glow>
                </a:effectLst>
              </a:rPr>
              <a:t>And we must not engage in sexual immorality as </a:t>
            </a:r>
            <a:r>
              <a:rPr lang="en-US" sz="3200" dirty="0">
                <a:solidFill>
                  <a:srgbClr val="FFF913"/>
                </a:solidFill>
                <a:effectLst>
                  <a:glow rad="190500">
                    <a:srgbClr val="212121"/>
                  </a:glow>
                </a:effectLst>
              </a:rPr>
              <a:t>some</a:t>
            </a:r>
            <a:r>
              <a:rPr lang="en-US" sz="3200" dirty="0">
                <a:solidFill>
                  <a:srgbClr val="FFFFFF"/>
                </a:solidFill>
                <a:effectLst>
                  <a:glow rad="190500">
                    <a:srgbClr val="212121"/>
                  </a:glow>
                </a:effectLst>
              </a:rPr>
              <a:t> of them did, causing 23,000 of them to die in one day.</a:t>
            </a:r>
          </a:p>
        </p:txBody>
      </p:sp>
    </p:spTree>
    <p:extLst>
      <p:ext uri="{BB962C8B-B14F-4D97-AF65-F5344CB8AC3E}">
        <p14:creationId xmlns:p14="http://schemas.microsoft.com/office/powerpoint/2010/main" val="3364564155"/>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0308" name="Picture 4" descr="churchwindow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610306" name="Rectangle 2"/>
          <p:cNvSpPr>
            <a:spLocks noGrp="1" noChangeArrowheads="1"/>
          </p:cNvSpPr>
          <p:nvPr>
            <p:ph type="ctrTitle"/>
          </p:nvPr>
        </p:nvSpPr>
        <p:spPr>
          <a:xfrm>
            <a:off x="0" y="609600"/>
            <a:ext cx="9144000" cy="1371600"/>
          </a:xfrm>
          <a:effectLst>
            <a:outerShdw blurRad="63500" dist="35921" dir="2700000" algn="ctr" rotWithShape="0">
              <a:srgbClr val="000000">
                <a:alpha val="74998"/>
              </a:srgbClr>
            </a:outerShdw>
          </a:effectLst>
        </p:spPr>
        <p:txBody>
          <a:bodyPr/>
          <a:lstStyle/>
          <a:p>
            <a:r>
              <a:rPr lang="en-US" b="1" dirty="0">
                <a:solidFill>
                  <a:schemeClr val="bg1"/>
                </a:solidFill>
              </a:rPr>
              <a:t>I.  Love is </a:t>
            </a:r>
            <a:r>
              <a:rPr lang="en-US" sz="6000" b="1" dirty="0">
                <a:solidFill>
                  <a:srgbClr val="FFFF00"/>
                </a:solidFill>
              </a:rPr>
              <a:t>superior</a:t>
            </a:r>
            <a:r>
              <a:rPr lang="en-US" b="1" dirty="0">
                <a:solidFill>
                  <a:schemeClr val="bg1"/>
                </a:solidFill>
              </a:rPr>
              <a:t> to gifts </a:t>
            </a:r>
            <a:br>
              <a:rPr lang="en-US" b="1" dirty="0">
                <a:solidFill>
                  <a:schemeClr val="bg1"/>
                </a:solidFill>
              </a:rPr>
            </a:br>
            <a:r>
              <a:rPr lang="en-US" b="1" dirty="0">
                <a:solidFill>
                  <a:schemeClr val="bg1"/>
                </a:solidFill>
              </a:rPr>
              <a:t>(1 Cor 13:1-3).</a:t>
            </a:r>
            <a:endParaRPr lang="en-US" b="1" dirty="0"/>
          </a:p>
        </p:txBody>
      </p:sp>
    </p:spTree>
    <p:extLst>
      <p:ext uri="{BB962C8B-B14F-4D97-AF65-F5344CB8AC3E}">
        <p14:creationId xmlns:p14="http://schemas.microsoft.com/office/powerpoint/2010/main" val="744040153"/>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0490" name="Picture 10" descr="babel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660482" name="Rectangle 2"/>
          <p:cNvSpPr>
            <a:spLocks noGrp="1" noChangeArrowheads="1"/>
          </p:cNvSpPr>
          <p:nvPr>
            <p:ph type="ctrTitle"/>
          </p:nvPr>
        </p:nvSpPr>
        <p:spPr>
          <a:xfrm>
            <a:off x="2133600" y="533400"/>
            <a:ext cx="4572000" cy="3200400"/>
          </a:xfrm>
          <a:effectLst>
            <a:outerShdw blurRad="63500" dist="35921" dir="2700000" algn="ctr" rotWithShape="0">
              <a:srgbClr val="000000">
                <a:alpha val="74998"/>
              </a:srgbClr>
            </a:outerShdw>
          </a:effectLst>
        </p:spPr>
        <p:txBody>
          <a:bodyPr/>
          <a:lstStyle/>
          <a:p>
            <a:r>
              <a:rPr lang="en-US" sz="4000" b="1" dirty="0">
                <a:solidFill>
                  <a:srgbClr val="FFFF00"/>
                </a:solidFill>
              </a:rPr>
              <a:t>Tongues</a:t>
            </a:r>
            <a:r>
              <a:rPr lang="en-US" sz="4000" b="1" dirty="0">
                <a:solidFill>
                  <a:schemeClr val="bg1"/>
                </a:solidFill>
              </a:rPr>
              <a:t> used to the max without love produces nothing </a:t>
            </a:r>
            <a:br>
              <a:rPr lang="en-US" sz="4000" b="1" dirty="0">
                <a:solidFill>
                  <a:schemeClr val="bg1"/>
                </a:solidFill>
              </a:rPr>
            </a:br>
            <a:r>
              <a:rPr lang="en-US" sz="4000" b="1" dirty="0">
                <a:solidFill>
                  <a:schemeClr val="bg1"/>
                </a:solidFill>
              </a:rPr>
              <a:t>(1 Cor 13:1).</a:t>
            </a:r>
          </a:p>
        </p:txBody>
      </p:sp>
      <p:sp>
        <p:nvSpPr>
          <p:cNvPr id="660491" name="Rectangle 11"/>
          <p:cNvSpPr>
            <a:spLocks noChangeArrowheads="1"/>
          </p:cNvSpPr>
          <p:nvPr/>
        </p:nvSpPr>
        <p:spPr bwMode="auto">
          <a:xfrm>
            <a:off x="1905001" y="3886200"/>
            <a:ext cx="5105400" cy="29718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lstStyle/>
          <a:p>
            <a:pPr>
              <a:spcBef>
                <a:spcPct val="20000"/>
              </a:spcBef>
            </a:pPr>
            <a:r>
              <a:rPr lang="ru-RU" altLang="ja-JP" sz="3200" dirty="0">
                <a:solidFill>
                  <a:srgbClr val="FFFFFF"/>
                </a:solidFill>
              </a:rPr>
              <a:t>"</a:t>
            </a:r>
            <a:r>
              <a:rPr lang="en-US" sz="3200" dirty="0">
                <a:solidFill>
                  <a:srgbClr val="FFFFFF"/>
                </a:solidFill>
              </a:rPr>
              <a:t>If I speak with the tongues of men and of angels, but have not love, I am a noisy gong and a clanging cymbal</a:t>
            </a:r>
            <a:r>
              <a:rPr lang="ru-RU" altLang="ja-JP" sz="3200" dirty="0">
                <a:solidFill>
                  <a:srgbClr val="FFFFFF"/>
                </a:solidFill>
              </a:rPr>
              <a:t>"</a:t>
            </a:r>
            <a:r>
              <a:rPr lang="en-US" sz="3200" dirty="0">
                <a:solidFill>
                  <a:srgbClr val="FFFFFF"/>
                </a:solidFill>
              </a:rPr>
              <a:t> </a:t>
            </a:r>
          </a:p>
        </p:txBody>
      </p:sp>
    </p:spTree>
    <p:extLst>
      <p:ext uri="{BB962C8B-B14F-4D97-AF65-F5344CB8AC3E}">
        <p14:creationId xmlns:p14="http://schemas.microsoft.com/office/powerpoint/2010/main" val="4273379675"/>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0722" name="Rectangle 2"/>
          <p:cNvSpPr>
            <a:spLocks noGrp="1" noChangeArrowheads="1"/>
          </p:cNvSpPr>
          <p:nvPr>
            <p:ph type="ctrTitle"/>
          </p:nvPr>
        </p:nvSpPr>
        <p:spPr>
          <a:xfrm>
            <a:off x="685800" y="533400"/>
            <a:ext cx="7772400" cy="1143000"/>
          </a:xfrm>
        </p:spPr>
        <p:txBody>
          <a:bodyPr/>
          <a:lstStyle/>
          <a:p>
            <a:r>
              <a:rPr lang="en-US"/>
              <a:t>Reversing Babel</a:t>
            </a:r>
          </a:p>
        </p:txBody>
      </p:sp>
      <p:sp>
        <p:nvSpPr>
          <p:cNvPr id="670723" name="Rectangle 3"/>
          <p:cNvSpPr>
            <a:spLocks noGrp="1" noChangeArrowheads="1"/>
          </p:cNvSpPr>
          <p:nvPr>
            <p:ph type="subTitle" idx="1"/>
          </p:nvPr>
        </p:nvSpPr>
        <p:spPr/>
        <p:txBody>
          <a:bodyPr/>
          <a:lstStyle/>
          <a:p>
            <a:endParaRPr lang="en-US"/>
          </a:p>
        </p:txBody>
      </p:sp>
      <p:pic>
        <p:nvPicPr>
          <p:cNvPr id="670724" name="Picture 4" descr="newslette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904038"/>
          </a:xfrm>
          <a:prstGeom prst="rect">
            <a:avLst/>
          </a:prstGeom>
          <a:noFill/>
          <a:extLst>
            <a:ext uri="{909E8E84-426E-40dd-AFC4-6F175D3DCCD1}">
              <a14:hiddenFill xmlns:a14="http://schemas.microsoft.com/office/drawing/2010/main" xmlns="">
                <a:solidFill>
                  <a:srgbClr val="FFFFFF"/>
                </a:solidFill>
              </a14:hiddenFill>
            </a:ext>
          </a:extLst>
        </p:spPr>
      </p:pic>
      <p:sp>
        <p:nvSpPr>
          <p:cNvPr id="5" name="TextBox 4"/>
          <p:cNvSpPr txBox="1">
            <a:spLocks noChangeArrowheads="1"/>
          </p:cNvSpPr>
          <p:nvPr/>
        </p:nvSpPr>
        <p:spPr bwMode="auto">
          <a:xfrm>
            <a:off x="35499" y="-1539550"/>
            <a:ext cx="9108503" cy="1238579"/>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lIns="129304" tIns="64653" rIns="129304" bIns="64653">
            <a:spAutoFit/>
          </a:bodyPr>
          <a:lstStyle>
            <a:lvl1pPr defTabSz="1300163"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defTabSz="1300163" eaLnBrk="0" hangingPunct="0">
              <a:defRPr sz="3400">
                <a:solidFill>
                  <a:srgbClr val="000000"/>
                </a:solidFill>
                <a:latin typeface="Times New Roman" charset="0"/>
                <a:ea typeface="ＭＳ Ｐゴシック" charset="0"/>
                <a:sym typeface="Times New Roman" charset="0"/>
              </a:defRPr>
            </a:lvl2pPr>
            <a:lvl3pPr marL="1143000" indent="-228600" defTabSz="1300163" eaLnBrk="0" hangingPunct="0">
              <a:defRPr sz="3400">
                <a:solidFill>
                  <a:srgbClr val="000000"/>
                </a:solidFill>
                <a:latin typeface="Times New Roman" charset="0"/>
                <a:ea typeface="ＭＳ Ｐゴシック" charset="0"/>
                <a:sym typeface="Times New Roman" charset="0"/>
              </a:defRPr>
            </a:lvl3pPr>
            <a:lvl4pPr marL="1600200" indent="-228600" defTabSz="1300163" eaLnBrk="0" hangingPunct="0">
              <a:defRPr sz="3400">
                <a:solidFill>
                  <a:srgbClr val="000000"/>
                </a:solidFill>
                <a:latin typeface="Times New Roman" charset="0"/>
                <a:ea typeface="ＭＳ Ｐゴシック" charset="0"/>
                <a:sym typeface="Times New Roman" charset="0"/>
              </a:defRPr>
            </a:lvl4pPr>
            <a:lvl5pPr marL="2057400" indent="-228600" defTabSz="1300163" eaLnBrk="0" hangingPunct="0">
              <a:defRPr sz="3400">
                <a:solidFill>
                  <a:srgbClr val="000000"/>
                </a:solidFill>
                <a:latin typeface="Times New Roman" charset="0"/>
                <a:ea typeface="ＭＳ Ｐゴシック" charset="0"/>
                <a:sym typeface="Times New Roman" charset="0"/>
              </a:defRPr>
            </a:lvl5pPr>
            <a:lvl6pPr marL="25146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ctr" eaLnBrk="1" hangingPunct="1"/>
            <a:r>
              <a:rPr lang="en-US" altLang="zh-CN" sz="7200" i="1" dirty="0">
                <a:solidFill>
                  <a:schemeClr val="bg1"/>
                </a:solidFill>
                <a:latin typeface="Times"/>
                <a:cs typeface="Times"/>
              </a:rPr>
              <a:t>Reversing Babel</a:t>
            </a:r>
            <a:endParaRPr lang="en-US" sz="7200" i="1" dirty="0">
              <a:solidFill>
                <a:schemeClr val="bg1"/>
              </a:solidFill>
              <a:latin typeface="Times"/>
              <a:cs typeface="Times"/>
            </a:endParaRPr>
          </a:p>
        </p:txBody>
      </p:sp>
    </p:spTree>
    <p:extLst>
      <p:ext uri="{BB962C8B-B14F-4D97-AF65-F5344CB8AC3E}">
        <p14:creationId xmlns:p14="http://schemas.microsoft.com/office/powerpoint/2010/main" val="1273771645"/>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1748" name="Picture 4" descr="ProphecyFlierSmal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152" y="-54945"/>
            <a:ext cx="9709720" cy="6940331"/>
          </a:xfrm>
          <a:prstGeom prst="rect">
            <a:avLst/>
          </a:prstGeom>
          <a:noFill/>
          <a:extLst>
            <a:ext uri="{909E8E84-426E-40dd-AFC4-6F175D3DCCD1}">
              <a14:hiddenFill xmlns:a14="http://schemas.microsoft.com/office/drawing/2010/main" xmlns="">
                <a:solidFill>
                  <a:srgbClr val="FFFFFF"/>
                </a:solidFill>
              </a14:hiddenFill>
            </a:ext>
          </a:extLst>
        </p:spPr>
      </p:pic>
      <p:sp>
        <p:nvSpPr>
          <p:cNvPr id="671746" name="Rectangle 2"/>
          <p:cNvSpPr>
            <a:spLocks noGrp="1" noChangeArrowheads="1"/>
          </p:cNvSpPr>
          <p:nvPr>
            <p:ph type="title"/>
          </p:nvPr>
        </p:nvSpPr>
        <p:spPr>
          <a:xfrm>
            <a:off x="0" y="1844824"/>
            <a:ext cx="9079160" cy="1371600"/>
          </a:xfrm>
          <a:effectLst/>
        </p:spPr>
        <p:txBody>
          <a:bodyPr/>
          <a:lstStyle/>
          <a:p>
            <a:r>
              <a:rPr lang="en-US" b="1" dirty="0">
                <a:solidFill>
                  <a:schemeClr val="bg1"/>
                </a:solidFill>
                <a:effectLst>
                  <a:glow rad="241300">
                    <a:schemeClr val="tx1">
                      <a:alpha val="85000"/>
                    </a:schemeClr>
                  </a:glow>
                </a:effectLst>
              </a:rPr>
              <a:t>Prophecy without love is worthless to edify others (13:2a)</a:t>
            </a:r>
            <a:endParaRPr lang="en-US" b="1" dirty="0">
              <a:effectLst>
                <a:glow rad="241300">
                  <a:schemeClr val="tx1">
                    <a:alpha val="85000"/>
                  </a:schemeClr>
                </a:glow>
              </a:effectLst>
            </a:endParaRPr>
          </a:p>
        </p:txBody>
      </p:sp>
      <p:sp>
        <p:nvSpPr>
          <p:cNvPr id="671749" name="Rectangle 5"/>
          <p:cNvSpPr>
            <a:spLocks noChangeArrowheads="1"/>
          </p:cNvSpPr>
          <p:nvPr/>
        </p:nvSpPr>
        <p:spPr bwMode="auto">
          <a:xfrm>
            <a:off x="1835697" y="4653136"/>
            <a:ext cx="6699186" cy="1371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nchor="ctr"/>
          <a:lstStyle/>
          <a:p>
            <a:r>
              <a:rPr lang="ru-RU" altLang="ja-JP" sz="4000" i="1" dirty="0">
                <a:solidFill>
                  <a:srgbClr val="FFFFFF"/>
                </a:solidFill>
                <a:effectLst>
                  <a:glow rad="241300">
                    <a:schemeClr val="tx1">
                      <a:alpha val="85000"/>
                    </a:schemeClr>
                  </a:glow>
                </a:effectLst>
              </a:rPr>
              <a:t>"</a:t>
            </a:r>
            <a:r>
              <a:rPr lang="en-US" sz="4000" i="1" dirty="0">
                <a:solidFill>
                  <a:srgbClr val="FFFFFF"/>
                </a:solidFill>
                <a:effectLst>
                  <a:glow rad="241300">
                    <a:schemeClr val="tx1">
                      <a:alpha val="85000"/>
                    </a:schemeClr>
                  </a:glow>
                </a:effectLst>
              </a:rPr>
              <a:t>If I have the gift of prophecy…</a:t>
            </a:r>
            <a:r>
              <a:rPr lang="ru-RU" altLang="ja-JP" sz="4000" i="1" dirty="0">
                <a:solidFill>
                  <a:srgbClr val="FFFFFF"/>
                </a:solidFill>
                <a:effectLst>
                  <a:glow rad="241300">
                    <a:schemeClr val="tx1">
                      <a:alpha val="85000"/>
                    </a:schemeClr>
                  </a:glow>
                </a:effectLst>
              </a:rPr>
              <a:t>"</a:t>
            </a:r>
            <a:endParaRPr lang="en-US" sz="4000" i="1" dirty="0">
              <a:solidFill>
                <a:srgbClr val="FFFFFF"/>
              </a:solidFill>
              <a:effectLst>
                <a:glow rad="241300">
                  <a:schemeClr val="tx1">
                    <a:alpha val="85000"/>
                  </a:schemeClr>
                </a:glow>
              </a:effectLst>
            </a:endParaRPr>
          </a:p>
        </p:txBody>
      </p:sp>
      <p:sp>
        <p:nvSpPr>
          <p:cNvPr id="8" name="TextBox 4"/>
          <p:cNvSpPr txBox="1">
            <a:spLocks noChangeArrowheads="1"/>
          </p:cNvSpPr>
          <p:nvPr/>
        </p:nvSpPr>
        <p:spPr bwMode="auto">
          <a:xfrm>
            <a:off x="0" y="-2763688"/>
            <a:ext cx="9612560" cy="2654629"/>
          </a:xfrm>
          <a:prstGeom prst="rect">
            <a:avLst/>
          </a:prstGeom>
          <a:gradFill flip="none" rotWithShape="1">
            <a:gsLst>
              <a:gs pos="0">
                <a:srgbClr val="000000"/>
              </a:gs>
              <a:gs pos="100000">
                <a:schemeClr val="tx1"/>
              </a:gs>
              <a:gs pos="52000">
                <a:srgbClr val="800000"/>
              </a:gs>
            </a:gsLst>
            <a:path path="rect">
              <a:fillToRect l="50000" t="50000" r="50000" b="50000"/>
            </a:path>
            <a:tileRect/>
          </a:gradFill>
          <a:ln>
            <a:noFill/>
          </a:ln>
        </p:spPr>
        <p:txBody>
          <a:bodyPr wrap="square" lIns="129581" tIns="64791" rIns="129581" bIns="64791">
            <a:spAutoFit/>
          </a:bodyPr>
          <a:lstStyle>
            <a:lvl1pPr defTabSz="1300163"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defTabSz="1300163" eaLnBrk="0" hangingPunct="0">
              <a:defRPr sz="3400">
                <a:solidFill>
                  <a:srgbClr val="000000"/>
                </a:solidFill>
                <a:latin typeface="Times New Roman" charset="0"/>
                <a:ea typeface="ＭＳ Ｐゴシック" charset="0"/>
                <a:sym typeface="Times New Roman" charset="0"/>
              </a:defRPr>
            </a:lvl2pPr>
            <a:lvl3pPr marL="1143000" indent="-228600" defTabSz="1300163" eaLnBrk="0" hangingPunct="0">
              <a:defRPr sz="3400">
                <a:solidFill>
                  <a:srgbClr val="000000"/>
                </a:solidFill>
                <a:latin typeface="Times New Roman" charset="0"/>
                <a:ea typeface="ＭＳ Ｐゴシック" charset="0"/>
                <a:sym typeface="Times New Roman" charset="0"/>
              </a:defRPr>
            </a:lvl3pPr>
            <a:lvl4pPr marL="1600200" indent="-228600" defTabSz="1300163" eaLnBrk="0" hangingPunct="0">
              <a:defRPr sz="3400">
                <a:solidFill>
                  <a:srgbClr val="000000"/>
                </a:solidFill>
                <a:latin typeface="Times New Roman" charset="0"/>
                <a:ea typeface="ＭＳ Ｐゴシック" charset="0"/>
                <a:sym typeface="Times New Roman" charset="0"/>
              </a:defRPr>
            </a:lvl4pPr>
            <a:lvl5pPr marL="2057400" indent="-228600" defTabSz="1300163" eaLnBrk="0" hangingPunct="0">
              <a:defRPr sz="3400">
                <a:solidFill>
                  <a:srgbClr val="000000"/>
                </a:solidFill>
                <a:latin typeface="Times New Roman" charset="0"/>
                <a:ea typeface="ＭＳ Ｐゴシック" charset="0"/>
                <a:sym typeface="Times New Roman" charset="0"/>
              </a:defRPr>
            </a:lvl5pPr>
            <a:lvl6pPr marL="25146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defTabSz="1300030" eaLnBrk="1" fontAlgn="auto" hangingPunct="1">
              <a:spcBef>
                <a:spcPts val="0"/>
              </a:spcBef>
              <a:spcAft>
                <a:spcPts val="0"/>
              </a:spcAft>
            </a:pPr>
            <a:r>
              <a:rPr lang="en-US" altLang="zh-CN" sz="16400" b="0" kern="0" dirty="0">
                <a:effectLst>
                  <a:glow rad="101600">
                    <a:srgbClr val="FFFF00">
                      <a:alpha val="62000"/>
                    </a:srgbClr>
                  </a:glow>
                </a:effectLst>
                <a:latin typeface="Times"/>
                <a:ea typeface="宋体" charset="0"/>
                <a:cs typeface="Times"/>
              </a:rPr>
              <a:t>Prophecy</a:t>
            </a:r>
            <a:endParaRPr lang="en-US" sz="16400" b="0" kern="0" dirty="0">
              <a:effectLst>
                <a:glow rad="101600">
                  <a:srgbClr val="FFFF00">
                    <a:alpha val="62000"/>
                  </a:srgbClr>
                </a:glow>
              </a:effectLst>
              <a:latin typeface="Times"/>
              <a:ea typeface="宋体" charset="0"/>
              <a:cs typeface="Times"/>
            </a:endParaRPr>
          </a:p>
        </p:txBody>
      </p:sp>
    </p:spTree>
    <p:extLst>
      <p:ext uri="{BB962C8B-B14F-4D97-AF65-F5344CB8AC3E}">
        <p14:creationId xmlns:p14="http://schemas.microsoft.com/office/powerpoint/2010/main" val="3136475120"/>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2772" name="Picture 4" descr="wisdomroad"/>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27384"/>
            <a:ext cx="9144000" cy="6904038"/>
          </a:xfrm>
          <a:prstGeom prst="rect">
            <a:avLst/>
          </a:prstGeom>
          <a:noFill/>
          <a:extLst>
            <a:ext uri="{909E8E84-426E-40dd-AFC4-6F175D3DCCD1}">
              <a14:hiddenFill xmlns:a14="http://schemas.microsoft.com/office/drawing/2010/main" xmlns="">
                <a:solidFill>
                  <a:srgbClr val="FFFFFF"/>
                </a:solidFill>
              </a14:hiddenFill>
            </a:ext>
          </a:extLst>
        </p:spPr>
      </p:pic>
      <p:sp>
        <p:nvSpPr>
          <p:cNvPr id="672770" name="Rectangle 2"/>
          <p:cNvSpPr>
            <a:spLocks noGrp="1" noChangeArrowheads="1"/>
          </p:cNvSpPr>
          <p:nvPr>
            <p:ph type="title"/>
          </p:nvPr>
        </p:nvSpPr>
        <p:spPr>
          <a:xfrm>
            <a:off x="0" y="304801"/>
            <a:ext cx="8839200" cy="3276600"/>
          </a:xfrm>
          <a:effectLst>
            <a:outerShdw blurRad="63500" dist="35921" dir="2700000" algn="ctr" rotWithShape="0">
              <a:schemeClr val="tx1">
                <a:alpha val="74998"/>
              </a:schemeClr>
            </a:outerShdw>
          </a:effectLst>
        </p:spPr>
        <p:txBody>
          <a:bodyPr/>
          <a:lstStyle/>
          <a:p>
            <a:r>
              <a:rPr lang="en-US" sz="4000" b="1" dirty="0">
                <a:solidFill>
                  <a:srgbClr val="FFFF00"/>
                </a:solidFill>
              </a:rPr>
              <a:t>Wisdom</a:t>
            </a:r>
            <a:r>
              <a:rPr lang="en-US" sz="4000" b="1" dirty="0">
                <a:solidFill>
                  <a:schemeClr val="bg1"/>
                </a:solidFill>
              </a:rPr>
              <a:t> that knows all previously hidden doctrines but without love is worthless to edify others (13:2b)</a:t>
            </a:r>
          </a:p>
        </p:txBody>
      </p:sp>
      <p:sp>
        <p:nvSpPr>
          <p:cNvPr id="672773" name="Rectangle 5"/>
          <p:cNvSpPr>
            <a:spLocks noChangeArrowheads="1"/>
          </p:cNvSpPr>
          <p:nvPr/>
        </p:nvSpPr>
        <p:spPr bwMode="auto">
          <a:xfrm>
            <a:off x="3352800" y="4267200"/>
            <a:ext cx="5791200" cy="13716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nchor="ctr"/>
          <a:lstStyle/>
          <a:p>
            <a:pPr algn="r"/>
            <a:r>
              <a:rPr lang="ru-RU" altLang="ja-JP" sz="4000" b="0" i="1" dirty="0">
                <a:solidFill>
                  <a:srgbClr val="FFFFFF"/>
                </a:solidFill>
              </a:rPr>
              <a:t>"</a:t>
            </a:r>
            <a:r>
              <a:rPr lang="en-US" sz="4000" b="0" i="1" dirty="0">
                <a:solidFill>
                  <a:srgbClr val="FFFFFF"/>
                </a:solidFill>
              </a:rPr>
              <a:t>…and can fathom all mysteries…</a:t>
            </a:r>
            <a:r>
              <a:rPr lang="ru-RU" altLang="ja-JP" sz="4000" b="0" i="1" dirty="0">
                <a:solidFill>
                  <a:srgbClr val="FFFFFF"/>
                </a:solidFill>
              </a:rPr>
              <a:t>"</a:t>
            </a:r>
            <a:endParaRPr lang="en-US" sz="4000" b="0" i="1" dirty="0">
              <a:solidFill>
                <a:srgbClr val="FFFFFF"/>
              </a:solidFill>
            </a:endParaRPr>
          </a:p>
        </p:txBody>
      </p:sp>
    </p:spTree>
    <p:extLst>
      <p:ext uri="{BB962C8B-B14F-4D97-AF65-F5344CB8AC3E}">
        <p14:creationId xmlns:p14="http://schemas.microsoft.com/office/powerpoint/2010/main" val="2504067452"/>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3796" name="Picture 4" descr="wisdomthinke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673795" name="Rectangle 3"/>
          <p:cNvSpPr>
            <a:spLocks noGrp="1" noChangeArrowheads="1"/>
          </p:cNvSpPr>
          <p:nvPr>
            <p:ph type="title"/>
          </p:nvPr>
        </p:nvSpPr>
        <p:spPr>
          <a:xfrm>
            <a:off x="228600" y="152400"/>
            <a:ext cx="8305800" cy="2133600"/>
          </a:xfrm>
          <a:effectLst>
            <a:outerShdw blurRad="63500" dist="35921" dir="2700000" algn="ctr" rotWithShape="0">
              <a:schemeClr val="bg1">
                <a:alpha val="74998"/>
              </a:schemeClr>
            </a:outerShdw>
          </a:effectLst>
        </p:spPr>
        <p:txBody>
          <a:bodyPr/>
          <a:lstStyle/>
          <a:p>
            <a:r>
              <a:rPr lang="en-US" sz="4000" b="1" dirty="0">
                <a:solidFill>
                  <a:srgbClr val="000080"/>
                </a:solidFill>
              </a:rPr>
              <a:t>Knowledge</a:t>
            </a:r>
            <a:r>
              <a:rPr lang="en-US" sz="4000" b="1" dirty="0">
                <a:solidFill>
                  <a:srgbClr val="000000"/>
                </a:solidFill>
                <a:latin typeface="Times" charset="0"/>
              </a:rPr>
              <a:t> </a:t>
            </a:r>
            <a:r>
              <a:rPr lang="en-US" sz="4000" b="1" dirty="0">
                <a:solidFill>
                  <a:srgbClr val="000000"/>
                </a:solidFill>
              </a:rPr>
              <a:t>that knows all facts but without love is worthless to edify others (13:2c)</a:t>
            </a:r>
            <a:endParaRPr lang="en-US" sz="4000" b="1" dirty="0">
              <a:solidFill>
                <a:schemeClr val="tx1"/>
              </a:solidFill>
              <a:latin typeface="Times" charset="0"/>
            </a:endParaRPr>
          </a:p>
        </p:txBody>
      </p:sp>
      <p:sp>
        <p:nvSpPr>
          <p:cNvPr id="673797" name="Rectangle 5"/>
          <p:cNvSpPr>
            <a:spLocks noChangeArrowheads="1"/>
          </p:cNvSpPr>
          <p:nvPr/>
        </p:nvSpPr>
        <p:spPr bwMode="auto">
          <a:xfrm>
            <a:off x="899593" y="4941168"/>
            <a:ext cx="4752528" cy="13716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nchor="ctr"/>
          <a:lstStyle/>
          <a:p>
            <a:pPr algn="l"/>
            <a:r>
              <a:rPr lang="ru-RU" altLang="ja-JP" sz="4000" b="0" i="1" dirty="0">
                <a:solidFill>
                  <a:srgbClr val="000000"/>
                </a:solidFill>
              </a:rPr>
              <a:t>"</a:t>
            </a:r>
            <a:r>
              <a:rPr lang="en-US" sz="4000" b="0" i="1" dirty="0">
                <a:solidFill>
                  <a:srgbClr val="000000"/>
                </a:solidFill>
              </a:rPr>
              <a:t>…and all knowledge…</a:t>
            </a:r>
            <a:r>
              <a:rPr lang="ru-RU" altLang="ja-JP" sz="4000" b="0" i="1" dirty="0">
                <a:solidFill>
                  <a:srgbClr val="000000"/>
                </a:solidFill>
              </a:rPr>
              <a:t>"</a:t>
            </a:r>
            <a:endParaRPr lang="en-US" sz="4000" b="0" i="1" dirty="0">
              <a:solidFill>
                <a:srgbClr val="000000"/>
              </a:solidFill>
            </a:endParaRPr>
          </a:p>
        </p:txBody>
      </p:sp>
    </p:spTree>
    <p:extLst>
      <p:ext uri="{BB962C8B-B14F-4D97-AF65-F5344CB8AC3E}">
        <p14:creationId xmlns:p14="http://schemas.microsoft.com/office/powerpoint/2010/main" val="2863275736"/>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4821" name="Picture 5" descr="faithtomoveCheyenneMountai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674818" name="Rectangle 2"/>
          <p:cNvSpPr>
            <a:spLocks noGrp="1" noChangeArrowheads="1"/>
          </p:cNvSpPr>
          <p:nvPr>
            <p:ph type="title"/>
          </p:nvPr>
        </p:nvSpPr>
        <p:spPr>
          <a:xfrm>
            <a:off x="2" y="762000"/>
            <a:ext cx="9143999" cy="2057400"/>
          </a:xfrm>
          <a:noFill/>
          <a:ln>
            <a:noFill/>
          </a:ln>
          <a:effectLst/>
          <a:extLst>
            <a:ext uri="{91240B29-F687-4f45-9708-019B960494DF}">
              <a14:hiddenLine xmlns:a14="http://schemas.microsoft.com/office/drawing/2010/main" xmlns="" w="9525" cap="flat" cmpd="sng">
                <a:solidFill>
                  <a:schemeClr val="tx1"/>
                </a:solidFill>
                <a:prstDash val="solid"/>
                <a:miter lim="800000"/>
                <a:headEnd/>
                <a:tailEnd/>
              </a14:hiddenLine>
            </a:ext>
          </a:extLst>
        </p:spPr>
        <p:txBody>
          <a:bodyPr vert="horz" wrap="square" lIns="91416" tIns="45709" rIns="91416" bIns="45709" numCol="1" anchor="ctr" anchorCtr="0" compatLnSpc="1">
            <a:prstTxWarp prst="textNoShape">
              <a:avLst/>
            </a:prstTxWarp>
          </a:bodyPr>
          <a:lstStyle/>
          <a:p>
            <a:r>
              <a:rPr lang="en-US" b="1" dirty="0">
                <a:solidFill>
                  <a:schemeClr val="bg1"/>
                </a:solidFill>
                <a:effectLst>
                  <a:glow rad="241300">
                    <a:schemeClr val="tx1">
                      <a:alpha val="85000"/>
                    </a:schemeClr>
                  </a:glow>
                </a:effectLst>
              </a:rPr>
              <a:t>Faith that can move mountains but without love is worthless to edify others (13:2d).</a:t>
            </a:r>
          </a:p>
        </p:txBody>
      </p:sp>
      <p:sp>
        <p:nvSpPr>
          <p:cNvPr id="674820" name="Rectangle 4"/>
          <p:cNvSpPr>
            <a:spLocks noChangeArrowheads="1"/>
          </p:cNvSpPr>
          <p:nvPr/>
        </p:nvSpPr>
        <p:spPr bwMode="auto">
          <a:xfrm>
            <a:off x="467545" y="2852936"/>
            <a:ext cx="8424936" cy="3581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vert="horz" wrap="square" lIns="91416" tIns="45709" rIns="91416" bIns="45709" numCol="1" anchor="ctr" anchorCtr="0" compatLnSpc="1">
            <a:prstTxWarp prst="textNoShape">
              <a:avLst/>
            </a:prstTxWarp>
          </a:bodyPr>
          <a:lstStyle/>
          <a:p>
            <a:pPr algn="r"/>
            <a:r>
              <a:rPr lang="ru-RU" altLang="ja-JP" sz="3600" i="1" dirty="0">
                <a:solidFill>
                  <a:schemeClr val="bg1"/>
                </a:solidFill>
                <a:effectLst>
                  <a:glow rad="241300">
                    <a:schemeClr val="tx1">
                      <a:alpha val="85000"/>
                    </a:schemeClr>
                  </a:glow>
                </a:effectLst>
                <a:latin typeface="+mj-lt"/>
                <a:ea typeface="+mj-ea"/>
                <a:cs typeface="+mj-cs"/>
              </a:rPr>
              <a:t>"</a:t>
            </a:r>
            <a:r>
              <a:rPr lang="en-US" sz="3600" i="1" dirty="0">
                <a:solidFill>
                  <a:schemeClr val="bg1"/>
                </a:solidFill>
                <a:effectLst>
                  <a:glow rad="241300">
                    <a:schemeClr val="tx1">
                      <a:alpha val="85000"/>
                    </a:schemeClr>
                  </a:glow>
                </a:effectLst>
                <a:latin typeface="+mj-lt"/>
                <a:ea typeface="+mj-ea"/>
                <a:cs typeface="+mj-cs"/>
              </a:rPr>
              <a:t>…and if I have a faith that can move mountains but have not love, </a:t>
            </a:r>
            <a:br>
              <a:rPr lang="en-US" sz="3600" i="1" dirty="0">
                <a:solidFill>
                  <a:schemeClr val="bg1"/>
                </a:solidFill>
                <a:effectLst>
                  <a:glow rad="241300">
                    <a:schemeClr val="tx1">
                      <a:alpha val="85000"/>
                    </a:schemeClr>
                  </a:glow>
                </a:effectLst>
                <a:latin typeface="+mj-lt"/>
                <a:ea typeface="+mj-ea"/>
                <a:cs typeface="+mj-cs"/>
              </a:rPr>
            </a:br>
            <a:r>
              <a:rPr lang="en-US" sz="3600" i="1" dirty="0">
                <a:solidFill>
                  <a:schemeClr val="bg1"/>
                </a:solidFill>
                <a:effectLst>
                  <a:glow rad="241300">
                    <a:schemeClr val="tx1">
                      <a:alpha val="85000"/>
                    </a:schemeClr>
                  </a:glow>
                </a:effectLst>
                <a:latin typeface="+mj-lt"/>
                <a:ea typeface="+mj-ea"/>
                <a:cs typeface="+mj-cs"/>
              </a:rPr>
              <a:t>I am nothing…</a:t>
            </a:r>
            <a:r>
              <a:rPr lang="ru-RU" altLang="ja-JP" sz="3600" i="1" dirty="0">
                <a:solidFill>
                  <a:schemeClr val="bg1"/>
                </a:solidFill>
                <a:effectLst>
                  <a:glow rad="241300">
                    <a:schemeClr val="tx1">
                      <a:alpha val="85000"/>
                    </a:schemeClr>
                  </a:glow>
                </a:effectLst>
                <a:latin typeface="+mj-lt"/>
                <a:ea typeface="+mj-ea"/>
                <a:cs typeface="+mj-cs"/>
              </a:rPr>
              <a:t>"</a:t>
            </a:r>
            <a:r>
              <a:rPr lang="en-US" sz="3600" i="1" dirty="0">
                <a:solidFill>
                  <a:schemeClr val="bg1"/>
                </a:solidFill>
                <a:effectLst>
                  <a:glow rad="241300">
                    <a:schemeClr val="tx1">
                      <a:alpha val="85000"/>
                    </a:schemeClr>
                  </a:glow>
                </a:effectLst>
                <a:latin typeface="+mj-lt"/>
                <a:ea typeface="+mj-ea"/>
                <a:cs typeface="+mj-cs"/>
              </a:rPr>
              <a:t> (NIV)</a:t>
            </a:r>
          </a:p>
        </p:txBody>
      </p:sp>
    </p:spTree>
    <p:extLst>
      <p:ext uri="{BB962C8B-B14F-4D97-AF65-F5344CB8AC3E}">
        <p14:creationId xmlns:p14="http://schemas.microsoft.com/office/powerpoint/2010/main" val="3636352354"/>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4644" name="Picture 4" descr="blood_splatte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81200" y="1752601"/>
            <a:ext cx="5257800" cy="4040188"/>
          </a:xfrm>
          <a:prstGeom prst="rect">
            <a:avLst/>
          </a:prstGeom>
          <a:noFill/>
          <a:extLst>
            <a:ext uri="{909E8E84-426E-40dd-AFC4-6F175D3DCCD1}">
              <a14:hiddenFill xmlns:a14="http://schemas.microsoft.com/office/drawing/2010/main" xmlns="">
                <a:solidFill>
                  <a:srgbClr val="FFFFFF"/>
                </a:solidFill>
              </a14:hiddenFill>
            </a:ext>
          </a:extLst>
        </p:spPr>
      </p:pic>
      <p:sp>
        <p:nvSpPr>
          <p:cNvPr id="624646" name="Rectangle 6"/>
          <p:cNvSpPr>
            <a:spLocks noChangeArrowheads="1"/>
          </p:cNvSpPr>
          <p:nvPr/>
        </p:nvSpPr>
        <p:spPr bwMode="auto">
          <a:xfrm>
            <a:off x="-46856" y="5867400"/>
            <a:ext cx="9227368" cy="9906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nchor="ctr"/>
          <a:lstStyle/>
          <a:p>
            <a:r>
              <a:rPr lang="ru-RU" altLang="ja-JP" sz="2800" dirty="0">
                <a:solidFill>
                  <a:srgbClr val="000000"/>
                </a:solidFill>
                <a:latin typeface="Arial"/>
              </a:rPr>
              <a:t>"</a:t>
            </a:r>
            <a:r>
              <a:rPr lang="en-US" sz="2800" dirty="0">
                <a:solidFill>
                  <a:srgbClr val="000000"/>
                </a:solidFill>
                <a:latin typeface="Papyrus" charset="0"/>
              </a:rPr>
              <a:t>The Blood of the Martyrs is the seed of the Church</a:t>
            </a:r>
            <a:r>
              <a:rPr lang="ru-RU" altLang="ja-JP" sz="2800" dirty="0">
                <a:solidFill>
                  <a:srgbClr val="000000"/>
                </a:solidFill>
                <a:latin typeface="Arial"/>
              </a:rPr>
              <a:t>"</a:t>
            </a:r>
            <a:r>
              <a:rPr lang="en-US" sz="2800" b="0" dirty="0">
                <a:solidFill>
                  <a:srgbClr val="000000"/>
                </a:solidFill>
                <a:latin typeface="Papyrus" charset="0"/>
              </a:rPr>
              <a:t> </a:t>
            </a:r>
            <a:br>
              <a:rPr lang="en-US" sz="2800" b="0" dirty="0">
                <a:solidFill>
                  <a:srgbClr val="000000"/>
                </a:solidFill>
                <a:latin typeface="Papyrus" charset="0"/>
              </a:rPr>
            </a:br>
            <a:r>
              <a:rPr lang="en-US" sz="3600" dirty="0">
                <a:solidFill>
                  <a:srgbClr val="000000"/>
                </a:solidFill>
                <a:latin typeface="Papyrus" charset="0"/>
              </a:rPr>
              <a:t>-Tertullian-</a:t>
            </a:r>
            <a:r>
              <a:rPr lang="en-US" sz="3200" dirty="0">
                <a:solidFill>
                  <a:srgbClr val="000000"/>
                </a:solidFill>
              </a:rPr>
              <a:t> </a:t>
            </a:r>
          </a:p>
        </p:txBody>
      </p:sp>
      <p:sp>
        <p:nvSpPr>
          <p:cNvPr id="624648" name="Rectangle 8"/>
          <p:cNvSpPr>
            <a:spLocks noGrp="1" noChangeArrowheads="1"/>
          </p:cNvSpPr>
          <p:nvPr>
            <p:ph type="ctrTitle"/>
          </p:nvPr>
        </p:nvSpPr>
        <p:spPr>
          <a:xfrm>
            <a:off x="609601" y="228600"/>
            <a:ext cx="7924800" cy="2209800"/>
          </a:xfrm>
        </p:spPr>
        <p:txBody>
          <a:bodyPr/>
          <a:lstStyle/>
          <a:p>
            <a:r>
              <a:rPr lang="en-US" sz="17000" b="1" dirty="0">
                <a:latin typeface="Papyrus" charset="0"/>
              </a:rPr>
              <a:t>Giving</a:t>
            </a:r>
            <a:endParaRPr lang="en-US" sz="27500" b="1" dirty="0">
              <a:latin typeface="Papyrus" charset="0"/>
            </a:endParaRPr>
          </a:p>
        </p:txBody>
      </p:sp>
      <p:sp>
        <p:nvSpPr>
          <p:cNvPr id="624651" name="Rectangle 11"/>
          <p:cNvSpPr>
            <a:spLocks noChangeArrowheads="1"/>
          </p:cNvSpPr>
          <p:nvPr/>
        </p:nvSpPr>
        <p:spPr bwMode="auto">
          <a:xfrm>
            <a:off x="2286000" y="3243064"/>
            <a:ext cx="5029200" cy="213015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lstStyle/>
          <a:p>
            <a:pPr algn="l">
              <a:lnSpc>
                <a:spcPct val="90000"/>
              </a:lnSpc>
              <a:spcBef>
                <a:spcPct val="20000"/>
              </a:spcBef>
            </a:pPr>
            <a:r>
              <a:rPr lang="ru-RU" altLang="ja-JP" sz="4000" b="0" i="1" dirty="0">
                <a:solidFill>
                  <a:srgbClr val="000000"/>
                </a:solidFill>
              </a:rPr>
              <a:t>"</a:t>
            </a:r>
            <a:r>
              <a:rPr lang="en-US" sz="4000" b="0" i="1" dirty="0">
                <a:solidFill>
                  <a:srgbClr val="000000"/>
                </a:solidFill>
              </a:rPr>
              <a:t>…and if I give my body to be burned but have not love, </a:t>
            </a:r>
            <a:br>
              <a:rPr lang="en-US" sz="4000" b="0" i="1" dirty="0">
                <a:solidFill>
                  <a:srgbClr val="000000"/>
                </a:solidFill>
              </a:rPr>
            </a:br>
            <a:r>
              <a:rPr lang="en-US" sz="4000" b="0" i="1" dirty="0">
                <a:solidFill>
                  <a:srgbClr val="000000"/>
                </a:solidFill>
              </a:rPr>
              <a:t>I am nothing…</a:t>
            </a:r>
            <a:r>
              <a:rPr lang="ru-RU" altLang="ja-JP" sz="4000" b="0" i="1" dirty="0">
                <a:solidFill>
                  <a:srgbClr val="000000"/>
                </a:solidFill>
              </a:rPr>
              <a:t>"</a:t>
            </a:r>
            <a:r>
              <a:rPr lang="en-US" sz="4000" b="0" i="1" dirty="0">
                <a:solidFill>
                  <a:srgbClr val="000000"/>
                </a:solidFill>
              </a:rPr>
              <a:t> </a:t>
            </a:r>
            <a:r>
              <a:rPr lang="en-US" sz="3200" b="0" i="1" dirty="0">
                <a:solidFill>
                  <a:srgbClr val="000000"/>
                </a:solidFill>
              </a:rPr>
              <a:t>(NIV)</a:t>
            </a:r>
            <a:endParaRPr lang="en-US" sz="4000" b="0" i="1" dirty="0">
              <a:solidFill>
                <a:srgbClr val="000000"/>
              </a:solidFill>
            </a:endParaRPr>
          </a:p>
        </p:txBody>
      </p:sp>
    </p:spTree>
    <p:extLst>
      <p:ext uri="{BB962C8B-B14F-4D97-AF65-F5344CB8AC3E}">
        <p14:creationId xmlns:p14="http://schemas.microsoft.com/office/powerpoint/2010/main" val="547619860"/>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35234" name="Picture 2" descr="blood_splatte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81200" y="1752601"/>
            <a:ext cx="5257800" cy="4040188"/>
          </a:xfrm>
          <a:prstGeom prst="rect">
            <a:avLst/>
          </a:prstGeom>
          <a:noFill/>
          <a:extLst>
            <a:ext uri="{909E8E84-426E-40dd-AFC4-6F175D3DCCD1}">
              <a14:hiddenFill xmlns:a14="http://schemas.microsoft.com/office/drawing/2010/main" xmlns="">
                <a:solidFill>
                  <a:srgbClr val="FFFFFF"/>
                </a:solidFill>
              </a14:hiddenFill>
            </a:ext>
          </a:extLst>
        </p:spPr>
      </p:pic>
      <p:sp>
        <p:nvSpPr>
          <p:cNvPr id="735235" name="Rectangle 3"/>
          <p:cNvSpPr>
            <a:spLocks noChangeArrowheads="1"/>
          </p:cNvSpPr>
          <p:nvPr/>
        </p:nvSpPr>
        <p:spPr bwMode="auto">
          <a:xfrm>
            <a:off x="914400" y="5867400"/>
            <a:ext cx="7772400" cy="9906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nchor="ctr"/>
          <a:lstStyle/>
          <a:p>
            <a:r>
              <a:rPr lang="ru-RU" altLang="ja-JP" sz="2000" dirty="0">
                <a:solidFill>
                  <a:srgbClr val="000000"/>
                </a:solidFill>
                <a:latin typeface="Arial"/>
              </a:rPr>
              <a:t>"</a:t>
            </a:r>
            <a:r>
              <a:rPr lang="en-US" sz="2000" dirty="0">
                <a:solidFill>
                  <a:srgbClr val="000000"/>
                </a:solidFill>
                <a:latin typeface="Papyrus" charset="0"/>
              </a:rPr>
              <a:t>The Blood of the Martyrs is the seed of the Church</a:t>
            </a:r>
            <a:r>
              <a:rPr lang="ru-RU" altLang="ja-JP" sz="2000" dirty="0">
                <a:solidFill>
                  <a:srgbClr val="000000"/>
                </a:solidFill>
                <a:latin typeface="Arial"/>
              </a:rPr>
              <a:t>"</a:t>
            </a:r>
            <a:r>
              <a:rPr lang="en-US" sz="2000" b="0" dirty="0">
                <a:solidFill>
                  <a:srgbClr val="000000"/>
                </a:solidFill>
                <a:latin typeface="Papyrus" charset="0"/>
              </a:rPr>
              <a:t> </a:t>
            </a:r>
            <a:br>
              <a:rPr lang="en-US" sz="2000" b="0" dirty="0">
                <a:solidFill>
                  <a:srgbClr val="000000"/>
                </a:solidFill>
                <a:latin typeface="Papyrus" charset="0"/>
              </a:rPr>
            </a:br>
            <a:br>
              <a:rPr lang="en-US" sz="2000" b="0" dirty="0">
                <a:solidFill>
                  <a:srgbClr val="000000"/>
                </a:solidFill>
                <a:latin typeface="Papyrus" charset="0"/>
              </a:rPr>
            </a:br>
            <a:r>
              <a:rPr lang="en-US" sz="1600" dirty="0">
                <a:solidFill>
                  <a:srgbClr val="000000"/>
                </a:solidFill>
                <a:latin typeface="Papyrus" charset="0"/>
              </a:rPr>
              <a:t>-Tertullian-</a:t>
            </a:r>
            <a:r>
              <a:rPr lang="en-US" sz="1400" dirty="0">
                <a:solidFill>
                  <a:srgbClr val="000000"/>
                </a:solidFill>
              </a:rPr>
              <a:t> </a:t>
            </a:r>
          </a:p>
        </p:txBody>
      </p:sp>
      <p:sp>
        <p:nvSpPr>
          <p:cNvPr id="735236" name="Rectangle 4"/>
          <p:cNvSpPr>
            <a:spLocks noGrp="1" noChangeArrowheads="1"/>
          </p:cNvSpPr>
          <p:nvPr>
            <p:ph type="ctrTitle"/>
          </p:nvPr>
        </p:nvSpPr>
        <p:spPr>
          <a:xfrm>
            <a:off x="609601" y="228600"/>
            <a:ext cx="7924800" cy="2209800"/>
          </a:xfrm>
        </p:spPr>
        <p:txBody>
          <a:bodyPr/>
          <a:lstStyle/>
          <a:p>
            <a:r>
              <a:rPr lang="en-US" sz="17000" b="1" dirty="0">
                <a:latin typeface="Papyrus" charset="0"/>
              </a:rPr>
              <a:t>INDIA</a:t>
            </a:r>
            <a:endParaRPr lang="en-US" sz="27500" b="1" dirty="0">
              <a:latin typeface="Papyrus" charset="0"/>
            </a:endParaRPr>
          </a:p>
        </p:txBody>
      </p:sp>
      <p:sp>
        <p:nvSpPr>
          <p:cNvPr id="735237" name="Rectangle 5"/>
          <p:cNvSpPr>
            <a:spLocks noChangeArrowheads="1"/>
          </p:cNvSpPr>
          <p:nvPr/>
        </p:nvSpPr>
        <p:spPr bwMode="auto">
          <a:xfrm>
            <a:off x="2286000" y="3171056"/>
            <a:ext cx="5029200" cy="2418184"/>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lstStyle/>
          <a:p>
            <a:pPr algn="l">
              <a:lnSpc>
                <a:spcPct val="90000"/>
              </a:lnSpc>
              <a:spcBef>
                <a:spcPct val="20000"/>
              </a:spcBef>
            </a:pPr>
            <a:r>
              <a:rPr lang="ru-RU" altLang="ja-JP" sz="4000" b="0" i="1" dirty="0">
                <a:solidFill>
                  <a:srgbClr val="000000"/>
                </a:solidFill>
              </a:rPr>
              <a:t>"</a:t>
            </a:r>
            <a:r>
              <a:rPr lang="en-US" sz="4000" b="0" i="1" dirty="0">
                <a:solidFill>
                  <a:srgbClr val="000000"/>
                </a:solidFill>
              </a:rPr>
              <a:t>…and if I give my body to be burned but have not love, </a:t>
            </a:r>
            <a:br>
              <a:rPr lang="en-US" sz="4000" b="0" i="1" dirty="0">
                <a:solidFill>
                  <a:srgbClr val="000000"/>
                </a:solidFill>
              </a:rPr>
            </a:br>
            <a:r>
              <a:rPr lang="en-US" sz="4000" b="0" i="1" dirty="0">
                <a:solidFill>
                  <a:srgbClr val="000000"/>
                </a:solidFill>
              </a:rPr>
              <a:t>I am nothing…</a:t>
            </a:r>
            <a:r>
              <a:rPr lang="ru-RU" altLang="ja-JP" sz="4000" b="0" i="1" dirty="0">
                <a:solidFill>
                  <a:srgbClr val="000000"/>
                </a:solidFill>
              </a:rPr>
              <a:t>"</a:t>
            </a:r>
            <a:r>
              <a:rPr lang="en-US" sz="4000" b="0" i="1" dirty="0">
                <a:solidFill>
                  <a:srgbClr val="000000"/>
                </a:solidFill>
              </a:rPr>
              <a:t> </a:t>
            </a:r>
            <a:r>
              <a:rPr lang="en-US" sz="3200" b="0" i="1" dirty="0">
                <a:solidFill>
                  <a:srgbClr val="000000"/>
                </a:solidFill>
              </a:rPr>
              <a:t>(NIV)</a:t>
            </a:r>
            <a:endParaRPr lang="en-US" sz="4000" b="0" i="1" dirty="0">
              <a:solidFill>
                <a:srgbClr val="000000"/>
              </a:solidFill>
            </a:endParaRPr>
          </a:p>
        </p:txBody>
      </p:sp>
    </p:spTree>
    <p:extLst>
      <p:ext uri="{BB962C8B-B14F-4D97-AF65-F5344CB8AC3E}">
        <p14:creationId xmlns:p14="http://schemas.microsoft.com/office/powerpoint/2010/main" val="3884282460"/>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4834" name="Rectangle 2"/>
          <p:cNvSpPr>
            <a:spLocks noGrp="1" noChangeArrowheads="1"/>
          </p:cNvSpPr>
          <p:nvPr>
            <p:ph type="title" idx="4294967295"/>
          </p:nvPr>
        </p:nvSpPr>
        <p:spPr/>
        <p:txBody>
          <a:bodyPr lIns="91113" tIns="45557" rIns="91113" bIns="45557"/>
          <a:lstStyle/>
          <a:p>
            <a:pPr defTabSz="640119" eaLnBrk="1" hangingPunct="1"/>
            <a:r>
              <a:rPr lang="en-US" altLang="zh-CN" dirty="0">
                <a:latin typeface="Calibri" charset="0"/>
                <a:cs typeface="宋体" charset="0"/>
              </a:rPr>
              <a:t>Destroyed</a:t>
            </a:r>
            <a:r>
              <a:rPr lang="en-US" altLang="zh-CN" baseline="0" dirty="0">
                <a:latin typeface="Calibri" charset="0"/>
                <a:cs typeface="宋体" charset="0"/>
              </a:rPr>
              <a:t> Church</a:t>
            </a:r>
            <a:endParaRPr lang="en-US" altLang="zh-CN" dirty="0">
              <a:latin typeface="Calibri" charset="0"/>
              <a:cs typeface="宋体" charset="0"/>
            </a:endParaRPr>
          </a:p>
        </p:txBody>
      </p:sp>
      <p:sp>
        <p:nvSpPr>
          <p:cNvPr id="1784835" name="Rectangle 3"/>
          <p:cNvSpPr>
            <a:spLocks noGrp="1" noChangeArrowheads="1"/>
          </p:cNvSpPr>
          <p:nvPr>
            <p:ph type="body" idx="4294967295"/>
          </p:nvPr>
        </p:nvSpPr>
        <p:spPr/>
        <p:txBody>
          <a:bodyPr lIns="91113" tIns="45557" rIns="91113" bIns="45557"/>
          <a:lstStyle/>
          <a:p>
            <a:pPr marL="239360" indent="-239360" defTabSz="640119" eaLnBrk="1" hangingPunct="1"/>
            <a:endParaRPr lang="en-US" altLang="zh-CN">
              <a:latin typeface="Calibri" charset="0"/>
              <a:cs typeface="宋体" charset="0"/>
            </a:endParaRPr>
          </a:p>
        </p:txBody>
      </p:sp>
      <p:pic>
        <p:nvPicPr>
          <p:cNvPr id="1784836" name="Picture 4" descr="image00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 y="-4353"/>
            <a:ext cx="9179387" cy="69057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940160487"/>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6913"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en-US" u="sng" dirty="0">
                <a:effectLst>
                  <a:outerShdw blurRad="38100" dist="38100" dir="2700000" algn="tl">
                    <a:srgbClr val="212121"/>
                  </a:outerShdw>
                </a:effectLst>
                <a:latin typeface="Arial" charset="0"/>
              </a:rPr>
              <a:t>1 Cor. 10:9-11 </a:t>
            </a:r>
            <a:r>
              <a:rPr lang="en-US" sz="3600" u="sng" dirty="0">
                <a:effectLst>
                  <a:outerShdw blurRad="38100" dist="38100" dir="2700000" algn="tl">
                    <a:srgbClr val="212121"/>
                  </a:outerShdw>
                </a:effectLst>
                <a:latin typeface="Arial" charset="0"/>
              </a:rPr>
              <a:t>(NLT)</a:t>
            </a:r>
            <a:endParaRPr lang="en-US" dirty="0">
              <a:effectLst>
                <a:outerShdw blurRad="38100" dist="38100" dir="2700000" algn="tl">
                  <a:srgbClr val="212121"/>
                </a:outerShdw>
              </a:effectLst>
              <a:latin typeface="Arial" charset="0"/>
            </a:endParaRPr>
          </a:p>
        </p:txBody>
      </p:sp>
      <p:sp>
        <p:nvSpPr>
          <p:cNvPr id="1367044" name="Text Box 4"/>
          <p:cNvSpPr txBox="1">
            <a:spLocks noChangeArrowheads="1"/>
          </p:cNvSpPr>
          <p:nvPr/>
        </p:nvSpPr>
        <p:spPr bwMode="auto">
          <a:xfrm>
            <a:off x="228600" y="1295400"/>
            <a:ext cx="7079704" cy="452431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defRPr/>
            </a:pPr>
            <a:r>
              <a:rPr lang="en-US" baseline="30000" dirty="0">
                <a:solidFill>
                  <a:srgbClr val="FFFFFF"/>
                </a:solidFill>
                <a:effectLst>
                  <a:glow rad="190500">
                    <a:srgbClr val="212121"/>
                  </a:glow>
                </a:effectLst>
              </a:rPr>
              <a:t>9</a:t>
            </a:r>
            <a:r>
              <a:rPr lang="en-US" dirty="0">
                <a:solidFill>
                  <a:srgbClr val="FFFFFF"/>
                </a:solidFill>
                <a:effectLst>
                  <a:glow rad="190500">
                    <a:srgbClr val="212121"/>
                  </a:glow>
                </a:effectLst>
              </a:rPr>
              <a:t>Nor should we put Christ to the test, as </a:t>
            </a:r>
            <a:r>
              <a:rPr lang="en-US" dirty="0">
                <a:solidFill>
                  <a:srgbClr val="FFFF00"/>
                </a:solidFill>
                <a:effectLst>
                  <a:glow rad="190500">
                    <a:srgbClr val="212121"/>
                  </a:glow>
                </a:effectLst>
              </a:rPr>
              <a:t>some</a:t>
            </a:r>
            <a:r>
              <a:rPr lang="en-US" dirty="0">
                <a:solidFill>
                  <a:srgbClr val="FFFFFF"/>
                </a:solidFill>
                <a:effectLst>
                  <a:glow rad="190500">
                    <a:srgbClr val="212121"/>
                  </a:glow>
                </a:effectLst>
              </a:rPr>
              <a:t> of them did and then died from snakebites. </a:t>
            </a:r>
            <a:r>
              <a:rPr lang="en-US" baseline="30000" dirty="0">
                <a:solidFill>
                  <a:srgbClr val="FFFFFF"/>
                </a:solidFill>
                <a:effectLst>
                  <a:glow rad="190500">
                    <a:srgbClr val="212121"/>
                  </a:glow>
                </a:effectLst>
              </a:rPr>
              <a:t>10</a:t>
            </a:r>
            <a:r>
              <a:rPr lang="en-US" dirty="0">
                <a:solidFill>
                  <a:srgbClr val="FFFFFF"/>
                </a:solidFill>
                <a:effectLst>
                  <a:glow rad="190500">
                    <a:srgbClr val="212121"/>
                  </a:glow>
                </a:effectLst>
              </a:rPr>
              <a:t>And don</a:t>
            </a:r>
            <a:r>
              <a:rPr lang="uk-UA" altLang="ja-JP" dirty="0">
                <a:solidFill>
                  <a:srgbClr val="FFFFFF"/>
                </a:solidFill>
                <a:effectLst>
                  <a:glow rad="190500">
                    <a:srgbClr val="212121"/>
                  </a:glow>
                </a:effectLst>
              </a:rPr>
              <a:t>'</a:t>
            </a:r>
            <a:r>
              <a:rPr lang="en-US" dirty="0">
                <a:solidFill>
                  <a:srgbClr val="FFFFFF"/>
                </a:solidFill>
                <a:effectLst>
                  <a:glow rad="190500">
                    <a:srgbClr val="212121"/>
                  </a:glow>
                </a:effectLst>
              </a:rPr>
              <a:t>t grumble as </a:t>
            </a:r>
            <a:r>
              <a:rPr lang="en-US" dirty="0">
                <a:solidFill>
                  <a:srgbClr val="FFFF00"/>
                </a:solidFill>
                <a:effectLst>
                  <a:glow rad="190500">
                    <a:srgbClr val="212121"/>
                  </a:glow>
                </a:effectLst>
              </a:rPr>
              <a:t>some</a:t>
            </a:r>
            <a:r>
              <a:rPr lang="en-US" dirty="0">
                <a:solidFill>
                  <a:srgbClr val="FFFFFF"/>
                </a:solidFill>
                <a:effectLst>
                  <a:glow rad="190500">
                    <a:srgbClr val="212121"/>
                  </a:glow>
                </a:effectLst>
              </a:rPr>
              <a:t> of them did, and then were destroyed by the angel of death. </a:t>
            </a:r>
            <a:r>
              <a:rPr lang="en-US" baseline="30000" dirty="0">
                <a:solidFill>
                  <a:srgbClr val="FFFFFF"/>
                </a:solidFill>
                <a:effectLst>
                  <a:glow rad="190500">
                    <a:srgbClr val="212121"/>
                  </a:glow>
                </a:effectLst>
              </a:rPr>
              <a:t>11</a:t>
            </a:r>
            <a:r>
              <a:rPr lang="en-US" dirty="0">
                <a:solidFill>
                  <a:srgbClr val="FFFFFF"/>
                </a:solidFill>
                <a:effectLst>
                  <a:glow rad="190500">
                    <a:srgbClr val="212121"/>
                  </a:glow>
                </a:effectLst>
              </a:rPr>
              <a:t>These things happened to them as examples for us. They were written down to warn us who live at the end of the age.</a:t>
            </a:r>
          </a:p>
        </p:txBody>
      </p:sp>
    </p:spTree>
    <p:extLst>
      <p:ext uri="{BB962C8B-B14F-4D97-AF65-F5344CB8AC3E}">
        <p14:creationId xmlns:p14="http://schemas.microsoft.com/office/powerpoint/2010/main" val="3373704716"/>
      </p:ext>
    </p:extLst>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786882" name="Rectangle 2"/>
          <p:cNvSpPr>
            <a:spLocks noGrp="1" noChangeArrowheads="1"/>
          </p:cNvSpPr>
          <p:nvPr>
            <p:ph type="title" idx="4294967295"/>
          </p:nvPr>
        </p:nvSpPr>
        <p:spPr/>
        <p:txBody>
          <a:bodyPr lIns="91113" tIns="45557" rIns="91113" bIns="45557"/>
          <a:lstStyle/>
          <a:p>
            <a:pPr defTabSz="640119" eaLnBrk="1" hangingPunct="1"/>
            <a:r>
              <a:rPr lang="en-US" altLang="zh-CN" dirty="0">
                <a:latin typeface="Calibri" charset="0"/>
                <a:cs typeface="宋体" charset="0"/>
              </a:rPr>
              <a:t>Burned Christian Girl</a:t>
            </a:r>
          </a:p>
        </p:txBody>
      </p:sp>
      <p:pic>
        <p:nvPicPr>
          <p:cNvPr id="1786884" name="Picture 4" descr="image01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17766" y="1"/>
            <a:ext cx="8677896"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721394586"/>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788930" name="Rectangle 2"/>
          <p:cNvSpPr>
            <a:spLocks noGrp="1" noChangeArrowheads="1"/>
          </p:cNvSpPr>
          <p:nvPr>
            <p:ph type="title" idx="4294967295"/>
          </p:nvPr>
        </p:nvSpPr>
        <p:spPr>
          <a:xfrm>
            <a:off x="1" y="274588"/>
            <a:ext cx="8228707" cy="1143000"/>
          </a:xfrm>
        </p:spPr>
        <p:txBody>
          <a:bodyPr lIns="91113" tIns="45557" rIns="91113" bIns="45557"/>
          <a:lstStyle/>
          <a:p>
            <a:pPr defTabSz="640119" eaLnBrk="1" hangingPunct="1"/>
            <a:r>
              <a:rPr lang="en-US" altLang="zh-CN" dirty="0">
                <a:latin typeface="Calibri" charset="0"/>
                <a:cs typeface="宋体" charset="0"/>
              </a:rPr>
              <a:t>Burned Church</a:t>
            </a:r>
          </a:p>
        </p:txBody>
      </p:sp>
      <p:pic>
        <p:nvPicPr>
          <p:cNvPr id="1788932" name="Picture 4" descr="image01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19028" y="-13882"/>
            <a:ext cx="8505946" cy="69472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66796208"/>
      </p:ext>
    </p:extLst>
  </p:cSld>
  <p:clrMapOvr>
    <a:overrideClrMapping bg1="lt1" tx1="dk1" bg2="lt2" tx2="dk2" accent1="accent1" accent2="accent2" accent3="accent3" accent4="accent4" accent5="accent5" accent6="accent6" hlink="hlink" folHlink="folHlink"/>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0978" name="Rectangle 2"/>
          <p:cNvSpPr>
            <a:spLocks noGrp="1" noChangeArrowheads="1"/>
          </p:cNvSpPr>
          <p:nvPr>
            <p:ph type="title" idx="4294967295"/>
          </p:nvPr>
        </p:nvSpPr>
        <p:spPr/>
        <p:txBody>
          <a:bodyPr lIns="91113" tIns="45557" rIns="91113" bIns="45557"/>
          <a:lstStyle/>
          <a:p>
            <a:pPr defTabSz="640119" eaLnBrk="1" hangingPunct="1"/>
            <a:r>
              <a:rPr lang="en-US" altLang="zh-CN" dirty="0">
                <a:latin typeface="Calibri" charset="0"/>
                <a:cs typeface="宋体" charset="0"/>
              </a:rPr>
              <a:t>Killed Girl</a:t>
            </a:r>
          </a:p>
        </p:txBody>
      </p:sp>
      <p:sp>
        <p:nvSpPr>
          <p:cNvPr id="1790979" name="Rectangle 3"/>
          <p:cNvSpPr>
            <a:spLocks noGrp="1" noChangeArrowheads="1"/>
          </p:cNvSpPr>
          <p:nvPr>
            <p:ph type="body" idx="4294967295"/>
          </p:nvPr>
        </p:nvSpPr>
        <p:spPr/>
        <p:txBody>
          <a:bodyPr lIns="91113" tIns="45557" rIns="91113" bIns="45557"/>
          <a:lstStyle/>
          <a:p>
            <a:pPr marL="239360" indent="-239360" defTabSz="640119" eaLnBrk="1" hangingPunct="1"/>
            <a:endParaRPr lang="en-US" altLang="zh-CN">
              <a:latin typeface="Calibri" charset="0"/>
              <a:cs typeface="宋体" charset="0"/>
            </a:endParaRPr>
          </a:p>
        </p:txBody>
      </p:sp>
      <p:pic>
        <p:nvPicPr>
          <p:cNvPr id="1790980" name="Picture 4" descr="image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1796" y="-13883"/>
            <a:ext cx="9381814" cy="70376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598417464"/>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1332" name="Picture 4" descr="Bird EN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611330" name="Rectangle 2"/>
          <p:cNvSpPr>
            <a:spLocks noGrp="1" noChangeArrowheads="1"/>
          </p:cNvSpPr>
          <p:nvPr>
            <p:ph type="title"/>
          </p:nvPr>
        </p:nvSpPr>
        <p:spPr>
          <a:xfrm>
            <a:off x="0" y="381000"/>
            <a:ext cx="9144000" cy="1143000"/>
          </a:xfrm>
          <a:effectLst>
            <a:outerShdw blurRad="63500" dist="35921" dir="2700000" algn="ctr" rotWithShape="0">
              <a:srgbClr val="000000">
                <a:alpha val="74998"/>
              </a:srgbClr>
            </a:outerShdw>
          </a:effectLst>
        </p:spPr>
        <p:txBody>
          <a:bodyPr/>
          <a:lstStyle/>
          <a:p>
            <a:r>
              <a:rPr lang="en-US" sz="4000" b="1" dirty="0">
                <a:solidFill>
                  <a:schemeClr val="bg1"/>
                </a:solidFill>
              </a:rPr>
              <a:t>II.  Love </a:t>
            </a:r>
            <a:r>
              <a:rPr lang="en-US" sz="5400" b="1" dirty="0">
                <a:solidFill>
                  <a:srgbClr val="FFFF00"/>
                </a:solidFill>
              </a:rPr>
              <a:t>benefits</a:t>
            </a:r>
            <a:r>
              <a:rPr lang="en-US" sz="4000" b="1" dirty="0">
                <a:solidFill>
                  <a:schemeClr val="bg1"/>
                </a:solidFill>
              </a:rPr>
              <a:t> others (13:4-7).</a:t>
            </a:r>
          </a:p>
        </p:txBody>
      </p:sp>
    </p:spTree>
    <p:extLst>
      <p:ext uri="{BB962C8B-B14F-4D97-AF65-F5344CB8AC3E}">
        <p14:creationId xmlns:p14="http://schemas.microsoft.com/office/powerpoint/2010/main" val="4006362092"/>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5538" name="Picture 2" descr="heart-key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5"/>
            <a:ext cx="9144000" cy="6843713"/>
          </a:xfrm>
          <a:prstGeom prst="rect">
            <a:avLst/>
          </a:prstGeom>
          <a:noFill/>
          <a:extLst>
            <a:ext uri="{909E8E84-426E-40dd-AFC4-6F175D3DCCD1}">
              <a14:hiddenFill xmlns:a14="http://schemas.microsoft.com/office/drawing/2010/main" xmlns="">
                <a:solidFill>
                  <a:srgbClr val="FFFFFF"/>
                </a:solidFill>
              </a14:hiddenFill>
            </a:ext>
          </a:extLst>
        </p:spPr>
      </p:pic>
      <p:sp>
        <p:nvSpPr>
          <p:cNvPr id="705539" name="Rectangle 3"/>
          <p:cNvSpPr>
            <a:spLocks noGrp="1" noChangeArrowheads="1"/>
          </p:cNvSpPr>
          <p:nvPr>
            <p:ph type="title"/>
          </p:nvPr>
        </p:nvSpPr>
        <p:spPr>
          <a:xfrm>
            <a:off x="0" y="0"/>
            <a:ext cx="9144000" cy="838200"/>
          </a:xfrm>
          <a:solidFill>
            <a:srgbClr val="000000"/>
          </a:solidFill>
          <a:effectLst>
            <a:outerShdw blurRad="63500" dist="35921" dir="2700000" algn="ctr" rotWithShape="0">
              <a:srgbClr val="000000">
                <a:alpha val="74998"/>
              </a:srgbClr>
            </a:outerShdw>
          </a:effectLst>
        </p:spPr>
        <p:txBody>
          <a:bodyPr/>
          <a:lstStyle/>
          <a:p>
            <a:r>
              <a:rPr lang="en-US" sz="4000" i="1" dirty="0">
                <a:solidFill>
                  <a:schemeClr val="bg1"/>
                </a:solidFill>
              </a:rPr>
              <a:t>Relational Aspects of Love (13:4-7)</a:t>
            </a:r>
            <a:endParaRPr lang="en-US" i="1" dirty="0">
              <a:solidFill>
                <a:schemeClr val="bg1"/>
              </a:solidFill>
            </a:endParaRPr>
          </a:p>
        </p:txBody>
      </p:sp>
      <p:sp>
        <p:nvSpPr>
          <p:cNvPr id="705540" name="Rectangle 4"/>
          <p:cNvSpPr>
            <a:spLocks noChangeArrowheads="1"/>
          </p:cNvSpPr>
          <p:nvPr/>
        </p:nvSpPr>
        <p:spPr bwMode="auto">
          <a:xfrm>
            <a:off x="533400" y="3429000"/>
            <a:ext cx="3886200" cy="9906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lstStyle/>
          <a:p>
            <a:pPr marL="342813" indent="-342813" algn="l">
              <a:lnSpc>
                <a:spcPct val="90000"/>
              </a:lnSpc>
              <a:spcBef>
                <a:spcPct val="20000"/>
              </a:spcBef>
              <a:buFontTx/>
              <a:buChar char="•"/>
            </a:pPr>
            <a:r>
              <a:rPr lang="en-US" sz="2800" b="0" i="1">
                <a:solidFill>
                  <a:srgbClr val="000000"/>
                </a:solidFill>
              </a:rPr>
              <a:t>Passively patient</a:t>
            </a:r>
          </a:p>
          <a:p>
            <a:pPr marL="342813" indent="-342813" algn="l">
              <a:lnSpc>
                <a:spcPct val="90000"/>
              </a:lnSpc>
              <a:spcBef>
                <a:spcPct val="20000"/>
              </a:spcBef>
              <a:buFontTx/>
              <a:buChar char="•"/>
            </a:pPr>
            <a:r>
              <a:rPr lang="en-US" sz="2800" b="0" i="1">
                <a:solidFill>
                  <a:srgbClr val="000000"/>
                </a:solidFill>
              </a:rPr>
              <a:t>Actively kind</a:t>
            </a:r>
          </a:p>
        </p:txBody>
      </p:sp>
      <p:sp>
        <p:nvSpPr>
          <p:cNvPr id="7" name="Rectangle 6"/>
          <p:cNvSpPr>
            <a:spLocks noChangeArrowheads="1"/>
          </p:cNvSpPr>
          <p:nvPr/>
        </p:nvSpPr>
        <p:spPr bwMode="auto">
          <a:xfrm>
            <a:off x="0" y="2362200"/>
            <a:ext cx="4932040" cy="838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lstStyle/>
          <a:p>
            <a:pPr algn="l">
              <a:lnSpc>
                <a:spcPct val="90000"/>
              </a:lnSpc>
              <a:spcBef>
                <a:spcPct val="20000"/>
              </a:spcBef>
            </a:pPr>
            <a:r>
              <a:rPr lang="en-US" i="1" dirty="0">
                <a:solidFill>
                  <a:srgbClr val="000000"/>
                </a:solidFill>
              </a:rPr>
              <a:t>Love </a:t>
            </a:r>
            <a:r>
              <a:rPr lang="en-US" i="1" dirty="0">
                <a:solidFill>
                  <a:srgbClr val="0000FF"/>
                </a:solidFill>
              </a:rPr>
              <a:t>benefits others</a:t>
            </a:r>
            <a:r>
              <a:rPr lang="en-US" i="1" dirty="0">
                <a:solidFill>
                  <a:srgbClr val="000000"/>
                </a:solidFill>
              </a:rPr>
              <a:t> both passively and actively (13:4a-b):</a:t>
            </a:r>
          </a:p>
        </p:txBody>
      </p:sp>
    </p:spTree>
    <p:extLst>
      <p:ext uri="{BB962C8B-B14F-4D97-AF65-F5344CB8AC3E}">
        <p14:creationId xmlns:p14="http://schemas.microsoft.com/office/powerpoint/2010/main" val="347646897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05540">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05540">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5540" grpId="0" build="p"/>
      <p:bldP spid="7" grpId="0" build="p" autoUpdateAnimBg="0"/>
    </p:bld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4755" name="Picture 3" descr="heart_comment_graphic_1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763588"/>
            <a:ext cx="9144000" cy="6094412"/>
          </a:xfrm>
          <a:prstGeom prst="rect">
            <a:avLst/>
          </a:prstGeom>
          <a:noFill/>
          <a:extLst>
            <a:ext uri="{909E8E84-426E-40dd-AFC4-6F175D3DCCD1}">
              <a14:hiddenFill xmlns:a14="http://schemas.microsoft.com/office/drawing/2010/main" xmlns="">
                <a:solidFill>
                  <a:srgbClr val="FFFFFF"/>
                </a:solidFill>
              </a14:hiddenFill>
            </a:ext>
          </a:extLst>
        </p:spPr>
      </p:pic>
      <p:sp>
        <p:nvSpPr>
          <p:cNvPr id="714754" name="Rectangle 2"/>
          <p:cNvSpPr>
            <a:spLocks noGrp="1" noChangeArrowheads="1"/>
          </p:cNvSpPr>
          <p:nvPr>
            <p:ph type="title" idx="4294967295"/>
          </p:nvPr>
        </p:nvSpPr>
        <p:spPr>
          <a:xfrm>
            <a:off x="685800" y="152400"/>
            <a:ext cx="7772400" cy="762000"/>
          </a:xfrm>
        </p:spPr>
        <p:txBody>
          <a:bodyPr/>
          <a:lstStyle/>
          <a:p>
            <a:r>
              <a:rPr lang="en-US" sz="4400" b="0"/>
              <a:t>Heart Size</a:t>
            </a:r>
            <a:endParaRPr lang="en-US"/>
          </a:p>
        </p:txBody>
      </p:sp>
      <p:sp>
        <p:nvSpPr>
          <p:cNvPr id="4" name="TextBox 3"/>
          <p:cNvSpPr txBox="1">
            <a:spLocks noChangeArrowheads="1"/>
          </p:cNvSpPr>
          <p:nvPr/>
        </p:nvSpPr>
        <p:spPr bwMode="auto">
          <a:xfrm>
            <a:off x="1763688" y="6858000"/>
            <a:ext cx="6143625" cy="1977521"/>
          </a:xfrm>
          <a:prstGeom prst="rect">
            <a:avLst/>
          </a:prstGeom>
          <a:solidFill>
            <a:srgbClr val="800000"/>
          </a:solidFill>
          <a:ln>
            <a:noFill/>
          </a:ln>
        </p:spPr>
        <p:txBody>
          <a:bodyPr lIns="129594" tIns="64798" rIns="129594" bIns="64798">
            <a:spAutoFit/>
          </a:bodyPr>
          <a:lstStyle>
            <a:lvl1pPr defTabSz="1300163"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defTabSz="1300163" eaLnBrk="0" hangingPunct="0">
              <a:defRPr sz="3400">
                <a:solidFill>
                  <a:srgbClr val="000000"/>
                </a:solidFill>
                <a:latin typeface="Times New Roman" charset="0"/>
                <a:ea typeface="ＭＳ Ｐゴシック" charset="0"/>
                <a:sym typeface="Times New Roman" charset="0"/>
              </a:defRPr>
            </a:lvl2pPr>
            <a:lvl3pPr marL="1143000" indent="-228600" defTabSz="1300163" eaLnBrk="0" hangingPunct="0">
              <a:defRPr sz="3400">
                <a:solidFill>
                  <a:srgbClr val="000000"/>
                </a:solidFill>
                <a:latin typeface="Times New Roman" charset="0"/>
                <a:ea typeface="ＭＳ Ｐゴシック" charset="0"/>
                <a:sym typeface="Times New Roman" charset="0"/>
              </a:defRPr>
            </a:lvl3pPr>
            <a:lvl4pPr marL="1600200" indent="-228600" defTabSz="1300163" eaLnBrk="0" hangingPunct="0">
              <a:defRPr sz="3400">
                <a:solidFill>
                  <a:srgbClr val="000000"/>
                </a:solidFill>
                <a:latin typeface="Times New Roman" charset="0"/>
                <a:ea typeface="ＭＳ Ｐゴシック" charset="0"/>
                <a:sym typeface="Times New Roman" charset="0"/>
              </a:defRPr>
            </a:lvl4pPr>
            <a:lvl5pPr marL="2057400" indent="-228600" defTabSz="1300163" eaLnBrk="0" hangingPunct="0">
              <a:defRPr sz="3400">
                <a:solidFill>
                  <a:srgbClr val="000000"/>
                </a:solidFill>
                <a:latin typeface="Times New Roman" charset="0"/>
                <a:ea typeface="ＭＳ Ｐゴシック" charset="0"/>
                <a:sym typeface="Times New Roman" charset="0"/>
              </a:defRPr>
            </a:lvl5pPr>
            <a:lvl6pPr marL="25146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eaLnBrk="1" hangingPunct="1"/>
            <a:r>
              <a:rPr lang="ru-RU" altLang="zh-CN" sz="4000" dirty="0">
                <a:solidFill>
                  <a:schemeClr val="bg1"/>
                </a:solidFill>
                <a:latin typeface="Calibri" charset="0"/>
                <a:ea typeface="宋体" charset="0"/>
                <a:cs typeface="宋体" charset="0"/>
              </a:rPr>
              <a:t>"</a:t>
            </a:r>
            <a:r>
              <a:rPr lang="en-US" altLang="zh-CN" sz="4000" dirty="0">
                <a:solidFill>
                  <a:schemeClr val="bg1"/>
                </a:solidFill>
                <a:latin typeface="Calibri" charset="0"/>
                <a:ea typeface="宋体" charset="0"/>
                <a:cs typeface="宋体" charset="0"/>
              </a:rPr>
              <a:t>It is not the size of a man but the size of his heart that matters</a:t>
            </a:r>
            <a:r>
              <a:rPr lang="ru-RU" altLang="zh-CN" sz="4000" dirty="0">
                <a:solidFill>
                  <a:schemeClr val="bg1"/>
                </a:solidFill>
                <a:latin typeface="Calibri" charset="0"/>
                <a:ea typeface="宋体" charset="0"/>
                <a:cs typeface="宋体" charset="0"/>
              </a:rPr>
              <a:t>"</a:t>
            </a:r>
            <a:endParaRPr lang="en-US" sz="4000" dirty="0">
              <a:solidFill>
                <a:schemeClr val="bg1"/>
              </a:solidFill>
              <a:latin typeface="Calibri" charset="0"/>
              <a:ea typeface="宋体" charset="0"/>
              <a:cs typeface="宋体" charset="0"/>
            </a:endParaRPr>
          </a:p>
        </p:txBody>
      </p:sp>
    </p:spTree>
    <p:extLst>
      <p:ext uri="{BB962C8B-B14F-4D97-AF65-F5344CB8AC3E}">
        <p14:creationId xmlns:p14="http://schemas.microsoft.com/office/powerpoint/2010/main" val="515341210"/>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2706" name="Picture 2" descr="heart-key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5"/>
            <a:ext cx="9144000" cy="6843713"/>
          </a:xfrm>
          <a:prstGeom prst="rect">
            <a:avLst/>
          </a:prstGeom>
          <a:noFill/>
          <a:extLst>
            <a:ext uri="{909E8E84-426E-40dd-AFC4-6F175D3DCCD1}">
              <a14:hiddenFill xmlns:a14="http://schemas.microsoft.com/office/drawing/2010/main" xmlns="">
                <a:solidFill>
                  <a:srgbClr val="FFFFFF"/>
                </a:solidFill>
              </a14:hiddenFill>
            </a:ext>
          </a:extLst>
        </p:spPr>
      </p:pic>
      <p:sp>
        <p:nvSpPr>
          <p:cNvPr id="712707" name="Rectangle 3"/>
          <p:cNvSpPr>
            <a:spLocks noGrp="1" noChangeArrowheads="1"/>
          </p:cNvSpPr>
          <p:nvPr>
            <p:ph type="title"/>
          </p:nvPr>
        </p:nvSpPr>
        <p:spPr>
          <a:xfrm>
            <a:off x="0" y="0"/>
            <a:ext cx="9144000" cy="838200"/>
          </a:xfrm>
          <a:solidFill>
            <a:srgbClr val="000000"/>
          </a:solidFill>
          <a:effectLst>
            <a:outerShdw blurRad="63500" dist="35921" dir="2700000" algn="ctr" rotWithShape="0">
              <a:srgbClr val="000000">
                <a:alpha val="74998"/>
              </a:srgbClr>
            </a:outerShdw>
          </a:effectLst>
        </p:spPr>
        <p:txBody>
          <a:bodyPr/>
          <a:lstStyle/>
          <a:p>
            <a:r>
              <a:rPr lang="en-US" sz="4000" i="1" dirty="0">
                <a:solidFill>
                  <a:schemeClr val="bg1"/>
                </a:solidFill>
              </a:rPr>
              <a:t>Relational Aspects of Love (13:4-7)</a:t>
            </a:r>
            <a:endParaRPr lang="en-US" i="1" dirty="0">
              <a:solidFill>
                <a:schemeClr val="bg1"/>
              </a:solidFill>
            </a:endParaRPr>
          </a:p>
        </p:txBody>
      </p:sp>
      <p:sp>
        <p:nvSpPr>
          <p:cNvPr id="712708" name="Rectangle 4"/>
          <p:cNvSpPr>
            <a:spLocks noChangeArrowheads="1"/>
          </p:cNvSpPr>
          <p:nvPr/>
        </p:nvSpPr>
        <p:spPr bwMode="auto">
          <a:xfrm>
            <a:off x="533400" y="3429000"/>
            <a:ext cx="3886200" cy="9906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lstStyle/>
          <a:p>
            <a:pPr marL="342813" indent="-342813" algn="l">
              <a:lnSpc>
                <a:spcPct val="90000"/>
              </a:lnSpc>
              <a:spcBef>
                <a:spcPct val="20000"/>
              </a:spcBef>
              <a:buFontTx/>
              <a:buChar char="•"/>
            </a:pPr>
            <a:r>
              <a:rPr lang="en-US" sz="2800" b="0" i="1">
                <a:solidFill>
                  <a:srgbClr val="000000"/>
                </a:solidFill>
              </a:rPr>
              <a:t>Passively patient</a:t>
            </a:r>
          </a:p>
          <a:p>
            <a:pPr marL="342813" indent="-342813" algn="l">
              <a:lnSpc>
                <a:spcPct val="90000"/>
              </a:lnSpc>
              <a:spcBef>
                <a:spcPct val="20000"/>
              </a:spcBef>
              <a:buFontTx/>
              <a:buChar char="•"/>
            </a:pPr>
            <a:r>
              <a:rPr lang="en-US" sz="2800" b="0" i="1">
                <a:solidFill>
                  <a:srgbClr val="000000"/>
                </a:solidFill>
              </a:rPr>
              <a:t>Actively kind</a:t>
            </a:r>
          </a:p>
        </p:txBody>
      </p:sp>
      <p:sp>
        <p:nvSpPr>
          <p:cNvPr id="712709" name="Rectangle 5"/>
          <p:cNvSpPr>
            <a:spLocks noChangeArrowheads="1"/>
          </p:cNvSpPr>
          <p:nvPr/>
        </p:nvSpPr>
        <p:spPr bwMode="auto">
          <a:xfrm>
            <a:off x="3995936" y="1066801"/>
            <a:ext cx="5148064" cy="838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lstStyle/>
          <a:p>
            <a:pPr algn="l">
              <a:lnSpc>
                <a:spcPct val="90000"/>
              </a:lnSpc>
              <a:spcBef>
                <a:spcPct val="20000"/>
              </a:spcBef>
            </a:pPr>
            <a:r>
              <a:rPr lang="en-US" i="1" dirty="0">
                <a:solidFill>
                  <a:srgbClr val="FFFFFF"/>
                </a:solidFill>
                <a:effectLst>
                  <a:glow rad="101600">
                    <a:schemeClr val="tx1">
                      <a:alpha val="75000"/>
                    </a:schemeClr>
                  </a:glow>
                </a:effectLst>
              </a:rPr>
              <a:t>Love </a:t>
            </a:r>
            <a:r>
              <a:rPr lang="en-US" i="1" dirty="0" err="1">
                <a:solidFill>
                  <a:srgbClr val="FFFF00"/>
                </a:solidFill>
                <a:effectLst>
                  <a:glow rad="101600">
                    <a:schemeClr val="tx1">
                      <a:alpha val="75000"/>
                    </a:schemeClr>
                  </a:glow>
                </a:effectLst>
              </a:rPr>
              <a:t>doesn</a:t>
            </a:r>
            <a:r>
              <a:rPr lang="uk-UA" altLang="ja-JP" i="1" dirty="0">
                <a:solidFill>
                  <a:srgbClr val="FFFF00"/>
                </a:solidFill>
                <a:effectLst>
                  <a:glow rad="101600">
                    <a:schemeClr val="tx1">
                      <a:alpha val="75000"/>
                    </a:schemeClr>
                  </a:glow>
                </a:effectLst>
              </a:rPr>
              <a:t>'</a:t>
            </a:r>
            <a:r>
              <a:rPr lang="en-US" i="1" dirty="0">
                <a:solidFill>
                  <a:srgbClr val="FFFF00"/>
                </a:solidFill>
                <a:effectLst>
                  <a:glow rad="101600">
                    <a:schemeClr val="tx1">
                      <a:alpha val="75000"/>
                    </a:schemeClr>
                  </a:glow>
                </a:effectLst>
              </a:rPr>
              <a:t>t hurt others </a:t>
            </a:r>
            <a:r>
              <a:rPr lang="en-US" i="1" dirty="0">
                <a:solidFill>
                  <a:srgbClr val="FFFFFF"/>
                </a:solidFill>
                <a:effectLst>
                  <a:glow rad="101600">
                    <a:schemeClr val="tx1">
                      <a:alpha val="75000"/>
                    </a:schemeClr>
                  </a:glow>
                </a:effectLst>
              </a:rPr>
              <a:t>in seven negative ways (13:4c-5):</a:t>
            </a:r>
            <a:endParaRPr lang="en-US" sz="2800" i="1" dirty="0">
              <a:solidFill>
                <a:srgbClr val="FFFFFF"/>
              </a:solidFill>
              <a:effectLst>
                <a:glow rad="101600">
                  <a:schemeClr val="tx1">
                    <a:alpha val="75000"/>
                  </a:schemeClr>
                </a:glow>
              </a:effectLst>
              <a:latin typeface="Times" charset="0"/>
            </a:endParaRPr>
          </a:p>
        </p:txBody>
      </p:sp>
      <p:sp>
        <p:nvSpPr>
          <p:cNvPr id="712710" name="Rectangle 6"/>
          <p:cNvSpPr>
            <a:spLocks noChangeArrowheads="1"/>
          </p:cNvSpPr>
          <p:nvPr/>
        </p:nvSpPr>
        <p:spPr bwMode="auto">
          <a:xfrm>
            <a:off x="5181600" y="2209801"/>
            <a:ext cx="4114800" cy="40386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lstStyle/>
          <a:p>
            <a:pPr marL="342813" indent="-342813" algn="l">
              <a:lnSpc>
                <a:spcPct val="90000"/>
              </a:lnSpc>
              <a:spcBef>
                <a:spcPct val="20000"/>
              </a:spcBef>
              <a:buFontTx/>
              <a:buChar char="•"/>
            </a:pPr>
            <a:r>
              <a:rPr lang="en-US" sz="2800" b="0" i="1">
                <a:solidFill>
                  <a:srgbClr val="FFFFFF"/>
                </a:solidFill>
              </a:rPr>
              <a:t>Envy</a:t>
            </a:r>
          </a:p>
          <a:p>
            <a:pPr marL="342813" indent="-342813" algn="l">
              <a:lnSpc>
                <a:spcPct val="90000"/>
              </a:lnSpc>
              <a:spcBef>
                <a:spcPct val="20000"/>
              </a:spcBef>
              <a:buFontTx/>
              <a:buChar char="•"/>
            </a:pPr>
            <a:endParaRPr lang="en-US" sz="3200" b="0" i="1">
              <a:solidFill>
                <a:srgbClr val="FFFFFF"/>
              </a:solidFill>
              <a:latin typeface="Times" charset="0"/>
            </a:endParaRPr>
          </a:p>
        </p:txBody>
      </p:sp>
      <p:sp>
        <p:nvSpPr>
          <p:cNvPr id="8" name="Rectangle 7"/>
          <p:cNvSpPr>
            <a:spLocks noChangeArrowheads="1"/>
          </p:cNvSpPr>
          <p:nvPr/>
        </p:nvSpPr>
        <p:spPr bwMode="auto">
          <a:xfrm>
            <a:off x="0" y="2362200"/>
            <a:ext cx="4932040" cy="838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lstStyle/>
          <a:p>
            <a:pPr algn="l">
              <a:lnSpc>
                <a:spcPct val="90000"/>
              </a:lnSpc>
              <a:spcBef>
                <a:spcPct val="20000"/>
              </a:spcBef>
            </a:pPr>
            <a:r>
              <a:rPr lang="en-US" i="1" dirty="0">
                <a:solidFill>
                  <a:srgbClr val="000000"/>
                </a:solidFill>
              </a:rPr>
              <a:t>Love </a:t>
            </a:r>
            <a:r>
              <a:rPr lang="en-US" i="1" dirty="0">
                <a:solidFill>
                  <a:srgbClr val="0000FF"/>
                </a:solidFill>
              </a:rPr>
              <a:t>benefits others</a:t>
            </a:r>
            <a:r>
              <a:rPr lang="en-US" i="1" dirty="0">
                <a:solidFill>
                  <a:srgbClr val="000000"/>
                </a:solidFill>
              </a:rPr>
              <a:t> both passively and actively (13:4a-b):</a:t>
            </a:r>
          </a:p>
        </p:txBody>
      </p:sp>
    </p:spTree>
    <p:extLst>
      <p:ext uri="{BB962C8B-B14F-4D97-AF65-F5344CB8AC3E}">
        <p14:creationId xmlns:p14="http://schemas.microsoft.com/office/powerpoint/2010/main" val="84206976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712710"/>
                                        </p:tgtEl>
                                        <p:attrNameLst>
                                          <p:attrName>style.visibility</p:attrName>
                                        </p:attrNameLst>
                                      </p:cBhvr>
                                      <p:to>
                                        <p:strVal val="visible"/>
                                      </p:to>
                                    </p:set>
                                    <p:animEffect transition="in" filter="box(in)">
                                      <p:cBhvr>
                                        <p:cTn id="7" dur="500"/>
                                        <p:tgtEl>
                                          <p:spTgt spid="7127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2710" grpId="0"/>
    </p:bld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42" name="Rectangle 2"/>
          <p:cNvSpPr>
            <a:spLocks noGrp="1" noChangeArrowheads="1"/>
          </p:cNvSpPr>
          <p:nvPr>
            <p:ph type="ctrTitle"/>
          </p:nvPr>
        </p:nvSpPr>
        <p:spPr>
          <a:xfrm>
            <a:off x="5105400" y="914400"/>
            <a:ext cx="4038600" cy="4114800"/>
          </a:xfrm>
        </p:spPr>
        <p:txBody>
          <a:bodyPr/>
          <a:lstStyle/>
          <a:p>
            <a:r>
              <a:rPr lang="en-US" sz="3600" b="1" i="1" dirty="0"/>
              <a:t>Don</a:t>
            </a:r>
            <a:r>
              <a:rPr lang="uk-UA" altLang="ja-JP" sz="3600" b="1" i="1" dirty="0"/>
              <a:t>'</a:t>
            </a:r>
            <a:r>
              <a:rPr lang="en-US" sz="3600" b="1" i="1" dirty="0"/>
              <a:t>t feel inferior about your gift!</a:t>
            </a:r>
          </a:p>
        </p:txBody>
      </p:sp>
      <p:pic>
        <p:nvPicPr>
          <p:cNvPr id="573443" name="Picture 3" descr="Included"/>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2400" y="0"/>
            <a:ext cx="5018088" cy="6858000"/>
          </a:xfrm>
          <a:prstGeom prst="rect">
            <a:avLst/>
          </a:prstGeom>
          <a:noFill/>
          <a:extLst>
            <a:ext uri="{909E8E84-426E-40dd-AFC4-6F175D3DCCD1}">
              <a14:hiddenFill xmlns:a14="http://schemas.microsoft.com/office/drawing/2010/main" xmlns="">
                <a:solidFill>
                  <a:srgbClr val="FFFFFF"/>
                </a:solidFill>
              </a14:hiddenFill>
            </a:ext>
          </a:extLst>
        </p:spPr>
      </p:pic>
      <p:grpSp>
        <p:nvGrpSpPr>
          <p:cNvPr id="3" name="Group 2"/>
          <p:cNvGrpSpPr/>
          <p:nvPr/>
        </p:nvGrpSpPr>
        <p:grpSpPr>
          <a:xfrm>
            <a:off x="1979712" y="-891480"/>
            <a:ext cx="2736304" cy="1080120"/>
            <a:chOff x="1979712" y="-891480"/>
            <a:chExt cx="2736304" cy="1080120"/>
          </a:xfrm>
        </p:grpSpPr>
        <p:sp>
          <p:nvSpPr>
            <p:cNvPr id="2" name="Oval 1"/>
            <p:cNvSpPr/>
            <p:nvPr/>
          </p:nvSpPr>
          <p:spPr bwMode="auto">
            <a:xfrm>
              <a:off x="2267744" y="-891480"/>
              <a:ext cx="2376264" cy="1080120"/>
            </a:xfrm>
            <a:prstGeom prst="ellipse">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Arial" charset="0"/>
                <a:ea typeface="ＭＳ Ｐゴシック" charset="0"/>
                <a:cs typeface="ＭＳ Ｐゴシック" charset="0"/>
              </a:endParaRPr>
            </a:p>
          </p:txBody>
        </p:sp>
        <p:sp>
          <p:nvSpPr>
            <p:cNvPr id="4" name="TextBox 3"/>
            <p:cNvSpPr txBox="1">
              <a:spLocks noChangeArrowheads="1"/>
            </p:cNvSpPr>
            <p:nvPr/>
          </p:nvSpPr>
          <p:spPr bwMode="auto">
            <a:xfrm>
              <a:off x="1979712" y="-891480"/>
              <a:ext cx="2736304" cy="931081"/>
            </a:xfrm>
            <a:prstGeom prst="rect">
              <a:avLst/>
            </a:prstGeom>
            <a:noFill/>
            <a:ln>
              <a:noFill/>
            </a:ln>
          </p:spPr>
          <p:txBody>
            <a:bodyPr wrap="square" lIns="129594" tIns="64798" rIns="129594" bIns="64798">
              <a:spAutoFit/>
            </a:bodyPr>
            <a:lstStyle>
              <a:lvl1pPr defTabSz="1300163"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defTabSz="1300163" eaLnBrk="0" hangingPunct="0">
                <a:defRPr sz="3400">
                  <a:solidFill>
                    <a:srgbClr val="000000"/>
                  </a:solidFill>
                  <a:latin typeface="Times New Roman" charset="0"/>
                  <a:ea typeface="ＭＳ Ｐゴシック" charset="0"/>
                  <a:sym typeface="Times New Roman" charset="0"/>
                </a:defRPr>
              </a:lvl2pPr>
              <a:lvl3pPr marL="1143000" indent="-228600" defTabSz="1300163" eaLnBrk="0" hangingPunct="0">
                <a:defRPr sz="3400">
                  <a:solidFill>
                    <a:srgbClr val="000000"/>
                  </a:solidFill>
                  <a:latin typeface="Times New Roman" charset="0"/>
                  <a:ea typeface="ＭＳ Ｐゴシック" charset="0"/>
                  <a:sym typeface="Times New Roman" charset="0"/>
                </a:defRPr>
              </a:lvl3pPr>
              <a:lvl4pPr marL="1600200" indent="-228600" defTabSz="1300163" eaLnBrk="0" hangingPunct="0">
                <a:defRPr sz="3400">
                  <a:solidFill>
                    <a:srgbClr val="000000"/>
                  </a:solidFill>
                  <a:latin typeface="Times New Roman" charset="0"/>
                  <a:ea typeface="ＭＳ Ｐゴシック" charset="0"/>
                  <a:sym typeface="Times New Roman" charset="0"/>
                </a:defRPr>
              </a:lvl4pPr>
              <a:lvl5pPr marL="2057400" indent="-228600" defTabSz="1300163" eaLnBrk="0" hangingPunct="0">
                <a:defRPr sz="3400">
                  <a:solidFill>
                    <a:srgbClr val="000000"/>
                  </a:solidFill>
                  <a:latin typeface="Times New Roman" charset="0"/>
                  <a:ea typeface="ＭＳ Ｐゴシック" charset="0"/>
                  <a:sym typeface="Times New Roman" charset="0"/>
                </a:defRPr>
              </a:lvl5pPr>
              <a:lvl6pPr marL="25146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eaLnBrk="1" hangingPunct="1"/>
              <a:r>
                <a:rPr lang="en-US" altLang="zh-CN" sz="2600" dirty="0">
                  <a:solidFill>
                    <a:schemeClr val="tx1"/>
                  </a:solidFill>
                  <a:latin typeface="Calibri" charset="0"/>
                  <a:ea typeface="宋体" charset="0"/>
                  <a:cs typeface="宋体" charset="0"/>
                </a:rPr>
                <a:t>You</a:t>
              </a:r>
              <a:r>
                <a:rPr lang="uk-UA" altLang="zh-CN" sz="2600" dirty="0">
                  <a:solidFill>
                    <a:schemeClr val="tx1"/>
                  </a:solidFill>
                  <a:latin typeface="Calibri" charset="0"/>
                  <a:ea typeface="宋体" charset="0"/>
                  <a:cs typeface="宋体" charset="0"/>
                </a:rPr>
                <a:t>'</a:t>
              </a:r>
              <a:r>
                <a:rPr lang="en-US" altLang="zh-CN" sz="2600" dirty="0">
                  <a:solidFill>
                    <a:schemeClr val="tx1"/>
                  </a:solidFill>
                  <a:latin typeface="Calibri" charset="0"/>
                  <a:ea typeface="宋体" charset="0"/>
                  <a:cs typeface="宋体" charset="0"/>
                </a:rPr>
                <a:t>re included–I</a:t>
              </a:r>
              <a:r>
                <a:rPr lang="uk-UA" altLang="zh-CN" sz="2600" dirty="0">
                  <a:solidFill>
                    <a:schemeClr val="tx1"/>
                  </a:solidFill>
                  <a:latin typeface="Calibri" charset="0"/>
                  <a:ea typeface="宋体" charset="0"/>
                  <a:cs typeface="宋体" charset="0"/>
                </a:rPr>
                <a:t>'</a:t>
              </a:r>
              <a:r>
                <a:rPr lang="en-US" altLang="zh-CN" sz="2600" dirty="0">
                  <a:solidFill>
                    <a:schemeClr val="tx1"/>
                  </a:solidFill>
                  <a:latin typeface="Calibri" charset="0"/>
                  <a:ea typeface="宋体" charset="0"/>
                  <a:cs typeface="宋体" charset="0"/>
                </a:rPr>
                <a:t>m excluded</a:t>
              </a:r>
              <a:endParaRPr lang="en-US" sz="2600" dirty="0">
                <a:solidFill>
                  <a:schemeClr val="tx1"/>
                </a:solidFill>
                <a:latin typeface="Calibri" charset="0"/>
                <a:ea typeface="宋体" charset="0"/>
                <a:cs typeface="宋体" charset="0"/>
              </a:endParaRPr>
            </a:p>
          </p:txBody>
        </p:sp>
      </p:grpSp>
    </p:spTree>
    <p:extLst>
      <p:ext uri="{BB962C8B-B14F-4D97-AF65-F5344CB8AC3E}">
        <p14:creationId xmlns:p14="http://schemas.microsoft.com/office/powerpoint/2010/main" val="242861251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73442">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3442" grpId="0" build="p" autoUpdateAnimBg="0"/>
    </p:bld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5844" name="Picture 4" descr="heart-key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5"/>
            <a:ext cx="9144000" cy="6843713"/>
          </a:xfrm>
          <a:prstGeom prst="rect">
            <a:avLst/>
          </a:prstGeom>
          <a:noFill/>
          <a:extLst>
            <a:ext uri="{909E8E84-426E-40dd-AFC4-6F175D3DCCD1}">
              <a14:hiddenFill xmlns:a14="http://schemas.microsoft.com/office/drawing/2010/main" xmlns="">
                <a:solidFill>
                  <a:srgbClr val="FFFFFF"/>
                </a:solidFill>
              </a14:hiddenFill>
            </a:ext>
          </a:extLst>
        </p:spPr>
      </p:pic>
      <p:sp>
        <p:nvSpPr>
          <p:cNvPr id="675842" name="Rectangle 2"/>
          <p:cNvSpPr>
            <a:spLocks noGrp="1" noChangeArrowheads="1"/>
          </p:cNvSpPr>
          <p:nvPr>
            <p:ph type="title"/>
          </p:nvPr>
        </p:nvSpPr>
        <p:spPr>
          <a:xfrm>
            <a:off x="0" y="0"/>
            <a:ext cx="9144000" cy="838200"/>
          </a:xfrm>
          <a:solidFill>
            <a:srgbClr val="000000"/>
          </a:solidFill>
          <a:effectLst>
            <a:outerShdw blurRad="63500" dist="35921" dir="2700000" algn="ctr" rotWithShape="0">
              <a:srgbClr val="000000">
                <a:alpha val="74998"/>
              </a:srgbClr>
            </a:outerShdw>
          </a:effectLst>
        </p:spPr>
        <p:txBody>
          <a:bodyPr/>
          <a:lstStyle/>
          <a:p>
            <a:r>
              <a:rPr lang="en-US" sz="4000" i="1" dirty="0">
                <a:solidFill>
                  <a:schemeClr val="bg1"/>
                </a:solidFill>
              </a:rPr>
              <a:t>Relational Aspects of Love (13:4-7)</a:t>
            </a:r>
            <a:endParaRPr lang="en-US" i="1" dirty="0">
              <a:solidFill>
                <a:schemeClr val="bg1"/>
              </a:solidFill>
            </a:endParaRPr>
          </a:p>
        </p:txBody>
      </p:sp>
      <p:sp>
        <p:nvSpPr>
          <p:cNvPr id="675845" name="Rectangle 5"/>
          <p:cNvSpPr>
            <a:spLocks noChangeArrowheads="1"/>
          </p:cNvSpPr>
          <p:nvPr/>
        </p:nvSpPr>
        <p:spPr bwMode="auto">
          <a:xfrm>
            <a:off x="533400" y="3429000"/>
            <a:ext cx="3886200" cy="9906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lstStyle/>
          <a:p>
            <a:pPr marL="342813" indent="-342813" algn="l">
              <a:lnSpc>
                <a:spcPct val="90000"/>
              </a:lnSpc>
              <a:spcBef>
                <a:spcPct val="20000"/>
              </a:spcBef>
              <a:buFontTx/>
              <a:buChar char="•"/>
            </a:pPr>
            <a:r>
              <a:rPr lang="en-US" sz="2800" b="0" i="1">
                <a:solidFill>
                  <a:srgbClr val="000000"/>
                </a:solidFill>
              </a:rPr>
              <a:t>Passively patient</a:t>
            </a:r>
          </a:p>
          <a:p>
            <a:pPr marL="342813" indent="-342813" algn="l">
              <a:lnSpc>
                <a:spcPct val="90000"/>
              </a:lnSpc>
              <a:spcBef>
                <a:spcPct val="20000"/>
              </a:spcBef>
              <a:buFontTx/>
              <a:buChar char="•"/>
            </a:pPr>
            <a:r>
              <a:rPr lang="en-US" sz="2800" b="0" i="1">
                <a:solidFill>
                  <a:srgbClr val="000000"/>
                </a:solidFill>
              </a:rPr>
              <a:t>Actively kind</a:t>
            </a:r>
          </a:p>
        </p:txBody>
      </p:sp>
      <p:sp>
        <p:nvSpPr>
          <p:cNvPr id="675847" name="Rectangle 7"/>
          <p:cNvSpPr>
            <a:spLocks noChangeArrowheads="1"/>
          </p:cNvSpPr>
          <p:nvPr/>
        </p:nvSpPr>
        <p:spPr bwMode="auto">
          <a:xfrm>
            <a:off x="5181600" y="2209801"/>
            <a:ext cx="4114800" cy="4038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lstStyle/>
          <a:p>
            <a:pPr marL="342813" indent="-342813" algn="l">
              <a:lnSpc>
                <a:spcPct val="90000"/>
              </a:lnSpc>
              <a:spcBef>
                <a:spcPct val="20000"/>
              </a:spcBef>
              <a:buFontTx/>
              <a:buChar char="•"/>
            </a:pPr>
            <a:r>
              <a:rPr lang="en-US" sz="2800" i="1" dirty="0">
                <a:solidFill>
                  <a:srgbClr val="FFFFFF"/>
                </a:solidFill>
                <a:effectLst>
                  <a:outerShdw blurRad="38100" dist="38100" dir="2700000" algn="tl">
                    <a:srgbClr val="000000">
                      <a:alpha val="43137"/>
                    </a:srgbClr>
                  </a:outerShdw>
                </a:effectLst>
              </a:rPr>
              <a:t>Envy</a:t>
            </a:r>
          </a:p>
          <a:p>
            <a:pPr marL="342813" indent="-342813" algn="l">
              <a:lnSpc>
                <a:spcPct val="90000"/>
              </a:lnSpc>
              <a:spcBef>
                <a:spcPct val="20000"/>
              </a:spcBef>
              <a:buFontTx/>
              <a:buChar char="•"/>
            </a:pPr>
            <a:r>
              <a:rPr lang="en-US" sz="2800" i="1" dirty="0">
                <a:solidFill>
                  <a:srgbClr val="FFFFFF"/>
                </a:solidFill>
                <a:effectLst>
                  <a:outerShdw blurRad="38100" dist="38100" dir="2700000" algn="tl">
                    <a:srgbClr val="000000">
                      <a:alpha val="43137"/>
                    </a:srgbClr>
                  </a:outerShdw>
                </a:effectLst>
              </a:rPr>
              <a:t>Boasting</a:t>
            </a:r>
          </a:p>
          <a:p>
            <a:pPr marL="342813" indent="-342813" algn="l">
              <a:lnSpc>
                <a:spcPct val="90000"/>
              </a:lnSpc>
              <a:spcBef>
                <a:spcPct val="20000"/>
              </a:spcBef>
              <a:buFontTx/>
              <a:buChar char="•"/>
            </a:pPr>
            <a:r>
              <a:rPr lang="en-US" sz="2800" i="1" dirty="0">
                <a:solidFill>
                  <a:srgbClr val="FFFFFF"/>
                </a:solidFill>
                <a:effectLst>
                  <a:outerShdw blurRad="38100" dist="38100" dir="2700000" algn="tl">
                    <a:srgbClr val="000000">
                      <a:alpha val="43137"/>
                    </a:srgbClr>
                  </a:outerShdw>
                </a:effectLst>
              </a:rPr>
              <a:t>Pride</a:t>
            </a:r>
          </a:p>
          <a:p>
            <a:pPr marL="342813" indent="-342813" algn="l">
              <a:lnSpc>
                <a:spcPct val="90000"/>
              </a:lnSpc>
              <a:spcBef>
                <a:spcPct val="20000"/>
              </a:spcBef>
              <a:buFontTx/>
              <a:buChar char="•"/>
            </a:pPr>
            <a:endParaRPr lang="en-US" sz="3200" i="1" dirty="0">
              <a:solidFill>
                <a:srgbClr val="FFFFFF"/>
              </a:solidFill>
              <a:effectLst>
                <a:outerShdw blurRad="38100" dist="38100" dir="2700000" algn="tl">
                  <a:srgbClr val="000000">
                    <a:alpha val="43137"/>
                  </a:srgbClr>
                </a:outerShdw>
              </a:effectLst>
              <a:latin typeface="Times" charset="0"/>
            </a:endParaRPr>
          </a:p>
        </p:txBody>
      </p:sp>
      <p:sp>
        <p:nvSpPr>
          <p:cNvPr id="8" name="Rectangle 5"/>
          <p:cNvSpPr>
            <a:spLocks noChangeArrowheads="1"/>
          </p:cNvSpPr>
          <p:nvPr/>
        </p:nvSpPr>
        <p:spPr bwMode="auto">
          <a:xfrm>
            <a:off x="3995936" y="1066801"/>
            <a:ext cx="5148064" cy="838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lstStyle/>
          <a:p>
            <a:pPr algn="l">
              <a:lnSpc>
                <a:spcPct val="90000"/>
              </a:lnSpc>
              <a:spcBef>
                <a:spcPct val="20000"/>
              </a:spcBef>
            </a:pPr>
            <a:r>
              <a:rPr lang="en-US" i="1" dirty="0">
                <a:solidFill>
                  <a:srgbClr val="FFFFFF"/>
                </a:solidFill>
                <a:effectLst>
                  <a:glow rad="101600">
                    <a:schemeClr val="tx1">
                      <a:alpha val="75000"/>
                    </a:schemeClr>
                  </a:glow>
                </a:effectLst>
              </a:rPr>
              <a:t>Love </a:t>
            </a:r>
            <a:r>
              <a:rPr lang="en-US" i="1" dirty="0" err="1">
                <a:solidFill>
                  <a:srgbClr val="FFFF00"/>
                </a:solidFill>
                <a:effectLst>
                  <a:glow rad="101600">
                    <a:schemeClr val="tx1">
                      <a:alpha val="75000"/>
                    </a:schemeClr>
                  </a:glow>
                </a:effectLst>
              </a:rPr>
              <a:t>doesn</a:t>
            </a:r>
            <a:r>
              <a:rPr lang="uk-UA" altLang="ja-JP" i="1" dirty="0">
                <a:solidFill>
                  <a:srgbClr val="FFFF00"/>
                </a:solidFill>
                <a:effectLst>
                  <a:glow rad="101600">
                    <a:schemeClr val="tx1">
                      <a:alpha val="75000"/>
                    </a:schemeClr>
                  </a:glow>
                </a:effectLst>
              </a:rPr>
              <a:t>'</a:t>
            </a:r>
            <a:r>
              <a:rPr lang="en-US" i="1" dirty="0">
                <a:solidFill>
                  <a:srgbClr val="FFFF00"/>
                </a:solidFill>
                <a:effectLst>
                  <a:glow rad="101600">
                    <a:schemeClr val="tx1">
                      <a:alpha val="75000"/>
                    </a:schemeClr>
                  </a:glow>
                </a:effectLst>
              </a:rPr>
              <a:t>t hurt others </a:t>
            </a:r>
            <a:r>
              <a:rPr lang="en-US" i="1" dirty="0">
                <a:solidFill>
                  <a:srgbClr val="FFFFFF"/>
                </a:solidFill>
                <a:effectLst>
                  <a:glow rad="101600">
                    <a:schemeClr val="tx1">
                      <a:alpha val="75000"/>
                    </a:schemeClr>
                  </a:glow>
                </a:effectLst>
              </a:rPr>
              <a:t>in seven negative ways (13:4c-5):</a:t>
            </a:r>
            <a:endParaRPr lang="en-US" sz="2800" i="1" dirty="0">
              <a:solidFill>
                <a:srgbClr val="FFFFFF"/>
              </a:solidFill>
              <a:effectLst>
                <a:glow rad="101600">
                  <a:schemeClr val="tx1">
                    <a:alpha val="75000"/>
                  </a:schemeClr>
                </a:glow>
              </a:effectLst>
              <a:latin typeface="Times" charset="0"/>
            </a:endParaRPr>
          </a:p>
        </p:txBody>
      </p:sp>
      <p:sp>
        <p:nvSpPr>
          <p:cNvPr id="9" name="Rectangle 8"/>
          <p:cNvSpPr>
            <a:spLocks noChangeArrowheads="1"/>
          </p:cNvSpPr>
          <p:nvPr/>
        </p:nvSpPr>
        <p:spPr bwMode="auto">
          <a:xfrm>
            <a:off x="0" y="2362200"/>
            <a:ext cx="4932040" cy="838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lstStyle/>
          <a:p>
            <a:pPr algn="l">
              <a:lnSpc>
                <a:spcPct val="90000"/>
              </a:lnSpc>
              <a:spcBef>
                <a:spcPct val="20000"/>
              </a:spcBef>
            </a:pPr>
            <a:r>
              <a:rPr lang="en-US" i="1" dirty="0">
                <a:solidFill>
                  <a:srgbClr val="000000"/>
                </a:solidFill>
              </a:rPr>
              <a:t>Love </a:t>
            </a:r>
            <a:r>
              <a:rPr lang="en-US" i="1" dirty="0">
                <a:solidFill>
                  <a:srgbClr val="0000FF"/>
                </a:solidFill>
              </a:rPr>
              <a:t>benefits others</a:t>
            </a:r>
            <a:r>
              <a:rPr lang="en-US" i="1" dirty="0">
                <a:solidFill>
                  <a:srgbClr val="000000"/>
                </a:solidFill>
              </a:rPr>
              <a:t> both passively and actively (13:4a-b):</a:t>
            </a:r>
          </a:p>
        </p:txBody>
      </p:sp>
    </p:spTree>
    <p:extLst>
      <p:ext uri="{BB962C8B-B14F-4D97-AF65-F5344CB8AC3E}">
        <p14:creationId xmlns:p14="http://schemas.microsoft.com/office/powerpoint/2010/main" val="103073856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75847">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5847" grpId="0" build="p" autoUpdateAnimBg="0"/>
    </p:bld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6515" name="Picture 3" descr="Prid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1205598">
            <a:off x="228600" y="-228600"/>
            <a:ext cx="5233988"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576514" name="Rectangle 2"/>
          <p:cNvSpPr>
            <a:spLocks noGrp="1" noChangeArrowheads="1"/>
          </p:cNvSpPr>
          <p:nvPr>
            <p:ph type="ctrTitle"/>
          </p:nvPr>
        </p:nvSpPr>
        <p:spPr>
          <a:xfrm>
            <a:off x="5076056" y="188640"/>
            <a:ext cx="4038600" cy="4114800"/>
          </a:xfrm>
        </p:spPr>
        <p:txBody>
          <a:bodyPr/>
          <a:lstStyle/>
          <a:p>
            <a:r>
              <a:rPr lang="en-US" sz="3600" b="1" i="1" dirty="0"/>
              <a:t>Don</a:t>
            </a:r>
            <a:r>
              <a:rPr lang="uk-UA" altLang="ja-JP" sz="3600" b="1" i="1" dirty="0"/>
              <a:t>'</a:t>
            </a:r>
            <a:r>
              <a:rPr lang="en-US" sz="3600" b="1" i="1" dirty="0"/>
              <a:t>t think highly of your gift!</a:t>
            </a:r>
          </a:p>
        </p:txBody>
      </p:sp>
      <p:sp>
        <p:nvSpPr>
          <p:cNvPr id="4" name="Rectangle 2"/>
          <p:cNvSpPr txBox="1">
            <a:spLocks noChangeArrowheads="1"/>
          </p:cNvSpPr>
          <p:nvPr/>
        </p:nvSpPr>
        <p:spPr bwMode="auto">
          <a:xfrm rot="20482352">
            <a:off x="1238762" y="3690383"/>
            <a:ext cx="4329531" cy="2378302"/>
          </a:xfrm>
          <a:prstGeom prst="rect">
            <a:avLst/>
          </a:prstGeom>
          <a:solidFill>
            <a:srgbClr val="FFFFFF"/>
          </a:solidFill>
          <a:ln>
            <a:noFill/>
          </a:ln>
          <a:extLs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ＭＳ Ｐゴシック" charset="0"/>
              </a:defRPr>
            </a:lvl2pPr>
            <a:lvl3pPr algn="ctr" rtl="0" fontAlgn="base">
              <a:spcBef>
                <a:spcPct val="0"/>
              </a:spcBef>
              <a:spcAft>
                <a:spcPct val="0"/>
              </a:spcAft>
              <a:defRPr sz="4400">
                <a:solidFill>
                  <a:schemeClr val="tx2"/>
                </a:solidFill>
                <a:latin typeface="Arial" charset="0"/>
                <a:ea typeface="ＭＳ Ｐゴシック" charset="0"/>
                <a:cs typeface="ＭＳ Ｐゴシック" charset="0"/>
              </a:defRPr>
            </a:lvl3pPr>
            <a:lvl4pPr algn="ctr" rtl="0" fontAlgn="base">
              <a:spcBef>
                <a:spcPct val="0"/>
              </a:spcBef>
              <a:spcAft>
                <a:spcPct val="0"/>
              </a:spcAft>
              <a:defRPr sz="4400">
                <a:solidFill>
                  <a:schemeClr val="tx2"/>
                </a:solidFill>
                <a:latin typeface="Arial" charset="0"/>
                <a:ea typeface="ＭＳ Ｐゴシック" charset="0"/>
                <a:cs typeface="ＭＳ Ｐゴシック" charset="0"/>
              </a:defRPr>
            </a:lvl4pPr>
            <a:lvl5pPr algn="ctr" rtl="0" fontAlgn="base">
              <a:spcBef>
                <a:spcPct val="0"/>
              </a:spcBef>
              <a:spcAft>
                <a:spcPct val="0"/>
              </a:spcAft>
              <a:defRPr sz="4400">
                <a:solidFill>
                  <a:schemeClr val="tx2"/>
                </a:solidFill>
                <a:latin typeface="Arial" charset="0"/>
                <a:ea typeface="ＭＳ Ｐゴシック" charset="0"/>
                <a:cs typeface="ＭＳ Ｐゴシック" charset="0"/>
              </a:defRPr>
            </a:lvl5pPr>
            <a:lvl6pPr marL="457082"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165"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25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332" algn="ctr" rtl="0" fontAlgn="base">
              <a:spcBef>
                <a:spcPct val="0"/>
              </a:spcBef>
              <a:spcAft>
                <a:spcPct val="0"/>
              </a:spcAft>
              <a:defRPr sz="4400">
                <a:solidFill>
                  <a:schemeClr val="tx2"/>
                </a:solidFill>
                <a:latin typeface="Arial" charset="0"/>
                <a:ea typeface="ＭＳ Ｐゴシック" charset="0"/>
                <a:cs typeface="ＭＳ Ｐゴシック" charset="0"/>
              </a:defRPr>
            </a:lvl9pPr>
          </a:lstStyle>
          <a:p>
            <a:r>
              <a:rPr lang="ru-RU" sz="2800" b="0" i="1" dirty="0">
                <a:latin typeface="acme secret agent"/>
                <a:cs typeface="acme secret agent"/>
              </a:rPr>
              <a:t>"</a:t>
            </a:r>
            <a:r>
              <a:rPr lang="en-US" sz="2800" b="0" i="1" dirty="0">
                <a:latin typeface="acme secret agent"/>
                <a:cs typeface="acme secret agent"/>
              </a:rPr>
              <a:t>Forgive me for talking about my gift so much!  Now YOU talk about it!</a:t>
            </a:r>
            <a:r>
              <a:rPr lang="ru-RU" sz="2800" b="0" i="1" dirty="0">
                <a:latin typeface="acme secret agent"/>
                <a:cs typeface="acme secret agent"/>
              </a:rPr>
              <a:t>"</a:t>
            </a:r>
            <a:endParaRPr lang="en-US" sz="2800" b="0" i="1" dirty="0">
              <a:latin typeface="acme secret agent"/>
              <a:cs typeface="acme secret agent"/>
            </a:endParaRPr>
          </a:p>
        </p:txBody>
      </p:sp>
    </p:spTree>
    <p:extLst>
      <p:ext uri="{BB962C8B-B14F-4D97-AF65-F5344CB8AC3E}">
        <p14:creationId xmlns:p14="http://schemas.microsoft.com/office/powerpoint/2010/main" val="106951496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7651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6514" grpId="0" build="p" autoUpdateAnimBg="0"/>
      <p:bldP spid="4" grpId="0" build="p" autoUpdateAnimBg="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0"/>
            <a:ext cx="9240587" cy="5766126"/>
          </a:xfrm>
          <a:prstGeom prst="rect">
            <a:avLst/>
          </a:prstGeom>
        </p:spPr>
      </p:pic>
      <p:sp>
        <p:nvSpPr>
          <p:cNvPr id="117763" name="Text Box 3"/>
          <p:cNvSpPr txBox="1">
            <a:spLocks noChangeArrowheads="1"/>
          </p:cNvSpPr>
          <p:nvPr/>
        </p:nvSpPr>
        <p:spPr bwMode="auto">
          <a:xfrm>
            <a:off x="0" y="6017768"/>
            <a:ext cx="9143999"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err="1">
                <a:ln>
                  <a:noFill/>
                </a:ln>
                <a:solidFill>
                  <a:srgbClr val="FFFFFF"/>
                </a:solidFill>
                <a:effectLst/>
                <a:uLnTx/>
                <a:uFillTx/>
                <a:latin typeface="Arial"/>
                <a:ea typeface="Times New Roman" pitchFamily="-111" charset="0"/>
                <a:cs typeface="Arial"/>
              </a:rPr>
              <a:t>Korah</a:t>
            </a:r>
            <a:r>
              <a:rPr kumimoji="0" lang="en-US" sz="2800" b="1" i="0" u="none" strike="noStrike" kern="1200" cap="none" spc="0" normalizeH="0" baseline="0" noProof="0" dirty="0">
                <a:ln>
                  <a:noFill/>
                </a:ln>
                <a:solidFill>
                  <a:srgbClr val="FFFFFF"/>
                </a:solidFill>
                <a:effectLst/>
                <a:uLnTx/>
                <a:uFillTx/>
                <a:latin typeface="Arial"/>
                <a:ea typeface="Times New Roman" pitchFamily="-111" charset="0"/>
                <a:cs typeface="Arial"/>
              </a:rPr>
              <a:t>, </a:t>
            </a:r>
            <a:r>
              <a:rPr kumimoji="0" lang="en-US" sz="2800" b="1" i="0" u="none" strike="noStrike" kern="1200" cap="none" spc="0" normalizeH="0" baseline="0" noProof="0" dirty="0" err="1">
                <a:ln>
                  <a:noFill/>
                </a:ln>
                <a:solidFill>
                  <a:srgbClr val="FFFFFF"/>
                </a:solidFill>
                <a:effectLst/>
                <a:uLnTx/>
                <a:uFillTx/>
                <a:latin typeface="Arial"/>
                <a:ea typeface="Times New Roman" pitchFamily="-111" charset="0"/>
                <a:cs typeface="Arial"/>
              </a:rPr>
              <a:t>Dathan</a:t>
            </a:r>
            <a:r>
              <a:rPr kumimoji="0" lang="en-US" sz="2800" b="1" i="0" u="none" strike="noStrike" kern="1200" cap="none" spc="0" normalizeH="0" baseline="0" noProof="0" dirty="0">
                <a:ln>
                  <a:noFill/>
                </a:ln>
                <a:solidFill>
                  <a:srgbClr val="FFFFFF"/>
                </a:solidFill>
                <a:effectLst/>
                <a:uLnTx/>
                <a:uFillTx/>
                <a:latin typeface="Arial"/>
                <a:ea typeface="Times New Roman" pitchFamily="-111" charset="0"/>
                <a:cs typeface="Arial"/>
              </a:rPr>
              <a:t> and </a:t>
            </a:r>
            <a:r>
              <a:rPr kumimoji="0" lang="en-US" sz="2800" b="1" i="0" u="none" strike="noStrike" kern="1200" cap="none" spc="0" normalizeH="0" baseline="0" noProof="0" dirty="0" err="1">
                <a:ln>
                  <a:noFill/>
                </a:ln>
                <a:solidFill>
                  <a:srgbClr val="FFFFFF"/>
                </a:solidFill>
                <a:effectLst/>
                <a:uLnTx/>
                <a:uFillTx/>
                <a:latin typeface="Arial"/>
                <a:ea typeface="Times New Roman" pitchFamily="-111" charset="0"/>
                <a:cs typeface="Arial"/>
              </a:rPr>
              <a:t>Abiram</a:t>
            </a:r>
            <a:r>
              <a:rPr kumimoji="0" lang="en-US" sz="2800" b="1" i="0" u="none" strike="noStrike" kern="1200" cap="none" spc="0" normalizeH="0" baseline="0" noProof="0" dirty="0">
                <a:ln>
                  <a:noFill/>
                </a:ln>
                <a:solidFill>
                  <a:srgbClr val="FFFFFF"/>
                </a:solidFill>
                <a:effectLst/>
                <a:uLnTx/>
                <a:uFillTx/>
                <a:latin typeface="Arial"/>
                <a:ea typeface="Times New Roman" pitchFamily="-111" charset="0"/>
                <a:cs typeface="Arial"/>
              </a:rPr>
              <a:t> (Numbers 16:31-34)</a:t>
            </a:r>
          </a:p>
        </p:txBody>
      </p:sp>
      <p:sp>
        <p:nvSpPr>
          <p:cNvPr id="207875" name="Rectangle 4"/>
          <p:cNvSpPr>
            <a:spLocks noGrp="1" noChangeArrowheads="1"/>
          </p:cNvSpPr>
          <p:nvPr>
            <p:ph type="title" idx="4294967295"/>
          </p:nvPr>
        </p:nvSpPr>
        <p:spPr>
          <a:xfrm>
            <a:off x="-1" y="110961"/>
            <a:ext cx="9144001" cy="1055993"/>
          </a:xfrm>
        </p:spPr>
        <p:txBody>
          <a:bodyPr/>
          <a:lstStyle/>
          <a:p>
            <a:pPr eaLnBrk="1" hangingPunct="1">
              <a:defRPr/>
            </a:pPr>
            <a:r>
              <a:rPr lang="en-US" sz="6000" b="1" dirty="0">
                <a:effectLst>
                  <a:glow rad="165100">
                    <a:schemeClr val="tx1">
                      <a:alpha val="96000"/>
                    </a:schemeClr>
                  </a:glow>
                </a:effectLst>
                <a:latin typeface="Arial" charset="0"/>
              </a:rPr>
              <a:t>Korah</a:t>
            </a:r>
            <a:r>
              <a:rPr lang="uk-UA" altLang="ja-JP" sz="6000" b="1" dirty="0">
                <a:effectLst>
                  <a:glow rad="165100">
                    <a:schemeClr val="tx1">
                      <a:alpha val="96000"/>
                    </a:schemeClr>
                  </a:glow>
                </a:effectLst>
                <a:latin typeface="Arial" charset="0"/>
              </a:rPr>
              <a:t>'</a:t>
            </a:r>
            <a:r>
              <a:rPr lang="en-US" sz="6000" b="1" dirty="0">
                <a:effectLst>
                  <a:glow rad="165100">
                    <a:schemeClr val="tx1">
                      <a:alpha val="96000"/>
                    </a:schemeClr>
                  </a:glow>
                </a:effectLst>
                <a:latin typeface="Arial" charset="0"/>
              </a:rPr>
              <a:t>s Rebellion</a:t>
            </a:r>
          </a:p>
        </p:txBody>
      </p:sp>
    </p:spTree>
    <p:extLst>
      <p:ext uri="{BB962C8B-B14F-4D97-AF65-F5344CB8AC3E}">
        <p14:creationId xmlns:p14="http://schemas.microsoft.com/office/powerpoint/2010/main" val="1687286497"/>
      </p:ext>
    </p:extLst>
  </p:cSld>
  <p:clrMapOvr>
    <a:masterClrMapping/>
  </p:clrMapOvr>
  <p:transition spd="med">
    <p:randomBar dir="vert"/>
  </p:transition>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7586" name="Picture 2" descr="heart-key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5"/>
            <a:ext cx="9144000" cy="6843713"/>
          </a:xfrm>
          <a:prstGeom prst="rect">
            <a:avLst/>
          </a:prstGeom>
          <a:noFill/>
          <a:extLst>
            <a:ext uri="{909E8E84-426E-40dd-AFC4-6F175D3DCCD1}">
              <a14:hiddenFill xmlns:a14="http://schemas.microsoft.com/office/drawing/2010/main" xmlns="">
                <a:solidFill>
                  <a:srgbClr val="FFFFFF"/>
                </a:solidFill>
              </a14:hiddenFill>
            </a:ext>
          </a:extLst>
        </p:spPr>
      </p:pic>
      <p:sp>
        <p:nvSpPr>
          <p:cNvPr id="707587" name="Rectangle 3"/>
          <p:cNvSpPr>
            <a:spLocks noGrp="1" noChangeArrowheads="1"/>
          </p:cNvSpPr>
          <p:nvPr>
            <p:ph type="title"/>
          </p:nvPr>
        </p:nvSpPr>
        <p:spPr>
          <a:xfrm>
            <a:off x="0" y="0"/>
            <a:ext cx="9144000" cy="838200"/>
          </a:xfrm>
          <a:solidFill>
            <a:srgbClr val="000000"/>
          </a:solidFill>
          <a:effectLst>
            <a:outerShdw blurRad="63500" dist="35921" dir="2700000" algn="ctr" rotWithShape="0">
              <a:srgbClr val="000000">
                <a:alpha val="74998"/>
              </a:srgbClr>
            </a:outerShdw>
          </a:effectLst>
        </p:spPr>
        <p:txBody>
          <a:bodyPr/>
          <a:lstStyle/>
          <a:p>
            <a:r>
              <a:rPr lang="en-US" sz="4000" i="1" dirty="0">
                <a:solidFill>
                  <a:schemeClr val="bg1"/>
                </a:solidFill>
              </a:rPr>
              <a:t>Relational Aspects of Love (13:4-7)</a:t>
            </a:r>
            <a:endParaRPr lang="en-US" i="1" dirty="0">
              <a:solidFill>
                <a:schemeClr val="bg1"/>
              </a:solidFill>
            </a:endParaRPr>
          </a:p>
        </p:txBody>
      </p:sp>
      <p:sp>
        <p:nvSpPr>
          <p:cNvPr id="707588" name="Rectangle 4"/>
          <p:cNvSpPr>
            <a:spLocks noChangeArrowheads="1"/>
          </p:cNvSpPr>
          <p:nvPr/>
        </p:nvSpPr>
        <p:spPr bwMode="auto">
          <a:xfrm>
            <a:off x="533400" y="3429000"/>
            <a:ext cx="3886200" cy="9906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lstStyle/>
          <a:p>
            <a:pPr marL="342813" indent="-342813" algn="l">
              <a:lnSpc>
                <a:spcPct val="90000"/>
              </a:lnSpc>
              <a:spcBef>
                <a:spcPct val="20000"/>
              </a:spcBef>
              <a:buFontTx/>
              <a:buChar char="•"/>
            </a:pPr>
            <a:r>
              <a:rPr lang="en-US" sz="2800" b="0" i="1">
                <a:solidFill>
                  <a:srgbClr val="000000"/>
                </a:solidFill>
              </a:rPr>
              <a:t>Passively patient</a:t>
            </a:r>
          </a:p>
          <a:p>
            <a:pPr marL="342813" indent="-342813" algn="l">
              <a:lnSpc>
                <a:spcPct val="90000"/>
              </a:lnSpc>
              <a:spcBef>
                <a:spcPct val="20000"/>
              </a:spcBef>
              <a:buFontTx/>
              <a:buChar char="•"/>
            </a:pPr>
            <a:r>
              <a:rPr lang="en-US" sz="2800" b="0" i="1">
                <a:solidFill>
                  <a:srgbClr val="000000"/>
                </a:solidFill>
              </a:rPr>
              <a:t>Actively kind</a:t>
            </a:r>
          </a:p>
        </p:txBody>
      </p:sp>
      <p:sp>
        <p:nvSpPr>
          <p:cNvPr id="707590" name="Rectangle 6"/>
          <p:cNvSpPr>
            <a:spLocks noChangeArrowheads="1"/>
          </p:cNvSpPr>
          <p:nvPr/>
        </p:nvSpPr>
        <p:spPr bwMode="auto">
          <a:xfrm>
            <a:off x="5004048" y="2209801"/>
            <a:ext cx="4114800" cy="4038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lstStyle/>
          <a:p>
            <a:pPr marL="342813" indent="-342813" algn="l">
              <a:lnSpc>
                <a:spcPct val="90000"/>
              </a:lnSpc>
              <a:spcBef>
                <a:spcPct val="20000"/>
              </a:spcBef>
              <a:buFontTx/>
              <a:buChar char="•"/>
            </a:pPr>
            <a:r>
              <a:rPr lang="en-US" sz="2800" i="1" dirty="0">
                <a:solidFill>
                  <a:srgbClr val="FFFFFF"/>
                </a:solidFill>
                <a:effectLst>
                  <a:outerShdw blurRad="38100" dist="38100" dir="2700000" algn="tl">
                    <a:srgbClr val="000000">
                      <a:alpha val="43137"/>
                    </a:srgbClr>
                  </a:outerShdw>
                </a:effectLst>
              </a:rPr>
              <a:t>Envy</a:t>
            </a:r>
          </a:p>
          <a:p>
            <a:pPr marL="342813" indent="-342813" algn="l">
              <a:lnSpc>
                <a:spcPct val="90000"/>
              </a:lnSpc>
              <a:spcBef>
                <a:spcPct val="20000"/>
              </a:spcBef>
              <a:buFontTx/>
              <a:buChar char="•"/>
            </a:pPr>
            <a:r>
              <a:rPr lang="en-US" sz="2800" i="1" dirty="0">
                <a:solidFill>
                  <a:srgbClr val="FFFFFF"/>
                </a:solidFill>
                <a:effectLst>
                  <a:outerShdw blurRad="38100" dist="38100" dir="2700000" algn="tl">
                    <a:srgbClr val="000000">
                      <a:alpha val="43137"/>
                    </a:srgbClr>
                  </a:outerShdw>
                </a:effectLst>
              </a:rPr>
              <a:t>Boasting</a:t>
            </a:r>
          </a:p>
          <a:p>
            <a:pPr marL="342813" indent="-342813" algn="l">
              <a:lnSpc>
                <a:spcPct val="90000"/>
              </a:lnSpc>
              <a:spcBef>
                <a:spcPct val="20000"/>
              </a:spcBef>
              <a:buFontTx/>
              <a:buChar char="•"/>
            </a:pPr>
            <a:r>
              <a:rPr lang="en-US" sz="2800" i="1" dirty="0">
                <a:solidFill>
                  <a:srgbClr val="FFFFFF"/>
                </a:solidFill>
                <a:effectLst>
                  <a:outerShdw blurRad="38100" dist="38100" dir="2700000" algn="tl">
                    <a:srgbClr val="000000">
                      <a:alpha val="43137"/>
                    </a:srgbClr>
                  </a:outerShdw>
                </a:effectLst>
              </a:rPr>
              <a:t>Pride</a:t>
            </a:r>
          </a:p>
          <a:p>
            <a:pPr marL="342813" indent="-342813" algn="l">
              <a:lnSpc>
                <a:spcPct val="90000"/>
              </a:lnSpc>
              <a:spcBef>
                <a:spcPct val="20000"/>
              </a:spcBef>
              <a:buFontTx/>
              <a:buChar char="•"/>
            </a:pPr>
            <a:r>
              <a:rPr lang="en-US" sz="2800" i="1" dirty="0">
                <a:solidFill>
                  <a:srgbClr val="FFFFFF"/>
                </a:solidFill>
                <a:effectLst>
                  <a:outerShdw blurRad="38100" dist="38100" dir="2700000" algn="tl">
                    <a:srgbClr val="000000">
                      <a:alpha val="43137"/>
                    </a:srgbClr>
                  </a:outerShdw>
                </a:effectLst>
              </a:rPr>
              <a:t>Behaving improperly</a:t>
            </a:r>
          </a:p>
          <a:p>
            <a:pPr marL="342813" indent="-342813" algn="l">
              <a:lnSpc>
                <a:spcPct val="90000"/>
              </a:lnSpc>
              <a:spcBef>
                <a:spcPct val="20000"/>
              </a:spcBef>
              <a:buFontTx/>
              <a:buChar char="•"/>
            </a:pPr>
            <a:r>
              <a:rPr lang="en-US" sz="2800" i="1" dirty="0">
                <a:solidFill>
                  <a:srgbClr val="FFFFFF"/>
                </a:solidFill>
                <a:effectLst>
                  <a:outerShdw blurRad="38100" dist="38100" dir="2700000" algn="tl">
                    <a:srgbClr val="000000">
                      <a:alpha val="43137"/>
                    </a:srgbClr>
                  </a:outerShdw>
                </a:effectLst>
              </a:rPr>
              <a:t>Selfish</a:t>
            </a:r>
          </a:p>
          <a:p>
            <a:pPr marL="342813" indent="-342813" algn="l">
              <a:lnSpc>
                <a:spcPct val="90000"/>
              </a:lnSpc>
              <a:spcBef>
                <a:spcPct val="20000"/>
              </a:spcBef>
              <a:buFontTx/>
              <a:buChar char="•"/>
            </a:pPr>
            <a:r>
              <a:rPr lang="en-US" sz="2800" i="1" dirty="0">
                <a:solidFill>
                  <a:srgbClr val="FFFFFF"/>
                </a:solidFill>
                <a:effectLst>
                  <a:outerShdw blurRad="38100" dist="38100" dir="2700000" algn="tl">
                    <a:srgbClr val="000000">
                      <a:alpha val="43137"/>
                    </a:srgbClr>
                  </a:outerShdw>
                </a:effectLst>
              </a:rPr>
              <a:t>Irritable</a:t>
            </a:r>
          </a:p>
          <a:p>
            <a:pPr marL="342813" indent="-342813" algn="l">
              <a:lnSpc>
                <a:spcPct val="90000"/>
              </a:lnSpc>
              <a:spcBef>
                <a:spcPct val="20000"/>
              </a:spcBef>
              <a:buFontTx/>
              <a:buChar char="•"/>
            </a:pPr>
            <a:r>
              <a:rPr lang="en-US" sz="2800" i="1" dirty="0">
                <a:solidFill>
                  <a:srgbClr val="FFFFFF"/>
                </a:solidFill>
                <a:effectLst>
                  <a:outerShdw blurRad="38100" dist="38100" dir="2700000" algn="tl">
                    <a:srgbClr val="000000">
                      <a:alpha val="43137"/>
                    </a:srgbClr>
                  </a:outerShdw>
                </a:effectLst>
              </a:rPr>
              <a:t>Unforgiving</a:t>
            </a:r>
          </a:p>
        </p:txBody>
      </p:sp>
      <p:sp>
        <p:nvSpPr>
          <p:cNvPr id="8" name="Rectangle 5"/>
          <p:cNvSpPr>
            <a:spLocks noChangeArrowheads="1"/>
          </p:cNvSpPr>
          <p:nvPr/>
        </p:nvSpPr>
        <p:spPr bwMode="auto">
          <a:xfrm>
            <a:off x="3995936" y="1066801"/>
            <a:ext cx="5148064" cy="838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lstStyle/>
          <a:p>
            <a:pPr algn="l">
              <a:lnSpc>
                <a:spcPct val="90000"/>
              </a:lnSpc>
              <a:spcBef>
                <a:spcPct val="20000"/>
              </a:spcBef>
            </a:pPr>
            <a:r>
              <a:rPr lang="en-US" i="1" dirty="0">
                <a:solidFill>
                  <a:srgbClr val="FFFFFF"/>
                </a:solidFill>
                <a:effectLst>
                  <a:glow rad="101600">
                    <a:schemeClr val="tx1">
                      <a:alpha val="75000"/>
                    </a:schemeClr>
                  </a:glow>
                </a:effectLst>
              </a:rPr>
              <a:t>Love </a:t>
            </a:r>
            <a:r>
              <a:rPr lang="en-US" i="1" dirty="0" err="1">
                <a:solidFill>
                  <a:srgbClr val="FFFF00"/>
                </a:solidFill>
                <a:effectLst>
                  <a:glow rad="101600">
                    <a:schemeClr val="tx1">
                      <a:alpha val="75000"/>
                    </a:schemeClr>
                  </a:glow>
                </a:effectLst>
              </a:rPr>
              <a:t>doesn</a:t>
            </a:r>
            <a:r>
              <a:rPr lang="uk-UA" altLang="ja-JP" i="1" dirty="0">
                <a:solidFill>
                  <a:srgbClr val="FFFF00"/>
                </a:solidFill>
                <a:effectLst>
                  <a:glow rad="101600">
                    <a:schemeClr val="tx1">
                      <a:alpha val="75000"/>
                    </a:schemeClr>
                  </a:glow>
                </a:effectLst>
              </a:rPr>
              <a:t>'</a:t>
            </a:r>
            <a:r>
              <a:rPr lang="en-US" i="1" dirty="0">
                <a:solidFill>
                  <a:srgbClr val="FFFF00"/>
                </a:solidFill>
                <a:effectLst>
                  <a:glow rad="101600">
                    <a:schemeClr val="tx1">
                      <a:alpha val="75000"/>
                    </a:schemeClr>
                  </a:glow>
                </a:effectLst>
              </a:rPr>
              <a:t>t hurt others </a:t>
            </a:r>
            <a:r>
              <a:rPr lang="en-US" i="1" dirty="0">
                <a:solidFill>
                  <a:srgbClr val="FFFFFF"/>
                </a:solidFill>
                <a:effectLst>
                  <a:glow rad="101600">
                    <a:schemeClr val="tx1">
                      <a:alpha val="75000"/>
                    </a:schemeClr>
                  </a:glow>
                </a:effectLst>
              </a:rPr>
              <a:t>in seven negative ways (13:4c-5):</a:t>
            </a:r>
            <a:endParaRPr lang="en-US" sz="2800" i="1" dirty="0">
              <a:solidFill>
                <a:srgbClr val="FFFFFF"/>
              </a:solidFill>
              <a:effectLst>
                <a:glow rad="101600">
                  <a:schemeClr val="tx1">
                    <a:alpha val="75000"/>
                  </a:schemeClr>
                </a:glow>
              </a:effectLst>
              <a:latin typeface="Times" charset="0"/>
            </a:endParaRPr>
          </a:p>
        </p:txBody>
      </p:sp>
      <p:sp>
        <p:nvSpPr>
          <p:cNvPr id="9" name="Rectangle 8"/>
          <p:cNvSpPr>
            <a:spLocks noChangeArrowheads="1"/>
          </p:cNvSpPr>
          <p:nvPr/>
        </p:nvSpPr>
        <p:spPr bwMode="auto">
          <a:xfrm>
            <a:off x="0" y="2362200"/>
            <a:ext cx="4932040" cy="838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lstStyle/>
          <a:p>
            <a:pPr algn="l">
              <a:lnSpc>
                <a:spcPct val="90000"/>
              </a:lnSpc>
              <a:spcBef>
                <a:spcPct val="20000"/>
              </a:spcBef>
            </a:pPr>
            <a:r>
              <a:rPr lang="en-US" i="1" dirty="0">
                <a:solidFill>
                  <a:srgbClr val="000000"/>
                </a:solidFill>
              </a:rPr>
              <a:t>Love </a:t>
            </a:r>
            <a:r>
              <a:rPr lang="en-US" i="1" dirty="0">
                <a:solidFill>
                  <a:srgbClr val="0000FF"/>
                </a:solidFill>
              </a:rPr>
              <a:t>benefits others</a:t>
            </a:r>
            <a:r>
              <a:rPr lang="en-US" i="1" dirty="0">
                <a:solidFill>
                  <a:srgbClr val="000000"/>
                </a:solidFill>
              </a:rPr>
              <a:t> both passively and actively (13:4a-b):</a:t>
            </a:r>
          </a:p>
        </p:txBody>
      </p:sp>
    </p:spTree>
    <p:extLst>
      <p:ext uri="{BB962C8B-B14F-4D97-AF65-F5344CB8AC3E}">
        <p14:creationId xmlns:p14="http://schemas.microsoft.com/office/powerpoint/2010/main" val="305036985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707590">
                                            <p:txEl>
                                              <p:pRg st="3" end="3"/>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707590">
                                            <p:txEl>
                                              <p:pRg st="4" end="4"/>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707590">
                                            <p:txEl>
                                              <p:pRg st="5" end="5"/>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707590">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7590" grpId="0" uiExpand="1" build="p" autoUpdateAnimBg="0"/>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4514" name="Rectangle 2"/>
          <p:cNvSpPr>
            <a:spLocks noGrp="1" noChangeArrowheads="1"/>
          </p:cNvSpPr>
          <p:nvPr>
            <p:ph type="title"/>
          </p:nvPr>
        </p:nvSpPr>
        <p:spPr/>
        <p:txBody>
          <a:bodyPr/>
          <a:lstStyle/>
          <a:p>
            <a:r>
              <a:rPr lang="en-US" sz="4000" b="1" dirty="0"/>
              <a:t>Love knows the right things to get happy about (13:6).</a:t>
            </a:r>
          </a:p>
        </p:txBody>
      </p:sp>
      <p:pic>
        <p:nvPicPr>
          <p:cNvPr id="704516" name="Picture 4" descr="commitmenthand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9800" y="1981200"/>
            <a:ext cx="4335463" cy="4335463"/>
          </a:xfrm>
          <a:prstGeom prst="rect">
            <a:avLst/>
          </a:prstGeom>
          <a:noFill/>
          <a:extLst>
            <a:ext uri="{909E8E84-426E-40dd-AFC4-6F175D3DCCD1}">
              <a14:hiddenFill xmlns:a14="http://schemas.microsoft.com/office/drawing/2010/main" xmlns="">
                <a:solidFill>
                  <a:srgbClr val="FFFFFF"/>
                </a:solidFill>
              </a14:hiddenFill>
            </a:ext>
          </a:extLst>
        </p:spPr>
      </p:pic>
      <p:sp>
        <p:nvSpPr>
          <p:cNvPr id="704517" name="Text Box 5"/>
          <p:cNvSpPr txBox="1">
            <a:spLocks noChangeArrowheads="1"/>
          </p:cNvSpPr>
          <p:nvPr/>
        </p:nvSpPr>
        <p:spPr bwMode="auto">
          <a:xfrm>
            <a:off x="395536" y="2819404"/>
            <a:ext cx="3030488" cy="255452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lIns="91416" tIns="45709" rIns="91416" bIns="45709">
            <a:spAutoFit/>
          </a:bodyPr>
          <a:lstStyle/>
          <a:p>
            <a:pPr algn="l" eaLnBrk="0" hangingPunct="0"/>
            <a:r>
              <a:rPr lang="en-US" sz="4000" dirty="0">
                <a:solidFill>
                  <a:srgbClr val="000000"/>
                </a:solidFill>
                <a:latin typeface="Arial Bold Italic" charset="0"/>
              </a:rPr>
              <a:t>It does not rejoice about injustice…</a:t>
            </a:r>
          </a:p>
        </p:txBody>
      </p:sp>
      <p:sp>
        <p:nvSpPr>
          <p:cNvPr id="704518" name="Text Box 6"/>
          <p:cNvSpPr txBox="1">
            <a:spLocks noChangeArrowheads="1"/>
          </p:cNvSpPr>
          <p:nvPr/>
        </p:nvSpPr>
        <p:spPr bwMode="auto">
          <a:xfrm>
            <a:off x="5717976" y="2819403"/>
            <a:ext cx="3030488" cy="3170076"/>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lIns="91416" tIns="45709" rIns="91416" bIns="45709">
            <a:spAutoFit/>
          </a:bodyPr>
          <a:lstStyle/>
          <a:p>
            <a:pPr algn="r" eaLnBrk="0" hangingPunct="0"/>
            <a:r>
              <a:rPr lang="en-US" sz="4000" dirty="0">
                <a:solidFill>
                  <a:srgbClr val="000000"/>
                </a:solidFill>
                <a:latin typeface="Arial Bold Italic" charset="0"/>
              </a:rPr>
              <a:t>… but rejoices whenever the truth wins out</a:t>
            </a:r>
          </a:p>
        </p:txBody>
      </p:sp>
      <p:sp>
        <p:nvSpPr>
          <p:cNvPr id="704519" name="Rectangle 7"/>
          <p:cNvSpPr>
            <a:spLocks noChangeArrowheads="1"/>
          </p:cNvSpPr>
          <p:nvPr/>
        </p:nvSpPr>
        <p:spPr bwMode="auto">
          <a:xfrm>
            <a:off x="152401" y="152401"/>
            <a:ext cx="8839200" cy="6553200"/>
          </a:xfrm>
          <a:prstGeom prst="rect">
            <a:avLst/>
          </a:prstGeom>
          <a:noFill/>
          <a:ln w="76200">
            <a:solidFill>
              <a:srgbClr val="FF0000"/>
            </a:solidFill>
            <a:miter lim="800000"/>
            <a:headEnd/>
            <a:tailEnd/>
          </a:ln>
          <a:extLst>
            <a:ext uri="{909E8E84-426E-40dd-AFC4-6F175D3DCCD1}">
              <a14:hiddenFill xmlns:a14="http://schemas.microsoft.com/office/drawing/2010/main" xmlns="">
                <a:solidFill>
                  <a:schemeClr val="accent1"/>
                </a:solidFill>
              </a14:hiddenFill>
            </a:ext>
          </a:extLst>
        </p:spPr>
        <p:txBody>
          <a:bodyPr wrap="none" lIns="91416" tIns="45709" rIns="91416" bIns="45709" anchor="ctr"/>
          <a:lstStyle/>
          <a:p>
            <a:pPr algn="l" eaLnBrk="0" hangingPunct="0"/>
            <a:endParaRPr lang="en-US" b="0">
              <a:solidFill>
                <a:srgbClr val="000000"/>
              </a:solidFill>
            </a:endParaRPr>
          </a:p>
        </p:txBody>
      </p:sp>
    </p:spTree>
    <p:extLst>
      <p:ext uri="{BB962C8B-B14F-4D97-AF65-F5344CB8AC3E}">
        <p14:creationId xmlns:p14="http://schemas.microsoft.com/office/powerpoint/2010/main" val="328732797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04517">
                                            <p:txEl>
                                              <p:pRg st="0" end="0"/>
                                            </p:txEl>
                                          </p:spTgt>
                                        </p:tgtEl>
                                        <p:attrNameLst>
                                          <p:attrName>style.visibility</p:attrName>
                                        </p:attrNameLst>
                                      </p:cBhvr>
                                      <p:to>
                                        <p:strVal val="visible"/>
                                      </p:to>
                                    </p:set>
                                    <p:animEffect transition="in" filter="fade">
                                      <p:cBhvr>
                                        <p:cTn id="7" dur="500"/>
                                        <p:tgtEl>
                                          <p:spTgt spid="704517">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04518">
                                            <p:txEl>
                                              <p:pRg st="0" end="0"/>
                                            </p:txEl>
                                          </p:spTgt>
                                        </p:tgtEl>
                                        <p:attrNameLst>
                                          <p:attrName>style.visibility</p:attrName>
                                        </p:attrNameLst>
                                      </p:cBhvr>
                                      <p:to>
                                        <p:strVal val="visible"/>
                                      </p:to>
                                    </p:set>
                                    <p:animEffect transition="in" filter="fade">
                                      <p:cBhvr>
                                        <p:cTn id="12" dur="500"/>
                                        <p:tgtEl>
                                          <p:spTgt spid="70451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4517" grpId="0" build="p" autoUpdateAnimBg="0"/>
      <p:bldP spid="704518" grpId="0" build="p" autoUpdateAnimBg="0"/>
    </p:bld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6869" name="Picture 5" descr="commitment_plan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572000" y="-28574"/>
            <a:ext cx="4572000" cy="3457575"/>
          </a:xfrm>
          <a:prstGeom prst="rect">
            <a:avLst/>
          </a:prstGeom>
          <a:noFill/>
          <a:extLst>
            <a:ext uri="{909E8E84-426E-40dd-AFC4-6F175D3DCCD1}">
              <a14:hiddenFill xmlns:a14="http://schemas.microsoft.com/office/drawing/2010/main" xmlns="">
                <a:solidFill>
                  <a:srgbClr val="FFFFFF"/>
                </a:solidFill>
              </a14:hiddenFill>
            </a:ext>
          </a:extLst>
        </p:spPr>
      </p:pic>
      <p:pic>
        <p:nvPicPr>
          <p:cNvPr id="676868" name="Picture 4" descr="trust-your-heart-sample"/>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3429000"/>
            <a:ext cx="4572000" cy="3429000"/>
          </a:xfrm>
          <a:prstGeom prst="rect">
            <a:avLst/>
          </a:prstGeom>
          <a:noFill/>
          <a:extLst>
            <a:ext uri="{909E8E84-426E-40dd-AFC4-6F175D3DCCD1}">
              <a14:hiddenFill xmlns:a14="http://schemas.microsoft.com/office/drawing/2010/main" xmlns="">
                <a:solidFill>
                  <a:srgbClr val="FFFFFF"/>
                </a:solidFill>
              </a14:hiddenFill>
            </a:ext>
          </a:extLst>
        </p:spPr>
      </p:pic>
      <p:pic>
        <p:nvPicPr>
          <p:cNvPr id="676870" name="Picture 6" descr="heartbroken"/>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2290764" y="0"/>
            <a:ext cx="2281237" cy="3429000"/>
          </a:xfrm>
          <a:prstGeom prst="rect">
            <a:avLst/>
          </a:prstGeom>
          <a:noFill/>
          <a:extLst>
            <a:ext uri="{909E8E84-426E-40dd-AFC4-6F175D3DCCD1}">
              <a14:hiddenFill xmlns:a14="http://schemas.microsoft.com/office/drawing/2010/main" xmlns="">
                <a:solidFill>
                  <a:srgbClr val="FFFFFF"/>
                </a:solidFill>
              </a14:hiddenFill>
            </a:ext>
          </a:extLst>
        </p:spPr>
      </p:pic>
      <p:pic>
        <p:nvPicPr>
          <p:cNvPr id="676871" name="Picture 7" descr="heartbroken"/>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4764" y="0"/>
            <a:ext cx="2281237" cy="3429000"/>
          </a:xfrm>
          <a:prstGeom prst="rect">
            <a:avLst/>
          </a:prstGeom>
          <a:noFill/>
          <a:extLst>
            <a:ext uri="{909E8E84-426E-40dd-AFC4-6F175D3DCCD1}">
              <a14:hiddenFill xmlns:a14="http://schemas.microsoft.com/office/drawing/2010/main" xmlns="">
                <a:solidFill>
                  <a:srgbClr val="FFFFFF"/>
                </a:solidFill>
              </a14:hiddenFill>
            </a:ext>
          </a:extLst>
        </p:spPr>
      </p:pic>
      <p:pic>
        <p:nvPicPr>
          <p:cNvPr id="676873" name="Picture 9" descr="Sacrificeof Dad"/>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572000" y="3429000"/>
            <a:ext cx="4572000" cy="3486150"/>
          </a:xfrm>
          <a:prstGeom prst="rect">
            <a:avLst/>
          </a:prstGeom>
          <a:noFill/>
          <a:extLst>
            <a:ext uri="{909E8E84-426E-40dd-AFC4-6F175D3DCCD1}">
              <a14:hiddenFill xmlns:a14="http://schemas.microsoft.com/office/drawing/2010/main" xmlns="">
                <a:solidFill>
                  <a:srgbClr val="FFFFFF"/>
                </a:solidFill>
              </a14:hiddenFill>
            </a:ext>
          </a:extLst>
        </p:spPr>
      </p:pic>
      <p:sp>
        <p:nvSpPr>
          <p:cNvPr id="676874" name="Rectangle 10"/>
          <p:cNvSpPr>
            <a:spLocks noChangeArrowheads="1"/>
          </p:cNvSpPr>
          <p:nvPr/>
        </p:nvSpPr>
        <p:spPr bwMode="auto">
          <a:xfrm>
            <a:off x="0" y="914400"/>
            <a:ext cx="4572000" cy="11430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nchor="ctr"/>
          <a:lstStyle/>
          <a:p>
            <a:r>
              <a:rPr lang="ru-RU" altLang="ja-JP" sz="5400" b="0" dirty="0">
                <a:solidFill>
                  <a:srgbClr val="FFFFFF"/>
                </a:solidFill>
                <a:effectLst>
                  <a:glow rad="152400">
                    <a:schemeClr val="tx2"/>
                  </a:glow>
                </a:effectLst>
              </a:rPr>
              <a:t>"</a:t>
            </a:r>
            <a:r>
              <a:rPr lang="en-US" sz="5400" b="0" dirty="0">
                <a:solidFill>
                  <a:srgbClr val="FFFFFF"/>
                </a:solidFill>
                <a:effectLst>
                  <a:glow rad="152400">
                    <a:schemeClr val="tx2"/>
                  </a:glow>
                </a:effectLst>
              </a:rPr>
              <a:t>endures</a:t>
            </a:r>
            <a:r>
              <a:rPr lang="ru-RU" altLang="ja-JP" sz="5400" b="0" dirty="0">
                <a:solidFill>
                  <a:srgbClr val="FFFFFF"/>
                </a:solidFill>
                <a:effectLst>
                  <a:glow rad="152400">
                    <a:schemeClr val="tx2"/>
                  </a:glow>
                </a:effectLst>
              </a:rPr>
              <a:t>"</a:t>
            </a:r>
            <a:endParaRPr lang="en-US" sz="6600" b="0" dirty="0">
              <a:solidFill>
                <a:srgbClr val="FFFFFF"/>
              </a:solidFill>
              <a:effectLst>
                <a:glow rad="152400">
                  <a:schemeClr val="tx2"/>
                </a:glow>
              </a:effectLst>
            </a:endParaRPr>
          </a:p>
        </p:txBody>
      </p:sp>
      <p:sp>
        <p:nvSpPr>
          <p:cNvPr id="676878" name="Rectangle 14"/>
          <p:cNvSpPr>
            <a:spLocks noChangeArrowheads="1"/>
          </p:cNvSpPr>
          <p:nvPr/>
        </p:nvSpPr>
        <p:spPr bwMode="auto">
          <a:xfrm>
            <a:off x="0" y="4610100"/>
            <a:ext cx="4572000" cy="11430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nchor="ctr"/>
          <a:lstStyle/>
          <a:p>
            <a:r>
              <a:rPr lang="ru-RU" altLang="ja-JP" sz="5400" b="0" dirty="0">
                <a:solidFill>
                  <a:srgbClr val="FFFFFF"/>
                </a:solidFill>
                <a:effectLst>
                  <a:glow rad="152400">
                    <a:schemeClr val="tx2"/>
                  </a:glow>
                </a:effectLst>
              </a:rPr>
              <a:t>"</a:t>
            </a:r>
            <a:r>
              <a:rPr lang="en-US" sz="5400" b="0" dirty="0">
                <a:solidFill>
                  <a:srgbClr val="FFFFFF"/>
                </a:solidFill>
                <a:effectLst>
                  <a:glow rad="152400">
                    <a:schemeClr val="tx2"/>
                  </a:glow>
                </a:effectLst>
              </a:rPr>
              <a:t>believes</a:t>
            </a:r>
            <a:r>
              <a:rPr lang="ru-RU" altLang="ja-JP" sz="5400" b="0" dirty="0">
                <a:solidFill>
                  <a:srgbClr val="FFFFFF"/>
                </a:solidFill>
                <a:effectLst>
                  <a:glow rad="152400">
                    <a:schemeClr val="tx2"/>
                  </a:glow>
                </a:effectLst>
              </a:rPr>
              <a:t>"</a:t>
            </a:r>
            <a:endParaRPr lang="en-US" sz="6600" b="0" dirty="0">
              <a:solidFill>
                <a:srgbClr val="FFFFFF"/>
              </a:solidFill>
              <a:effectLst>
                <a:glow rad="152400">
                  <a:schemeClr val="tx2"/>
                </a:glow>
              </a:effectLst>
            </a:endParaRPr>
          </a:p>
        </p:txBody>
      </p:sp>
      <p:sp>
        <p:nvSpPr>
          <p:cNvPr id="676879" name="Rectangle 15"/>
          <p:cNvSpPr>
            <a:spLocks noChangeArrowheads="1"/>
          </p:cNvSpPr>
          <p:nvPr/>
        </p:nvSpPr>
        <p:spPr bwMode="auto">
          <a:xfrm>
            <a:off x="4572000" y="914400"/>
            <a:ext cx="4572000" cy="11430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nchor="ctr"/>
          <a:lstStyle/>
          <a:p>
            <a:r>
              <a:rPr lang="ru-RU" altLang="ja-JP" sz="5400" b="0" dirty="0">
                <a:solidFill>
                  <a:srgbClr val="FFFFFF"/>
                </a:solidFill>
                <a:effectLst>
                  <a:glow rad="152400">
                    <a:schemeClr val="tx2"/>
                  </a:glow>
                </a:effectLst>
              </a:rPr>
              <a:t>"</a:t>
            </a:r>
            <a:r>
              <a:rPr lang="en-US" sz="5400" b="0" dirty="0">
                <a:solidFill>
                  <a:srgbClr val="FFFFFF"/>
                </a:solidFill>
                <a:effectLst>
                  <a:glow rad="152400">
                    <a:schemeClr val="tx2"/>
                  </a:glow>
                </a:effectLst>
              </a:rPr>
              <a:t>hopes</a:t>
            </a:r>
            <a:r>
              <a:rPr lang="ru-RU" altLang="ja-JP" sz="5400" b="0" dirty="0">
                <a:solidFill>
                  <a:srgbClr val="FFFFFF"/>
                </a:solidFill>
                <a:effectLst>
                  <a:glow rad="152400">
                    <a:schemeClr val="tx2"/>
                  </a:glow>
                </a:effectLst>
              </a:rPr>
              <a:t>"</a:t>
            </a:r>
            <a:endParaRPr lang="en-US" sz="6600" b="0" dirty="0">
              <a:solidFill>
                <a:srgbClr val="FFFFFF"/>
              </a:solidFill>
              <a:effectLst>
                <a:glow rad="152400">
                  <a:schemeClr val="tx2"/>
                </a:glow>
              </a:effectLst>
            </a:endParaRPr>
          </a:p>
        </p:txBody>
      </p:sp>
      <p:sp>
        <p:nvSpPr>
          <p:cNvPr id="676880" name="Rectangle 16"/>
          <p:cNvSpPr>
            <a:spLocks noChangeArrowheads="1"/>
          </p:cNvSpPr>
          <p:nvPr/>
        </p:nvSpPr>
        <p:spPr bwMode="auto">
          <a:xfrm>
            <a:off x="4572000" y="4610100"/>
            <a:ext cx="4572000" cy="11430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nchor="ctr"/>
          <a:lstStyle/>
          <a:p>
            <a:r>
              <a:rPr lang="ru-RU" altLang="ja-JP" sz="5400" b="0" dirty="0">
                <a:solidFill>
                  <a:srgbClr val="FFFFFF"/>
                </a:solidFill>
                <a:effectLst>
                  <a:glow rad="152400">
                    <a:schemeClr val="tx2"/>
                  </a:glow>
                </a:effectLst>
              </a:rPr>
              <a:t>"</a:t>
            </a:r>
            <a:r>
              <a:rPr lang="en-US" sz="5400" b="0" dirty="0">
                <a:solidFill>
                  <a:srgbClr val="FFFFFF"/>
                </a:solidFill>
                <a:effectLst>
                  <a:glow rad="152400">
                    <a:schemeClr val="tx2"/>
                  </a:glow>
                </a:effectLst>
              </a:rPr>
              <a:t>perseveres</a:t>
            </a:r>
            <a:r>
              <a:rPr lang="ru-RU" altLang="ja-JP" sz="5400" b="0" dirty="0">
                <a:solidFill>
                  <a:srgbClr val="FFFFFF"/>
                </a:solidFill>
                <a:effectLst>
                  <a:glow rad="152400">
                    <a:schemeClr val="tx2"/>
                  </a:glow>
                </a:effectLst>
              </a:rPr>
              <a:t>"</a:t>
            </a:r>
            <a:endParaRPr lang="en-US" sz="6600" b="0" dirty="0">
              <a:solidFill>
                <a:srgbClr val="FFFFFF"/>
              </a:solidFill>
              <a:effectLst>
                <a:glow rad="152400">
                  <a:schemeClr val="tx2"/>
                </a:glow>
              </a:effectLst>
            </a:endParaRPr>
          </a:p>
        </p:txBody>
      </p:sp>
      <p:sp>
        <p:nvSpPr>
          <p:cNvPr id="676866" name="Rectangle 2"/>
          <p:cNvSpPr>
            <a:spLocks noGrp="1" noChangeArrowheads="1"/>
          </p:cNvSpPr>
          <p:nvPr>
            <p:ph type="title"/>
          </p:nvPr>
        </p:nvSpPr>
        <p:spPr>
          <a:xfrm>
            <a:off x="0" y="2857500"/>
            <a:ext cx="9144000" cy="1143000"/>
          </a:xfrm>
          <a:effectLst>
            <a:outerShdw blurRad="63500" dist="35921" dir="2700000" algn="ctr" rotWithShape="0">
              <a:srgbClr val="000000">
                <a:alpha val="74998"/>
              </a:srgbClr>
            </a:outerShdw>
          </a:effectLst>
        </p:spPr>
        <p:txBody>
          <a:bodyPr/>
          <a:lstStyle/>
          <a:p>
            <a:r>
              <a:rPr lang="en-US" sz="4000" dirty="0">
                <a:solidFill>
                  <a:schemeClr val="bg1"/>
                </a:solidFill>
                <a:effectLst>
                  <a:glow rad="152400">
                    <a:schemeClr val="tx2"/>
                  </a:glow>
                </a:effectLst>
              </a:rPr>
              <a:t>Love </a:t>
            </a:r>
            <a:r>
              <a:rPr lang="en-US" sz="4000" dirty="0" err="1">
                <a:solidFill>
                  <a:schemeClr val="bg1"/>
                </a:solidFill>
                <a:effectLst>
                  <a:glow rad="152400">
                    <a:schemeClr val="tx2"/>
                  </a:glow>
                </a:effectLst>
              </a:rPr>
              <a:t>doesn</a:t>
            </a:r>
            <a:r>
              <a:rPr lang="uk-UA" altLang="ja-JP" sz="4000" dirty="0">
                <a:solidFill>
                  <a:schemeClr val="bg1"/>
                </a:solidFill>
                <a:effectLst>
                  <a:glow rad="152400">
                    <a:schemeClr val="tx2"/>
                  </a:glow>
                </a:effectLst>
              </a:rPr>
              <a:t>'</a:t>
            </a:r>
            <a:r>
              <a:rPr lang="en-US" sz="4000" dirty="0">
                <a:solidFill>
                  <a:schemeClr val="bg1"/>
                </a:solidFill>
                <a:effectLst>
                  <a:glow rad="152400">
                    <a:schemeClr val="tx2"/>
                  </a:glow>
                </a:effectLst>
              </a:rPr>
              <a:t>t give up on others (13:7)</a:t>
            </a:r>
            <a:endParaRPr lang="en-US" sz="4800" dirty="0">
              <a:solidFill>
                <a:schemeClr val="bg1"/>
              </a:solidFill>
              <a:effectLst>
                <a:glow rad="152400">
                  <a:schemeClr val="tx2"/>
                </a:glow>
              </a:effectLst>
            </a:endParaRPr>
          </a:p>
        </p:txBody>
      </p:sp>
    </p:spTree>
    <p:extLst>
      <p:ext uri="{BB962C8B-B14F-4D97-AF65-F5344CB8AC3E}">
        <p14:creationId xmlns:p14="http://schemas.microsoft.com/office/powerpoint/2010/main" val="18870358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76874"/>
                                        </p:tgtEl>
                                        <p:attrNameLst>
                                          <p:attrName>style.visibility</p:attrName>
                                        </p:attrNameLst>
                                      </p:cBhvr>
                                      <p:to>
                                        <p:strVal val="visible"/>
                                      </p:to>
                                    </p:set>
                                    <p:animEffect transition="in" filter="dissolve">
                                      <p:cBhvr>
                                        <p:cTn id="7" dur="500"/>
                                        <p:tgtEl>
                                          <p:spTgt spid="676874"/>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676871"/>
                                        </p:tgtEl>
                                        <p:attrNameLst>
                                          <p:attrName>style.visibility</p:attrName>
                                        </p:attrNameLst>
                                      </p:cBhvr>
                                      <p:to>
                                        <p:strVal val="visible"/>
                                      </p:to>
                                    </p:set>
                                    <p:animEffect transition="in" filter="dissolve">
                                      <p:cBhvr>
                                        <p:cTn id="11" dur="500"/>
                                        <p:tgtEl>
                                          <p:spTgt spid="676871"/>
                                        </p:tgtEl>
                                      </p:cBhvr>
                                    </p:animEffect>
                                  </p:childTnLst>
                                </p:cTn>
                              </p:par>
                            </p:childTnLst>
                          </p:cTn>
                        </p:par>
                        <p:par>
                          <p:cTn id="12" fill="hold" nodeType="afterGroup">
                            <p:stCondLst>
                              <p:cond delay="1000"/>
                            </p:stCondLst>
                            <p:childTnLst>
                              <p:par>
                                <p:cTn id="13" presetID="9" presetClass="entr" presetSubtype="0" fill="hold" nodeType="afterEffect">
                                  <p:stCondLst>
                                    <p:cond delay="0"/>
                                  </p:stCondLst>
                                  <p:childTnLst>
                                    <p:set>
                                      <p:cBhvr>
                                        <p:cTn id="14" dur="1" fill="hold">
                                          <p:stCondLst>
                                            <p:cond delay="0"/>
                                          </p:stCondLst>
                                        </p:cTn>
                                        <p:tgtEl>
                                          <p:spTgt spid="676870"/>
                                        </p:tgtEl>
                                        <p:attrNameLst>
                                          <p:attrName>style.visibility</p:attrName>
                                        </p:attrNameLst>
                                      </p:cBhvr>
                                      <p:to>
                                        <p:strVal val="visible"/>
                                      </p:to>
                                    </p:set>
                                    <p:animEffect transition="in" filter="dissolve">
                                      <p:cBhvr>
                                        <p:cTn id="15" dur="500"/>
                                        <p:tgtEl>
                                          <p:spTgt spid="676870"/>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676878"/>
                                        </p:tgtEl>
                                        <p:attrNameLst>
                                          <p:attrName>style.visibility</p:attrName>
                                        </p:attrNameLst>
                                      </p:cBhvr>
                                      <p:to>
                                        <p:strVal val="visible"/>
                                      </p:to>
                                    </p:set>
                                    <p:animEffect transition="in" filter="dissolve">
                                      <p:cBhvr>
                                        <p:cTn id="20" dur="500"/>
                                        <p:tgtEl>
                                          <p:spTgt spid="676878"/>
                                        </p:tgtEl>
                                      </p:cBhvr>
                                    </p:animEffect>
                                  </p:childTnLst>
                                </p:cTn>
                              </p:par>
                            </p:childTnLst>
                          </p:cTn>
                        </p:par>
                        <p:par>
                          <p:cTn id="21" fill="hold" nodeType="afterGroup">
                            <p:stCondLst>
                              <p:cond delay="500"/>
                            </p:stCondLst>
                            <p:childTnLst>
                              <p:par>
                                <p:cTn id="22" presetID="9" presetClass="entr" presetSubtype="0" fill="hold" nodeType="afterEffect">
                                  <p:stCondLst>
                                    <p:cond delay="0"/>
                                  </p:stCondLst>
                                  <p:childTnLst>
                                    <p:set>
                                      <p:cBhvr>
                                        <p:cTn id="23" dur="1" fill="hold">
                                          <p:stCondLst>
                                            <p:cond delay="0"/>
                                          </p:stCondLst>
                                        </p:cTn>
                                        <p:tgtEl>
                                          <p:spTgt spid="676868"/>
                                        </p:tgtEl>
                                        <p:attrNameLst>
                                          <p:attrName>style.visibility</p:attrName>
                                        </p:attrNameLst>
                                      </p:cBhvr>
                                      <p:to>
                                        <p:strVal val="visible"/>
                                      </p:to>
                                    </p:set>
                                    <p:animEffect transition="in" filter="dissolve">
                                      <p:cBhvr>
                                        <p:cTn id="24" dur="500"/>
                                        <p:tgtEl>
                                          <p:spTgt spid="676868"/>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9" presetClass="entr" presetSubtype="0" fill="hold" grpId="0" nodeType="clickEffect">
                                  <p:stCondLst>
                                    <p:cond delay="0"/>
                                  </p:stCondLst>
                                  <p:childTnLst>
                                    <p:set>
                                      <p:cBhvr>
                                        <p:cTn id="28" dur="1" fill="hold">
                                          <p:stCondLst>
                                            <p:cond delay="0"/>
                                          </p:stCondLst>
                                        </p:cTn>
                                        <p:tgtEl>
                                          <p:spTgt spid="676879"/>
                                        </p:tgtEl>
                                        <p:attrNameLst>
                                          <p:attrName>style.visibility</p:attrName>
                                        </p:attrNameLst>
                                      </p:cBhvr>
                                      <p:to>
                                        <p:strVal val="visible"/>
                                      </p:to>
                                    </p:set>
                                    <p:animEffect transition="in" filter="dissolve">
                                      <p:cBhvr>
                                        <p:cTn id="29" dur="500"/>
                                        <p:tgtEl>
                                          <p:spTgt spid="676879"/>
                                        </p:tgtEl>
                                      </p:cBhvr>
                                    </p:animEffect>
                                  </p:childTnLst>
                                </p:cTn>
                              </p:par>
                            </p:childTnLst>
                          </p:cTn>
                        </p:par>
                        <p:par>
                          <p:cTn id="30" fill="hold" nodeType="afterGroup">
                            <p:stCondLst>
                              <p:cond delay="500"/>
                            </p:stCondLst>
                            <p:childTnLst>
                              <p:par>
                                <p:cTn id="31" presetID="9" presetClass="entr" presetSubtype="0" fill="hold" nodeType="afterEffect">
                                  <p:stCondLst>
                                    <p:cond delay="0"/>
                                  </p:stCondLst>
                                  <p:childTnLst>
                                    <p:set>
                                      <p:cBhvr>
                                        <p:cTn id="32" dur="1" fill="hold">
                                          <p:stCondLst>
                                            <p:cond delay="0"/>
                                          </p:stCondLst>
                                        </p:cTn>
                                        <p:tgtEl>
                                          <p:spTgt spid="676869"/>
                                        </p:tgtEl>
                                        <p:attrNameLst>
                                          <p:attrName>style.visibility</p:attrName>
                                        </p:attrNameLst>
                                      </p:cBhvr>
                                      <p:to>
                                        <p:strVal val="visible"/>
                                      </p:to>
                                    </p:set>
                                    <p:animEffect transition="in" filter="dissolve">
                                      <p:cBhvr>
                                        <p:cTn id="33" dur="500"/>
                                        <p:tgtEl>
                                          <p:spTgt spid="676869"/>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676880"/>
                                        </p:tgtEl>
                                        <p:attrNameLst>
                                          <p:attrName>style.visibility</p:attrName>
                                        </p:attrNameLst>
                                      </p:cBhvr>
                                      <p:to>
                                        <p:strVal val="visible"/>
                                      </p:to>
                                    </p:set>
                                    <p:animEffect transition="in" filter="dissolve">
                                      <p:cBhvr>
                                        <p:cTn id="38" dur="500"/>
                                        <p:tgtEl>
                                          <p:spTgt spid="676880"/>
                                        </p:tgtEl>
                                      </p:cBhvr>
                                    </p:animEffect>
                                  </p:childTnLst>
                                </p:cTn>
                              </p:par>
                            </p:childTnLst>
                          </p:cTn>
                        </p:par>
                        <p:par>
                          <p:cTn id="39" fill="hold" nodeType="afterGroup">
                            <p:stCondLst>
                              <p:cond delay="500"/>
                            </p:stCondLst>
                            <p:childTnLst>
                              <p:par>
                                <p:cTn id="40" presetID="9" presetClass="entr" presetSubtype="0" fill="hold" nodeType="afterEffect">
                                  <p:stCondLst>
                                    <p:cond delay="0"/>
                                  </p:stCondLst>
                                  <p:childTnLst>
                                    <p:set>
                                      <p:cBhvr>
                                        <p:cTn id="41" dur="1" fill="hold">
                                          <p:stCondLst>
                                            <p:cond delay="0"/>
                                          </p:stCondLst>
                                        </p:cTn>
                                        <p:tgtEl>
                                          <p:spTgt spid="676873"/>
                                        </p:tgtEl>
                                        <p:attrNameLst>
                                          <p:attrName>style.visibility</p:attrName>
                                        </p:attrNameLst>
                                      </p:cBhvr>
                                      <p:to>
                                        <p:strVal val="visible"/>
                                      </p:to>
                                    </p:set>
                                    <p:animEffect transition="in" filter="dissolve">
                                      <p:cBhvr>
                                        <p:cTn id="42" dur="500"/>
                                        <p:tgtEl>
                                          <p:spTgt spid="6768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6874" grpId="0"/>
      <p:bldP spid="676878" grpId="0"/>
      <p:bldP spid="676879" grpId="0"/>
      <p:bldP spid="676880" grpId="0"/>
    </p:bld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2355" name="Picture 3" descr="060214_animal_lov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6195"/>
            <a:ext cx="9144000" cy="6926263"/>
          </a:xfrm>
          <a:prstGeom prst="rect">
            <a:avLst/>
          </a:prstGeom>
          <a:noFill/>
          <a:extLst>
            <a:ext uri="{909E8E84-426E-40dd-AFC4-6F175D3DCCD1}">
              <a14:hiddenFill xmlns:a14="http://schemas.microsoft.com/office/drawing/2010/main" xmlns="">
                <a:solidFill>
                  <a:srgbClr val="FFFFFF"/>
                </a:solidFill>
              </a14:hiddenFill>
            </a:ext>
          </a:extLst>
        </p:spPr>
      </p:pic>
      <p:sp>
        <p:nvSpPr>
          <p:cNvPr id="612354" name="Rectangle 2"/>
          <p:cNvSpPr>
            <a:spLocks noGrp="1" noChangeArrowheads="1"/>
          </p:cNvSpPr>
          <p:nvPr>
            <p:ph type="title"/>
          </p:nvPr>
        </p:nvSpPr>
        <p:spPr>
          <a:xfrm>
            <a:off x="0" y="0"/>
            <a:ext cx="9144000" cy="838200"/>
          </a:xfrm>
          <a:effectLst>
            <a:outerShdw blurRad="63500" dist="35921" dir="2700000" algn="ctr" rotWithShape="0">
              <a:srgbClr val="FFFFFF">
                <a:alpha val="74998"/>
              </a:srgbClr>
            </a:outerShdw>
          </a:effectLst>
        </p:spPr>
        <p:txBody>
          <a:bodyPr/>
          <a:lstStyle/>
          <a:p>
            <a:r>
              <a:rPr lang="en-US" sz="4000" b="1" dirty="0"/>
              <a:t>III.  Love </a:t>
            </a:r>
            <a:r>
              <a:rPr lang="en-US" sz="5400" b="1" dirty="0">
                <a:solidFill>
                  <a:srgbClr val="000080"/>
                </a:solidFill>
              </a:rPr>
              <a:t>outlasts</a:t>
            </a:r>
            <a:r>
              <a:rPr lang="en-US" sz="4000" b="1" dirty="0"/>
              <a:t> gifts (13:8-13).</a:t>
            </a:r>
          </a:p>
        </p:txBody>
      </p:sp>
      <p:sp>
        <p:nvSpPr>
          <p:cNvPr id="612356" name="Rectangle 4"/>
          <p:cNvSpPr>
            <a:spLocks noChangeArrowheads="1"/>
          </p:cNvSpPr>
          <p:nvPr/>
        </p:nvSpPr>
        <p:spPr bwMode="auto">
          <a:xfrm>
            <a:off x="381000" y="6019800"/>
            <a:ext cx="9144000" cy="838200"/>
          </a:xfrm>
          <a:prstGeom prst="rect">
            <a:avLst/>
          </a:prstGeom>
          <a:noFill/>
          <a:ln>
            <a:noFill/>
          </a:ln>
          <a:effectLst>
            <a:outerShdw blurRad="63500" dist="35921" dir="2700000" algn="ctr" rotWithShape="0">
              <a:srgbClr val="FFFFFF">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nchor="ctr"/>
          <a:lstStyle/>
          <a:p>
            <a:r>
              <a:rPr lang="ru-RU" altLang="ja-JP" sz="4400" b="0" dirty="0">
                <a:solidFill>
                  <a:srgbClr val="000000"/>
                </a:solidFill>
              </a:rPr>
              <a:t>"</a:t>
            </a:r>
            <a:r>
              <a:rPr lang="en-US" sz="4400" b="0" dirty="0">
                <a:solidFill>
                  <a:srgbClr val="000000"/>
                </a:solidFill>
              </a:rPr>
              <a:t>Love never fails…</a:t>
            </a:r>
            <a:r>
              <a:rPr lang="ru-RU" altLang="ja-JP" sz="4400" b="0" dirty="0">
                <a:solidFill>
                  <a:srgbClr val="000000"/>
                </a:solidFill>
              </a:rPr>
              <a:t>"</a:t>
            </a:r>
            <a:endParaRPr lang="en-US" sz="4400" b="0" dirty="0">
              <a:solidFill>
                <a:srgbClr val="000000"/>
              </a:solidFill>
            </a:endParaRPr>
          </a:p>
        </p:txBody>
      </p:sp>
    </p:spTree>
    <p:extLst>
      <p:ext uri="{BB962C8B-B14F-4D97-AF65-F5344CB8AC3E}">
        <p14:creationId xmlns:p14="http://schemas.microsoft.com/office/powerpoint/2010/main" val="348009708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1235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2356" grpId="0" build="p" autoUpdateAnimBg="0"/>
    </p:bld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2"/>
          <p:cNvSpPr>
            <a:spLocks noGrp="1" noChangeArrowheads="1"/>
          </p:cNvSpPr>
          <p:nvPr>
            <p:ph type="title"/>
          </p:nvPr>
        </p:nvSpPr>
        <p:spPr>
          <a:xfrm>
            <a:off x="762000" y="304800"/>
            <a:ext cx="7772400" cy="1143000"/>
          </a:xfrm>
          <a:solidFill>
            <a:srgbClr val="FF0000"/>
          </a:solidFill>
          <a:effectLst>
            <a:outerShdw blurRad="25400" dist="25399" dir="2700000" algn="ctr" rotWithShape="0">
              <a:schemeClr val="bg1">
                <a:alpha val="99962"/>
              </a:schemeClr>
            </a:outerShdw>
          </a:effectLst>
        </p:spPr>
        <p:txBody>
          <a:bodyPr/>
          <a:lstStyle/>
          <a:p>
            <a:pPr eaLnBrk="1" hangingPunct="1">
              <a:defRPr/>
            </a:pPr>
            <a:r>
              <a:rPr lang="en-US" b="1">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 Corinthians 13:8-12</a:t>
            </a:r>
          </a:p>
        </p:txBody>
      </p:sp>
      <p:sp>
        <p:nvSpPr>
          <p:cNvPr id="38917" name="Rectangle 5"/>
          <p:cNvSpPr>
            <a:spLocks noGrp="1" noChangeArrowheads="1"/>
          </p:cNvSpPr>
          <p:nvPr>
            <p:ph type="body" idx="1"/>
          </p:nvPr>
        </p:nvSpPr>
        <p:spPr>
          <a:xfrm>
            <a:off x="751656" y="1524000"/>
            <a:ext cx="7924800" cy="4572000"/>
          </a:xfrm>
          <a:effectLst>
            <a:outerShdw blurRad="25400" dist="25399" dir="2700000" algn="ctr" rotWithShape="0">
              <a:schemeClr val="bg1">
                <a:alpha val="99962"/>
              </a:schemeClr>
            </a:outerShdw>
          </a:effectLst>
        </p:spPr>
        <p:txBody>
          <a:bodyPr/>
          <a:lstStyle/>
          <a:p>
            <a:pPr marL="0" indent="0" eaLnBrk="1" hangingPunct="1">
              <a:buFont typeface="Wingdings" charset="0"/>
              <a:buNone/>
              <a:defRPr/>
            </a:pPr>
            <a:r>
              <a:rPr lang="en-US" b="1" dirty="0">
                <a:latin typeface="Arial" panose="020B0604020202020204" pitchFamily="34" charset="0"/>
                <a:cs typeface="Arial" panose="020B0604020202020204" pitchFamily="34" charset="0"/>
              </a:rPr>
              <a:t> 8 Love never fails. But where there are </a:t>
            </a:r>
            <a:r>
              <a:rPr lang="en-US" b="1" dirty="0">
                <a:solidFill>
                  <a:srgbClr val="EFFF11"/>
                </a:solidFill>
                <a:latin typeface="Arial" panose="020B0604020202020204" pitchFamily="34" charset="0"/>
                <a:cs typeface="Arial" panose="020B0604020202020204" pitchFamily="34" charset="0"/>
              </a:rPr>
              <a:t>prophecies</a:t>
            </a:r>
            <a:r>
              <a:rPr lang="en-US" b="1" dirty="0">
                <a:latin typeface="Arial" panose="020B0604020202020204" pitchFamily="34" charset="0"/>
                <a:cs typeface="Arial" panose="020B0604020202020204" pitchFamily="34" charset="0"/>
              </a:rPr>
              <a:t>, they will </a:t>
            </a:r>
            <a:r>
              <a:rPr lang="en-US" b="1" dirty="0">
                <a:solidFill>
                  <a:srgbClr val="EFFF11"/>
                </a:solidFill>
                <a:latin typeface="Arial" panose="020B0604020202020204" pitchFamily="34" charset="0"/>
                <a:cs typeface="Arial" panose="020B0604020202020204" pitchFamily="34" charset="0"/>
              </a:rPr>
              <a:t>cease</a:t>
            </a:r>
            <a:r>
              <a:rPr lang="en-US" b="1" dirty="0">
                <a:latin typeface="Arial" panose="020B0604020202020204" pitchFamily="34" charset="0"/>
                <a:cs typeface="Arial" panose="020B0604020202020204" pitchFamily="34" charset="0"/>
              </a:rPr>
              <a:t>; where there are </a:t>
            </a:r>
            <a:r>
              <a:rPr lang="en-US" b="1" dirty="0">
                <a:solidFill>
                  <a:srgbClr val="EFFF11"/>
                </a:solidFill>
                <a:latin typeface="Arial" panose="020B0604020202020204" pitchFamily="34" charset="0"/>
                <a:cs typeface="Arial" panose="020B0604020202020204" pitchFamily="34" charset="0"/>
              </a:rPr>
              <a:t>tongues</a:t>
            </a:r>
            <a:r>
              <a:rPr lang="en-US" b="1" dirty="0">
                <a:latin typeface="Arial" panose="020B0604020202020204" pitchFamily="34" charset="0"/>
                <a:cs typeface="Arial" panose="020B0604020202020204" pitchFamily="34" charset="0"/>
              </a:rPr>
              <a:t>, they will </a:t>
            </a:r>
            <a:r>
              <a:rPr lang="en-US" b="1" dirty="0">
                <a:solidFill>
                  <a:srgbClr val="EFFF11"/>
                </a:solidFill>
                <a:latin typeface="Arial" panose="020B0604020202020204" pitchFamily="34" charset="0"/>
                <a:cs typeface="Arial" panose="020B0604020202020204" pitchFamily="34" charset="0"/>
              </a:rPr>
              <a:t>be stilled</a:t>
            </a:r>
            <a:r>
              <a:rPr lang="en-US" b="1" dirty="0">
                <a:latin typeface="Arial" panose="020B0604020202020204" pitchFamily="34" charset="0"/>
                <a:cs typeface="Arial" panose="020B0604020202020204" pitchFamily="34" charset="0"/>
              </a:rPr>
              <a:t>; where there is </a:t>
            </a:r>
            <a:r>
              <a:rPr lang="en-US" b="1" dirty="0">
                <a:solidFill>
                  <a:srgbClr val="EFFF11"/>
                </a:solidFill>
                <a:latin typeface="Arial" panose="020B0604020202020204" pitchFamily="34" charset="0"/>
                <a:cs typeface="Arial" panose="020B0604020202020204" pitchFamily="34" charset="0"/>
              </a:rPr>
              <a:t>knowledge</a:t>
            </a:r>
            <a:r>
              <a:rPr lang="en-US" b="1" dirty="0">
                <a:latin typeface="Arial" panose="020B0604020202020204" pitchFamily="34" charset="0"/>
                <a:cs typeface="Arial" panose="020B0604020202020204" pitchFamily="34" charset="0"/>
              </a:rPr>
              <a:t>, it will </a:t>
            </a:r>
            <a:r>
              <a:rPr lang="en-US" b="1" dirty="0">
                <a:solidFill>
                  <a:srgbClr val="EFFF11"/>
                </a:solidFill>
                <a:latin typeface="Arial" panose="020B0604020202020204" pitchFamily="34" charset="0"/>
                <a:cs typeface="Arial" panose="020B0604020202020204" pitchFamily="34" charset="0"/>
              </a:rPr>
              <a:t>pass away</a:t>
            </a:r>
            <a:r>
              <a:rPr lang="en-US" b="1" dirty="0">
                <a:latin typeface="Arial" panose="020B0604020202020204" pitchFamily="34" charset="0"/>
                <a:cs typeface="Arial" panose="020B0604020202020204" pitchFamily="34" charset="0"/>
              </a:rPr>
              <a:t>.</a:t>
            </a:r>
          </a:p>
          <a:p>
            <a:pPr marL="0" indent="0" eaLnBrk="1" hangingPunct="1">
              <a:buFont typeface="Wingdings" charset="0"/>
              <a:buNone/>
              <a:defRPr/>
            </a:pPr>
            <a:r>
              <a:rPr lang="en-US" b="1" dirty="0">
                <a:latin typeface="Arial" panose="020B0604020202020204" pitchFamily="34" charset="0"/>
                <a:cs typeface="Arial" panose="020B0604020202020204" pitchFamily="34" charset="0"/>
              </a:rPr>
              <a:t> 9 For we know in part and we prophesy in part,</a:t>
            </a:r>
          </a:p>
          <a:p>
            <a:pPr marL="0" indent="0" eaLnBrk="1" hangingPunct="1">
              <a:buFont typeface="Wingdings" charset="0"/>
              <a:buNone/>
              <a:defRPr/>
            </a:pPr>
            <a:r>
              <a:rPr lang="en-US" b="1" dirty="0">
                <a:latin typeface="Arial" panose="020B0604020202020204" pitchFamily="34" charset="0"/>
                <a:cs typeface="Arial" panose="020B0604020202020204" pitchFamily="34" charset="0"/>
              </a:rPr>
              <a:t> 10 but when </a:t>
            </a:r>
            <a:r>
              <a:rPr lang="en-US" b="1" dirty="0">
                <a:solidFill>
                  <a:srgbClr val="EFFF11"/>
                </a:solidFill>
                <a:latin typeface="Arial" panose="020B0604020202020204" pitchFamily="34" charset="0"/>
                <a:cs typeface="Arial" panose="020B0604020202020204" pitchFamily="34" charset="0"/>
              </a:rPr>
              <a:t>perfection</a:t>
            </a:r>
            <a:r>
              <a:rPr lang="en-US" b="1" dirty="0">
                <a:latin typeface="Arial" panose="020B0604020202020204" pitchFamily="34" charset="0"/>
                <a:cs typeface="Arial" panose="020B0604020202020204" pitchFamily="34" charset="0"/>
              </a:rPr>
              <a:t> comes, the imperfect disappears.</a:t>
            </a:r>
          </a:p>
        </p:txBody>
      </p:sp>
    </p:spTree>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4" name="Rectangle 2"/>
          <p:cNvSpPr>
            <a:spLocks noGrp="1" noChangeArrowheads="1"/>
          </p:cNvSpPr>
          <p:nvPr>
            <p:ph type="title"/>
          </p:nvPr>
        </p:nvSpPr>
        <p:spPr>
          <a:xfrm>
            <a:off x="762000" y="304800"/>
            <a:ext cx="7772400" cy="1143000"/>
          </a:xfrm>
          <a:solidFill>
            <a:srgbClr val="FF0000"/>
          </a:solidFill>
          <a:effectLst>
            <a:outerShdw blurRad="25400" dist="25399" dir="2700000" algn="ctr" rotWithShape="0">
              <a:schemeClr val="bg1">
                <a:alpha val="99962"/>
              </a:schemeClr>
            </a:outerShdw>
          </a:effectLst>
        </p:spPr>
        <p:txBody>
          <a:bodyPr/>
          <a:lstStyle/>
          <a:p>
            <a:pPr eaLnBrk="1" hangingPunct="1">
              <a:defRPr/>
            </a:pPr>
            <a:r>
              <a:rPr lang="en-US" b="1">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 Corinthians 13:8-12</a:t>
            </a:r>
          </a:p>
        </p:txBody>
      </p:sp>
      <p:sp>
        <p:nvSpPr>
          <p:cNvPr id="259075" name="Rectangle 3"/>
          <p:cNvSpPr>
            <a:spLocks noGrp="1" noChangeArrowheads="1"/>
          </p:cNvSpPr>
          <p:nvPr>
            <p:ph type="body" idx="1"/>
          </p:nvPr>
        </p:nvSpPr>
        <p:spPr>
          <a:xfrm>
            <a:off x="734888" y="1828800"/>
            <a:ext cx="8229600" cy="4419600"/>
          </a:xfrm>
          <a:effectLst>
            <a:outerShdw blurRad="25400" dist="25399" dir="2700000" algn="ctr" rotWithShape="0">
              <a:schemeClr val="bg1">
                <a:alpha val="99962"/>
              </a:schemeClr>
            </a:outerShdw>
          </a:effectLst>
        </p:spPr>
        <p:txBody>
          <a:bodyPr/>
          <a:lstStyle/>
          <a:p>
            <a:pPr marL="0" indent="0" eaLnBrk="1" hangingPunct="1">
              <a:lnSpc>
                <a:spcPct val="90000"/>
              </a:lnSpc>
              <a:buFont typeface="Wingdings" charset="0"/>
              <a:buNone/>
              <a:defRPr/>
            </a:pPr>
            <a:r>
              <a:rPr lang="en-US" b="1" dirty="0">
                <a:latin typeface="Arial" panose="020B0604020202020204" pitchFamily="34" charset="0"/>
                <a:cs typeface="Arial" panose="020B0604020202020204" pitchFamily="34" charset="0"/>
              </a:rPr>
              <a:t>11 When I was a child, I talked like a child, I thought like a child, I reasoned like a child. When I became a </a:t>
            </a:r>
            <a:r>
              <a:rPr lang="en-US" b="1" dirty="0">
                <a:solidFill>
                  <a:srgbClr val="EFFF11"/>
                </a:solidFill>
                <a:latin typeface="Arial" panose="020B0604020202020204" pitchFamily="34" charset="0"/>
                <a:cs typeface="Arial" panose="020B0604020202020204" pitchFamily="34" charset="0"/>
              </a:rPr>
              <a:t>man</a:t>
            </a:r>
            <a:r>
              <a:rPr lang="en-US" b="1" dirty="0">
                <a:latin typeface="Arial" panose="020B0604020202020204" pitchFamily="34" charset="0"/>
                <a:cs typeface="Arial" panose="020B0604020202020204" pitchFamily="34" charset="0"/>
              </a:rPr>
              <a:t>, I put childish ways behind me.</a:t>
            </a:r>
          </a:p>
          <a:p>
            <a:pPr marL="0" indent="0" eaLnBrk="1" hangingPunct="1">
              <a:lnSpc>
                <a:spcPct val="90000"/>
              </a:lnSpc>
              <a:buFont typeface="Wingdings" charset="0"/>
              <a:buNone/>
              <a:defRPr/>
            </a:pPr>
            <a:r>
              <a:rPr lang="en-US" b="1" dirty="0">
                <a:latin typeface="Arial" panose="020B0604020202020204" pitchFamily="34" charset="0"/>
                <a:cs typeface="Arial" panose="020B0604020202020204" pitchFamily="34" charset="0"/>
              </a:rPr>
              <a:t> 12 Now we see but a poor reflection as in a mirror; </a:t>
            </a:r>
            <a:r>
              <a:rPr lang="en-US" b="1" dirty="0">
                <a:solidFill>
                  <a:srgbClr val="EFFF11"/>
                </a:solidFill>
                <a:latin typeface="Arial" panose="020B0604020202020204" pitchFamily="34" charset="0"/>
                <a:cs typeface="Arial" panose="020B0604020202020204" pitchFamily="34" charset="0"/>
              </a:rPr>
              <a:t>then</a:t>
            </a:r>
            <a:r>
              <a:rPr lang="en-US" b="1" dirty="0">
                <a:latin typeface="Arial" panose="020B0604020202020204" pitchFamily="34" charset="0"/>
                <a:cs typeface="Arial" panose="020B0604020202020204" pitchFamily="34" charset="0"/>
              </a:rPr>
              <a:t> we shall see face to face. Now I know in part; </a:t>
            </a:r>
            <a:r>
              <a:rPr lang="en-US" b="1" dirty="0">
                <a:solidFill>
                  <a:srgbClr val="EFFF11"/>
                </a:solidFill>
                <a:latin typeface="Arial" panose="020B0604020202020204" pitchFamily="34" charset="0"/>
                <a:cs typeface="Arial" panose="020B0604020202020204" pitchFamily="34" charset="0"/>
              </a:rPr>
              <a:t>then</a:t>
            </a:r>
            <a:r>
              <a:rPr lang="en-US" b="1" dirty="0">
                <a:latin typeface="Arial" panose="020B0604020202020204" pitchFamily="34" charset="0"/>
                <a:cs typeface="Arial" panose="020B0604020202020204" pitchFamily="34" charset="0"/>
              </a:rPr>
              <a:t> I shall know fully, even as I am fully known.</a:t>
            </a:r>
          </a:p>
        </p:txBody>
      </p:sp>
    </p:spTree>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6994" name="Rectangle 2"/>
          <p:cNvSpPr>
            <a:spLocks noGrp="1" noChangeArrowheads="1"/>
          </p:cNvSpPr>
          <p:nvPr>
            <p:ph type="ctrTitle"/>
          </p:nvPr>
        </p:nvSpPr>
        <p:spPr>
          <a:xfrm>
            <a:off x="0" y="5105400"/>
            <a:ext cx="9144000" cy="1371600"/>
          </a:xfrm>
          <a:effectLst>
            <a:outerShdw blurRad="25400" dist="25399" dir="2700000" algn="ctr" rotWithShape="0">
              <a:srgbClr val="060600">
                <a:alpha val="99962"/>
              </a:srgbClr>
            </a:outerShdw>
          </a:effectLst>
        </p:spPr>
        <p:txBody>
          <a:bodyPr/>
          <a:lstStyle/>
          <a:p>
            <a:r>
              <a:rPr lang="en-US" b="1" i="1" dirty="0"/>
              <a:t>To </a:t>
            </a:r>
            <a:r>
              <a:rPr lang="en-US" b="1" i="1" dirty="0" err="1"/>
              <a:t>teleion</a:t>
            </a:r>
            <a:r>
              <a:rPr lang="en-US" b="1" dirty="0"/>
              <a:t> </a:t>
            </a:r>
            <a:r>
              <a:rPr lang="en-US" b="1" i="0" dirty="0"/>
              <a:t>is a mega issue!</a:t>
            </a:r>
            <a:endParaRPr lang="en-US" dirty="0"/>
          </a:p>
        </p:txBody>
      </p:sp>
      <p:pic>
        <p:nvPicPr>
          <p:cNvPr id="596995" name="Picture 3" descr="Megafro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133603" y="0"/>
            <a:ext cx="4995863" cy="5257800"/>
          </a:xfrm>
          <a:prstGeom prst="rect">
            <a:avLst/>
          </a:prstGeo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val="540069118"/>
      </p:ext>
    </p:extLst>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32097" name="Text Box 4"/>
          <p:cNvSpPr txBox="1">
            <a:spLocks noChangeArrowheads="1"/>
          </p:cNvSpPr>
          <p:nvPr/>
        </p:nvSpPr>
        <p:spPr bwMode="auto">
          <a:xfrm>
            <a:off x="-309563" y="304800"/>
            <a:ext cx="9605963" cy="7170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marL="285750">
              <a:tabLst>
                <a:tab pos="3657600" algn="l"/>
                <a:tab pos="5486400" algn="l"/>
                <a:tab pos="7439025" algn="l"/>
              </a:tabLst>
              <a:defRPr sz="2400">
                <a:solidFill>
                  <a:schemeClr val="tx1"/>
                </a:solidFill>
                <a:latin typeface="Arial" charset="0"/>
                <a:ea typeface="ＭＳ Ｐゴシック" charset="0"/>
                <a:cs typeface="ＭＳ Ｐゴシック" charset="0"/>
              </a:defRPr>
            </a:lvl1pPr>
            <a:lvl2pPr marL="742950" indent="-285750">
              <a:tabLst>
                <a:tab pos="3657600" algn="l"/>
                <a:tab pos="5486400" algn="l"/>
                <a:tab pos="7439025" algn="l"/>
              </a:tabLst>
              <a:defRPr sz="2400">
                <a:solidFill>
                  <a:schemeClr val="tx1"/>
                </a:solidFill>
                <a:latin typeface="Arial" charset="0"/>
                <a:ea typeface="ＭＳ Ｐゴシック" charset="0"/>
              </a:defRPr>
            </a:lvl2pPr>
            <a:lvl3pPr marL="1143000" indent="-228600">
              <a:tabLst>
                <a:tab pos="3657600" algn="l"/>
                <a:tab pos="5486400" algn="l"/>
                <a:tab pos="7439025" algn="l"/>
              </a:tabLst>
              <a:defRPr sz="2400">
                <a:solidFill>
                  <a:schemeClr val="tx1"/>
                </a:solidFill>
                <a:latin typeface="Arial" charset="0"/>
                <a:ea typeface="ＭＳ Ｐゴシック" charset="0"/>
              </a:defRPr>
            </a:lvl3pPr>
            <a:lvl4pPr marL="1600200" indent="-228600">
              <a:tabLst>
                <a:tab pos="3657600" algn="l"/>
                <a:tab pos="5486400" algn="l"/>
                <a:tab pos="7439025" algn="l"/>
              </a:tabLst>
              <a:defRPr sz="2400">
                <a:solidFill>
                  <a:schemeClr val="tx1"/>
                </a:solidFill>
                <a:latin typeface="Arial" charset="0"/>
                <a:ea typeface="ＭＳ Ｐゴシック" charset="0"/>
              </a:defRPr>
            </a:lvl4pPr>
            <a:lvl5pPr marL="2057400" indent="-228600">
              <a:tabLst>
                <a:tab pos="3657600" algn="l"/>
                <a:tab pos="5486400" algn="l"/>
                <a:tab pos="7439025"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3657600" algn="l"/>
                <a:tab pos="5486400" algn="l"/>
                <a:tab pos="7439025"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3657600" algn="l"/>
                <a:tab pos="5486400" algn="l"/>
                <a:tab pos="7439025"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3657600" algn="l"/>
                <a:tab pos="5486400" algn="l"/>
                <a:tab pos="7439025"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3657600" algn="l"/>
                <a:tab pos="5486400" algn="l"/>
                <a:tab pos="7439025" algn="l"/>
              </a:tabLst>
              <a:defRPr sz="2400">
                <a:solidFill>
                  <a:schemeClr val="tx1"/>
                </a:solidFill>
                <a:latin typeface="Arial" charset="0"/>
                <a:ea typeface="ＭＳ Ｐゴシック" charset="0"/>
              </a:defRPr>
            </a:lvl9pPr>
          </a:lstStyle>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______________________________________________________________________________</a:t>
            </a:r>
          </a:p>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 Crucial Questions	Canon (Bible)	Rapture	Body (Church)</a:t>
            </a:r>
          </a:p>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______________________________________________________________________________</a:t>
            </a:r>
          </a:p>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  13:8  What is the nature of:</a:t>
            </a:r>
          </a:p>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 </a:t>
            </a:r>
          </a:p>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     a) prophecy &amp; knowledge?	revelatory	non-revelatory	revelatory</a:t>
            </a:r>
          </a:p>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     b) tongues?	confirmatory	non-confirmatory	confirmatory</a:t>
            </a:r>
          </a:p>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 </a:t>
            </a:r>
          </a:p>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  When do the these gifts cease?	with canon	at Christ</a:t>
            </a:r>
            <a:r>
              <a:rPr kumimoji="0" lang="fr-FR"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a:t>
            </a: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s coming	with canon</a:t>
            </a:r>
          </a:p>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 </a:t>
            </a:r>
          </a:p>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 13:10 What is </a:t>
            </a:r>
            <a:r>
              <a:rPr kumimoji="0" lang="en-US" altLang="zh-CN" sz="2000" b="1" i="1" u="none" strike="noStrike" kern="1200" cap="none" spc="0" normalizeH="0" baseline="0" noProof="0" dirty="0">
                <a:ln>
                  <a:noFill/>
                </a:ln>
                <a:solidFill>
                  <a:srgbClr val="000000"/>
                </a:solidFill>
                <a:effectLst/>
                <a:uLnTx/>
                <a:uFillTx/>
                <a:latin typeface="Arial Narrow" charset="0"/>
                <a:ea typeface="SimSun" charset="0"/>
                <a:cs typeface="SimSun" charset="0"/>
              </a:rPr>
              <a:t>to teleion</a:t>
            </a: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	the "complete"	the "perfect"	the "mature"</a:t>
            </a:r>
          </a:p>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	(the canon)	(Christ</a:t>
            </a:r>
            <a:r>
              <a:rPr kumimoji="0" lang="fr-FR"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a:t>
            </a: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s coming)	(the body)</a:t>
            </a:r>
          </a:p>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 </a:t>
            </a:r>
          </a:p>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 13:11 What does growth to	before and after 	before and after 	before and after</a:t>
            </a:r>
          </a:p>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 manhood represent?	completed canon	Christ</a:t>
            </a:r>
            <a:r>
              <a:rPr kumimoji="0" lang="fr-FR"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a:t>
            </a: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s coming	body</a:t>
            </a:r>
            <a:r>
              <a:rPr kumimoji="0" lang="fr-FR"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a:t>
            </a: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s maturity</a:t>
            </a:r>
          </a:p>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			(shown by canon)</a:t>
            </a:r>
          </a:p>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 </a:t>
            </a:r>
          </a:p>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 13:12 What are partial and 	before and after	before and after	before and after</a:t>
            </a:r>
          </a:p>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  full sight and knowledge?	completed canon	Christ</a:t>
            </a:r>
            <a:r>
              <a:rPr kumimoji="0" lang="fr-FR"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a:t>
            </a: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s coming	body</a:t>
            </a:r>
            <a:r>
              <a:rPr kumimoji="0" lang="fr-FR"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a:t>
            </a: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s maturity</a:t>
            </a:r>
          </a:p>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			(completed by </a:t>
            </a:r>
            <a:b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b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			</a:t>
            </a:r>
            <a:r>
              <a:rPr kumimoji="0" lang="en-US" altLang="zh-CN" sz="2000" b="1" i="1" u="none" strike="noStrike" kern="1200" cap="none" spc="0" normalizeH="0" baseline="0" noProof="0" dirty="0">
                <a:ln>
                  <a:noFill/>
                </a:ln>
                <a:solidFill>
                  <a:srgbClr val="000000"/>
                </a:solidFill>
                <a:effectLst/>
                <a:uLnTx/>
                <a:uFillTx/>
                <a:latin typeface="Arial Narrow" charset="0"/>
                <a:ea typeface="SimSun" charset="0"/>
                <a:cs typeface="SimSun" charset="0"/>
              </a:rPr>
              <a:t>parousia </a:t>
            </a: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a:t>
            </a:r>
          </a:p>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________________________________________________________________________________</a:t>
            </a:r>
          </a:p>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endParaRPr kumimoji="0" lang="en-US" sz="2000" b="1" i="0" u="none" strike="noStrike" kern="1200" cap="none" spc="0" normalizeH="0" baseline="0" noProof="0" dirty="0">
              <a:ln>
                <a:noFill/>
              </a:ln>
              <a:solidFill>
                <a:srgbClr val="000000"/>
              </a:solidFill>
              <a:effectLst/>
              <a:uLnTx/>
              <a:uFillTx/>
              <a:latin typeface="Arial Narrow" charset="0"/>
              <a:ea typeface="SimSun" charset="0"/>
              <a:cs typeface="SimSun" charset="0"/>
            </a:endParaRPr>
          </a:p>
        </p:txBody>
      </p:sp>
      <p:sp>
        <p:nvSpPr>
          <p:cNvPr id="132098" name="Rectangle 5"/>
          <p:cNvSpPr>
            <a:spLocks noGrp="1" noChangeArrowheads="1"/>
          </p:cNvSpPr>
          <p:nvPr>
            <p:ph type="title" idx="4294967295"/>
          </p:nvPr>
        </p:nvSpPr>
        <p:spPr>
          <a:xfrm>
            <a:off x="2209800" y="0"/>
            <a:ext cx="4724400" cy="533400"/>
          </a:xfrm>
          <a:solidFill>
            <a:schemeClr val="tx1"/>
          </a:solidFill>
        </p:spPr>
        <p:txBody>
          <a:bodyPr/>
          <a:lstStyle/>
          <a:p>
            <a:pPr algn="ctr" eaLnBrk="1" hangingPunct="1"/>
            <a:r>
              <a:rPr lang="en-US" sz="3200" b="1" dirty="0">
                <a:solidFill>
                  <a:schemeClr val="accent1"/>
                </a:solidFill>
                <a:latin typeface="Arial" panose="020B0604020202020204" pitchFamily="34" charset="0"/>
                <a:ea typeface="ＭＳ Ｐゴシック" charset="0"/>
                <a:cs typeface="Arial" panose="020B0604020202020204" pitchFamily="34" charset="0"/>
              </a:rPr>
              <a:t>1 Corinthians 13:8-13</a:t>
            </a:r>
          </a:p>
        </p:txBody>
      </p:sp>
      <p:sp>
        <p:nvSpPr>
          <p:cNvPr id="132099" name="Text Box 6"/>
          <p:cNvSpPr txBox="1">
            <a:spLocks noChangeArrowheads="1"/>
          </p:cNvSpPr>
          <p:nvPr/>
        </p:nvSpPr>
        <p:spPr bwMode="auto">
          <a:xfrm>
            <a:off x="8543925" y="76200"/>
            <a:ext cx="5238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16</a:t>
            </a:r>
          </a:p>
        </p:txBody>
      </p:sp>
      <p:sp>
        <p:nvSpPr>
          <p:cNvPr id="132100" name="Text Box 7"/>
          <p:cNvSpPr txBox="1">
            <a:spLocks noChangeArrowheads="1"/>
          </p:cNvSpPr>
          <p:nvPr/>
        </p:nvSpPr>
        <p:spPr bwMode="auto">
          <a:xfrm>
            <a:off x="3565525" y="1258888"/>
            <a:ext cx="5453063" cy="45720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Arial" charset="0"/>
                <a:ea typeface="ＭＳ Ｐゴシック" charset="0"/>
              </a:rPr>
              <a:t>Robert L. Thomas, </a:t>
            </a:r>
            <a:r>
              <a:rPr kumimoji="0" lang="en-US" sz="2400" b="0" i="1" u="none" strike="noStrike" kern="1200" cap="none" spc="0" normalizeH="0" baseline="0" noProof="0">
                <a:ln>
                  <a:noFill/>
                </a:ln>
                <a:solidFill>
                  <a:srgbClr val="FFFFFF"/>
                </a:solidFill>
                <a:effectLst/>
                <a:uLnTx/>
                <a:uFillTx/>
                <a:latin typeface="Arial" charset="0"/>
                <a:ea typeface="ＭＳ Ｐゴシック" charset="0"/>
              </a:rPr>
              <a:t>JETS</a:t>
            </a:r>
            <a:r>
              <a:rPr kumimoji="0" lang="en-US" sz="2400" b="0" i="0" u="none" strike="noStrike" kern="1200" cap="none" spc="0" normalizeH="0" baseline="0" noProof="0">
                <a:ln>
                  <a:noFill/>
                </a:ln>
                <a:solidFill>
                  <a:srgbClr val="FFFFFF"/>
                </a:solidFill>
                <a:effectLst/>
                <a:uLnTx/>
                <a:uFillTx/>
                <a:latin typeface="Arial" charset="0"/>
                <a:ea typeface="ＭＳ Ｐゴシック" charset="0"/>
              </a:rPr>
              <a:t> (1974): 81-89</a:t>
            </a:r>
          </a:p>
        </p:txBody>
      </p:sp>
    </p:spTree>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34145" name="Rectangle 4"/>
          <p:cNvSpPr>
            <a:spLocks noChangeArrowheads="1"/>
          </p:cNvSpPr>
          <p:nvPr/>
        </p:nvSpPr>
        <p:spPr bwMode="auto">
          <a:xfrm>
            <a:off x="228600" y="503238"/>
            <a:ext cx="8686800"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 The Canon View sees </a:t>
            </a:r>
            <a:r>
              <a:rPr kumimoji="0" lang="en-US" sz="1800" b="1" i="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to </a:t>
            </a:r>
            <a:r>
              <a:rPr kumimoji="0" lang="en-US" sz="1800" b="1" i="1"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rPr>
              <a:t>teleion</a:t>
            </a: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as </a:t>
            </a:r>
            <a:r>
              <a:rPr kumimoji="0" lang="en-US" altLang="ja-JP"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the complete, the totality,</a:t>
            </a:r>
            <a:r>
              <a:rPr kumimoji="0" lang="en-US" altLang="ja-JP"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referring to </a:t>
            </a:r>
            <a:r>
              <a:rPr kumimoji="0" lang="en-US" altLang="ja-JP"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the completed Scriptures.</a:t>
            </a:r>
            <a:r>
              <a:rPr kumimoji="0" lang="en-US" altLang="ja-JP"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Therefore, prophecy, knowledge and tongues ceased before the New Testament was finished and are not existing today.</a:t>
            </a:r>
          </a:p>
        </p:txBody>
      </p:sp>
      <p:grpSp>
        <p:nvGrpSpPr>
          <p:cNvPr id="2" name="Group 5"/>
          <p:cNvGrpSpPr>
            <a:grpSpLocks/>
          </p:cNvGrpSpPr>
          <p:nvPr/>
        </p:nvGrpSpPr>
        <p:grpSpPr bwMode="auto">
          <a:xfrm>
            <a:off x="304800" y="1600200"/>
            <a:ext cx="8610600" cy="5105400"/>
            <a:chOff x="192" y="1296"/>
            <a:chExt cx="5424" cy="2688"/>
          </a:xfrm>
        </p:grpSpPr>
        <p:sp>
          <p:nvSpPr>
            <p:cNvPr id="134150" name="Rectangle 6"/>
            <p:cNvSpPr>
              <a:spLocks noChangeArrowheads="1"/>
            </p:cNvSpPr>
            <p:nvPr/>
          </p:nvSpPr>
          <p:spPr bwMode="auto">
            <a:xfrm>
              <a:off x="192" y="1296"/>
              <a:ext cx="251" cy="37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51" name="Rectangle 7"/>
            <p:cNvSpPr>
              <a:spLocks noChangeArrowheads="1"/>
            </p:cNvSpPr>
            <p:nvPr/>
          </p:nvSpPr>
          <p:spPr bwMode="auto">
            <a:xfrm>
              <a:off x="443" y="1296"/>
              <a:ext cx="2228" cy="37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sng"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Strengths</a:t>
              </a:r>
              <a:endPar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52" name="Rectangle 8"/>
            <p:cNvSpPr>
              <a:spLocks noChangeArrowheads="1"/>
            </p:cNvSpPr>
            <p:nvPr/>
          </p:nvSpPr>
          <p:spPr bwMode="auto">
            <a:xfrm>
              <a:off x="2671" y="1296"/>
              <a:ext cx="335" cy="37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53" name="Rectangle 9"/>
            <p:cNvSpPr>
              <a:spLocks noChangeArrowheads="1"/>
            </p:cNvSpPr>
            <p:nvPr/>
          </p:nvSpPr>
          <p:spPr bwMode="auto">
            <a:xfrm>
              <a:off x="3006" y="1296"/>
              <a:ext cx="2610" cy="37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sng"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Weaknesses</a:t>
              </a:r>
              <a:endPar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54" name="Rectangle 10"/>
            <p:cNvSpPr>
              <a:spLocks noChangeArrowheads="1"/>
            </p:cNvSpPr>
            <p:nvPr/>
          </p:nvSpPr>
          <p:spPr bwMode="auto">
            <a:xfrm>
              <a:off x="192" y="1673"/>
              <a:ext cx="251" cy="45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a.</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55" name="Rectangle 11"/>
            <p:cNvSpPr>
              <a:spLocks noChangeArrowheads="1"/>
            </p:cNvSpPr>
            <p:nvPr/>
          </p:nvSpPr>
          <p:spPr bwMode="auto">
            <a:xfrm>
              <a:off x="443" y="1673"/>
              <a:ext cx="2228" cy="45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Revelational knowledge context (vv. 8-9).</a:t>
              </a:r>
            </a:p>
          </p:txBody>
        </p:sp>
        <p:sp>
          <p:nvSpPr>
            <p:cNvPr id="134156" name="Rectangle 12"/>
            <p:cNvSpPr>
              <a:spLocks noChangeArrowheads="1"/>
            </p:cNvSpPr>
            <p:nvPr/>
          </p:nvSpPr>
          <p:spPr bwMode="auto">
            <a:xfrm>
              <a:off x="2671" y="1673"/>
              <a:ext cx="335" cy="45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a.</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57" name="Rectangle 13"/>
            <p:cNvSpPr>
              <a:spLocks noChangeArrowheads="1"/>
            </p:cNvSpPr>
            <p:nvPr/>
          </p:nvSpPr>
          <p:spPr bwMode="auto">
            <a:xfrm>
              <a:off x="3006" y="1673"/>
              <a:ext cx="2610" cy="45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Irreconcilable with Christ</a:t>
              </a:r>
              <a:r>
                <a:rPr kumimoji="0" lang="fr-FR"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s coming (the </a:t>
              </a:r>
              <a:r>
                <a:rPr kumimoji="0" lang="en-US" sz="1800" b="1" i="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parousia</a:t>
              </a: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 in verse 12.</a:t>
              </a:r>
            </a:p>
          </p:txBody>
        </p:sp>
        <p:sp>
          <p:nvSpPr>
            <p:cNvPr id="134158" name="Rectangle 14"/>
            <p:cNvSpPr>
              <a:spLocks noChangeArrowheads="1"/>
            </p:cNvSpPr>
            <p:nvPr/>
          </p:nvSpPr>
          <p:spPr bwMode="auto">
            <a:xfrm>
              <a:off x="192" y="2128"/>
              <a:ext cx="251" cy="533"/>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b.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59" name="Rectangle 15"/>
            <p:cNvSpPr>
              <a:spLocks noChangeArrowheads="1"/>
            </p:cNvSpPr>
            <p:nvPr/>
          </p:nvSpPr>
          <p:spPr bwMode="auto">
            <a:xfrm>
              <a:off x="443" y="2128"/>
              <a:ext cx="2228" cy="533"/>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Confirmatory nature of tongues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(cf. 14:22).</a:t>
              </a:r>
            </a:p>
          </p:txBody>
        </p:sp>
        <p:sp>
          <p:nvSpPr>
            <p:cNvPr id="134160" name="Rectangle 16"/>
            <p:cNvSpPr>
              <a:spLocks noChangeArrowheads="1"/>
            </p:cNvSpPr>
            <p:nvPr/>
          </p:nvSpPr>
          <p:spPr bwMode="auto">
            <a:xfrm>
              <a:off x="2671" y="2128"/>
              <a:ext cx="335" cy="533"/>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b.</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61" name="Rectangle 17"/>
            <p:cNvSpPr>
              <a:spLocks noChangeArrowheads="1"/>
            </p:cNvSpPr>
            <p:nvPr/>
          </p:nvSpPr>
          <p:spPr bwMode="auto">
            <a:xfrm>
              <a:off x="3006" y="2128"/>
              <a:ext cx="2610" cy="533"/>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The context does not refer to a completed New Testament.  It</a:t>
              </a:r>
              <a:r>
                <a:rPr kumimoji="0" lang="fr-FR"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s also doubtful that Paul ever envisioned one.</a:t>
              </a:r>
            </a:p>
          </p:txBody>
        </p:sp>
        <p:sp>
          <p:nvSpPr>
            <p:cNvPr id="134162" name="Rectangle 18"/>
            <p:cNvSpPr>
              <a:spLocks noChangeArrowheads="1"/>
            </p:cNvSpPr>
            <p:nvPr/>
          </p:nvSpPr>
          <p:spPr bwMode="auto">
            <a:xfrm>
              <a:off x="192" y="2661"/>
              <a:ext cx="251" cy="576"/>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c.</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63" name="Rectangle 19"/>
            <p:cNvSpPr>
              <a:spLocks noChangeArrowheads="1"/>
            </p:cNvSpPr>
            <p:nvPr/>
          </p:nvSpPr>
          <p:spPr bwMode="auto">
            <a:xfrm>
              <a:off x="443" y="2661"/>
              <a:ext cx="2228" cy="576"/>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Contrasts with partial nature of prophecy and knowledge.</a:t>
              </a:r>
            </a:p>
          </p:txBody>
        </p:sp>
        <p:sp>
          <p:nvSpPr>
            <p:cNvPr id="134164" name="Rectangle 20"/>
            <p:cNvSpPr>
              <a:spLocks noChangeArrowheads="1"/>
            </p:cNvSpPr>
            <p:nvPr/>
          </p:nvSpPr>
          <p:spPr bwMode="auto">
            <a:xfrm>
              <a:off x="2671" y="2661"/>
              <a:ext cx="335" cy="576"/>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c.</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65" name="Rectangle 21"/>
            <p:cNvSpPr>
              <a:spLocks noChangeArrowheads="1"/>
            </p:cNvSpPr>
            <p:nvPr/>
          </p:nvSpPr>
          <p:spPr bwMode="auto">
            <a:xfrm>
              <a:off x="3006" y="2661"/>
              <a:ext cx="2610" cy="576"/>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The whole</a:t>
              </a:r>
              <a:r>
                <a:rPr kumimoji="0" lang="en-US" altLang="ja-JP"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en-US" sz="1800" b="1" i="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to ek pantos</a:t>
              </a: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 better contrasts </a:t>
              </a:r>
              <a:r>
                <a:rPr kumimoji="0" lang="en-US" altLang="ja-JP"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partial</a:t>
              </a:r>
              <a:r>
                <a:rPr kumimoji="0" lang="en-US" altLang="ja-JP"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 than </a:t>
              </a:r>
              <a:r>
                <a:rPr kumimoji="0" lang="en-US" sz="1800" b="1" i="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to teleion </a:t>
              </a: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in that both are quantitative.</a:t>
              </a:r>
            </a:p>
          </p:txBody>
        </p:sp>
        <p:sp>
          <p:nvSpPr>
            <p:cNvPr id="134166" name="Rectangle 22"/>
            <p:cNvSpPr>
              <a:spLocks noChangeArrowheads="1"/>
            </p:cNvSpPr>
            <p:nvPr/>
          </p:nvSpPr>
          <p:spPr bwMode="auto">
            <a:xfrm>
              <a:off x="192" y="3237"/>
              <a:ext cx="251" cy="37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d.</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67" name="Rectangle 23"/>
            <p:cNvSpPr>
              <a:spLocks noChangeArrowheads="1"/>
            </p:cNvSpPr>
            <p:nvPr/>
          </p:nvSpPr>
          <p:spPr bwMode="auto">
            <a:xfrm>
              <a:off x="443" y="3237"/>
              <a:ext cx="2228" cy="37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to teleion</a:t>
              </a: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 often means </a:t>
              </a:r>
              <a:r>
                <a:rPr kumimoji="0" lang="en-US" altLang="ja-JP"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complete.</a:t>
              </a:r>
              <a:r>
                <a:rPr kumimoji="0" lang="en-US" altLang="ja-JP"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endPar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68" name="Rectangle 24"/>
            <p:cNvSpPr>
              <a:spLocks noChangeArrowheads="1"/>
            </p:cNvSpPr>
            <p:nvPr/>
          </p:nvSpPr>
          <p:spPr bwMode="auto">
            <a:xfrm>
              <a:off x="2671" y="3237"/>
              <a:ext cx="335" cy="37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69" name="Rectangle 25"/>
            <p:cNvSpPr>
              <a:spLocks noChangeArrowheads="1"/>
            </p:cNvSpPr>
            <p:nvPr/>
          </p:nvSpPr>
          <p:spPr bwMode="auto">
            <a:xfrm>
              <a:off x="3006" y="3237"/>
              <a:ext cx="2610" cy="37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70" name="Rectangle 26"/>
            <p:cNvSpPr>
              <a:spLocks noChangeArrowheads="1"/>
            </p:cNvSpPr>
            <p:nvPr/>
          </p:nvSpPr>
          <p:spPr bwMode="auto">
            <a:xfrm>
              <a:off x="192" y="3614"/>
              <a:ext cx="251" cy="370"/>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e.</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71" name="Rectangle 27"/>
            <p:cNvSpPr>
              <a:spLocks noChangeArrowheads="1"/>
            </p:cNvSpPr>
            <p:nvPr/>
          </p:nvSpPr>
          <p:spPr bwMode="auto">
            <a:xfrm>
              <a:off x="443" y="3614"/>
              <a:ext cx="2228" cy="370"/>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Complete</a:t>
              </a:r>
              <a:r>
                <a:rPr kumimoji="0" lang="en-US" altLang="ja-JP"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 best contrasts </a:t>
              </a:r>
              <a:r>
                <a:rPr kumimoji="0" lang="en-US" altLang="ja-JP"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partial</a:t>
              </a:r>
              <a:r>
                <a:rPr kumimoji="0" lang="en-US" altLang="ja-JP"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 (v. 10).</a:t>
              </a:r>
            </a:p>
          </p:txBody>
        </p:sp>
        <p:sp>
          <p:nvSpPr>
            <p:cNvPr id="134172" name="Rectangle 28"/>
            <p:cNvSpPr>
              <a:spLocks noChangeArrowheads="1"/>
            </p:cNvSpPr>
            <p:nvPr/>
          </p:nvSpPr>
          <p:spPr bwMode="auto">
            <a:xfrm>
              <a:off x="2671" y="3614"/>
              <a:ext cx="335" cy="370"/>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73" name="Rectangle 29"/>
            <p:cNvSpPr>
              <a:spLocks noChangeArrowheads="1"/>
            </p:cNvSpPr>
            <p:nvPr/>
          </p:nvSpPr>
          <p:spPr bwMode="auto">
            <a:xfrm>
              <a:off x="3006" y="3614"/>
              <a:ext cx="2610" cy="370"/>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134147" name="Rectangle 30"/>
          <p:cNvSpPr>
            <a:spLocks noGrp="1" noChangeArrowheads="1"/>
          </p:cNvSpPr>
          <p:nvPr>
            <p:ph type="title" idx="4294967295"/>
          </p:nvPr>
        </p:nvSpPr>
        <p:spPr>
          <a:xfrm>
            <a:off x="959231" y="0"/>
            <a:ext cx="5141151" cy="400110"/>
          </a:xfrm>
          <a:solidFill>
            <a:srgbClr val="000000"/>
          </a:solidFill>
        </p:spPr>
        <p:txBody>
          <a:bodyPr wrap="none" anchor="t">
            <a:spAutoFit/>
          </a:bodyPr>
          <a:lstStyle/>
          <a:p>
            <a:pPr algn="ctr" eaLnBrk="1" hangingPunct="1"/>
            <a:r>
              <a:rPr lang="en-US" sz="2000" b="1">
                <a:solidFill>
                  <a:srgbClr val="FFFFFF"/>
                </a:solidFill>
                <a:latin typeface="Arial" panose="020B0604020202020204" pitchFamily="34" charset="0"/>
                <a:ea typeface="SimSun" charset="0"/>
                <a:cs typeface="Arial" panose="020B0604020202020204" pitchFamily="34" charset="0"/>
              </a:rPr>
              <a:t>The Canon View of 1 Corinthians 13:8-13</a:t>
            </a:r>
          </a:p>
        </p:txBody>
      </p:sp>
      <p:sp>
        <p:nvSpPr>
          <p:cNvPr id="134148" name="Text Box 31"/>
          <p:cNvSpPr txBox="1">
            <a:spLocks noChangeArrowheads="1"/>
          </p:cNvSpPr>
          <p:nvPr/>
        </p:nvSpPr>
        <p:spPr bwMode="auto">
          <a:xfrm>
            <a:off x="8543925" y="76200"/>
            <a:ext cx="441146"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16</a:t>
            </a:r>
          </a:p>
        </p:txBody>
      </p:sp>
      <p:sp>
        <p:nvSpPr>
          <p:cNvPr id="134149" name="Text Box 32"/>
          <p:cNvSpPr txBox="1">
            <a:spLocks noChangeArrowheads="1"/>
          </p:cNvSpPr>
          <p:nvPr/>
        </p:nvSpPr>
        <p:spPr bwMode="auto">
          <a:xfrm>
            <a:off x="3690938" y="6400800"/>
            <a:ext cx="4314001" cy="369332"/>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Robert L. Thomas, </a:t>
            </a:r>
            <a:r>
              <a:rPr kumimoji="0" lang="en-US" sz="1800" b="1" i="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JETS</a:t>
            </a:r>
            <a:r>
              <a:rPr kumimoji="0" lang="en-US" sz="18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(1974): 81-89</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ox(i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36193" name="Rectangle 4"/>
          <p:cNvSpPr>
            <a:spLocks noChangeArrowheads="1"/>
          </p:cNvSpPr>
          <p:nvPr/>
        </p:nvSpPr>
        <p:spPr bwMode="auto">
          <a:xfrm>
            <a:off x="228600" y="503238"/>
            <a:ext cx="8686800"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2. The Rapture View sees </a:t>
            </a:r>
            <a:r>
              <a:rPr kumimoji="0" lang="en-US" altLang="zh-CN" sz="1800" b="1" i="1"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to teleion</a:t>
            </a: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 as "the perfect" (as opposed to "the complete" above), referring to the coming of Christ at the Rapture.  Therefore, prophecy, knowledge and tongues will cease only when Christ comes and exist today as legitimate gifts. </a:t>
            </a:r>
            <a:endParaRPr kumimoji="0" lang="en-US"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grpSp>
        <p:nvGrpSpPr>
          <p:cNvPr id="2" name="Group 5"/>
          <p:cNvGrpSpPr>
            <a:grpSpLocks/>
          </p:cNvGrpSpPr>
          <p:nvPr/>
        </p:nvGrpSpPr>
        <p:grpSpPr bwMode="auto">
          <a:xfrm>
            <a:off x="95250" y="1905000"/>
            <a:ext cx="8820150" cy="4876800"/>
            <a:chOff x="32" y="0"/>
            <a:chExt cx="3624" cy="3172"/>
          </a:xfrm>
        </p:grpSpPr>
        <p:sp>
          <p:nvSpPr>
            <p:cNvPr id="136198" name="Rectangle 6"/>
            <p:cNvSpPr>
              <a:spLocks noChangeArrowheads="1"/>
            </p:cNvSpPr>
            <p:nvPr/>
          </p:nvSpPr>
          <p:spPr bwMode="auto">
            <a:xfrm>
              <a:off x="32" y="0"/>
              <a:ext cx="168" cy="509"/>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199" name="Rectangle 7"/>
            <p:cNvSpPr>
              <a:spLocks noChangeArrowheads="1"/>
            </p:cNvSpPr>
            <p:nvPr/>
          </p:nvSpPr>
          <p:spPr bwMode="auto">
            <a:xfrm>
              <a:off x="200" y="0"/>
              <a:ext cx="1488" cy="509"/>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sng"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Strengths</a:t>
              </a:r>
              <a:endPar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00" name="Rectangle 8"/>
            <p:cNvSpPr>
              <a:spLocks noChangeArrowheads="1"/>
            </p:cNvSpPr>
            <p:nvPr/>
          </p:nvSpPr>
          <p:spPr bwMode="auto">
            <a:xfrm>
              <a:off x="1688" y="0"/>
              <a:ext cx="224" cy="509"/>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01" name="Rectangle 9"/>
            <p:cNvSpPr>
              <a:spLocks noChangeArrowheads="1"/>
            </p:cNvSpPr>
            <p:nvPr/>
          </p:nvSpPr>
          <p:spPr bwMode="auto">
            <a:xfrm>
              <a:off x="1912" y="0"/>
              <a:ext cx="1744" cy="509"/>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sng"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Weaknesses</a:t>
              </a:r>
              <a:endPar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02" name="Rectangle 10"/>
            <p:cNvSpPr>
              <a:spLocks noChangeArrowheads="1"/>
            </p:cNvSpPr>
            <p:nvPr/>
          </p:nvSpPr>
          <p:spPr bwMode="auto">
            <a:xfrm>
              <a:off x="32" y="509"/>
              <a:ext cx="168" cy="61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a.</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03" name="Rectangle 11"/>
            <p:cNvSpPr>
              <a:spLocks noChangeArrowheads="1"/>
            </p:cNvSpPr>
            <p:nvPr/>
          </p:nvSpPr>
          <p:spPr bwMode="auto">
            <a:xfrm>
              <a:off x="200" y="509"/>
              <a:ext cx="1488" cy="61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Adequately explains "knowing fully" in verse 12.</a:t>
              </a:r>
            </a:p>
          </p:txBody>
        </p:sp>
        <p:sp>
          <p:nvSpPr>
            <p:cNvPr id="136204" name="Rectangle 12"/>
            <p:cNvSpPr>
              <a:spLocks noChangeArrowheads="1"/>
            </p:cNvSpPr>
            <p:nvPr/>
          </p:nvSpPr>
          <p:spPr bwMode="auto">
            <a:xfrm>
              <a:off x="1688" y="509"/>
              <a:ext cx="224" cy="61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a.</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05" name="Rectangle 13"/>
            <p:cNvSpPr>
              <a:spLocks noChangeArrowheads="1"/>
            </p:cNvSpPr>
            <p:nvPr/>
          </p:nvSpPr>
          <p:spPr bwMode="auto">
            <a:xfrm>
              <a:off x="1912" y="509"/>
              <a:ext cx="1744" cy="61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Inadequately explains the gradual maturing development of verse 11.</a:t>
              </a:r>
            </a:p>
          </p:txBody>
        </p:sp>
        <p:sp>
          <p:nvSpPr>
            <p:cNvPr id="136206" name="Rectangle 14"/>
            <p:cNvSpPr>
              <a:spLocks noChangeArrowheads="1"/>
            </p:cNvSpPr>
            <p:nvPr/>
          </p:nvSpPr>
          <p:spPr bwMode="auto">
            <a:xfrm>
              <a:off x="32" y="1124"/>
              <a:ext cx="168" cy="82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b.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07" name="Rectangle 15"/>
            <p:cNvSpPr>
              <a:spLocks noChangeArrowheads="1"/>
            </p:cNvSpPr>
            <p:nvPr/>
          </p:nvSpPr>
          <p:spPr bwMode="auto">
            <a:xfrm>
              <a:off x="200" y="1124"/>
              <a:ext cx="1488" cy="82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"Face to face" (v. 12) well describes seeing Christ at His coming (cf. 1 Cor. 1:7) and has OT parallels to seeing God personally.</a:t>
              </a:r>
            </a:p>
          </p:txBody>
        </p:sp>
        <p:sp>
          <p:nvSpPr>
            <p:cNvPr id="136208" name="Rectangle 16"/>
            <p:cNvSpPr>
              <a:spLocks noChangeArrowheads="1"/>
            </p:cNvSpPr>
            <p:nvPr/>
          </p:nvSpPr>
          <p:spPr bwMode="auto">
            <a:xfrm>
              <a:off x="1688" y="1124"/>
              <a:ext cx="224" cy="82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b.</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09" name="Rectangle 17"/>
            <p:cNvSpPr>
              <a:spLocks noChangeArrowheads="1"/>
            </p:cNvSpPr>
            <p:nvPr/>
          </p:nvSpPr>
          <p:spPr bwMode="auto">
            <a:xfrm>
              <a:off x="1912" y="1124"/>
              <a:ext cx="1744" cy="82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Fails to recognize the distinctions between the revelatory nature of prophecy and knowledge and the confirmatory nature of tongues (cf. 14:22)</a:t>
              </a:r>
            </a:p>
          </p:txBody>
        </p:sp>
        <p:sp>
          <p:nvSpPr>
            <p:cNvPr id="136210" name="Rectangle 18"/>
            <p:cNvSpPr>
              <a:spLocks noChangeArrowheads="1"/>
            </p:cNvSpPr>
            <p:nvPr/>
          </p:nvSpPr>
          <p:spPr bwMode="auto">
            <a:xfrm>
              <a:off x="32" y="1951"/>
              <a:ext cx="168" cy="61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c.</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11" name="Rectangle 19"/>
            <p:cNvSpPr>
              <a:spLocks noChangeArrowheads="1"/>
            </p:cNvSpPr>
            <p:nvPr/>
          </p:nvSpPr>
          <p:spPr bwMode="auto">
            <a:xfrm>
              <a:off x="200" y="1951"/>
              <a:ext cx="1488" cy="61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"Perfect" well describes the condition at the </a:t>
              </a:r>
              <a:r>
                <a:rPr kumimoji="0" lang="en-US" altLang="zh-CN" sz="1800" b="1" i="1"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parousia </a:t>
              </a: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(Rapture).</a:t>
              </a:r>
            </a:p>
          </p:txBody>
        </p:sp>
        <p:sp>
          <p:nvSpPr>
            <p:cNvPr id="136212" name="Rectangle 20"/>
            <p:cNvSpPr>
              <a:spLocks noChangeArrowheads="1"/>
            </p:cNvSpPr>
            <p:nvPr/>
          </p:nvSpPr>
          <p:spPr bwMode="auto">
            <a:xfrm>
              <a:off x="1688" y="1951"/>
              <a:ext cx="224" cy="61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c.</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13" name="Rectangle 21"/>
            <p:cNvSpPr>
              <a:spLocks noChangeArrowheads="1"/>
            </p:cNvSpPr>
            <p:nvPr/>
          </p:nvSpPr>
          <p:spPr bwMode="auto">
            <a:xfrm>
              <a:off x="1912" y="1951"/>
              <a:ext cx="1744" cy="61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Paul never uses </a:t>
              </a:r>
              <a:r>
                <a:rPr kumimoji="0" lang="en-US" altLang="zh-CN" sz="1800" b="1" i="1"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to teleion</a:t>
              </a: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 as "the perfect" in the absolute sense.</a:t>
              </a:r>
            </a:p>
          </p:txBody>
        </p:sp>
        <p:sp>
          <p:nvSpPr>
            <p:cNvPr id="136214" name="Rectangle 22"/>
            <p:cNvSpPr>
              <a:spLocks noChangeArrowheads="1"/>
            </p:cNvSpPr>
            <p:nvPr/>
          </p:nvSpPr>
          <p:spPr bwMode="auto">
            <a:xfrm>
              <a:off x="32" y="2566"/>
              <a:ext cx="168" cy="606"/>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d.</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15" name="Rectangle 23"/>
            <p:cNvSpPr>
              <a:spLocks noChangeArrowheads="1"/>
            </p:cNvSpPr>
            <p:nvPr/>
          </p:nvSpPr>
          <p:spPr bwMode="auto">
            <a:xfrm>
              <a:off x="200" y="2566"/>
              <a:ext cx="1488" cy="606"/>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1"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to teleion</a:t>
              </a: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 often means "perfect" in secular, philosophical Greek (e.g. Plato) as well as James 3:2.</a:t>
              </a:r>
            </a:p>
          </p:txBody>
        </p:sp>
        <p:sp>
          <p:nvSpPr>
            <p:cNvPr id="136216" name="Rectangle 24"/>
            <p:cNvSpPr>
              <a:spLocks noChangeArrowheads="1"/>
            </p:cNvSpPr>
            <p:nvPr/>
          </p:nvSpPr>
          <p:spPr bwMode="auto">
            <a:xfrm>
              <a:off x="1688" y="2566"/>
              <a:ext cx="224" cy="606"/>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d.</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17" name="Rectangle 25"/>
            <p:cNvSpPr>
              <a:spLocks noChangeArrowheads="1"/>
            </p:cNvSpPr>
            <p:nvPr/>
          </p:nvSpPr>
          <p:spPr bwMode="auto">
            <a:xfrm>
              <a:off x="1912" y="2566"/>
              <a:ext cx="1744" cy="606"/>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"Perfect" (a qualitative term) </a:t>
              </a:r>
              <a:b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b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poorly contrasts with "partial" </a:t>
              </a:r>
              <a:b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b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(a quantitative term, v. 10).</a:t>
              </a:r>
            </a:p>
          </p:txBody>
        </p:sp>
      </p:grpSp>
      <p:sp>
        <p:nvSpPr>
          <p:cNvPr id="136195" name="Rectangle 26"/>
          <p:cNvSpPr>
            <a:spLocks noGrp="1" noChangeArrowheads="1"/>
          </p:cNvSpPr>
          <p:nvPr>
            <p:ph type="title" idx="4294967295"/>
          </p:nvPr>
        </p:nvSpPr>
        <p:spPr>
          <a:xfrm>
            <a:off x="993335" y="0"/>
            <a:ext cx="5311069" cy="400110"/>
          </a:xfrm>
          <a:solidFill>
            <a:srgbClr val="000000"/>
          </a:solidFill>
        </p:spPr>
        <p:txBody>
          <a:bodyPr wrap="none" anchor="t">
            <a:spAutoFit/>
          </a:bodyPr>
          <a:lstStyle/>
          <a:p>
            <a:pPr algn="ctr" eaLnBrk="1" hangingPunct="1"/>
            <a:r>
              <a:rPr lang="en-US" sz="2000" b="1">
                <a:solidFill>
                  <a:srgbClr val="FFFFFF"/>
                </a:solidFill>
                <a:latin typeface="Arial" panose="020B0604020202020204" pitchFamily="34" charset="0"/>
                <a:ea typeface="SimSun" charset="0"/>
                <a:cs typeface="Arial" panose="020B0604020202020204" pitchFamily="34" charset="0"/>
              </a:rPr>
              <a:t>The Rapture View of 1 Corinthians 13:8-13</a:t>
            </a:r>
          </a:p>
        </p:txBody>
      </p:sp>
      <p:sp>
        <p:nvSpPr>
          <p:cNvPr id="136196" name="Text Box 27"/>
          <p:cNvSpPr txBox="1">
            <a:spLocks noChangeArrowheads="1"/>
          </p:cNvSpPr>
          <p:nvPr/>
        </p:nvSpPr>
        <p:spPr bwMode="auto">
          <a:xfrm>
            <a:off x="8543925" y="76200"/>
            <a:ext cx="441146"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17</a:t>
            </a:r>
          </a:p>
        </p:txBody>
      </p:sp>
      <p:sp>
        <p:nvSpPr>
          <p:cNvPr id="136197" name="Text Box 28"/>
          <p:cNvSpPr txBox="1">
            <a:spLocks noChangeArrowheads="1"/>
          </p:cNvSpPr>
          <p:nvPr/>
        </p:nvSpPr>
        <p:spPr bwMode="auto">
          <a:xfrm>
            <a:off x="3690938" y="1676400"/>
            <a:ext cx="4314001" cy="369332"/>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Robert L. Thomas, </a:t>
            </a:r>
            <a:r>
              <a:rPr kumimoji="0" lang="en-US" sz="1800" b="1" i="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JETS</a:t>
            </a:r>
            <a:r>
              <a:rPr kumimoji="0" lang="en-US" sz="18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(1974): 81-89</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ox(i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en-US" sz="6000" b="1" dirty="0">
                <a:effectLst>
                  <a:glow rad="165100">
                    <a:schemeClr val="tx1">
                      <a:alpha val="96000"/>
                    </a:schemeClr>
                  </a:glow>
                </a:effectLst>
                <a:latin typeface="Arial" charset="0"/>
              </a:rPr>
              <a:t>The Bronze Serpent</a:t>
            </a:r>
          </a:p>
        </p:txBody>
      </p:sp>
      <p:pic>
        <p:nvPicPr>
          <p:cNvPr id="5" name="Picture 4"/>
          <p:cNvPicPr>
            <a:picLocks noChangeAspect="1"/>
          </p:cNvPicPr>
          <p:nvPr/>
        </p:nvPicPr>
        <p:blipFill>
          <a:blip r:embed="rId4"/>
          <a:stretch>
            <a:fillRect/>
          </a:stretch>
        </p:blipFill>
        <p:spPr>
          <a:xfrm>
            <a:off x="103605" y="2550027"/>
            <a:ext cx="3937000" cy="4178300"/>
          </a:xfrm>
          <a:prstGeom prst="rect">
            <a:avLst/>
          </a:prstGeom>
          <a:ln w="57150" cmpd="sng">
            <a:solidFill>
              <a:srgbClr val="000000"/>
            </a:solidFill>
          </a:ln>
        </p:spPr>
      </p:pic>
      <p:sp>
        <p:nvSpPr>
          <p:cNvPr id="6" name="Text Box 3"/>
          <p:cNvSpPr txBox="1">
            <a:spLocks noChangeArrowheads="1"/>
          </p:cNvSpPr>
          <p:nvPr/>
        </p:nvSpPr>
        <p:spPr bwMode="auto">
          <a:xfrm>
            <a:off x="3352800" y="5638800"/>
            <a:ext cx="54864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glow rad="228600">
                    <a:srgbClr val="000000"/>
                  </a:glow>
                </a:effectLst>
                <a:uLnTx/>
                <a:uFillTx/>
                <a:latin typeface="Arial"/>
                <a:ea typeface="Times New Roman" pitchFamily="-111" charset="0"/>
                <a:cs typeface="Arial"/>
              </a:rPr>
              <a:t>Numbers 21:8-9</a:t>
            </a:r>
          </a:p>
        </p:txBody>
      </p:sp>
    </p:spTree>
    <p:extLst>
      <p:ext uri="{BB962C8B-B14F-4D97-AF65-F5344CB8AC3E}">
        <p14:creationId xmlns:p14="http://schemas.microsoft.com/office/powerpoint/2010/main" val="248812456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185" name="Picture 5" descr="body_of_Christ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3186" name="Rectangle 1050"/>
          <p:cNvSpPr>
            <a:spLocks noChangeArrowheads="1"/>
          </p:cNvSpPr>
          <p:nvPr/>
        </p:nvSpPr>
        <p:spPr bwMode="auto">
          <a:xfrm>
            <a:off x="8502650" y="76200"/>
            <a:ext cx="52770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47</a:t>
            </a:r>
          </a:p>
        </p:txBody>
      </p:sp>
      <p:sp>
        <p:nvSpPr>
          <p:cNvPr id="93187" name="Title 33"/>
          <p:cNvSpPr>
            <a:spLocks noGrp="1"/>
          </p:cNvSpPr>
          <p:nvPr>
            <p:ph type="title" idx="4294967295"/>
          </p:nvPr>
        </p:nvSpPr>
        <p:spPr>
          <a:xfrm>
            <a:off x="0" y="0"/>
            <a:ext cx="4067944" cy="1295400"/>
          </a:xfrm>
        </p:spPr>
        <p:txBody>
          <a:bodyPr/>
          <a:lstStyle/>
          <a:p>
            <a:pPr algn="l" eaLnBrk="1" hangingPunct="1"/>
            <a:r>
              <a:rPr lang="en-US" sz="3600" b="1" i="1" dirty="0">
                <a:solidFill>
                  <a:schemeClr val="bg1"/>
                </a:solidFill>
                <a:latin typeface="Arial" panose="020B0604020202020204" pitchFamily="34" charset="0"/>
                <a:cs typeface="Arial" panose="020B0604020202020204" pitchFamily="34" charset="0"/>
              </a:rPr>
              <a:t>The Body View</a:t>
            </a:r>
            <a:endParaRPr lang="en-US"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5" name="Title 33"/>
          <p:cNvSpPr txBox="1">
            <a:spLocks/>
          </p:cNvSpPr>
          <p:nvPr/>
        </p:nvSpPr>
        <p:spPr bwMode="auto">
          <a:xfrm>
            <a:off x="179512" y="4653136"/>
            <a:ext cx="3600400" cy="1440160"/>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32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Many members,</a:t>
            </a:r>
            <a:br>
              <a:rPr kumimoji="0" lang="en-US" sz="32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en-US" sz="32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one body.</a:t>
            </a:r>
            <a:endParaRPr kumimoji="0" lang="en-US" sz="3600" b="0"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727042" name="Rectangle 2"/>
          <p:cNvSpPr>
            <a:spLocks noGrp="1" noChangeArrowheads="1"/>
          </p:cNvSpPr>
          <p:nvPr>
            <p:ph type="title"/>
          </p:nvPr>
        </p:nvSpPr>
        <p:spPr>
          <a:xfrm>
            <a:off x="685800" y="609601"/>
            <a:ext cx="3886200" cy="1752600"/>
          </a:xfrm>
          <a:effectLst>
            <a:outerShdw blurRad="25400" dist="25399" dir="2700000" algn="ctr" rotWithShape="0">
              <a:srgbClr val="000000">
                <a:alpha val="99962"/>
              </a:srgbClr>
            </a:outerShdw>
          </a:effectLst>
        </p:spPr>
        <p:txBody>
          <a:bodyPr/>
          <a:lstStyle/>
          <a:p>
            <a:r>
              <a:rPr lang="en-US"/>
              <a:t>Robert L. Thomas…</a:t>
            </a:r>
          </a:p>
        </p:txBody>
      </p:sp>
      <p:sp>
        <p:nvSpPr>
          <p:cNvPr id="727043" name="Rectangle 3"/>
          <p:cNvSpPr>
            <a:spLocks noGrp="1" noChangeArrowheads="1"/>
          </p:cNvSpPr>
          <p:nvPr>
            <p:ph idx="1"/>
          </p:nvPr>
        </p:nvSpPr>
        <p:spPr>
          <a:xfrm>
            <a:off x="35496" y="2892896"/>
            <a:ext cx="8998768" cy="3200400"/>
          </a:xfrm>
          <a:effectLst>
            <a:outerShdw blurRad="25400" dist="25399" dir="2700000" algn="ctr" rotWithShape="0">
              <a:srgbClr val="000000">
                <a:alpha val="99962"/>
              </a:srgbClr>
            </a:outerShdw>
          </a:effectLst>
        </p:spPr>
        <p:txBody>
          <a:bodyPr/>
          <a:lstStyle/>
          <a:p>
            <a:pPr marL="0" indent="0">
              <a:buNone/>
            </a:pPr>
            <a:r>
              <a:rPr lang="ru-RU" altLang="ja-JP" b="1" dirty="0">
                <a:latin typeface="Arial"/>
                <a:cs typeface="Arial"/>
              </a:rPr>
              <a:t>"</a:t>
            </a:r>
            <a:r>
              <a:rPr lang="en-US" b="1" dirty="0">
                <a:latin typeface="Arial"/>
                <a:cs typeface="Arial"/>
              </a:rPr>
              <a:t>It pictures the Christian church collectively, growing up as one body, beginning with its birth, progressing through different stages of development during the present [relative maturity in v. 11] and reaching maturity at the return of Christ [ultimate maturity in v. 12].</a:t>
            </a:r>
            <a:r>
              <a:rPr lang="ru-RU" altLang="ja-JP" b="1" dirty="0">
                <a:latin typeface="Arial"/>
                <a:cs typeface="Arial"/>
              </a:rPr>
              <a:t>"</a:t>
            </a:r>
            <a:endParaRPr lang="en-US" b="1" dirty="0">
              <a:latin typeface="Arial"/>
              <a:cs typeface="Arial"/>
            </a:endParaRPr>
          </a:p>
        </p:txBody>
      </p:sp>
      <p:sp>
        <p:nvSpPr>
          <p:cNvPr id="727044" name="Text Box 4"/>
          <p:cNvSpPr txBox="1">
            <a:spLocks noChangeArrowheads="1"/>
          </p:cNvSpPr>
          <p:nvPr/>
        </p:nvSpPr>
        <p:spPr bwMode="auto">
          <a:xfrm>
            <a:off x="4283968" y="6324602"/>
            <a:ext cx="4613414" cy="400087"/>
          </a:xfrm>
          <a:prstGeom prst="rect">
            <a:avLst/>
          </a:prstGeom>
          <a:noFill/>
          <a:ln>
            <a:noFill/>
          </a:ln>
        </p:spPr>
        <p:txBody>
          <a:bodyPr wrap="none" lIns="91416" tIns="45709" rIns="91416" bIns="45709">
            <a:spAutoFit/>
          </a:bodyPr>
          <a:lstStyle/>
          <a:p>
            <a:pPr algn="l" eaLnBrk="0" hangingPunct="0"/>
            <a:r>
              <a:rPr lang="en-US" sz="2000" b="0">
                <a:solidFill>
                  <a:srgbClr val="FFFFFF"/>
                </a:solidFill>
              </a:rPr>
              <a:t>Robert L. Thomas, </a:t>
            </a:r>
            <a:r>
              <a:rPr lang="en-US" sz="2000" b="0" i="1">
                <a:solidFill>
                  <a:srgbClr val="FFFFFF"/>
                </a:solidFill>
              </a:rPr>
              <a:t>JETS</a:t>
            </a:r>
            <a:r>
              <a:rPr lang="en-US" sz="2000" b="0">
                <a:solidFill>
                  <a:srgbClr val="FFFFFF"/>
                </a:solidFill>
              </a:rPr>
              <a:t> (1974): 81-89</a:t>
            </a:r>
          </a:p>
        </p:txBody>
      </p:sp>
      <p:pic>
        <p:nvPicPr>
          <p:cNvPr id="727045" name="Picture 5" descr="Heart_of_god"/>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5181600" y="2"/>
            <a:ext cx="3962400" cy="2608263"/>
          </a:xfrm>
          <a:prstGeom prst="rect">
            <a:avLst/>
          </a:prstGeo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val="1336920512"/>
      </p:ext>
    </p:extLst>
  </p:cSld>
  <p:clrMapOvr>
    <a:overrideClrMapping bg1="dk2" tx1="lt1" bg2="dk1" tx2="lt2" accent1="accent1" accent2="accent2" accent3="accent3" accent4="accent4" accent5="accent5" accent6="accent6" hlink="hlink" folHlink="folHlink"/>
  </p:clrMapOvr>
</p:sld>
</file>

<file path=ppt/slides/slide28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27362" name="Rectangle 2"/>
          <p:cNvSpPr>
            <a:spLocks noChangeArrowheads="1"/>
          </p:cNvSpPr>
          <p:nvPr/>
        </p:nvSpPr>
        <p:spPr bwMode="auto">
          <a:xfrm>
            <a:off x="0" y="457201"/>
            <a:ext cx="9144000" cy="2278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spAutoFit/>
          </a:bodyPr>
          <a:lstStyle/>
          <a:p>
            <a:pPr algn="l"/>
            <a:r>
              <a:rPr lang="en-US" altLang="zh-CN" sz="2000" dirty="0">
                <a:latin typeface="Arial Narrow" charset="0"/>
                <a:ea typeface="SimSun" charset="0"/>
                <a:cs typeface="SimSun" charset="0"/>
              </a:rPr>
              <a:t>3. The Body View </a:t>
            </a:r>
            <a:r>
              <a:rPr lang="en-US" altLang="zh-CN" sz="2000" b="0" dirty="0">
                <a:latin typeface="Arial Narrow" charset="0"/>
                <a:ea typeface="SimSun" charset="0"/>
                <a:cs typeface="SimSun" charset="0"/>
              </a:rPr>
              <a:t>sees </a:t>
            </a:r>
            <a:r>
              <a:rPr lang="en-US" altLang="zh-CN" sz="2000" b="0" i="1" dirty="0">
                <a:latin typeface="Arial Narrow" charset="0"/>
                <a:ea typeface="SimSun" charset="0"/>
                <a:cs typeface="SimSun" charset="0"/>
              </a:rPr>
              <a:t>to </a:t>
            </a:r>
            <a:r>
              <a:rPr lang="en-US" altLang="zh-CN" sz="2000" b="0" i="1" dirty="0" err="1">
                <a:latin typeface="Arial Narrow" charset="0"/>
                <a:ea typeface="SimSun" charset="0"/>
                <a:cs typeface="SimSun" charset="0"/>
              </a:rPr>
              <a:t>teleion</a:t>
            </a:r>
            <a:r>
              <a:rPr lang="en-US" altLang="zh-CN" sz="2000" b="0" dirty="0">
                <a:latin typeface="Arial Narrow" charset="0"/>
                <a:ea typeface="SimSun" charset="0"/>
                <a:cs typeface="SimSun" charset="0"/>
              </a:rPr>
              <a:t> as </a:t>
            </a:r>
            <a:r>
              <a:rPr lang="ru-RU" altLang="zh-CN" sz="2000" b="0" dirty="0">
                <a:latin typeface="Arial Narrow" charset="0"/>
                <a:ea typeface="SimSun" charset="0"/>
                <a:cs typeface="SimSun" charset="0"/>
              </a:rPr>
              <a:t>"</a:t>
            </a:r>
            <a:r>
              <a:rPr lang="en-US" altLang="zh-CN" sz="2000" b="0" dirty="0">
                <a:latin typeface="Arial Narrow" charset="0"/>
                <a:ea typeface="SimSun" charset="0"/>
                <a:cs typeface="SimSun" charset="0"/>
              </a:rPr>
              <a:t>the mature,</a:t>
            </a:r>
            <a:r>
              <a:rPr lang="ru-RU" altLang="zh-CN" sz="2000" b="0" dirty="0">
                <a:latin typeface="Arial Narrow" charset="0"/>
                <a:ea typeface="SimSun" charset="0"/>
                <a:cs typeface="SimSun" charset="0"/>
              </a:rPr>
              <a:t>"</a:t>
            </a:r>
            <a:r>
              <a:rPr lang="en-US" altLang="zh-CN" sz="2000" b="0" dirty="0">
                <a:latin typeface="Arial Narrow" charset="0"/>
                <a:ea typeface="SimSun" charset="0"/>
                <a:cs typeface="SimSun" charset="0"/>
              </a:rPr>
              <a:t> meaning the maturity of the body of Christ. </a:t>
            </a:r>
            <a:r>
              <a:rPr lang="ru-RU" altLang="zh-CN" sz="2000" b="0" dirty="0">
                <a:latin typeface="Arial Narrow" charset="0"/>
                <a:ea typeface="SimSun" charset="0"/>
                <a:cs typeface="SimSun" charset="0"/>
              </a:rPr>
              <a:t>"</a:t>
            </a:r>
            <a:r>
              <a:rPr lang="en-US" altLang="zh-CN" sz="2000" b="0" dirty="0">
                <a:latin typeface="Arial Narrow" charset="0"/>
                <a:ea typeface="SimSun" charset="0"/>
                <a:cs typeface="SimSun" charset="0"/>
              </a:rPr>
              <a:t>It pictures the Christian church collectively, growing up as one body, beginning with its birth, progressing through different stages of development during the present [relative maturity, v. 11] and reaching maturity at the </a:t>
            </a:r>
            <a:r>
              <a:rPr lang="en-US" altLang="zh-CN" sz="2000" b="0" i="1" dirty="0" err="1">
                <a:latin typeface="Arial Narrow" charset="0"/>
                <a:ea typeface="SimSun" charset="0"/>
                <a:cs typeface="SimSun" charset="0"/>
              </a:rPr>
              <a:t>parousia</a:t>
            </a:r>
            <a:r>
              <a:rPr lang="en-US" altLang="zh-CN" sz="2000" b="0" dirty="0">
                <a:latin typeface="Arial Narrow" charset="0"/>
                <a:ea typeface="SimSun" charset="0"/>
                <a:cs typeface="SimSun" charset="0"/>
              </a:rPr>
              <a:t> [ultimate maturity, v. 12; Thomas, 86].</a:t>
            </a:r>
            <a:r>
              <a:rPr lang="ru-RU" altLang="zh-CN" sz="2000" b="0" dirty="0">
                <a:latin typeface="Arial Narrow" charset="0"/>
                <a:ea typeface="SimSun" charset="0"/>
                <a:cs typeface="SimSun" charset="0"/>
              </a:rPr>
              <a:t>"</a:t>
            </a:r>
            <a:r>
              <a:rPr lang="en-US" altLang="zh-CN" sz="2000" b="0" dirty="0">
                <a:latin typeface="Arial Narrow" charset="0"/>
                <a:ea typeface="SimSun" charset="0"/>
                <a:cs typeface="SimSun" charset="0"/>
              </a:rPr>
              <a:t>  By using the ambiguous term </a:t>
            </a:r>
            <a:r>
              <a:rPr lang="en-US" altLang="zh-CN" sz="2000" b="0" i="1" dirty="0">
                <a:latin typeface="Arial Narrow" charset="0"/>
                <a:ea typeface="SimSun" charset="0"/>
                <a:cs typeface="SimSun" charset="0"/>
              </a:rPr>
              <a:t>to </a:t>
            </a:r>
            <a:r>
              <a:rPr lang="en-US" altLang="zh-CN" sz="2000" b="0" i="1" dirty="0" err="1">
                <a:latin typeface="Arial Narrow" charset="0"/>
                <a:ea typeface="SimSun" charset="0"/>
                <a:cs typeface="SimSun" charset="0"/>
              </a:rPr>
              <a:t>teleion</a:t>
            </a:r>
            <a:r>
              <a:rPr lang="en-US" altLang="zh-CN" sz="2000" b="0" dirty="0">
                <a:latin typeface="Arial Narrow" charset="0"/>
                <a:ea typeface="SimSun" charset="0"/>
                <a:cs typeface="SimSun" charset="0"/>
              </a:rPr>
              <a:t> Paul left open two possibilities, the church as: (1) relatively complete at the completion of the NT or (2) ultimately complete at Christ</a:t>
            </a:r>
            <a:r>
              <a:rPr lang="uk-UA" altLang="zh-CN" sz="2000" b="0" dirty="0">
                <a:latin typeface="Arial Narrow" charset="0"/>
                <a:ea typeface="SimSun" charset="0"/>
                <a:cs typeface="SimSun" charset="0"/>
              </a:rPr>
              <a:t>'</a:t>
            </a:r>
            <a:r>
              <a:rPr lang="en-US" altLang="zh-CN" sz="2000" b="0" dirty="0">
                <a:latin typeface="Arial Narrow" charset="0"/>
                <a:ea typeface="SimSun" charset="0"/>
                <a:cs typeface="SimSun" charset="0"/>
              </a:rPr>
              <a:t>s return.  This view ultimately comes to the same conclusion as the Canon View.</a:t>
            </a:r>
            <a:r>
              <a:rPr lang="en-US" altLang="zh-CN" sz="2200" b="0" dirty="0">
                <a:latin typeface="Arial Narrow" charset="0"/>
                <a:ea typeface="SimSun" charset="0"/>
                <a:cs typeface="SimSun" charset="0"/>
              </a:rPr>
              <a:t> </a:t>
            </a:r>
            <a:endParaRPr lang="en-US" sz="2200" b="0" dirty="0">
              <a:latin typeface="Arial Narrow" charset="0"/>
              <a:ea typeface="SimSun" charset="0"/>
              <a:cs typeface="SimSun" charset="0"/>
            </a:endParaRPr>
          </a:p>
        </p:txBody>
      </p:sp>
      <p:grpSp>
        <p:nvGrpSpPr>
          <p:cNvPr id="2" name="Group 3"/>
          <p:cNvGrpSpPr>
            <a:grpSpLocks/>
          </p:cNvGrpSpPr>
          <p:nvPr/>
        </p:nvGrpSpPr>
        <p:grpSpPr bwMode="auto">
          <a:xfrm>
            <a:off x="76200" y="2667000"/>
            <a:ext cx="8915400" cy="4114800"/>
            <a:chOff x="32" y="0"/>
            <a:chExt cx="3624" cy="3134"/>
          </a:xfrm>
        </p:grpSpPr>
        <p:sp>
          <p:nvSpPr>
            <p:cNvPr id="527367" name="Rectangle 4"/>
            <p:cNvSpPr>
              <a:spLocks noChangeArrowheads="1"/>
            </p:cNvSpPr>
            <p:nvPr/>
          </p:nvSpPr>
          <p:spPr bwMode="auto">
            <a:xfrm>
              <a:off x="32" y="0"/>
              <a:ext cx="168" cy="509"/>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 </a:t>
              </a:r>
            </a:p>
            <a:p>
              <a:pPr algn="l" eaLnBrk="0" hangingPunct="0"/>
              <a:endParaRPr lang="en-US" altLang="zh-CN" sz="2000" b="0">
                <a:latin typeface="Arial Narrow" charset="0"/>
                <a:ea typeface="SimSun" charset="0"/>
                <a:cs typeface="SimSun" charset="0"/>
              </a:endParaRPr>
            </a:p>
          </p:txBody>
        </p:sp>
        <p:sp>
          <p:nvSpPr>
            <p:cNvPr id="527368" name="Rectangle 5"/>
            <p:cNvSpPr>
              <a:spLocks noChangeArrowheads="1"/>
            </p:cNvSpPr>
            <p:nvPr/>
          </p:nvSpPr>
          <p:spPr bwMode="auto">
            <a:xfrm>
              <a:off x="200" y="0"/>
              <a:ext cx="1488" cy="509"/>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u="sng">
                  <a:latin typeface="Arial Narrow" charset="0"/>
                  <a:ea typeface="SimSun" charset="0"/>
                  <a:cs typeface="SimSun" charset="0"/>
                </a:rPr>
                <a:t>Strengths</a:t>
              </a:r>
              <a:endParaRPr lang="en-US" altLang="zh-CN" sz="2000" b="0">
                <a:latin typeface="Arial Narrow" charset="0"/>
                <a:ea typeface="SimSun" charset="0"/>
                <a:cs typeface="SimSun" charset="0"/>
              </a:endParaRPr>
            </a:p>
          </p:txBody>
        </p:sp>
        <p:sp>
          <p:nvSpPr>
            <p:cNvPr id="527369" name="Rectangle 6"/>
            <p:cNvSpPr>
              <a:spLocks noChangeArrowheads="1"/>
            </p:cNvSpPr>
            <p:nvPr/>
          </p:nvSpPr>
          <p:spPr bwMode="auto">
            <a:xfrm>
              <a:off x="1688" y="0"/>
              <a:ext cx="224" cy="509"/>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 </a:t>
              </a:r>
            </a:p>
            <a:p>
              <a:pPr algn="l" eaLnBrk="0" hangingPunct="0"/>
              <a:endParaRPr lang="en-US" altLang="zh-CN" sz="2000" b="0">
                <a:latin typeface="Arial Narrow" charset="0"/>
                <a:ea typeface="SimSun" charset="0"/>
                <a:cs typeface="SimSun" charset="0"/>
              </a:endParaRPr>
            </a:p>
          </p:txBody>
        </p:sp>
        <p:sp>
          <p:nvSpPr>
            <p:cNvPr id="527370" name="Rectangle 7"/>
            <p:cNvSpPr>
              <a:spLocks noChangeArrowheads="1"/>
            </p:cNvSpPr>
            <p:nvPr/>
          </p:nvSpPr>
          <p:spPr bwMode="auto">
            <a:xfrm>
              <a:off x="1912" y="0"/>
              <a:ext cx="1744" cy="509"/>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u="sng">
                  <a:latin typeface="Arial Narrow" charset="0"/>
                  <a:ea typeface="SimSun" charset="0"/>
                  <a:cs typeface="SimSun" charset="0"/>
                </a:rPr>
                <a:t>Weaknesses</a:t>
              </a:r>
              <a:endParaRPr lang="en-US" altLang="zh-CN" sz="2000" b="0">
                <a:latin typeface="Arial Narrow" charset="0"/>
                <a:ea typeface="SimSun" charset="0"/>
                <a:cs typeface="SimSun" charset="0"/>
              </a:endParaRPr>
            </a:p>
          </p:txBody>
        </p:sp>
        <p:sp>
          <p:nvSpPr>
            <p:cNvPr id="527371" name="Rectangle 8"/>
            <p:cNvSpPr>
              <a:spLocks noChangeArrowheads="1"/>
            </p:cNvSpPr>
            <p:nvPr/>
          </p:nvSpPr>
          <p:spPr bwMode="auto">
            <a:xfrm>
              <a:off x="32" y="509"/>
              <a:ext cx="168" cy="683"/>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a.</a:t>
              </a:r>
            </a:p>
            <a:p>
              <a:pPr algn="l" eaLnBrk="0" hangingPunct="0"/>
              <a:endParaRPr lang="en-US" altLang="zh-CN" sz="2000" b="0">
                <a:latin typeface="Arial Narrow" charset="0"/>
                <a:ea typeface="SimSun" charset="0"/>
                <a:cs typeface="SimSun" charset="0"/>
              </a:endParaRPr>
            </a:p>
          </p:txBody>
        </p:sp>
        <p:sp>
          <p:nvSpPr>
            <p:cNvPr id="527372" name="Rectangle 9"/>
            <p:cNvSpPr>
              <a:spLocks noChangeArrowheads="1"/>
            </p:cNvSpPr>
            <p:nvPr/>
          </p:nvSpPr>
          <p:spPr bwMode="auto">
            <a:xfrm>
              <a:off x="200" y="509"/>
              <a:ext cx="1505" cy="683"/>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1800" b="0" dirty="0">
                  <a:latin typeface="Arial Narrow" charset="0"/>
                  <a:ea typeface="SimSun" charset="0"/>
                  <a:cs typeface="SimSun" charset="0"/>
                </a:rPr>
                <a:t>Parallel 1 Cor. texts contrast </a:t>
              </a:r>
              <a:r>
                <a:rPr lang="en-US" altLang="zh-CN" sz="1800" b="0" i="1" dirty="0">
                  <a:latin typeface="Arial Narrow" charset="0"/>
                  <a:ea typeface="SimSun" charset="0"/>
                  <a:cs typeface="SimSun" charset="0"/>
                </a:rPr>
                <a:t>to </a:t>
              </a:r>
              <a:r>
                <a:rPr lang="en-US" altLang="zh-CN" sz="1800" b="0" i="1" dirty="0" err="1">
                  <a:latin typeface="Arial Narrow" charset="0"/>
                  <a:ea typeface="SimSun" charset="0"/>
                  <a:cs typeface="SimSun" charset="0"/>
                </a:rPr>
                <a:t>teleion</a:t>
              </a:r>
              <a:r>
                <a:rPr lang="en-US" altLang="zh-CN" sz="1800" b="0" dirty="0">
                  <a:latin typeface="Arial Narrow" charset="0"/>
                  <a:ea typeface="SimSun" charset="0"/>
                  <a:cs typeface="SimSun" charset="0"/>
                </a:rPr>
                <a:t> (</a:t>
              </a:r>
              <a:r>
                <a:rPr lang="ru-RU" altLang="zh-CN" sz="1800" b="0" dirty="0">
                  <a:latin typeface="Arial Narrow" charset="0"/>
                  <a:ea typeface="SimSun" charset="0"/>
                  <a:cs typeface="SimSun" charset="0"/>
                </a:rPr>
                <a:t>"</a:t>
              </a:r>
              <a:r>
                <a:rPr lang="en-US" altLang="zh-CN" sz="1800" b="0" dirty="0">
                  <a:latin typeface="Arial Narrow" charset="0"/>
                  <a:ea typeface="SimSun" charset="0"/>
                  <a:cs typeface="SimSun" charset="0"/>
                </a:rPr>
                <a:t>mature</a:t>
              </a:r>
              <a:r>
                <a:rPr lang="ru-RU" altLang="zh-CN" sz="1800" b="0" dirty="0">
                  <a:latin typeface="Arial Narrow" charset="0"/>
                  <a:ea typeface="SimSun" charset="0"/>
                  <a:cs typeface="SimSun" charset="0"/>
                </a:rPr>
                <a:t>"</a:t>
              </a:r>
              <a:r>
                <a:rPr lang="en-US" altLang="zh-CN" sz="1800" b="0" dirty="0">
                  <a:latin typeface="Arial Narrow" charset="0"/>
                  <a:ea typeface="SimSun" charset="0"/>
                  <a:cs typeface="SimSun" charset="0"/>
                </a:rPr>
                <a:t>) with </a:t>
              </a:r>
              <a:r>
                <a:rPr lang="ru-RU" altLang="zh-CN" sz="1800" b="0" dirty="0">
                  <a:latin typeface="Arial Narrow" charset="0"/>
                  <a:ea typeface="SimSun" charset="0"/>
                  <a:cs typeface="SimSun" charset="0"/>
                </a:rPr>
                <a:t>"</a:t>
              </a:r>
              <a:r>
                <a:rPr lang="en-US" altLang="zh-CN" sz="1800" b="0" dirty="0">
                  <a:latin typeface="Arial Narrow" charset="0"/>
                  <a:ea typeface="SimSun" charset="0"/>
                  <a:cs typeface="SimSun" charset="0"/>
                </a:rPr>
                <a:t>babes, child</a:t>
              </a:r>
              <a:r>
                <a:rPr lang="ru-RU" altLang="zh-CN" sz="1800" b="0" dirty="0">
                  <a:latin typeface="Arial Narrow" charset="0"/>
                  <a:ea typeface="SimSun" charset="0"/>
                  <a:cs typeface="SimSun" charset="0"/>
                </a:rPr>
                <a:t>"</a:t>
              </a:r>
              <a:r>
                <a:rPr lang="en-US" altLang="zh-CN" sz="1800" b="0" dirty="0">
                  <a:latin typeface="Arial Narrow" charset="0"/>
                  <a:ea typeface="SimSun" charset="0"/>
                  <a:cs typeface="SimSun" charset="0"/>
                </a:rPr>
                <a:t>  (</a:t>
              </a:r>
              <a:r>
                <a:rPr lang="en-US" altLang="zh-CN" sz="1800" b="0" dirty="0" err="1">
                  <a:latin typeface="Bwgrki" charset="0"/>
                  <a:cs typeface="Bwgrki" charset="0"/>
                </a:rPr>
                <a:t>nhvpioj</a:t>
              </a:r>
              <a:r>
                <a:rPr lang="en-US" altLang="zh-CN" sz="1800" b="0" dirty="0">
                  <a:latin typeface="Arial Narrow" charset="0"/>
                  <a:ea typeface="SimSun" charset="0"/>
                  <a:cs typeface="SimSun" charset="0"/>
                </a:rPr>
                <a:t>; 2:6 &amp; 3:1; 14:20; cf. Heb. 5:13-14)</a:t>
              </a:r>
              <a:endParaRPr lang="en-US" altLang="zh-CN" sz="1800" b="0" dirty="0">
                <a:latin typeface="Arial Narrow" charset="0"/>
                <a:ea typeface="SimSun" charset="0"/>
                <a:cs typeface="SimSun" charset="0"/>
                <a:sym typeface="Symbol" charset="0"/>
              </a:endParaRPr>
            </a:p>
          </p:txBody>
        </p:sp>
        <p:sp>
          <p:nvSpPr>
            <p:cNvPr id="527373" name="Rectangle 10"/>
            <p:cNvSpPr>
              <a:spLocks noChangeArrowheads="1"/>
            </p:cNvSpPr>
            <p:nvPr/>
          </p:nvSpPr>
          <p:spPr bwMode="auto">
            <a:xfrm>
              <a:off x="1688" y="509"/>
              <a:ext cx="224" cy="683"/>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a.</a:t>
              </a:r>
            </a:p>
            <a:p>
              <a:pPr algn="l" eaLnBrk="0" hangingPunct="0"/>
              <a:endParaRPr lang="en-US" altLang="zh-CN" sz="2000" b="0">
                <a:latin typeface="Arial Narrow" charset="0"/>
                <a:ea typeface="SimSun" charset="0"/>
                <a:cs typeface="SimSun" charset="0"/>
              </a:endParaRPr>
            </a:p>
          </p:txBody>
        </p:sp>
        <p:sp>
          <p:nvSpPr>
            <p:cNvPr id="527374" name="Rectangle 11"/>
            <p:cNvSpPr>
              <a:spLocks noChangeArrowheads="1"/>
            </p:cNvSpPr>
            <p:nvPr/>
          </p:nvSpPr>
          <p:spPr bwMode="auto">
            <a:xfrm>
              <a:off x="1912" y="509"/>
              <a:ext cx="1744" cy="683"/>
            </a:xfrm>
            <a:prstGeom prst="rect">
              <a:avLst/>
            </a:prstGeom>
            <a:solidFill>
              <a:srgbClr val="FFFFCC"/>
            </a:solidFill>
            <a:ln w="9525">
              <a:solidFill>
                <a:schemeClr val="tx1"/>
              </a:solidFill>
              <a:miter lim="800000"/>
              <a:headEnd/>
              <a:tailEnd/>
            </a:ln>
          </p:spPr>
          <p:txBody>
            <a:bodyPr lIns="0" tIns="0" rIns="0" bIns="0" anchor="ctr" anchorCtr="1"/>
            <a:lstStyle/>
            <a:p>
              <a:pPr algn="l"/>
              <a:r>
                <a:rPr lang="ru-RU" altLang="zh-CN" sz="2000" b="0" dirty="0">
                  <a:latin typeface="Arial Narrow" charset="0"/>
                  <a:ea typeface="SimSun" charset="0"/>
                  <a:cs typeface="SimSun" charset="0"/>
                </a:rPr>
                <a:t>"</a:t>
              </a:r>
              <a:r>
                <a:rPr lang="en-US" altLang="zh-CN" sz="2000" b="0" dirty="0">
                  <a:latin typeface="Arial Narrow" charset="0"/>
                  <a:ea typeface="SimSun" charset="0"/>
                  <a:cs typeface="SimSun" charset="0"/>
                </a:rPr>
                <a:t>Mature</a:t>
              </a:r>
              <a:r>
                <a:rPr lang="ru-RU" altLang="zh-CN" sz="2000" b="0" dirty="0">
                  <a:latin typeface="Arial Narrow" charset="0"/>
                  <a:ea typeface="SimSun" charset="0"/>
                  <a:cs typeface="SimSun" charset="0"/>
                </a:rPr>
                <a:t>"</a:t>
              </a:r>
              <a:r>
                <a:rPr lang="en-US" altLang="zh-CN" sz="2000" b="0" dirty="0">
                  <a:latin typeface="Arial Narrow" charset="0"/>
                  <a:ea typeface="SimSun" charset="0"/>
                  <a:cs typeface="SimSun" charset="0"/>
                </a:rPr>
                <a:t> (a qualitative term) poorly contrasts </a:t>
              </a:r>
              <a:r>
                <a:rPr lang="ru-RU" altLang="zh-CN" sz="2000" b="0" dirty="0">
                  <a:latin typeface="Arial Narrow" charset="0"/>
                  <a:ea typeface="SimSun" charset="0"/>
                  <a:cs typeface="SimSun" charset="0"/>
                </a:rPr>
                <a:t>"</a:t>
              </a:r>
              <a:r>
                <a:rPr lang="en-US" altLang="zh-CN" sz="2000" b="0" dirty="0">
                  <a:latin typeface="Arial Narrow" charset="0"/>
                  <a:ea typeface="SimSun" charset="0"/>
                  <a:cs typeface="SimSun" charset="0"/>
                </a:rPr>
                <a:t>partial</a:t>
              </a:r>
              <a:r>
                <a:rPr lang="ru-RU" altLang="zh-CN" sz="2000" b="0" dirty="0">
                  <a:latin typeface="Arial Narrow" charset="0"/>
                  <a:ea typeface="SimSun" charset="0"/>
                  <a:cs typeface="SimSun" charset="0"/>
                </a:rPr>
                <a:t>"</a:t>
              </a:r>
              <a:r>
                <a:rPr lang="en-US" altLang="zh-CN" sz="2000" b="0" dirty="0">
                  <a:latin typeface="Arial Narrow" charset="0"/>
                  <a:ea typeface="SimSun" charset="0"/>
                  <a:cs typeface="SimSun" charset="0"/>
                </a:rPr>
                <a:t> (a quantitative term, v. 10).</a:t>
              </a:r>
            </a:p>
          </p:txBody>
        </p:sp>
        <p:sp>
          <p:nvSpPr>
            <p:cNvPr id="527375" name="Rectangle 12"/>
            <p:cNvSpPr>
              <a:spLocks noChangeArrowheads="1"/>
            </p:cNvSpPr>
            <p:nvPr/>
          </p:nvSpPr>
          <p:spPr bwMode="auto">
            <a:xfrm>
              <a:off x="32" y="1192"/>
              <a:ext cx="168" cy="721"/>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b. </a:t>
              </a:r>
            </a:p>
            <a:p>
              <a:pPr algn="l" eaLnBrk="0" hangingPunct="0"/>
              <a:endParaRPr lang="en-US" altLang="zh-CN" sz="2000" b="0">
                <a:latin typeface="Arial Narrow" charset="0"/>
                <a:ea typeface="SimSun" charset="0"/>
                <a:cs typeface="SimSun" charset="0"/>
              </a:endParaRPr>
            </a:p>
          </p:txBody>
        </p:sp>
        <p:sp>
          <p:nvSpPr>
            <p:cNvPr id="527376" name="Rectangle 13"/>
            <p:cNvSpPr>
              <a:spLocks noChangeArrowheads="1"/>
            </p:cNvSpPr>
            <p:nvPr/>
          </p:nvSpPr>
          <p:spPr bwMode="auto">
            <a:xfrm>
              <a:off x="200" y="1192"/>
              <a:ext cx="1488" cy="721"/>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Consistent with both the relative maturity of v. 11 and the absolute maturity of v. 12.</a:t>
              </a:r>
            </a:p>
          </p:txBody>
        </p:sp>
        <p:sp>
          <p:nvSpPr>
            <p:cNvPr id="527377" name="Rectangle 14"/>
            <p:cNvSpPr>
              <a:spLocks noChangeArrowheads="1"/>
            </p:cNvSpPr>
            <p:nvPr/>
          </p:nvSpPr>
          <p:spPr bwMode="auto">
            <a:xfrm>
              <a:off x="1688" y="1192"/>
              <a:ext cx="224" cy="721"/>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b.</a:t>
              </a:r>
            </a:p>
            <a:p>
              <a:pPr algn="l" eaLnBrk="0" hangingPunct="0"/>
              <a:endParaRPr lang="en-US" altLang="zh-CN" sz="2000" b="0">
                <a:latin typeface="Arial Narrow" charset="0"/>
                <a:ea typeface="SimSun" charset="0"/>
                <a:cs typeface="SimSun" charset="0"/>
              </a:endParaRPr>
            </a:p>
          </p:txBody>
        </p:sp>
        <p:sp>
          <p:nvSpPr>
            <p:cNvPr id="527378" name="Rectangle 15"/>
            <p:cNvSpPr>
              <a:spLocks noChangeArrowheads="1"/>
            </p:cNvSpPr>
            <p:nvPr/>
          </p:nvSpPr>
          <p:spPr bwMode="auto">
            <a:xfrm>
              <a:off x="1912" y="1192"/>
              <a:ext cx="1744" cy="721"/>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Assigns a double sense for </a:t>
              </a:r>
              <a:r>
                <a:rPr lang="en-US" altLang="zh-CN" sz="2000" b="0" i="1">
                  <a:latin typeface="Arial Narrow" charset="0"/>
                  <a:ea typeface="SimSun" charset="0"/>
                  <a:cs typeface="SimSun" charset="0"/>
                </a:rPr>
                <a:t>to teleion</a:t>
              </a:r>
              <a:r>
                <a:rPr lang="en-US" altLang="zh-CN" sz="2000" b="0">
                  <a:latin typeface="Arial Narrow" charset="0"/>
                  <a:ea typeface="SimSun" charset="0"/>
                  <a:cs typeface="SimSun" charset="0"/>
                </a:rPr>
                <a:t> which may be unlikely.</a:t>
              </a:r>
            </a:p>
          </p:txBody>
        </p:sp>
        <p:sp>
          <p:nvSpPr>
            <p:cNvPr id="527379" name="Rectangle 16"/>
            <p:cNvSpPr>
              <a:spLocks noChangeArrowheads="1"/>
            </p:cNvSpPr>
            <p:nvPr/>
          </p:nvSpPr>
          <p:spPr bwMode="auto">
            <a:xfrm>
              <a:off x="32" y="1913"/>
              <a:ext cx="168" cy="721"/>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c.</a:t>
              </a:r>
            </a:p>
            <a:p>
              <a:pPr algn="l" eaLnBrk="0" hangingPunct="0"/>
              <a:endParaRPr lang="en-US" altLang="zh-CN" sz="2000" b="0">
                <a:latin typeface="Arial Narrow" charset="0"/>
                <a:ea typeface="SimSun" charset="0"/>
                <a:cs typeface="SimSun" charset="0"/>
              </a:endParaRPr>
            </a:p>
          </p:txBody>
        </p:sp>
        <p:sp>
          <p:nvSpPr>
            <p:cNvPr id="527380" name="Rectangle 17"/>
            <p:cNvSpPr>
              <a:spLocks noChangeArrowheads="1"/>
            </p:cNvSpPr>
            <p:nvPr/>
          </p:nvSpPr>
          <p:spPr bwMode="auto">
            <a:xfrm>
              <a:off x="200" y="1913"/>
              <a:ext cx="1488" cy="721"/>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dirty="0">
                  <a:latin typeface="Arial Narrow" charset="0"/>
                  <a:ea typeface="SimSun" charset="0"/>
                  <a:cs typeface="SimSun" charset="0"/>
                </a:rPr>
                <a:t>Best fits the </a:t>
              </a:r>
              <a:r>
                <a:rPr lang="ru-RU" altLang="zh-CN" sz="2000" b="0" dirty="0">
                  <a:latin typeface="Arial Narrow" charset="0"/>
                  <a:ea typeface="SimSun" charset="0"/>
                  <a:cs typeface="SimSun" charset="0"/>
                </a:rPr>
                <a:t>"</a:t>
              </a:r>
              <a:r>
                <a:rPr lang="en-US" altLang="zh-CN" sz="2000" b="0" dirty="0">
                  <a:latin typeface="Arial Narrow" charset="0"/>
                  <a:ea typeface="SimSun" charset="0"/>
                  <a:cs typeface="SimSun" charset="0"/>
                </a:rPr>
                <a:t>body and gifts context</a:t>
              </a:r>
              <a:r>
                <a:rPr lang="ru-RU" altLang="zh-CN" sz="2000" b="0" dirty="0">
                  <a:latin typeface="Arial Narrow" charset="0"/>
                  <a:ea typeface="SimSun" charset="0"/>
                  <a:cs typeface="SimSun" charset="0"/>
                </a:rPr>
                <a:t>"</a:t>
              </a:r>
              <a:r>
                <a:rPr lang="en-US" altLang="zh-CN" sz="2000" b="0" dirty="0">
                  <a:latin typeface="Arial Narrow" charset="0"/>
                  <a:ea typeface="SimSun" charset="0"/>
                  <a:cs typeface="SimSun" charset="0"/>
                </a:rPr>
                <a:t> of 1 Cor. 12-14 and the striking similarity to Eph. 4:1-16.</a:t>
              </a:r>
            </a:p>
          </p:txBody>
        </p:sp>
        <p:sp>
          <p:nvSpPr>
            <p:cNvPr id="527381" name="Rectangle 18"/>
            <p:cNvSpPr>
              <a:spLocks noChangeArrowheads="1"/>
            </p:cNvSpPr>
            <p:nvPr/>
          </p:nvSpPr>
          <p:spPr bwMode="auto">
            <a:xfrm>
              <a:off x="1688" y="1913"/>
              <a:ext cx="224" cy="721"/>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 </a:t>
              </a:r>
            </a:p>
            <a:p>
              <a:pPr algn="l" eaLnBrk="0" hangingPunct="0"/>
              <a:endParaRPr lang="en-US" altLang="zh-CN" sz="2000" b="0">
                <a:latin typeface="Arial Narrow" charset="0"/>
                <a:ea typeface="SimSun" charset="0"/>
                <a:cs typeface="SimSun" charset="0"/>
              </a:endParaRPr>
            </a:p>
          </p:txBody>
        </p:sp>
        <p:sp>
          <p:nvSpPr>
            <p:cNvPr id="527382" name="Rectangle 19"/>
            <p:cNvSpPr>
              <a:spLocks noChangeArrowheads="1"/>
            </p:cNvSpPr>
            <p:nvPr/>
          </p:nvSpPr>
          <p:spPr bwMode="auto">
            <a:xfrm>
              <a:off x="1912" y="1913"/>
              <a:ext cx="1744" cy="721"/>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 </a:t>
              </a:r>
            </a:p>
            <a:p>
              <a:pPr algn="l" eaLnBrk="0" hangingPunct="0"/>
              <a:endParaRPr lang="en-US" altLang="zh-CN" sz="2000" b="0">
                <a:latin typeface="Arial Narrow" charset="0"/>
                <a:ea typeface="SimSun" charset="0"/>
                <a:cs typeface="SimSun" charset="0"/>
              </a:endParaRPr>
            </a:p>
          </p:txBody>
        </p:sp>
        <p:sp>
          <p:nvSpPr>
            <p:cNvPr id="527383" name="Rectangle 20"/>
            <p:cNvSpPr>
              <a:spLocks noChangeArrowheads="1"/>
            </p:cNvSpPr>
            <p:nvPr/>
          </p:nvSpPr>
          <p:spPr bwMode="auto">
            <a:xfrm>
              <a:off x="32" y="2634"/>
              <a:ext cx="168" cy="500"/>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d.</a:t>
              </a:r>
            </a:p>
            <a:p>
              <a:pPr algn="l" eaLnBrk="0" hangingPunct="0"/>
              <a:endParaRPr lang="en-US" altLang="zh-CN" sz="2000" b="0">
                <a:latin typeface="Arial Narrow" charset="0"/>
                <a:ea typeface="SimSun" charset="0"/>
                <a:cs typeface="SimSun" charset="0"/>
              </a:endParaRPr>
            </a:p>
          </p:txBody>
        </p:sp>
        <p:sp>
          <p:nvSpPr>
            <p:cNvPr id="527384" name="Rectangle 21"/>
            <p:cNvSpPr>
              <a:spLocks noChangeArrowheads="1"/>
            </p:cNvSpPr>
            <p:nvPr/>
          </p:nvSpPr>
          <p:spPr bwMode="auto">
            <a:xfrm>
              <a:off x="200" y="2634"/>
              <a:ext cx="1488" cy="500"/>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Has the same strengths of a., b., &amp; c. in the Canon View.</a:t>
              </a:r>
            </a:p>
          </p:txBody>
        </p:sp>
        <p:sp>
          <p:nvSpPr>
            <p:cNvPr id="527385" name="Rectangle 22"/>
            <p:cNvSpPr>
              <a:spLocks noChangeArrowheads="1"/>
            </p:cNvSpPr>
            <p:nvPr/>
          </p:nvSpPr>
          <p:spPr bwMode="auto">
            <a:xfrm>
              <a:off x="1688" y="2634"/>
              <a:ext cx="224" cy="500"/>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 </a:t>
              </a:r>
            </a:p>
            <a:p>
              <a:pPr algn="l" eaLnBrk="0" hangingPunct="0"/>
              <a:endParaRPr lang="en-US" altLang="zh-CN" sz="2000" b="0">
                <a:latin typeface="Arial Narrow" charset="0"/>
                <a:ea typeface="SimSun" charset="0"/>
                <a:cs typeface="SimSun" charset="0"/>
              </a:endParaRPr>
            </a:p>
          </p:txBody>
        </p:sp>
        <p:sp>
          <p:nvSpPr>
            <p:cNvPr id="527386" name="Rectangle 23"/>
            <p:cNvSpPr>
              <a:spLocks noChangeArrowheads="1"/>
            </p:cNvSpPr>
            <p:nvPr/>
          </p:nvSpPr>
          <p:spPr bwMode="auto">
            <a:xfrm>
              <a:off x="1912" y="2634"/>
              <a:ext cx="1744" cy="500"/>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 </a:t>
              </a:r>
            </a:p>
            <a:p>
              <a:pPr algn="l" eaLnBrk="0" hangingPunct="0"/>
              <a:endParaRPr lang="en-US" altLang="zh-CN" sz="2000" b="0">
                <a:latin typeface="Arial Narrow" charset="0"/>
                <a:ea typeface="SimSun" charset="0"/>
                <a:cs typeface="SimSun" charset="0"/>
              </a:endParaRPr>
            </a:p>
          </p:txBody>
        </p:sp>
      </p:grpSp>
      <p:sp>
        <p:nvSpPr>
          <p:cNvPr id="527364" name="Rectangle 24"/>
          <p:cNvSpPr>
            <a:spLocks noGrp="1" noChangeArrowheads="1"/>
          </p:cNvSpPr>
          <p:nvPr>
            <p:ph type="title" idx="4294967295"/>
          </p:nvPr>
        </p:nvSpPr>
        <p:spPr>
          <a:xfrm>
            <a:off x="-47494" y="1"/>
            <a:ext cx="6938703" cy="525142"/>
          </a:xfrm>
          <a:solidFill>
            <a:srgbClr val="000000"/>
          </a:solidFill>
        </p:spPr>
        <p:txBody>
          <a:bodyPr wrap="none" anchor="t">
            <a:spAutoFit/>
          </a:bodyPr>
          <a:lstStyle/>
          <a:p>
            <a:pPr algn="ctr" eaLnBrk="1" hangingPunct="1"/>
            <a:r>
              <a:rPr lang="en-US" sz="2800" b="1">
                <a:solidFill>
                  <a:srgbClr val="FFFFFF"/>
                </a:solidFill>
                <a:latin typeface="Arial" charset="0"/>
                <a:ea typeface="SimSun" charset="0"/>
                <a:cs typeface="SimSun" charset="0"/>
              </a:rPr>
              <a:t>The Body View of 1 Corinthians 13:8-13</a:t>
            </a:r>
          </a:p>
        </p:txBody>
      </p:sp>
      <p:sp>
        <p:nvSpPr>
          <p:cNvPr id="527365" name="Text Box 26"/>
          <p:cNvSpPr txBox="1">
            <a:spLocks noChangeArrowheads="1"/>
          </p:cNvSpPr>
          <p:nvPr/>
        </p:nvSpPr>
        <p:spPr bwMode="auto">
          <a:xfrm>
            <a:off x="3687763" y="6394452"/>
            <a:ext cx="5499173" cy="46164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a:r>
              <a:rPr lang="en-US" b="0">
                <a:solidFill>
                  <a:schemeClr val="bg1"/>
                </a:solidFill>
              </a:rPr>
              <a:t>Robert L. Thomas, </a:t>
            </a:r>
            <a:r>
              <a:rPr lang="en-US" b="0" i="1">
                <a:solidFill>
                  <a:schemeClr val="bg1"/>
                </a:solidFill>
              </a:rPr>
              <a:t>JETS</a:t>
            </a:r>
            <a:r>
              <a:rPr lang="en-US" b="0">
                <a:solidFill>
                  <a:schemeClr val="bg1"/>
                </a:solidFill>
              </a:rPr>
              <a:t> (1974): 81-89</a:t>
            </a:r>
          </a:p>
        </p:txBody>
      </p:sp>
      <p:sp>
        <p:nvSpPr>
          <p:cNvPr id="527366" name="Text Box 27"/>
          <p:cNvSpPr txBox="1">
            <a:spLocks noChangeArrowheads="1"/>
          </p:cNvSpPr>
          <p:nvPr/>
        </p:nvSpPr>
        <p:spPr bwMode="auto">
          <a:xfrm>
            <a:off x="7924802" y="76200"/>
            <a:ext cx="1159794" cy="4616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a:r>
              <a:rPr lang="en-US"/>
              <a:t>161b-c</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ox(i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4946" name="Rectangle 2"/>
          <p:cNvSpPr>
            <a:spLocks noGrp="1" noChangeArrowheads="1"/>
          </p:cNvSpPr>
          <p:nvPr>
            <p:ph type="title"/>
          </p:nvPr>
        </p:nvSpPr>
        <p:spPr>
          <a:xfrm>
            <a:off x="0" y="0"/>
            <a:ext cx="9144000" cy="1143000"/>
          </a:xfrm>
          <a:solidFill>
            <a:srgbClr val="000000"/>
          </a:solidFill>
          <a:effectLst>
            <a:outerShdw blurRad="25400" dist="25399" dir="2700000" algn="ctr" rotWithShape="0">
              <a:schemeClr val="bg1">
                <a:alpha val="99962"/>
              </a:schemeClr>
            </a:outerShdw>
          </a:effectLst>
        </p:spPr>
        <p:txBody>
          <a:bodyPr/>
          <a:lstStyle/>
          <a:p>
            <a:r>
              <a:rPr lang="en-US"/>
              <a:t>Two Illustrations</a:t>
            </a:r>
            <a:endParaRPr lang="en-US" sz="3200"/>
          </a:p>
        </p:txBody>
      </p:sp>
      <p:sp>
        <p:nvSpPr>
          <p:cNvPr id="594948" name="Rectangle 4"/>
          <p:cNvSpPr>
            <a:spLocks noChangeArrowheads="1"/>
          </p:cNvSpPr>
          <p:nvPr/>
        </p:nvSpPr>
        <p:spPr bwMode="auto">
          <a:xfrm>
            <a:off x="685800" y="1828800"/>
            <a:ext cx="8229600" cy="4419600"/>
          </a:xfrm>
          <a:prstGeom prst="rect">
            <a:avLst/>
          </a:prstGeom>
          <a:noFill/>
          <a:ln>
            <a:noFill/>
          </a:ln>
          <a:effectLst>
            <a:outerShdw blurRad="25400" dist="25399" dir="2700000" algn="ctr" rotWithShape="0">
              <a:schemeClr val="bg1">
                <a:alpha val="99962"/>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lstStyle/>
          <a:p>
            <a:pPr marL="342813" indent="-342813" algn="l">
              <a:lnSpc>
                <a:spcPct val="90000"/>
              </a:lnSpc>
              <a:spcBef>
                <a:spcPct val="20000"/>
              </a:spcBef>
              <a:buFont typeface="Wingdings" charset="0"/>
              <a:buChar char=""/>
            </a:pPr>
            <a:r>
              <a:rPr lang="en-US" sz="3200" b="0">
                <a:solidFill>
                  <a:srgbClr val="FFFFFF"/>
                </a:solidFill>
                <a:latin typeface="Tahoma" charset="0"/>
              </a:rPr>
              <a:t>11 When I was a child, I talked like a child, I thought like a child, I reasoned like a child. When I became a </a:t>
            </a:r>
            <a:r>
              <a:rPr lang="en-US" sz="3200" b="0">
                <a:solidFill>
                  <a:srgbClr val="EFFF11"/>
                </a:solidFill>
                <a:latin typeface="Tahoma" charset="0"/>
              </a:rPr>
              <a:t>man</a:t>
            </a:r>
            <a:r>
              <a:rPr lang="en-US" sz="3200" b="0">
                <a:solidFill>
                  <a:srgbClr val="FFFFFF"/>
                </a:solidFill>
                <a:latin typeface="Tahoma" charset="0"/>
              </a:rPr>
              <a:t>, I put childish ways behind me.</a:t>
            </a:r>
          </a:p>
          <a:p>
            <a:pPr marL="342813" indent="-342813" algn="l">
              <a:lnSpc>
                <a:spcPct val="90000"/>
              </a:lnSpc>
              <a:spcBef>
                <a:spcPct val="20000"/>
              </a:spcBef>
              <a:buFont typeface="Wingdings" charset="0"/>
              <a:buChar char=""/>
            </a:pPr>
            <a:r>
              <a:rPr lang="en-US" sz="3200" b="0">
                <a:solidFill>
                  <a:srgbClr val="FFFFFF"/>
                </a:solidFill>
                <a:latin typeface="Tahoma" charset="0"/>
              </a:rPr>
              <a:t> 12 Now we see but a poor reflection as in a mirror; </a:t>
            </a:r>
            <a:r>
              <a:rPr lang="en-US" sz="3200" b="0">
                <a:solidFill>
                  <a:srgbClr val="EFFF11"/>
                </a:solidFill>
                <a:latin typeface="Tahoma" charset="0"/>
              </a:rPr>
              <a:t>then</a:t>
            </a:r>
            <a:r>
              <a:rPr lang="en-US" sz="3200" b="0">
                <a:solidFill>
                  <a:srgbClr val="FFFFFF"/>
                </a:solidFill>
                <a:latin typeface="Tahoma" charset="0"/>
              </a:rPr>
              <a:t> we shall see face to face. Now I know in part; </a:t>
            </a:r>
            <a:r>
              <a:rPr lang="en-US" sz="3200" b="0">
                <a:solidFill>
                  <a:srgbClr val="EFFF11"/>
                </a:solidFill>
                <a:latin typeface="Tahoma" charset="0"/>
              </a:rPr>
              <a:t>then</a:t>
            </a:r>
            <a:r>
              <a:rPr lang="en-US" sz="3200" b="0">
                <a:solidFill>
                  <a:srgbClr val="FFFFFF"/>
                </a:solidFill>
                <a:latin typeface="Tahoma" charset="0"/>
              </a:rPr>
              <a:t> I shall know fully, even as I am fully known.</a:t>
            </a:r>
          </a:p>
        </p:txBody>
      </p:sp>
      <p:sp>
        <p:nvSpPr>
          <p:cNvPr id="594950" name="Rectangle 6"/>
          <p:cNvSpPr>
            <a:spLocks noChangeArrowheads="1"/>
          </p:cNvSpPr>
          <p:nvPr/>
        </p:nvSpPr>
        <p:spPr bwMode="auto">
          <a:xfrm>
            <a:off x="1219200" y="5943600"/>
            <a:ext cx="7772400" cy="762000"/>
          </a:xfrm>
          <a:prstGeom prst="rect">
            <a:avLst/>
          </a:prstGeom>
          <a:noFill/>
          <a:ln>
            <a:noFill/>
          </a:ln>
          <a:effectLst>
            <a:outerShdw blurRad="25400" dist="25399" dir="2700000" algn="ctr" rotWithShape="0">
              <a:schemeClr val="bg1">
                <a:alpha val="99962"/>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nchor="ctr"/>
          <a:lstStyle/>
          <a:p>
            <a:pPr algn="r"/>
            <a:r>
              <a:rPr lang="en-US" sz="3200" b="0" i="1">
                <a:solidFill>
                  <a:srgbClr val="FFFFFF"/>
                </a:solidFill>
                <a:latin typeface="Tahoma" charset="0"/>
              </a:rPr>
              <a:t>1 Corinthians 13:11-12 </a:t>
            </a:r>
            <a:r>
              <a:rPr lang="en-US" sz="2000" b="0" i="1">
                <a:solidFill>
                  <a:srgbClr val="FFFFFF"/>
                </a:solidFill>
                <a:latin typeface="Tahoma" charset="0"/>
              </a:rPr>
              <a:t>NIV</a:t>
            </a:r>
          </a:p>
        </p:txBody>
      </p:sp>
    </p:spTree>
    <p:extLst>
      <p:ext uri="{BB962C8B-B14F-4D97-AF65-F5344CB8AC3E}">
        <p14:creationId xmlns:p14="http://schemas.microsoft.com/office/powerpoint/2010/main" val="363914167"/>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1684" name="Picture 4" descr="loveiseternal"/>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0"/>
            <a:ext cx="9144000" cy="7469188"/>
          </a:xfrm>
          <a:prstGeom prst="rect">
            <a:avLst/>
          </a:prstGeom>
          <a:noFill/>
          <a:extLst>
            <a:ext uri="{909E8E84-426E-40dd-AFC4-6F175D3DCCD1}">
              <a14:hiddenFill xmlns:a14="http://schemas.microsoft.com/office/drawing/2010/main" xmlns="">
                <a:solidFill>
                  <a:srgbClr val="FFFFFF"/>
                </a:solidFill>
              </a14:hiddenFill>
            </a:ext>
          </a:extLst>
        </p:spPr>
      </p:pic>
      <p:sp>
        <p:nvSpPr>
          <p:cNvPr id="711682" name="Rectangle 2"/>
          <p:cNvSpPr>
            <a:spLocks noGrp="1" noChangeArrowheads="1"/>
          </p:cNvSpPr>
          <p:nvPr>
            <p:ph type="title"/>
          </p:nvPr>
        </p:nvSpPr>
        <p:spPr>
          <a:xfrm>
            <a:off x="0" y="381000"/>
            <a:ext cx="9144000" cy="1143000"/>
          </a:xfrm>
          <a:effectLst>
            <a:outerShdw blurRad="63500" dist="35921" dir="2700000" algn="ctr" rotWithShape="0">
              <a:srgbClr val="000000">
                <a:alpha val="74998"/>
              </a:srgbClr>
            </a:outerShdw>
          </a:effectLst>
        </p:spPr>
        <p:txBody>
          <a:bodyPr/>
          <a:lstStyle/>
          <a:p>
            <a:r>
              <a:rPr lang="en-US" dirty="0">
                <a:effectLst>
                  <a:glow rad="101600">
                    <a:schemeClr val="tx1"/>
                  </a:glow>
                </a:effectLst>
              </a:rPr>
              <a:t>Love will outlast even faith and hope (1 Corinthians 13:13)</a:t>
            </a:r>
          </a:p>
        </p:txBody>
      </p:sp>
      <p:sp>
        <p:nvSpPr>
          <p:cNvPr id="711683" name="Rectangle 3"/>
          <p:cNvSpPr>
            <a:spLocks noGrp="1" noChangeArrowheads="1"/>
          </p:cNvSpPr>
          <p:nvPr>
            <p:ph type="body" idx="1"/>
          </p:nvPr>
        </p:nvSpPr>
        <p:spPr>
          <a:xfrm>
            <a:off x="0" y="2895600"/>
            <a:ext cx="9144000" cy="3200400"/>
          </a:xfrm>
          <a:noFill/>
          <a:ln/>
          <a:effectLst>
            <a:outerShdw blurRad="63500" dist="35921" dir="2700000" algn="ctr" rotWithShape="0">
              <a:srgbClr val="000000">
                <a:alpha val="74998"/>
              </a:srgbClr>
            </a:outerShdw>
          </a:effectLst>
          <a:extLst>
            <a:ext uri="{91240B29-F687-4f45-9708-019B960494DF}">
              <a14:hiddenLine xmlns:a14="http://schemas.microsoft.com/office/drawing/2010/main" xmlns="" w="9525" cap="flat" cmpd="sng">
                <a:solidFill>
                  <a:schemeClr val="tx1"/>
                </a:solidFill>
                <a:prstDash val="solid"/>
                <a:miter lim="800000"/>
                <a:headEnd/>
                <a:tailEnd/>
              </a14:hiddenLine>
            </a:ext>
          </a:extLst>
        </p:spPr>
        <p:txBody>
          <a:bodyPr anchor="ctr"/>
          <a:lstStyle/>
          <a:p>
            <a:pPr algn="ctr">
              <a:spcBef>
                <a:spcPct val="0"/>
              </a:spcBef>
              <a:buFontTx/>
              <a:buNone/>
            </a:pPr>
            <a:r>
              <a:rPr lang="ru-RU" altLang="ja-JP" sz="4000" b="1" dirty="0">
                <a:solidFill>
                  <a:schemeClr val="bg1"/>
                </a:solidFill>
                <a:effectLst>
                  <a:glow rad="101600">
                    <a:schemeClr val="tx1"/>
                  </a:glow>
                </a:effectLst>
              </a:rPr>
              <a:t>"</a:t>
            </a:r>
            <a:r>
              <a:rPr lang="en-US" sz="4000" b="1" dirty="0">
                <a:solidFill>
                  <a:schemeClr val="bg1"/>
                </a:solidFill>
                <a:effectLst>
                  <a:glow rad="101600">
                    <a:schemeClr val="tx1"/>
                  </a:glow>
                </a:effectLst>
              </a:rPr>
              <a:t>Three things will last forever</a:t>
            </a:r>
            <a:br>
              <a:rPr lang="en-US" sz="4000" b="1" dirty="0">
                <a:solidFill>
                  <a:schemeClr val="bg1"/>
                </a:solidFill>
                <a:effectLst>
                  <a:glow rad="101600">
                    <a:schemeClr val="tx1"/>
                  </a:glow>
                </a:effectLst>
              </a:rPr>
            </a:br>
            <a:r>
              <a:rPr lang="en-US" sz="4000" b="1" dirty="0">
                <a:solidFill>
                  <a:schemeClr val="bg1"/>
                </a:solidFill>
                <a:effectLst>
                  <a:glow rad="101600">
                    <a:schemeClr val="tx1"/>
                  </a:glow>
                </a:effectLst>
              </a:rPr>
              <a:t>–faith, hope, and love–</a:t>
            </a:r>
            <a:br>
              <a:rPr lang="en-US" sz="4000" b="1" dirty="0">
                <a:solidFill>
                  <a:schemeClr val="bg1"/>
                </a:solidFill>
                <a:effectLst>
                  <a:glow rad="101600">
                    <a:schemeClr val="tx1"/>
                  </a:glow>
                </a:effectLst>
              </a:rPr>
            </a:br>
            <a:r>
              <a:rPr lang="en-US" sz="4000" b="1" dirty="0">
                <a:solidFill>
                  <a:schemeClr val="bg1"/>
                </a:solidFill>
                <a:effectLst>
                  <a:glow rad="101600">
                    <a:schemeClr val="tx1"/>
                  </a:glow>
                </a:effectLst>
              </a:rPr>
              <a:t>and the greatest of these is love.</a:t>
            </a:r>
            <a:r>
              <a:rPr lang="ru-RU" altLang="ja-JP" sz="4000" b="1" dirty="0">
                <a:solidFill>
                  <a:schemeClr val="bg1"/>
                </a:solidFill>
                <a:effectLst>
                  <a:glow rad="101600">
                    <a:schemeClr val="tx1"/>
                  </a:glow>
                </a:effectLst>
              </a:rPr>
              <a:t>"</a:t>
            </a:r>
            <a:endParaRPr lang="en-US" sz="4000" b="1" dirty="0">
              <a:solidFill>
                <a:schemeClr val="bg1"/>
              </a:solidFill>
              <a:effectLst>
                <a:glow rad="101600">
                  <a:schemeClr val="tx1"/>
                </a:glow>
              </a:effectLst>
            </a:endParaRPr>
          </a:p>
        </p:txBody>
      </p:sp>
    </p:spTree>
    <p:extLst>
      <p:ext uri="{BB962C8B-B14F-4D97-AF65-F5344CB8AC3E}">
        <p14:creationId xmlns:p14="http://schemas.microsoft.com/office/powerpoint/2010/main" val="2438261458"/>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7362" name="Picture 2" descr="prayer10"/>
          <p:cNvPicPr>
            <a:picLocks noChangeAspect="1" noChangeArrowheads="1"/>
          </p:cNvPicPr>
          <p:nvPr/>
        </p:nvPicPr>
        <p:blipFill>
          <a:blip r:embed="rId3">
            <a:lum bright="-44000"/>
            <a:extLst>
              <a:ext uri="{28A0092B-C50C-407E-A947-70E740481C1C}">
                <a14:useLocalDpi xmlns:a14="http://schemas.microsoft.com/office/drawing/2010/main"/>
              </a:ext>
            </a:extLst>
          </a:blip>
          <a:srcRect/>
          <a:stretch>
            <a:fillRect/>
          </a:stretch>
        </p:blipFill>
        <p:spPr bwMode="auto">
          <a:xfrm>
            <a:off x="0" y="0"/>
            <a:ext cx="48037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27373" name="Picture 13" descr="heart-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406775" y="5"/>
            <a:ext cx="2330450" cy="2733675"/>
          </a:xfrm>
          <a:prstGeom prst="rect">
            <a:avLst/>
          </a:prstGeom>
          <a:noFill/>
          <a:extLst>
            <a:ext uri="{909E8E84-426E-40dd-AFC4-6F175D3DCCD1}">
              <a14:hiddenFill xmlns:a14="http://schemas.microsoft.com/office/drawing/2010/main" xmlns="">
                <a:solidFill>
                  <a:srgbClr val="FFFFFF"/>
                </a:solidFill>
              </a14:hiddenFill>
            </a:ext>
          </a:extLst>
        </p:spPr>
      </p:pic>
      <p:sp>
        <p:nvSpPr>
          <p:cNvPr id="527366" name="Text Box 6"/>
          <p:cNvSpPr txBox="1">
            <a:spLocks noChangeArrowheads="1"/>
          </p:cNvSpPr>
          <p:nvPr/>
        </p:nvSpPr>
        <p:spPr bwMode="auto">
          <a:xfrm>
            <a:off x="1104901" y="1965327"/>
            <a:ext cx="6934200" cy="379286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spAutoFit/>
          </a:bodyPr>
          <a:lstStyle>
            <a:lvl1pPr>
              <a:defRPr sz="2400">
                <a:solidFill>
                  <a:schemeClr val="tx1"/>
                </a:solidFill>
                <a:latin typeface="Arial" charset="0"/>
                <a:ea typeface="ＭＳ Ｐゴシック" charset="0"/>
                <a:cs typeface="ＭＳ Ｐゴシック" charset="0"/>
              </a:defRPr>
            </a:lvl1pPr>
            <a:lvl2pPr marL="577850">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165100">
                    <a:schemeClr val="accent4">
                      <a:satMod val="175000"/>
                    </a:schemeClr>
                  </a:glow>
                </a:effectLst>
                <a:uLnTx/>
                <a:uFillTx/>
                <a:latin typeface="Arial" charset="0"/>
                <a:ea typeface="ＭＳ Ｐゴシック" charset="0"/>
                <a:cs typeface="Arial" charset="0"/>
              </a:rPr>
              <a:t>Why must we use our gifts with love?  Because…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165100">
                    <a:schemeClr val="accent4">
                      <a:satMod val="175000"/>
                    </a:schemeClr>
                  </a:glow>
                </a:effectLst>
                <a:uLnTx/>
                <a:uFillTx/>
                <a:latin typeface="Arial" charset="0"/>
                <a:ea typeface="ＭＳ Ｐゴシック" charset="0"/>
                <a:cs typeface="Arial" charset="0"/>
              </a:rPr>
              <a:t> </a:t>
            </a:r>
            <a:br>
              <a:rPr kumimoji="0" lang="en-US" sz="4000" b="1" i="0" u="none" strike="noStrike" kern="1200" cap="none" spc="0" normalizeH="0" baseline="0" noProof="0" dirty="0">
                <a:ln>
                  <a:noFill/>
                </a:ln>
                <a:solidFill>
                  <a:srgbClr val="FFFFFF"/>
                </a:solidFill>
                <a:effectLst>
                  <a:glow rad="165100">
                    <a:schemeClr val="accent4">
                      <a:satMod val="175000"/>
                    </a:schemeClr>
                  </a:glow>
                </a:effectLst>
                <a:uLnTx/>
                <a:uFillTx/>
                <a:latin typeface="Arial" charset="0"/>
                <a:ea typeface="ＭＳ Ｐゴシック" charset="0"/>
                <a:cs typeface="Arial" charset="0"/>
              </a:rPr>
            </a:br>
            <a:r>
              <a:rPr kumimoji="0" lang="en-US" sz="4000" b="1" i="0" u="none" strike="noStrike" kern="1200" cap="none" spc="0" normalizeH="0" baseline="0" noProof="0" dirty="0">
                <a:ln>
                  <a:noFill/>
                </a:ln>
                <a:solidFill>
                  <a:srgbClr val="FFFFFF"/>
                </a:solidFill>
                <a:effectLst>
                  <a:glow rad="165100">
                    <a:schemeClr val="accent4">
                      <a:satMod val="175000"/>
                    </a:schemeClr>
                  </a:glow>
                </a:effectLst>
                <a:uLnTx/>
                <a:uFillTx/>
                <a:latin typeface="Arial" charset="0"/>
                <a:ea typeface="ＭＳ Ｐゴシック" charset="0"/>
                <a:cs typeface="Arial" charset="0"/>
              </a:rPr>
              <a:t>love is </a:t>
            </a:r>
            <a:r>
              <a:rPr kumimoji="0" lang="en-US" sz="4000" b="1" i="0" u="none" strike="noStrike" kern="1200" cap="none" spc="0" normalizeH="0" baseline="0" noProof="0" dirty="0">
                <a:ln>
                  <a:noFill/>
                </a:ln>
                <a:solidFill>
                  <a:srgbClr val="FFFF00"/>
                </a:solidFill>
                <a:effectLst>
                  <a:glow rad="165100">
                    <a:schemeClr val="accent4">
                      <a:satMod val="175000"/>
                    </a:schemeClr>
                  </a:glow>
                </a:effectLst>
                <a:uLnTx/>
                <a:uFillTx/>
                <a:latin typeface="Arial" charset="0"/>
                <a:ea typeface="ＭＳ Ｐゴシック" charset="0"/>
                <a:cs typeface="Arial" charset="0"/>
              </a:rPr>
              <a:t>superior</a:t>
            </a:r>
            <a:r>
              <a:rPr kumimoji="0" lang="en-US" sz="4000" b="1" i="0" u="none" strike="noStrike" kern="1200" cap="none" spc="0" normalizeH="0" baseline="0" noProof="0" dirty="0">
                <a:ln>
                  <a:noFill/>
                </a:ln>
                <a:solidFill>
                  <a:srgbClr val="FFFFFF"/>
                </a:solidFill>
                <a:effectLst>
                  <a:glow rad="165100">
                    <a:schemeClr val="accent4">
                      <a:satMod val="175000"/>
                    </a:schemeClr>
                  </a:glow>
                </a:effectLst>
                <a:uLnTx/>
                <a:uFillTx/>
                <a:latin typeface="Arial" charset="0"/>
                <a:ea typeface="ＭＳ Ｐゴシック" charset="0"/>
                <a:cs typeface="Arial" charset="0"/>
              </a:rPr>
              <a:t> to gifts, love </a:t>
            </a:r>
            <a:r>
              <a:rPr kumimoji="0" lang="en-US" sz="4000" b="1" i="0" u="none" strike="noStrike" kern="1200" cap="none" spc="0" normalizeH="0" baseline="0" noProof="0" dirty="0">
                <a:ln>
                  <a:noFill/>
                </a:ln>
                <a:solidFill>
                  <a:srgbClr val="FFFF00"/>
                </a:solidFill>
                <a:effectLst>
                  <a:glow rad="165100">
                    <a:schemeClr val="accent4">
                      <a:satMod val="175000"/>
                    </a:schemeClr>
                  </a:glow>
                </a:effectLst>
                <a:uLnTx/>
                <a:uFillTx/>
                <a:latin typeface="Arial" charset="0"/>
                <a:ea typeface="ＭＳ Ｐゴシック" charset="0"/>
                <a:cs typeface="Arial" charset="0"/>
              </a:rPr>
              <a:t>benefits</a:t>
            </a:r>
            <a:r>
              <a:rPr kumimoji="0" lang="en-US" sz="4000" b="1" i="0" u="none" strike="noStrike" kern="1200" cap="none" spc="0" normalizeH="0" baseline="0" noProof="0" dirty="0">
                <a:ln>
                  <a:noFill/>
                </a:ln>
                <a:solidFill>
                  <a:srgbClr val="FFFFFF"/>
                </a:solidFill>
                <a:effectLst>
                  <a:glow rad="165100">
                    <a:schemeClr val="accent4">
                      <a:satMod val="175000"/>
                    </a:schemeClr>
                  </a:glow>
                </a:effectLst>
                <a:uLnTx/>
                <a:uFillTx/>
                <a:latin typeface="Arial" charset="0"/>
                <a:ea typeface="ＭＳ Ｐゴシック" charset="0"/>
                <a:cs typeface="Arial" charset="0"/>
              </a:rPr>
              <a:t> others, and love </a:t>
            </a:r>
            <a:r>
              <a:rPr kumimoji="0" lang="en-US" sz="4000" b="1" i="0" u="none" strike="noStrike" kern="1200" cap="none" spc="0" normalizeH="0" baseline="0" noProof="0" dirty="0">
                <a:ln>
                  <a:noFill/>
                </a:ln>
                <a:solidFill>
                  <a:srgbClr val="FFFF00"/>
                </a:solidFill>
                <a:effectLst>
                  <a:glow rad="165100">
                    <a:schemeClr val="accent4">
                      <a:satMod val="175000"/>
                    </a:schemeClr>
                  </a:glow>
                </a:effectLst>
                <a:uLnTx/>
                <a:uFillTx/>
                <a:latin typeface="Arial" charset="0"/>
                <a:ea typeface="ＭＳ Ｐゴシック" charset="0"/>
                <a:cs typeface="Arial" charset="0"/>
              </a:rPr>
              <a:t>outlasts</a:t>
            </a:r>
            <a:r>
              <a:rPr kumimoji="0" lang="en-US" sz="4000" b="1" i="0" u="none" strike="noStrike" kern="1200" cap="none" spc="0" normalizeH="0" baseline="0" noProof="0" dirty="0">
                <a:ln>
                  <a:noFill/>
                </a:ln>
                <a:solidFill>
                  <a:srgbClr val="FFFFFF"/>
                </a:solidFill>
                <a:effectLst>
                  <a:glow rad="165100">
                    <a:schemeClr val="accent4">
                      <a:satMod val="175000"/>
                    </a:schemeClr>
                  </a:glow>
                </a:effectLst>
                <a:uLnTx/>
                <a:uFillTx/>
                <a:latin typeface="Arial" charset="0"/>
                <a:ea typeface="ＭＳ Ｐゴシック" charset="0"/>
                <a:cs typeface="Arial" charset="0"/>
              </a:rPr>
              <a:t> gifts </a:t>
            </a:r>
          </a:p>
        </p:txBody>
      </p:sp>
      <p:sp>
        <p:nvSpPr>
          <p:cNvPr id="527363" name="Rectangle 3"/>
          <p:cNvSpPr>
            <a:spLocks noGrp="1" noChangeArrowheads="1"/>
          </p:cNvSpPr>
          <p:nvPr>
            <p:ph type="ctrTitle"/>
          </p:nvPr>
        </p:nvSpPr>
        <p:spPr>
          <a:xfrm>
            <a:off x="152401" y="762000"/>
            <a:ext cx="8839200" cy="685800"/>
          </a:xfrm>
          <a:effectLst>
            <a:outerShdw blurRad="63500" dist="35921" dir="2700000" algn="ctr" rotWithShape="0">
              <a:schemeClr val="tx1">
                <a:alpha val="74998"/>
              </a:schemeClr>
            </a:outerShdw>
          </a:effectLst>
        </p:spPr>
        <p:txBody>
          <a:bodyPr/>
          <a:lstStyle/>
          <a:p>
            <a:r>
              <a:rPr lang="en-US" sz="4800" dirty="0"/>
              <a:t>Main Idea of 1 Cor. 13</a:t>
            </a:r>
          </a:p>
        </p:txBody>
      </p:sp>
    </p:spTree>
    <p:extLst>
      <p:ext uri="{BB962C8B-B14F-4D97-AF65-F5344CB8AC3E}">
        <p14:creationId xmlns:p14="http://schemas.microsoft.com/office/powerpoint/2010/main" val="129596493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27366">
                                            <p:txEl>
                                              <p:pRg st="0" end="0"/>
                                            </p:txEl>
                                          </p:spTgt>
                                        </p:tgtEl>
                                        <p:attrNameLst>
                                          <p:attrName>style.visibility</p:attrName>
                                        </p:attrNameLst>
                                      </p:cBhvr>
                                      <p:to>
                                        <p:strVal val="visible"/>
                                      </p:to>
                                    </p:set>
                                    <p:animEffect transition="in" filter="dissolve">
                                      <p:cBhvr>
                                        <p:cTn id="7" dur="500"/>
                                        <p:tgtEl>
                                          <p:spTgt spid="527366">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27366">
                                            <p:txEl>
                                              <p:pRg st="1" end="1"/>
                                            </p:txEl>
                                          </p:spTgt>
                                        </p:tgtEl>
                                        <p:attrNameLst>
                                          <p:attrName>style.visibility</p:attrName>
                                        </p:attrNameLst>
                                      </p:cBhvr>
                                      <p:to>
                                        <p:strVal val="visible"/>
                                      </p:to>
                                    </p:set>
                                    <p:animEffect transition="in" filter="dissolve">
                                      <p:cBhvr>
                                        <p:cTn id="12" dur="500"/>
                                        <p:tgtEl>
                                          <p:spTgt spid="52736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7366" grpId="0" build="p" autoUpdateAnimBg="0"/>
    </p:bld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1 cor 13 heart hands.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224136" y="-16422"/>
            <a:ext cx="6732240" cy="6874422"/>
          </a:xfrm>
          <a:prstGeom prst="rect">
            <a:avLst/>
          </a:prstGeom>
        </p:spPr>
      </p:pic>
      <p:sp>
        <p:nvSpPr>
          <p:cNvPr id="613378" name="Rectangle 2"/>
          <p:cNvSpPr>
            <a:spLocks noGrp="1" noChangeArrowheads="1"/>
          </p:cNvSpPr>
          <p:nvPr>
            <p:ph type="title" idx="4294967295"/>
          </p:nvPr>
        </p:nvSpPr>
        <p:spPr>
          <a:xfrm>
            <a:off x="2699792" y="969640"/>
            <a:ext cx="3888432" cy="4115544"/>
          </a:xfrm>
        </p:spPr>
        <p:txBody>
          <a:bodyPr/>
          <a:lstStyle/>
          <a:p>
            <a:r>
              <a:rPr lang="en-US" sz="3600" dirty="0">
                <a:solidFill>
                  <a:srgbClr val="000090"/>
                </a:solidFill>
              </a:rPr>
              <a:t>Love is Life.  And if you miss love, you miss life.</a:t>
            </a:r>
            <a:endParaRPr lang="en-US" sz="3200" dirty="0">
              <a:solidFill>
                <a:srgbClr val="000090"/>
              </a:solidFill>
            </a:endParaRPr>
          </a:p>
        </p:txBody>
      </p:sp>
    </p:spTree>
    <p:extLst>
      <p:ext uri="{BB962C8B-B14F-4D97-AF65-F5344CB8AC3E}">
        <p14:creationId xmlns:p14="http://schemas.microsoft.com/office/powerpoint/2010/main" val="2391299992"/>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0978" name="Rectangle 2"/>
          <p:cNvSpPr>
            <a:spLocks noGrp="1" noChangeArrowheads="1"/>
          </p:cNvSpPr>
          <p:nvPr>
            <p:ph type="title" idx="4294967295"/>
          </p:nvPr>
        </p:nvSpPr>
        <p:spPr/>
        <p:txBody>
          <a:bodyPr/>
          <a:lstStyle/>
          <a:p>
            <a:r>
              <a:rPr lang="en-US" sz="4400" b="0"/>
              <a:t>How are you at loving others?</a:t>
            </a:r>
            <a:endParaRPr lang="en-US"/>
          </a:p>
        </p:txBody>
      </p:sp>
      <p:pic>
        <p:nvPicPr>
          <p:cNvPr id="510980" name="Picture 4" descr="love_so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77918" y="1676400"/>
            <a:ext cx="6986587" cy="4826000"/>
          </a:xfrm>
          <a:prstGeom prst="rect">
            <a:avLst/>
          </a:prstGeo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val="2044548403"/>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21890" name="Rectangle 2"/>
          <p:cNvSpPr>
            <a:spLocks noGrp="1" noChangeArrowheads="1"/>
          </p:cNvSpPr>
          <p:nvPr>
            <p:ph type="title" idx="4294967295"/>
          </p:nvPr>
        </p:nvSpPr>
        <p:spPr>
          <a:xfrm>
            <a:off x="-152400" y="457200"/>
            <a:ext cx="9296400" cy="990600"/>
          </a:xfrm>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gradFill rotWithShape="0">
                  <a:gsLst>
                    <a:gs pos="0">
                      <a:schemeClr val="tx2"/>
                    </a:gs>
                    <a:gs pos="100000">
                      <a:schemeClr val="tx2">
                        <a:gamma/>
                        <a:shade val="46275"/>
                        <a:invGamma/>
                        <a:alpha val="3999"/>
                      </a:schemeClr>
                    </a:gs>
                  </a:gsLst>
                  <a:lin ang="5400000" scaled="1"/>
                </a:gradFill>
              </a14:hiddenFill>
            </a:ext>
            <a:ext uri="{91240B29-F687-4f45-9708-019B960494DF}">
              <a14:hiddenLine xmlns:a14="http://schemas.microsoft.com/office/drawing/2010/main" xmlns="" w="9525" cap="flat" cmpd="sng">
                <a:solidFill>
                  <a:schemeClr val="tx1"/>
                </a:solidFill>
                <a:prstDash val="solid"/>
                <a:miter lim="800000"/>
                <a:headEnd/>
                <a:tailEnd/>
              </a14:hiddenLine>
            </a:ext>
          </a:extLst>
        </p:spPr>
        <p:txBody>
          <a:bodyPr/>
          <a:lstStyle/>
          <a:p>
            <a:r>
              <a:rPr lang="en-US" b="1">
                <a:solidFill>
                  <a:schemeClr val="bg1"/>
                </a:solidFill>
              </a:rPr>
              <a:t>Motive is Everything</a:t>
            </a:r>
            <a:endParaRPr lang="en-US" sz="1800" b="1">
              <a:solidFill>
                <a:schemeClr val="bg1"/>
              </a:solidFill>
            </a:endParaRPr>
          </a:p>
        </p:txBody>
      </p:sp>
      <p:sp>
        <p:nvSpPr>
          <p:cNvPr id="421891" name="Rectangle 3"/>
          <p:cNvSpPr>
            <a:spLocks noChangeArrowheads="1"/>
          </p:cNvSpPr>
          <p:nvPr/>
        </p:nvSpPr>
        <p:spPr bwMode="auto">
          <a:xfrm>
            <a:off x="304801" y="2057400"/>
            <a:ext cx="8534400" cy="45720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gradFill rotWithShape="0">
                  <a:gsLst>
                    <a:gs pos="0">
                      <a:schemeClr val="tx2"/>
                    </a:gs>
                    <a:gs pos="100000">
                      <a:schemeClr val="tx2">
                        <a:gamma/>
                        <a:shade val="46275"/>
                        <a:invGamma/>
                        <a:alpha val="3999"/>
                      </a:schemeClr>
                    </a:gs>
                  </a:gsLst>
                  <a:lin ang="5400000" scaled="1"/>
                </a:gradFill>
              </a14:hiddenFill>
            </a:ext>
            <a:ext uri="{91240B29-F687-4f45-9708-019B960494DF}">
              <a14:hiddenLine xmlns:a14="http://schemas.microsoft.com/office/drawing/2010/main" xmlns="" w="9525">
                <a:solidFill>
                  <a:schemeClr val="tx1"/>
                </a:solidFill>
                <a:miter lim="800000"/>
                <a:headEnd/>
                <a:tailEnd/>
              </a14:hiddenLine>
            </a:ext>
          </a:extLst>
        </p:spPr>
        <p:txBody>
          <a:bodyPr lIns="91416" tIns="45709" rIns="91416" bIns="45709" anchor="ctr"/>
          <a:lstStyle/>
          <a:p>
            <a:r>
              <a:rPr lang="ru-RU" altLang="ja-JP" sz="4000" dirty="0">
                <a:solidFill>
                  <a:srgbClr val="FFFFFF"/>
                </a:solidFill>
                <a:latin typeface="Arial"/>
              </a:rPr>
              <a:t>"</a:t>
            </a:r>
            <a:r>
              <a:rPr lang="en-US" sz="4000" dirty="0">
                <a:solidFill>
                  <a:srgbClr val="FFFFFF"/>
                </a:solidFill>
              </a:rPr>
              <a:t>Ask not what a man does to determine whether his work is sacred or secular.  Ask why he does it.  The motive is everything.  Let a man sanctify the Lord God in his heart and he can thereafter do no secular act</a:t>
            </a:r>
            <a:r>
              <a:rPr lang="ru-RU" altLang="ja-JP" sz="4000" dirty="0">
                <a:solidFill>
                  <a:srgbClr val="FFFFFF"/>
                </a:solidFill>
                <a:latin typeface="Arial"/>
              </a:rPr>
              <a:t>"</a:t>
            </a:r>
            <a:r>
              <a:rPr lang="en-US" sz="4000" dirty="0">
                <a:solidFill>
                  <a:srgbClr val="FFFFFF"/>
                </a:solidFill>
              </a:rPr>
              <a:t> -- A.W. Tozer</a:t>
            </a:r>
          </a:p>
        </p:txBody>
      </p:sp>
      <p:pic>
        <p:nvPicPr>
          <p:cNvPr id="421892" name="Picture 4" descr="lovehear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1644650" cy="2057400"/>
          </a:xfrm>
          <a:prstGeom prst="rect">
            <a:avLst/>
          </a:prstGeo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val="809201280"/>
      </p:ext>
    </p:extLst>
  </p:cSld>
  <p:clrMapOvr>
    <a:masterClrMapping/>
  </p:clrMapOvr>
  <p:transition spd="med">
    <p:randomBar dir="vert"/>
  </p:transition>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4"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97315" name="Title 2"/>
          <p:cNvSpPr>
            <a:spLocks noGrp="1"/>
          </p:cNvSpPr>
          <p:nvPr>
            <p:ph type="title" idx="4294967295"/>
          </p:nvPr>
        </p:nvSpPr>
        <p:spPr>
          <a:xfrm>
            <a:off x="0" y="2438400"/>
            <a:ext cx="9144000" cy="1143000"/>
          </a:xfrm>
        </p:spPr>
        <p:txBody>
          <a:bodyPr/>
          <a:lstStyle/>
          <a:p>
            <a:pPr algn="ctr"/>
            <a:r>
              <a:rPr lang="en-US" sz="8800" b="1" dirty="0">
                <a:solidFill>
                  <a:schemeClr val="bg1"/>
                </a:solidFill>
                <a:latin typeface="Arial" charset="0"/>
                <a:ea typeface="ＭＳ Ｐゴシック" charset="0"/>
                <a:cs typeface="Arial" charset="0"/>
              </a:rPr>
              <a:t>1 Corinthians 14</a:t>
            </a:r>
          </a:p>
        </p:txBody>
      </p:sp>
    </p:spTree>
    <p:extLst>
      <p:ext uri="{BB962C8B-B14F-4D97-AF65-F5344CB8AC3E}">
        <p14:creationId xmlns:p14="http://schemas.microsoft.com/office/powerpoint/2010/main" val="279580974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5105" name="Picture 2" descr="bible_lamp"/>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75235" name="Rectangle 3"/>
          <p:cNvSpPr>
            <a:spLocks noGrp="1"/>
          </p:cNvSpPr>
          <p:nvPr>
            <p:ph type="ctrTitle"/>
          </p:nvPr>
        </p:nvSpPr>
        <p:spPr>
          <a:xfrm>
            <a:off x="152400" y="685800"/>
            <a:ext cx="8763000" cy="1790700"/>
          </a:xfrm>
        </p:spPr>
        <p:txBody>
          <a:bodyPr>
            <a:normAutofit/>
          </a:bodyPr>
          <a:lstStyle/>
          <a:p>
            <a:pPr marL="715963" indent="-715963" algn="l" eaLnBrk="1" hangingPunct="1">
              <a:defRPr/>
            </a:pPr>
            <a:r>
              <a:rPr lang="en-US" b="1" dirty="0">
                <a:effectLst>
                  <a:glow rad="317500">
                    <a:schemeClr val="bg2">
                      <a:alpha val="90000"/>
                    </a:schemeClr>
                  </a:glow>
                </a:effectLst>
                <a:latin typeface="Arial"/>
                <a:cs typeface="Arial"/>
              </a:rPr>
              <a:t>B. </a:t>
            </a:r>
            <a:r>
              <a:rPr lang="en-US" b="1" dirty="0">
                <a:solidFill>
                  <a:srgbClr val="FFFF00"/>
                </a:solidFill>
                <a:effectLst>
                  <a:glow rad="317500">
                    <a:schemeClr val="bg2">
                      <a:alpha val="90000"/>
                    </a:schemeClr>
                  </a:glow>
                </a:effectLst>
                <a:latin typeface="Arial"/>
                <a:cs typeface="Arial"/>
              </a:rPr>
              <a:t>Humbly</a:t>
            </a:r>
            <a:r>
              <a:rPr lang="en-US" b="1" dirty="0">
                <a:effectLst>
                  <a:glow rad="317500">
                    <a:schemeClr val="bg2">
                      <a:alpha val="90000"/>
                    </a:schemeClr>
                  </a:glow>
                </a:effectLst>
                <a:latin typeface="Arial"/>
                <a:cs typeface="Arial"/>
              </a:rPr>
              <a:t> accept God</a:t>
            </a:r>
            <a:r>
              <a:rPr lang="uk-UA" altLang="ja-JP" b="1" dirty="0">
                <a:effectLst>
                  <a:glow rad="317500">
                    <a:schemeClr val="bg2">
                      <a:alpha val="90000"/>
                    </a:schemeClr>
                  </a:glow>
                </a:effectLst>
                <a:latin typeface="Arial"/>
                <a:cs typeface="Arial"/>
              </a:rPr>
              <a:t>'</a:t>
            </a:r>
            <a:r>
              <a:rPr lang="en-US" b="1" dirty="0">
                <a:effectLst>
                  <a:glow rad="317500">
                    <a:schemeClr val="bg2">
                      <a:alpha val="90000"/>
                    </a:schemeClr>
                  </a:glow>
                </a:effectLst>
                <a:latin typeface="Arial"/>
                <a:cs typeface="Arial"/>
              </a:rPr>
              <a:t>s help when tempted (10:12-13).</a:t>
            </a:r>
          </a:p>
        </p:txBody>
      </p:sp>
    </p:spTree>
    <p:extLst>
      <p:ext uri="{BB962C8B-B14F-4D97-AF65-F5344CB8AC3E}">
        <p14:creationId xmlns:p14="http://schemas.microsoft.com/office/powerpoint/2010/main" val="1985997972"/>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88770"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4400" b="0">
              <a:solidFill>
                <a:srgbClr val="000000"/>
              </a:solidFill>
              <a:latin typeface="Times New Roman" charset="0"/>
              <a:ea typeface="Osaka" charset="0"/>
              <a:cs typeface="Osaka" charset="0"/>
            </a:endParaRPr>
          </a:p>
        </p:txBody>
      </p:sp>
      <p:sp>
        <p:nvSpPr>
          <p:cNvPr id="288771" name="Rectangle 2"/>
          <p:cNvSpPr>
            <a:spLocks noGrp="1" noChangeArrowheads="1"/>
          </p:cNvSpPr>
          <p:nvPr>
            <p:ph type="title" idx="4294967295"/>
          </p:nvPr>
        </p:nvSpPr>
        <p:spPr>
          <a:xfrm>
            <a:off x="5076056" y="609600"/>
            <a:ext cx="3995936" cy="4343400"/>
          </a:xfrm>
        </p:spPr>
        <p:txBody>
          <a:bodyPr/>
          <a:lstStyle/>
          <a:p>
            <a:pPr eaLnBrk="1" hangingPunct="1"/>
            <a:r>
              <a:rPr lang="en-US" b="1" dirty="0">
                <a:solidFill>
                  <a:schemeClr val="bg1"/>
                </a:solidFill>
                <a:latin typeface="Arial" charset="0"/>
                <a:ea typeface="Osaka" charset="0"/>
                <a:cs typeface="Osaka" charset="0"/>
              </a:rPr>
              <a:t>I. Prophecy benefits </a:t>
            </a:r>
            <a:r>
              <a:rPr lang="en-US" b="1" dirty="0">
                <a:solidFill>
                  <a:srgbClr val="FFFF00"/>
                </a:solidFill>
                <a:latin typeface="Arial" charset="0"/>
                <a:ea typeface="Osaka" charset="0"/>
                <a:cs typeface="Osaka" charset="0"/>
              </a:rPr>
              <a:t>other</a:t>
            </a:r>
            <a:r>
              <a:rPr lang="en-US" b="1" dirty="0">
                <a:solidFill>
                  <a:schemeClr val="bg1"/>
                </a:solidFill>
                <a:latin typeface="Arial" charset="0"/>
                <a:ea typeface="Osaka" charset="0"/>
                <a:cs typeface="Osaka" charset="0"/>
              </a:rPr>
              <a:t> believers </a:t>
            </a:r>
            <a:br>
              <a:rPr lang="en-US" b="1" dirty="0">
                <a:solidFill>
                  <a:schemeClr val="bg1"/>
                </a:solidFill>
                <a:latin typeface="Arial" charset="0"/>
                <a:ea typeface="Osaka" charset="0"/>
                <a:cs typeface="Osaka" charset="0"/>
              </a:rPr>
            </a:br>
            <a:r>
              <a:rPr lang="en-US" b="1" dirty="0">
                <a:solidFill>
                  <a:schemeClr val="bg1"/>
                </a:solidFill>
                <a:latin typeface="Arial" charset="0"/>
                <a:ea typeface="Osaka" charset="0"/>
                <a:cs typeface="Osaka" charset="0"/>
              </a:rPr>
              <a:t>(1 Cor. 14:2-5)</a:t>
            </a:r>
            <a:endParaRPr lang="en-US" b="1" dirty="0">
              <a:latin typeface="Arial" charset="0"/>
              <a:ea typeface="Osaka" charset="0"/>
              <a:cs typeface="Osaka" charset="0"/>
            </a:endParaRPr>
          </a:p>
        </p:txBody>
      </p:sp>
      <p:sp>
        <p:nvSpPr>
          <p:cNvPr id="288772" name="Rectangle 5"/>
          <p:cNvSpPr>
            <a:spLocks noChangeArrowheads="1"/>
          </p:cNvSpPr>
          <p:nvPr/>
        </p:nvSpPr>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4400" b="0">
              <a:solidFill>
                <a:srgbClr val="000000"/>
              </a:solidFill>
              <a:latin typeface="Times New Roman" charset="0"/>
              <a:ea typeface="Osaka" charset="0"/>
              <a:cs typeface="Osaka" charset="0"/>
            </a:endParaRPr>
          </a:p>
        </p:txBody>
      </p:sp>
      <p:pic>
        <p:nvPicPr>
          <p:cNvPr id="288773" name="Picture 1030" descr="438px-Agab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50069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801741480"/>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90818"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4400" b="0">
              <a:solidFill>
                <a:srgbClr val="000000"/>
              </a:solidFill>
              <a:latin typeface="Times New Roman" charset="0"/>
              <a:ea typeface="Osaka" charset="0"/>
              <a:cs typeface="Osaka" charset="0"/>
            </a:endParaRPr>
          </a:p>
        </p:txBody>
      </p:sp>
      <p:sp>
        <p:nvSpPr>
          <p:cNvPr id="290819" name="Rectangle 5"/>
          <p:cNvSpPr>
            <a:spLocks noChangeArrowheads="1"/>
          </p:cNvSpPr>
          <p:nvPr/>
        </p:nvSpPr>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4400" b="0">
              <a:solidFill>
                <a:srgbClr val="000000"/>
              </a:solidFill>
              <a:latin typeface="Times New Roman" charset="0"/>
              <a:ea typeface="Osaka" charset="0"/>
              <a:cs typeface="Osaka" charset="0"/>
            </a:endParaRPr>
          </a:p>
        </p:txBody>
      </p:sp>
      <p:sp>
        <p:nvSpPr>
          <p:cNvPr id="290820" name="Rectangle 2"/>
          <p:cNvSpPr>
            <a:spLocks noChangeArrowheads="1"/>
          </p:cNvSpPr>
          <p:nvPr/>
        </p:nvSpPr>
        <p:spPr bwMode="auto">
          <a:xfrm>
            <a:off x="0" y="2286000"/>
            <a:ext cx="9144000" cy="457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736600" indent="-736600">
              <a:lnSpc>
                <a:spcPct val="90000"/>
              </a:lnSpc>
            </a:pPr>
            <a:r>
              <a:rPr lang="en-US" sz="3200" b="0" baseline="30000" dirty="0">
                <a:solidFill>
                  <a:srgbClr val="FFFFFF"/>
                </a:solidFill>
                <a:ea typeface="Osaka" charset="0"/>
                <a:cs typeface="Osaka" charset="0"/>
              </a:rPr>
              <a:t>2</a:t>
            </a:r>
            <a:r>
              <a:rPr lang="en-US" sz="3200" b="0" dirty="0">
                <a:solidFill>
                  <a:srgbClr val="FFFFFF"/>
                </a:solidFill>
                <a:ea typeface="Osaka" charset="0"/>
                <a:cs typeface="Osaka" charset="0"/>
              </a:rPr>
              <a:t>For if you have the ability to speak in tongues, you will be talking only to God, since people won</a:t>
            </a:r>
            <a:r>
              <a:rPr lang="uk-UA" sz="3200" b="0" dirty="0">
                <a:solidFill>
                  <a:srgbClr val="FFFFFF"/>
                </a:solidFill>
                <a:ea typeface="Osaka" charset="0"/>
                <a:cs typeface="Osaka" charset="0"/>
              </a:rPr>
              <a:t>'</a:t>
            </a:r>
            <a:r>
              <a:rPr lang="en-US" sz="3200" b="0" dirty="0">
                <a:solidFill>
                  <a:srgbClr val="FFFFFF"/>
                </a:solidFill>
                <a:ea typeface="Osaka" charset="0"/>
                <a:cs typeface="Osaka" charset="0"/>
              </a:rPr>
              <a:t>t be able to understand you. You will be speaking by the power of the Spirit, but it will </a:t>
            </a:r>
            <a:r>
              <a:rPr lang="en-US" sz="3200" b="0" dirty="0">
                <a:solidFill>
                  <a:srgbClr val="FFFF00"/>
                </a:solidFill>
                <a:ea typeface="Osaka" charset="0"/>
                <a:cs typeface="Osaka" charset="0"/>
              </a:rPr>
              <a:t>all be mysterious</a:t>
            </a:r>
            <a:r>
              <a:rPr lang="en-US" sz="3200" b="0" dirty="0">
                <a:solidFill>
                  <a:srgbClr val="FFFFFF"/>
                </a:solidFill>
                <a:ea typeface="Osaka" charset="0"/>
                <a:cs typeface="Osaka" charset="0"/>
              </a:rPr>
              <a:t>. </a:t>
            </a:r>
            <a:br>
              <a:rPr lang="en-US" sz="3200" b="0" dirty="0">
                <a:solidFill>
                  <a:srgbClr val="FFFFFF"/>
                </a:solidFill>
                <a:ea typeface="Osaka" charset="0"/>
                <a:cs typeface="Osaka" charset="0"/>
              </a:rPr>
            </a:br>
            <a:br>
              <a:rPr lang="en-US" sz="3200" b="0" dirty="0">
                <a:solidFill>
                  <a:srgbClr val="FFFFFF"/>
                </a:solidFill>
                <a:ea typeface="Osaka" charset="0"/>
                <a:cs typeface="Osaka" charset="0"/>
              </a:rPr>
            </a:br>
            <a:r>
              <a:rPr lang="en-US" sz="3200" b="0" baseline="30000" dirty="0">
                <a:solidFill>
                  <a:srgbClr val="FFFFFF"/>
                </a:solidFill>
                <a:ea typeface="Osaka" charset="0"/>
                <a:cs typeface="Osaka" charset="0"/>
              </a:rPr>
              <a:t>3</a:t>
            </a:r>
            <a:r>
              <a:rPr lang="en-US" sz="3200" b="0" dirty="0">
                <a:solidFill>
                  <a:srgbClr val="FFFFFF"/>
                </a:solidFill>
                <a:ea typeface="Osaka" charset="0"/>
                <a:cs typeface="Osaka" charset="0"/>
              </a:rPr>
              <a:t>But one who prophesies strengthens others, encourages them, and comforts them (NLT).</a:t>
            </a:r>
          </a:p>
        </p:txBody>
      </p:sp>
      <p:pic>
        <p:nvPicPr>
          <p:cNvPr id="290821" name="Picture 1032" descr="holy-bibl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2971800" cy="2205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6131" name="Rectangle 2"/>
          <p:cNvSpPr>
            <a:spLocks noGrp="1" noChangeArrowheads="1"/>
          </p:cNvSpPr>
          <p:nvPr>
            <p:ph type="title" idx="4294967295"/>
          </p:nvPr>
        </p:nvSpPr>
        <p:spPr>
          <a:xfrm>
            <a:off x="3048000" y="0"/>
            <a:ext cx="6096000" cy="2209800"/>
          </a:xfrm>
          <a:solidFill>
            <a:srgbClr val="CC3300"/>
          </a:solidFill>
        </p:spPr>
        <p:txBody>
          <a:bodyPr/>
          <a:lstStyle/>
          <a:p>
            <a:pPr marL="736600" indent="-736600" algn="l" eaLnBrk="1" hangingPunct="1">
              <a:lnSpc>
                <a:spcPct val="90000"/>
              </a:lnSpc>
              <a:defRPr/>
            </a:pPr>
            <a:r>
              <a:rPr lang="en-US" sz="3600" dirty="0">
                <a:solidFill>
                  <a:schemeClr val="bg1"/>
                </a:solidFill>
                <a:effectLst>
                  <a:outerShdw blurRad="38100" dist="38100" dir="2700000" algn="tl">
                    <a:srgbClr val="000000"/>
                  </a:outerShdw>
                </a:effectLst>
                <a:latin typeface="Arial" charset="0"/>
                <a:ea typeface="Osaka" charset="0"/>
                <a:cs typeface="Osaka" charset="0"/>
              </a:rPr>
              <a:t>A.	Prophecy is understood by others while tongues is understood only by God (14:2-3).</a:t>
            </a:r>
            <a:endParaRPr lang="en-US" sz="3600" dirty="0">
              <a:solidFill>
                <a:schemeClr val="tx1"/>
              </a:solidFill>
              <a:latin typeface="Times" charset="0"/>
              <a:ea typeface="Osaka" charset="0"/>
              <a:cs typeface="Osaka" charset="0"/>
            </a:endParaRPr>
          </a:p>
        </p:txBody>
      </p:sp>
    </p:spTree>
    <p:extLst>
      <p:ext uri="{BB962C8B-B14F-4D97-AF65-F5344CB8AC3E}">
        <p14:creationId xmlns:p14="http://schemas.microsoft.com/office/powerpoint/2010/main" val="4193849406"/>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4977" name="Group 1026"/>
          <p:cNvGrpSpPr>
            <a:grpSpLocks/>
          </p:cNvGrpSpPr>
          <p:nvPr/>
        </p:nvGrpSpPr>
        <p:grpSpPr bwMode="auto">
          <a:xfrm>
            <a:off x="0" y="0"/>
            <a:ext cx="4114800" cy="3886200"/>
            <a:chOff x="96" y="192"/>
            <a:chExt cx="2844" cy="2880"/>
          </a:xfrm>
        </p:grpSpPr>
        <p:pic>
          <p:nvPicPr>
            <p:cNvPr id="254982" name="Picture 102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6" y="192"/>
              <a:ext cx="2844" cy="28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4983" name="Rectangle 1028"/>
            <p:cNvSpPr>
              <a:spLocks noChangeArrowheads="1"/>
            </p:cNvSpPr>
            <p:nvPr/>
          </p:nvSpPr>
          <p:spPr bwMode="auto">
            <a:xfrm>
              <a:off x="336" y="912"/>
              <a:ext cx="576" cy="48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4400" b="0">
                <a:solidFill>
                  <a:srgbClr val="000000"/>
                </a:solidFill>
                <a:latin typeface="Times New Roman" charset="0"/>
                <a:ea typeface="Osaka" charset="0"/>
                <a:cs typeface="Osaka" charset="0"/>
              </a:endParaRPr>
            </a:p>
          </p:txBody>
        </p:sp>
      </p:grpSp>
      <p:sp>
        <p:nvSpPr>
          <p:cNvPr id="254978" name="Rectangle 1029"/>
          <p:cNvSpPr>
            <a:spLocks noGrp="1" noChangeArrowheads="1"/>
          </p:cNvSpPr>
          <p:nvPr>
            <p:ph type="ctrTitle"/>
          </p:nvPr>
        </p:nvSpPr>
        <p:spPr>
          <a:xfrm>
            <a:off x="3048000" y="485551"/>
            <a:ext cx="5943600" cy="1158875"/>
          </a:xfrm>
        </p:spPr>
        <p:txBody>
          <a:bodyPr/>
          <a:lstStyle/>
          <a:p>
            <a:pPr eaLnBrk="1" hangingPunct="1"/>
            <a:r>
              <a:rPr lang="en-US" sz="3500" b="1" dirty="0">
                <a:latin typeface="Comic Sans MS" charset="0"/>
                <a:ea typeface="ＭＳ Ｐゴシック" charset="0"/>
              </a:rPr>
              <a:t>Tests of a True Prophet (Deut. 18:20, 22)</a:t>
            </a:r>
            <a:endParaRPr lang="en-US" sz="3500" dirty="0">
              <a:latin typeface="Comic Sans MS" charset="0"/>
              <a:ea typeface="ＭＳ Ｐゴシック" charset="0"/>
            </a:endParaRPr>
          </a:p>
        </p:txBody>
      </p:sp>
      <p:sp>
        <p:nvSpPr>
          <p:cNvPr id="202758" name="Text Box 1030"/>
          <p:cNvSpPr txBox="1">
            <a:spLocks noChangeArrowheads="1"/>
          </p:cNvSpPr>
          <p:nvPr/>
        </p:nvSpPr>
        <p:spPr bwMode="auto">
          <a:xfrm>
            <a:off x="3657600" y="1951038"/>
            <a:ext cx="5257800" cy="1190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7525" indent="-517525">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a:buFont typeface="Arial" charset="0"/>
              <a:buAutoNum type="arabicPeriod"/>
            </a:pPr>
            <a:r>
              <a:rPr lang="en-US" sz="3600" b="0">
                <a:solidFill>
                  <a:srgbClr val="660066"/>
                </a:solidFill>
                <a:ea typeface="Osaka" charset="0"/>
                <a:cs typeface="Osaka" charset="0"/>
              </a:rPr>
              <a:t>Predictions 100% true</a:t>
            </a:r>
          </a:p>
          <a:p>
            <a:pPr algn="l">
              <a:buFont typeface="Arial" charset="0"/>
              <a:buAutoNum type="arabicPeriod"/>
            </a:pPr>
            <a:r>
              <a:rPr lang="en-US" sz="3600" b="0">
                <a:solidFill>
                  <a:srgbClr val="660066"/>
                </a:solidFill>
                <a:ea typeface="Osaka" charset="0"/>
                <a:cs typeface="Osaka" charset="0"/>
              </a:rPr>
              <a:t>Worships the L</a:t>
            </a:r>
            <a:r>
              <a:rPr lang="en-US" sz="3200" b="0">
                <a:solidFill>
                  <a:srgbClr val="660066"/>
                </a:solidFill>
                <a:ea typeface="Osaka" charset="0"/>
                <a:cs typeface="Osaka" charset="0"/>
              </a:rPr>
              <a:t>ORD</a:t>
            </a:r>
            <a:endParaRPr lang="en-US" sz="3600" b="0">
              <a:solidFill>
                <a:srgbClr val="660066"/>
              </a:solidFill>
              <a:ea typeface="Osaka" charset="0"/>
              <a:cs typeface="Osaka" charset="0"/>
            </a:endParaRPr>
          </a:p>
        </p:txBody>
      </p:sp>
      <p:sp>
        <p:nvSpPr>
          <p:cNvPr id="254980" name="Text Box 1031"/>
          <p:cNvSpPr txBox="1">
            <a:spLocks noChangeArrowheads="1"/>
          </p:cNvSpPr>
          <p:nvPr/>
        </p:nvSpPr>
        <p:spPr bwMode="auto">
          <a:xfrm>
            <a:off x="76200" y="4120545"/>
            <a:ext cx="8991600" cy="24263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nSpc>
                <a:spcPct val="90000"/>
              </a:lnSpc>
            </a:pPr>
            <a:r>
              <a:rPr lang="ru-RU" sz="2800" dirty="0">
                <a:solidFill>
                  <a:srgbClr val="000000"/>
                </a:solidFill>
                <a:latin typeface="Arial Narrow Bold" charset="0"/>
                <a:ea typeface="Osaka" charset="0"/>
                <a:cs typeface="Osaka" charset="0"/>
              </a:rPr>
              <a:t>"</a:t>
            </a:r>
            <a:r>
              <a:rPr lang="en-US" sz="2800" dirty="0">
                <a:solidFill>
                  <a:srgbClr val="000000"/>
                </a:solidFill>
                <a:latin typeface="Arial Narrow Bold" charset="0"/>
                <a:ea typeface="Osaka" charset="0"/>
                <a:cs typeface="Osaka" charset="0"/>
              </a:rPr>
              <a:t>But any prophet who falsely claims to speak in my name or who speaks in the name of another god must die…If the prophet speaks in the Lord</a:t>
            </a:r>
            <a:r>
              <a:rPr lang="uk-UA" sz="2800" dirty="0">
                <a:solidFill>
                  <a:srgbClr val="000000"/>
                </a:solidFill>
                <a:latin typeface="Arial Narrow Bold" charset="0"/>
                <a:ea typeface="Osaka" charset="0"/>
                <a:cs typeface="Osaka" charset="0"/>
              </a:rPr>
              <a:t>'</a:t>
            </a:r>
            <a:r>
              <a:rPr lang="en-US" sz="2800" dirty="0">
                <a:solidFill>
                  <a:srgbClr val="000000"/>
                </a:solidFill>
                <a:latin typeface="Arial Narrow Bold" charset="0"/>
                <a:ea typeface="Osaka" charset="0"/>
                <a:cs typeface="Osaka" charset="0"/>
              </a:rPr>
              <a:t>s name but his prediction does not happen or come true, you will know that the Lord did not give that message. That prophet has spoken without my authority and need not be feared.</a:t>
            </a:r>
            <a:r>
              <a:rPr lang="ru-RU" sz="2800" dirty="0">
                <a:solidFill>
                  <a:srgbClr val="000000"/>
                </a:solidFill>
                <a:latin typeface="Arial Narrow Bold" charset="0"/>
                <a:ea typeface="Osaka" charset="0"/>
                <a:cs typeface="Osaka" charset="0"/>
              </a:rPr>
              <a:t>"</a:t>
            </a:r>
            <a:endParaRPr lang="en-US" sz="3600" dirty="0">
              <a:solidFill>
                <a:srgbClr val="000000"/>
              </a:solidFill>
              <a:latin typeface="Arial Narrow Bold" charset="0"/>
              <a:ea typeface="Osaka" charset="0"/>
              <a:cs typeface="Osaka" charset="0"/>
            </a:endParaRPr>
          </a:p>
        </p:txBody>
      </p:sp>
    </p:spTree>
    <p:extLst>
      <p:ext uri="{BB962C8B-B14F-4D97-AF65-F5344CB8AC3E}">
        <p14:creationId xmlns:p14="http://schemas.microsoft.com/office/powerpoint/2010/main" val="2206593729"/>
      </p:ext>
    </p:extLst>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1" presetClass="entr" presetSubtype="0" fill="hold" grpId="0" nodeType="clickEffect">
                                  <p:stCondLst>
                                    <p:cond delay="0"/>
                                  </p:stCondLst>
                                  <p:iterate type="lt">
                                    <p:tmPct val="5000"/>
                                  </p:iterate>
                                  <p:childTnLst>
                                    <p:set>
                                      <p:cBhvr>
                                        <p:cTn id="6" dur="1" fill="hold">
                                          <p:stCondLst>
                                            <p:cond delay="0"/>
                                          </p:stCondLst>
                                        </p:cTn>
                                        <p:tgtEl>
                                          <p:spTgt spid="202758">
                                            <p:txEl>
                                              <p:pRg st="0" end="0"/>
                                            </p:txEl>
                                          </p:spTgt>
                                        </p:tgtEl>
                                        <p:attrNameLst>
                                          <p:attrName>style.visibility</p:attrName>
                                        </p:attrNameLst>
                                      </p:cBhvr>
                                      <p:to>
                                        <p:strVal val="visible"/>
                                      </p:to>
                                    </p:set>
                                    <p:anim calcmode="lin" valueType="num">
                                      <p:cBhvr>
                                        <p:cTn id="7" dur="1000" fill="hold"/>
                                        <p:tgtEl>
                                          <p:spTgt spid="202758">
                                            <p:txEl>
                                              <p:pRg st="0" end="0"/>
                                            </p:txEl>
                                          </p:spTgt>
                                        </p:tgtEl>
                                        <p:attrNameLst>
                                          <p:attrName>ppt_w</p:attrName>
                                        </p:attrNameLst>
                                      </p:cBhvr>
                                      <p:tavLst>
                                        <p:tav tm="0">
                                          <p:val>
                                            <p:fltVal val="0"/>
                                          </p:val>
                                        </p:tav>
                                        <p:tav tm="100000">
                                          <p:val>
                                            <p:strVal val="#ppt_w"/>
                                          </p:val>
                                        </p:tav>
                                      </p:tavLst>
                                    </p:anim>
                                    <p:anim calcmode="lin" valueType="num">
                                      <p:cBhvr>
                                        <p:cTn id="8" dur="1000" fill="hold"/>
                                        <p:tgtEl>
                                          <p:spTgt spid="202758">
                                            <p:txEl>
                                              <p:pRg st="0" end="0"/>
                                            </p:txEl>
                                          </p:spTgt>
                                        </p:tgtEl>
                                        <p:attrNameLst>
                                          <p:attrName>ppt_h</p:attrName>
                                        </p:attrNameLst>
                                      </p:cBhvr>
                                      <p:tavLst>
                                        <p:tav tm="0">
                                          <p:val>
                                            <p:fltVal val="0"/>
                                          </p:val>
                                        </p:tav>
                                        <p:tav tm="100000">
                                          <p:val>
                                            <p:strVal val="#ppt_h"/>
                                          </p:val>
                                        </p:tav>
                                      </p:tavLst>
                                    </p:anim>
                                    <p:anim calcmode="lin" valueType="num">
                                      <p:cBhvr>
                                        <p:cTn id="9" dur="1000" fill="hold"/>
                                        <p:tgtEl>
                                          <p:spTgt spid="202758">
                                            <p:txEl>
                                              <p:pRg st="0" end="0"/>
                                            </p:txEl>
                                          </p:spTgt>
                                        </p:tgtEl>
                                        <p:attrNameLst>
                                          <p:attrName>style.rotation</p:attrName>
                                        </p:attrNameLst>
                                      </p:cBhvr>
                                      <p:tavLst>
                                        <p:tav tm="0">
                                          <p:val>
                                            <p:fltVal val="90"/>
                                          </p:val>
                                        </p:tav>
                                        <p:tav tm="100000">
                                          <p:val>
                                            <p:fltVal val="0"/>
                                          </p:val>
                                        </p:tav>
                                      </p:tavLst>
                                    </p:anim>
                                    <p:animEffect transition="in" filter="fade">
                                      <p:cBhvr>
                                        <p:cTn id="10" dur="1000"/>
                                        <p:tgtEl>
                                          <p:spTgt spid="202758">
                                            <p:txEl>
                                              <p:pRg st="0" end="0"/>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31" presetClass="entr" presetSubtype="0" fill="hold" grpId="0" nodeType="clickEffect">
                                  <p:stCondLst>
                                    <p:cond delay="0"/>
                                  </p:stCondLst>
                                  <p:iterate type="lt">
                                    <p:tmPct val="5000"/>
                                  </p:iterate>
                                  <p:childTnLst>
                                    <p:set>
                                      <p:cBhvr>
                                        <p:cTn id="14" dur="1" fill="hold">
                                          <p:stCondLst>
                                            <p:cond delay="0"/>
                                          </p:stCondLst>
                                        </p:cTn>
                                        <p:tgtEl>
                                          <p:spTgt spid="202758">
                                            <p:txEl>
                                              <p:pRg st="1" end="1"/>
                                            </p:txEl>
                                          </p:spTgt>
                                        </p:tgtEl>
                                        <p:attrNameLst>
                                          <p:attrName>style.visibility</p:attrName>
                                        </p:attrNameLst>
                                      </p:cBhvr>
                                      <p:to>
                                        <p:strVal val="visible"/>
                                      </p:to>
                                    </p:set>
                                    <p:anim calcmode="lin" valueType="num">
                                      <p:cBhvr>
                                        <p:cTn id="15" dur="1000" fill="hold"/>
                                        <p:tgtEl>
                                          <p:spTgt spid="202758">
                                            <p:txEl>
                                              <p:pRg st="1" end="1"/>
                                            </p:txEl>
                                          </p:spTgt>
                                        </p:tgtEl>
                                        <p:attrNameLst>
                                          <p:attrName>ppt_w</p:attrName>
                                        </p:attrNameLst>
                                      </p:cBhvr>
                                      <p:tavLst>
                                        <p:tav tm="0">
                                          <p:val>
                                            <p:fltVal val="0"/>
                                          </p:val>
                                        </p:tav>
                                        <p:tav tm="100000">
                                          <p:val>
                                            <p:strVal val="#ppt_w"/>
                                          </p:val>
                                        </p:tav>
                                      </p:tavLst>
                                    </p:anim>
                                    <p:anim calcmode="lin" valueType="num">
                                      <p:cBhvr>
                                        <p:cTn id="16" dur="1000" fill="hold"/>
                                        <p:tgtEl>
                                          <p:spTgt spid="202758">
                                            <p:txEl>
                                              <p:pRg st="1" end="1"/>
                                            </p:txEl>
                                          </p:spTgt>
                                        </p:tgtEl>
                                        <p:attrNameLst>
                                          <p:attrName>ppt_h</p:attrName>
                                        </p:attrNameLst>
                                      </p:cBhvr>
                                      <p:tavLst>
                                        <p:tav tm="0">
                                          <p:val>
                                            <p:fltVal val="0"/>
                                          </p:val>
                                        </p:tav>
                                        <p:tav tm="100000">
                                          <p:val>
                                            <p:strVal val="#ppt_h"/>
                                          </p:val>
                                        </p:tav>
                                      </p:tavLst>
                                    </p:anim>
                                    <p:anim calcmode="lin" valueType="num">
                                      <p:cBhvr>
                                        <p:cTn id="17" dur="1000" fill="hold"/>
                                        <p:tgtEl>
                                          <p:spTgt spid="202758">
                                            <p:txEl>
                                              <p:pRg st="1" end="1"/>
                                            </p:txEl>
                                          </p:spTgt>
                                        </p:tgtEl>
                                        <p:attrNameLst>
                                          <p:attrName>style.rotation</p:attrName>
                                        </p:attrNameLst>
                                      </p:cBhvr>
                                      <p:tavLst>
                                        <p:tav tm="0">
                                          <p:val>
                                            <p:fltVal val="90"/>
                                          </p:val>
                                        </p:tav>
                                        <p:tav tm="100000">
                                          <p:val>
                                            <p:fltVal val="0"/>
                                          </p:val>
                                        </p:tav>
                                      </p:tavLst>
                                    </p:anim>
                                    <p:animEffect transition="in" filter="fade">
                                      <p:cBhvr>
                                        <p:cTn id="18" dur="1000"/>
                                        <p:tgtEl>
                                          <p:spTgt spid="20275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2758" grpId="0" build="allAtOnce"/>
    </p:bld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82"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endParaRPr lang="en-US">
              <a:solidFill>
                <a:srgbClr val="000000"/>
              </a:solidFill>
            </a:endParaRPr>
          </a:p>
        </p:txBody>
      </p:sp>
      <p:sp>
        <p:nvSpPr>
          <p:cNvPr id="532483" name="Rectangle 173"/>
          <p:cNvSpPr>
            <a:spLocks noGrp="1" noChangeArrowheads="1"/>
          </p:cNvSpPr>
          <p:nvPr>
            <p:ph type="title" idx="4294967295"/>
          </p:nvPr>
        </p:nvSpPr>
        <p:spPr>
          <a:xfrm>
            <a:off x="0" y="1"/>
            <a:ext cx="9144000" cy="525142"/>
          </a:xfrm>
          <a:gradFill rotWithShape="1">
            <a:gsLst>
              <a:gs pos="0">
                <a:srgbClr val="0000FF"/>
              </a:gs>
              <a:gs pos="100000">
                <a:schemeClr val="tx1"/>
              </a:gs>
            </a:gsLst>
            <a:path path="rect">
              <a:fillToRect l="100000" t="100000"/>
            </a:path>
          </a:gradFill>
        </p:spPr>
        <p:txBody>
          <a:bodyPr anchor="t">
            <a:spAutoFit/>
          </a:bodyPr>
          <a:lstStyle/>
          <a:p>
            <a:pPr algn="ctr" eaLnBrk="1" hangingPunct="1"/>
            <a:r>
              <a:rPr lang="en-US" sz="2800" b="1">
                <a:solidFill>
                  <a:srgbClr val="FFFFFF"/>
                </a:solidFill>
                <a:latin typeface="Arial" charset="0"/>
                <a:ea typeface="SimSun" charset="0"/>
                <a:cs typeface="SimSun" charset="0"/>
              </a:rPr>
              <a:t>Comparing Tongues in Acts &amp; 1 Corinthians</a:t>
            </a:r>
          </a:p>
        </p:txBody>
      </p:sp>
      <p:graphicFrame>
        <p:nvGraphicFramePr>
          <p:cNvPr id="55" name="Table 54"/>
          <p:cNvGraphicFramePr>
            <a:graphicFrameLocks noGrp="1"/>
          </p:cNvGraphicFramePr>
          <p:nvPr>
            <p:extLst>
              <p:ext uri="{D42A27DB-BD31-4B8C-83A1-F6EECF244321}">
                <p14:modId xmlns:p14="http://schemas.microsoft.com/office/powerpoint/2010/main" val="2561493584"/>
              </p:ext>
            </p:extLst>
          </p:nvPr>
        </p:nvGraphicFramePr>
        <p:xfrm>
          <a:off x="0" y="944563"/>
          <a:ext cx="9144000" cy="5120664"/>
        </p:xfrm>
        <a:graphic>
          <a:graphicData uri="http://schemas.openxmlformats.org/drawingml/2006/table">
            <a:tbl>
              <a:tblPr/>
              <a:tblGrid>
                <a:gridCol w="1981200">
                  <a:extLst>
                    <a:ext uri="{9D8B030D-6E8A-4147-A177-3AD203B41FA5}">
                      <a16:colId xmlns:a16="http://schemas.microsoft.com/office/drawing/2014/main" val="20000"/>
                    </a:ext>
                  </a:extLst>
                </a:gridCol>
                <a:gridCol w="3124200">
                  <a:extLst>
                    <a:ext uri="{9D8B030D-6E8A-4147-A177-3AD203B41FA5}">
                      <a16:colId xmlns:a16="http://schemas.microsoft.com/office/drawing/2014/main" val="20001"/>
                    </a:ext>
                  </a:extLst>
                </a:gridCol>
                <a:gridCol w="4038600">
                  <a:extLst>
                    <a:ext uri="{9D8B030D-6E8A-4147-A177-3AD203B41FA5}">
                      <a16:colId xmlns:a16="http://schemas.microsoft.com/office/drawing/2014/main" val="20002"/>
                    </a:ext>
                  </a:extLst>
                </a:gridCol>
              </a:tblGrid>
              <a:tr h="45720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chemeClr val="bg1"/>
                          </a:solidFill>
                          <a:effectLst/>
                          <a:latin typeface="Arial Narrow" charset="0"/>
                          <a:ea typeface="SimSun" charset="0"/>
                          <a:cs typeface="SimSun" charset="0"/>
                        </a:rPr>
                        <a:t>Comparisons</a:t>
                      </a:r>
                      <a:endParaRPr kumimoji="0" lang="en-US" sz="2400" b="1" i="0" u="none" strike="noStrike" cap="none" normalizeH="0" baseline="0" dirty="0">
                        <a:ln>
                          <a:noFill/>
                        </a:ln>
                        <a:solidFill>
                          <a:srgbClr val="FFFFFF"/>
                        </a:solidFill>
                        <a:effectLst/>
                        <a:latin typeface="Times New Roman" charset="0"/>
                        <a:ea typeface="SimSun" charset="0"/>
                        <a:cs typeface="SimSun" charset="0"/>
                      </a:endParaRPr>
                    </a:p>
                  </a:txBody>
                  <a:tcPr marT="45723" marB="45723"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a:ln>
                            <a:noFill/>
                          </a:ln>
                          <a:solidFill>
                            <a:srgbClr val="FFFFFF"/>
                          </a:solidFill>
                          <a:effectLst/>
                          <a:latin typeface="Arial" charset="0"/>
                          <a:ea typeface="ＭＳ Ｐゴシック" charset="0"/>
                          <a:cs typeface="Arial" charset="0"/>
                        </a:rPr>
                        <a:t>Tongues in Acts</a:t>
                      </a:r>
                    </a:p>
                  </a:txBody>
                  <a:tcPr marT="45723" marB="45723"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charset="0"/>
                          <a:ea typeface="ＭＳ Ｐゴシック" charset="0"/>
                          <a:cs typeface="Arial" charset="0"/>
                        </a:rPr>
                        <a:t>Tongues in 1 Corinthians</a:t>
                      </a:r>
                    </a:p>
                  </a:txBody>
                  <a:tcPr marT="45723" marB="45723"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13112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1" u="none" strike="noStrike" cap="none" normalizeH="0" baseline="0" dirty="0">
                          <a:ln>
                            <a:noFill/>
                          </a:ln>
                          <a:solidFill>
                            <a:srgbClr val="000000"/>
                          </a:solidFill>
                          <a:effectLst/>
                          <a:latin typeface="Arial Narrow" charset="0"/>
                          <a:ea typeface="SimSun" charset="0"/>
                          <a:cs typeface="SimSun" charset="0"/>
                        </a:rPr>
                        <a:t>Both spoken in known foreign languages</a:t>
                      </a:r>
                      <a:endParaRPr kumimoji="0" lang="en-US" altLang="zh-CN" sz="2400" b="1" i="0" u="none" strike="noStrike" cap="none" normalizeH="0" baseline="0" dirty="0">
                        <a:ln>
                          <a:noFill/>
                        </a:ln>
                        <a:solidFill>
                          <a:srgbClr val="000000"/>
                        </a:solidFill>
                        <a:effectLst/>
                        <a:latin typeface="Arial Narrow" charset="0"/>
                        <a:ea typeface="SimSun" charset="0"/>
                        <a:cs typeface="SimSun" charset="0"/>
                      </a:endParaRPr>
                    </a:p>
                  </a:txBody>
                  <a:tcPr marT="45723" marB="45723"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400" b="1" i="0" u="none" strike="noStrike" cap="none" normalizeH="0" baseline="0" dirty="0">
                          <a:ln>
                            <a:noFill/>
                          </a:ln>
                          <a:solidFill>
                            <a:srgbClr val="000000"/>
                          </a:solidFill>
                          <a:effectLst/>
                          <a:latin typeface="Arial Narrow" charset="0"/>
                          <a:ea typeface="SimSun" charset="0"/>
                          <a:cs typeface="SimSun" charset="0"/>
                        </a:rPr>
                        <a:t>Languages of the Roman world were spoken </a:t>
                      </a:r>
                      <a:br>
                        <a:rPr kumimoji="0" lang="en-US" altLang="zh-CN" sz="2400" b="1" i="0" u="none" strike="noStrike" cap="none" normalizeH="0" baseline="0" dirty="0">
                          <a:ln>
                            <a:noFill/>
                          </a:ln>
                          <a:solidFill>
                            <a:srgbClr val="000000"/>
                          </a:solidFill>
                          <a:effectLst/>
                          <a:latin typeface="Arial Narrow" charset="0"/>
                          <a:ea typeface="SimSun" charset="0"/>
                          <a:cs typeface="SimSun" charset="0"/>
                        </a:rPr>
                      </a:br>
                      <a:r>
                        <a:rPr kumimoji="0" lang="en-US" altLang="zh-CN" sz="2400" b="1" i="0" u="none" strike="noStrike" cap="none" normalizeH="0" baseline="0" dirty="0">
                          <a:ln>
                            <a:noFill/>
                          </a:ln>
                          <a:solidFill>
                            <a:srgbClr val="000000"/>
                          </a:solidFill>
                          <a:effectLst/>
                          <a:latin typeface="Arial Narrow" charset="0"/>
                          <a:ea typeface="SimSun" charset="0"/>
                          <a:cs typeface="SimSun" charset="0"/>
                        </a:rPr>
                        <a:t>(Acts 2:7-11)</a:t>
                      </a:r>
                    </a:p>
                  </a:txBody>
                  <a:tcPr marT="45723" marB="45723"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400" b="1" i="0" u="none" strike="noStrike" cap="none" normalizeH="0" baseline="0">
                          <a:ln>
                            <a:noFill/>
                          </a:ln>
                          <a:solidFill>
                            <a:srgbClr val="000000"/>
                          </a:solidFill>
                          <a:effectLst/>
                          <a:latin typeface="Arial Narrow" charset="0"/>
                          <a:ea typeface="SimSun" charset="0"/>
                          <a:cs typeface="SimSun" charset="0"/>
                        </a:rPr>
                        <a:t>Since the same term (</a:t>
                      </a:r>
                      <a:r>
                        <a:rPr kumimoji="0" lang="en-US" altLang="zh-CN" sz="2400" b="1" i="1" u="none" strike="noStrike" cap="none" normalizeH="0" baseline="0">
                          <a:ln>
                            <a:noFill/>
                          </a:ln>
                          <a:solidFill>
                            <a:srgbClr val="000000"/>
                          </a:solidFill>
                          <a:effectLst/>
                          <a:latin typeface="Arial Narrow" charset="0"/>
                          <a:ea typeface="SimSun" charset="0"/>
                          <a:cs typeface="SimSun" charset="0"/>
                        </a:rPr>
                        <a:t>glossa</a:t>
                      </a:r>
                      <a:r>
                        <a:rPr kumimoji="0" lang="en-US" altLang="zh-CN" sz="2400" b="1" i="0" u="none" strike="noStrike" cap="none" normalizeH="0" baseline="0">
                          <a:ln>
                            <a:noFill/>
                          </a:ln>
                          <a:solidFill>
                            <a:srgbClr val="000000"/>
                          </a:solidFill>
                          <a:effectLst/>
                          <a:latin typeface="Arial Narrow" charset="0"/>
                          <a:ea typeface="SimSun" charset="0"/>
                          <a:cs typeface="SimSun" charset="0"/>
                        </a:rPr>
                        <a:t>) is used, we should assume the nature of the gift is the same</a:t>
                      </a:r>
                    </a:p>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endParaRPr kumimoji="0" lang="en-US" altLang="zh-CN" sz="2400" b="1" i="0" u="none" strike="noStrike" cap="none" normalizeH="0" baseline="0">
                        <a:ln>
                          <a:noFill/>
                        </a:ln>
                        <a:solidFill>
                          <a:srgbClr val="000000"/>
                        </a:solidFill>
                        <a:effectLst/>
                        <a:latin typeface="Arial Narrow" charset="0"/>
                        <a:ea typeface="SimSun" charset="0"/>
                        <a:cs typeface="SimSun" charset="0"/>
                      </a:endParaRPr>
                    </a:p>
                  </a:txBody>
                  <a:tcPr marT="45723" marB="45723"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13112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1" u="none" strike="noStrike" cap="none" normalizeH="0" baseline="0" dirty="0">
                          <a:ln>
                            <a:noFill/>
                          </a:ln>
                          <a:solidFill>
                            <a:srgbClr val="000000"/>
                          </a:solidFill>
                          <a:effectLst/>
                          <a:latin typeface="Arial Narrow" charset="0"/>
                          <a:ea typeface="SimSun" charset="0"/>
                          <a:cs typeface="SimSun" charset="0"/>
                        </a:rPr>
                        <a:t>Both functioned as a sign to unbelievers</a:t>
                      </a:r>
                      <a:endParaRPr kumimoji="0" lang="en-US" altLang="zh-CN" sz="2400" b="1" i="0" u="none" strike="noStrike" cap="none" normalizeH="0" baseline="0" dirty="0">
                        <a:ln>
                          <a:noFill/>
                        </a:ln>
                        <a:solidFill>
                          <a:srgbClr val="000000"/>
                        </a:solidFill>
                        <a:effectLst/>
                        <a:latin typeface="Arial Narrow" charset="0"/>
                        <a:ea typeface="SimSun" charset="0"/>
                        <a:cs typeface="SimSun" charset="0"/>
                      </a:endParaRPr>
                    </a:p>
                  </a:txBody>
                  <a:tcPr marT="45723" marB="45723"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400" b="1" i="0" u="none" strike="noStrike" cap="none" normalizeH="0" baseline="0">
                          <a:ln>
                            <a:noFill/>
                          </a:ln>
                          <a:solidFill>
                            <a:srgbClr val="000000"/>
                          </a:solidFill>
                          <a:effectLst/>
                          <a:latin typeface="Arial Narrow" charset="0"/>
                          <a:ea typeface="SimSun" charset="0"/>
                          <a:cs typeface="SimSun" charset="0"/>
                        </a:rPr>
                        <a:t>The listeners were exhorted to receive forgiveness </a:t>
                      </a:r>
                      <a:br>
                        <a:rPr kumimoji="0" lang="en-US" altLang="zh-CN" sz="2400" b="1" i="0" u="none" strike="noStrike" cap="none" normalizeH="0" baseline="0">
                          <a:ln>
                            <a:noFill/>
                          </a:ln>
                          <a:solidFill>
                            <a:srgbClr val="000000"/>
                          </a:solidFill>
                          <a:effectLst/>
                          <a:latin typeface="Arial Narrow" charset="0"/>
                          <a:ea typeface="SimSun" charset="0"/>
                          <a:cs typeface="SimSun" charset="0"/>
                        </a:rPr>
                      </a:br>
                      <a:r>
                        <a:rPr kumimoji="0" lang="en-US" altLang="zh-CN" sz="2400" b="1" i="0" u="none" strike="noStrike" cap="none" normalizeH="0" baseline="0">
                          <a:ln>
                            <a:noFill/>
                          </a:ln>
                          <a:solidFill>
                            <a:srgbClr val="000000"/>
                          </a:solidFill>
                          <a:effectLst/>
                          <a:latin typeface="Arial Narrow" charset="0"/>
                          <a:ea typeface="SimSun" charset="0"/>
                          <a:cs typeface="SimSun" charset="0"/>
                        </a:rPr>
                        <a:t>(Acts 2:38)</a:t>
                      </a:r>
                    </a:p>
                  </a:txBody>
                  <a:tcPr marT="45723" marB="45723"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400" b="1" i="0" u="none" strike="noStrike" cap="none" normalizeH="0" baseline="0">
                          <a:ln>
                            <a:noFill/>
                          </a:ln>
                          <a:solidFill>
                            <a:srgbClr val="000000"/>
                          </a:solidFill>
                          <a:effectLst/>
                          <a:latin typeface="Arial Narrow" charset="0"/>
                          <a:ea typeface="SimSun" charset="0"/>
                          <a:cs typeface="SimSun" charset="0"/>
                        </a:rPr>
                        <a:t>Unbelievers in the assembly needed translation for blessing </a:t>
                      </a:r>
                      <a:br>
                        <a:rPr kumimoji="0" lang="en-US" altLang="zh-CN" sz="2400" b="1" i="0" u="none" strike="noStrike" cap="none" normalizeH="0" baseline="0">
                          <a:ln>
                            <a:noFill/>
                          </a:ln>
                          <a:solidFill>
                            <a:srgbClr val="000000"/>
                          </a:solidFill>
                          <a:effectLst/>
                          <a:latin typeface="Arial Narrow" charset="0"/>
                          <a:ea typeface="SimSun" charset="0"/>
                          <a:cs typeface="SimSun" charset="0"/>
                        </a:rPr>
                      </a:br>
                      <a:r>
                        <a:rPr kumimoji="0" lang="en-US" altLang="zh-CN" sz="2400" b="1" i="0" u="none" strike="noStrike" cap="none" normalizeH="0" baseline="0">
                          <a:ln>
                            <a:noFill/>
                          </a:ln>
                          <a:solidFill>
                            <a:srgbClr val="000000"/>
                          </a:solidFill>
                          <a:effectLst/>
                          <a:latin typeface="Arial Narrow" charset="0"/>
                          <a:ea typeface="SimSun" charset="0"/>
                          <a:cs typeface="SimSun" charset="0"/>
                        </a:rPr>
                        <a:t>(1 Cor.14:21-22)</a:t>
                      </a:r>
                    </a:p>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endParaRPr kumimoji="0" lang="en-US" altLang="zh-CN" sz="2400" b="1" i="0" u="none" strike="noStrike" cap="none" normalizeH="0" baseline="0">
                        <a:ln>
                          <a:noFill/>
                        </a:ln>
                        <a:solidFill>
                          <a:srgbClr val="000000"/>
                        </a:solidFill>
                        <a:effectLst/>
                        <a:latin typeface="Arial Narrow" charset="0"/>
                        <a:ea typeface="SimSun" charset="0"/>
                        <a:cs typeface="SimSun" charset="0"/>
                      </a:endParaRPr>
                    </a:p>
                  </a:txBody>
                  <a:tcPr marT="45723" marB="45723"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13112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1" u="none" strike="noStrike" cap="none" normalizeH="0" baseline="0" dirty="0">
                          <a:ln>
                            <a:noFill/>
                          </a:ln>
                          <a:solidFill>
                            <a:srgbClr val="000000"/>
                          </a:solidFill>
                          <a:effectLst/>
                          <a:latin typeface="Arial Narrow" charset="0"/>
                          <a:ea typeface="SimSun" charset="0"/>
                          <a:cs typeface="SimSun" charset="0"/>
                        </a:rPr>
                        <a:t>Both have God as the Source rather than self</a:t>
                      </a:r>
                      <a:endParaRPr kumimoji="0" lang="en-US" altLang="zh-CN" sz="2400" b="1" i="0" u="none" strike="noStrike" cap="none" normalizeH="0" baseline="0" dirty="0">
                        <a:ln>
                          <a:noFill/>
                        </a:ln>
                        <a:solidFill>
                          <a:srgbClr val="000000"/>
                        </a:solidFill>
                        <a:effectLst/>
                        <a:latin typeface="Arial Narrow" charset="0"/>
                        <a:ea typeface="SimSun" charset="0"/>
                        <a:cs typeface="SimSun" charset="0"/>
                      </a:endParaRPr>
                    </a:p>
                  </a:txBody>
                  <a:tcPr marT="45723" marB="45723"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400" b="1" i="0" u="none" strike="noStrike" cap="none" normalizeH="0" baseline="0" dirty="0">
                          <a:ln>
                            <a:noFill/>
                          </a:ln>
                          <a:solidFill>
                            <a:srgbClr val="000000"/>
                          </a:solidFill>
                          <a:effectLst/>
                          <a:latin typeface="Arial Narrow" charset="0"/>
                          <a:ea typeface="SimSun" charset="0"/>
                          <a:cs typeface="SimSun" charset="0"/>
                        </a:rPr>
                        <a:t>The tongues speakers were not trying to get the gift </a:t>
                      </a:r>
                      <a:br>
                        <a:rPr kumimoji="0" lang="en-US" altLang="zh-CN" sz="2400" b="1" i="0" u="none" strike="noStrike" cap="none" normalizeH="0" baseline="0" dirty="0">
                          <a:ln>
                            <a:noFill/>
                          </a:ln>
                          <a:solidFill>
                            <a:srgbClr val="000000"/>
                          </a:solidFill>
                          <a:effectLst/>
                          <a:latin typeface="Arial Narrow" charset="0"/>
                          <a:ea typeface="SimSun" charset="0"/>
                          <a:cs typeface="SimSun" charset="0"/>
                        </a:rPr>
                      </a:br>
                      <a:r>
                        <a:rPr kumimoji="0" lang="en-US" altLang="zh-CN" sz="2400" b="1" i="0" u="none" strike="noStrike" cap="none" normalizeH="0" baseline="0" dirty="0">
                          <a:ln>
                            <a:noFill/>
                          </a:ln>
                          <a:solidFill>
                            <a:srgbClr val="000000"/>
                          </a:solidFill>
                          <a:effectLst/>
                          <a:latin typeface="Arial Narrow" charset="0"/>
                          <a:ea typeface="SimSun" charset="0"/>
                          <a:cs typeface="SimSun" charset="0"/>
                        </a:rPr>
                        <a:t>(Acts 2:2)</a:t>
                      </a:r>
                    </a:p>
                  </a:txBody>
                  <a:tcPr marT="45723" marB="45723"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400" b="1" i="0" u="none" strike="noStrike" cap="none" normalizeH="0" baseline="0" dirty="0">
                          <a:ln>
                            <a:noFill/>
                          </a:ln>
                          <a:solidFill>
                            <a:srgbClr val="000000"/>
                          </a:solidFill>
                          <a:effectLst/>
                          <a:latin typeface="Arial Narrow" charset="0"/>
                          <a:ea typeface="SimSun" charset="0"/>
                          <a:cs typeface="SimSun" charset="0"/>
                        </a:rPr>
                        <a:t>Tongues is among the gifts of the Spirit (1 Cor. 12–14)</a:t>
                      </a:r>
                    </a:p>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endParaRPr kumimoji="0" lang="en-US" altLang="zh-CN" sz="2400" b="1" i="0" u="none" strike="noStrike" cap="none" normalizeH="0" baseline="0" dirty="0">
                        <a:ln>
                          <a:noFill/>
                        </a:ln>
                        <a:solidFill>
                          <a:srgbClr val="000000"/>
                        </a:solidFill>
                        <a:effectLst/>
                        <a:latin typeface="Arial Narrow" charset="0"/>
                        <a:ea typeface="SimSun" charset="0"/>
                        <a:cs typeface="SimSun" charset="0"/>
                      </a:endParaRPr>
                    </a:p>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endParaRPr kumimoji="0" lang="en-US" altLang="zh-CN" sz="2400" b="1" i="0" u="none" strike="noStrike" cap="none" normalizeH="0" baseline="0" dirty="0">
                        <a:ln>
                          <a:noFill/>
                        </a:ln>
                        <a:solidFill>
                          <a:srgbClr val="000000"/>
                        </a:solidFill>
                        <a:effectLst/>
                        <a:latin typeface="Arial Narrow" charset="0"/>
                        <a:ea typeface="SimSun" charset="0"/>
                        <a:cs typeface="SimSun" charset="0"/>
                      </a:endParaRPr>
                    </a:p>
                  </a:txBody>
                  <a:tcPr marT="45723" marB="45723"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bl>
          </a:graphicData>
        </a:graphic>
      </p:graphicFrame>
      <p:sp>
        <p:nvSpPr>
          <p:cNvPr id="532504" name="Text Box 2"/>
          <p:cNvSpPr txBox="1">
            <a:spLocks noChangeArrowheads="1"/>
          </p:cNvSpPr>
          <p:nvPr/>
        </p:nvSpPr>
        <p:spPr bwMode="auto">
          <a:xfrm>
            <a:off x="8245476" y="-19050"/>
            <a:ext cx="898525"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sz="2000">
                <a:solidFill>
                  <a:srgbClr val="FFFFFF"/>
                </a:solidFill>
              </a:rPr>
              <a:t>161cc</a:t>
            </a:r>
          </a:p>
        </p:txBody>
      </p:sp>
    </p:spTree>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endParaRPr lang="en-US">
              <a:solidFill>
                <a:srgbClr val="000000"/>
              </a:solidFill>
            </a:endParaRPr>
          </a:p>
        </p:txBody>
      </p:sp>
      <p:sp>
        <p:nvSpPr>
          <p:cNvPr id="534531" name="Rectangle 173"/>
          <p:cNvSpPr>
            <a:spLocks noGrp="1" noChangeArrowheads="1"/>
          </p:cNvSpPr>
          <p:nvPr>
            <p:ph type="title" idx="4294967295"/>
          </p:nvPr>
        </p:nvSpPr>
        <p:spPr>
          <a:xfrm>
            <a:off x="0" y="1"/>
            <a:ext cx="9144000" cy="525142"/>
          </a:xfrm>
          <a:gradFill rotWithShape="1">
            <a:gsLst>
              <a:gs pos="0">
                <a:srgbClr val="660066"/>
              </a:gs>
              <a:gs pos="100000">
                <a:schemeClr val="tx1"/>
              </a:gs>
            </a:gsLst>
            <a:path path="rect">
              <a:fillToRect l="100000" t="100000"/>
            </a:path>
          </a:gradFill>
        </p:spPr>
        <p:txBody>
          <a:bodyPr anchor="t">
            <a:spAutoFit/>
          </a:bodyPr>
          <a:lstStyle/>
          <a:p>
            <a:pPr algn="ctr" eaLnBrk="1" hangingPunct="1"/>
            <a:r>
              <a:rPr lang="en-US" sz="2800" b="1">
                <a:solidFill>
                  <a:srgbClr val="FFFFFF"/>
                </a:solidFill>
                <a:latin typeface="Arial" charset="0"/>
                <a:ea typeface="SimSun" charset="0"/>
                <a:cs typeface="SimSun" charset="0"/>
              </a:rPr>
              <a:t>Contrasting Tongues in Acts &amp; 1 Corinthians</a:t>
            </a:r>
          </a:p>
        </p:txBody>
      </p:sp>
      <p:graphicFrame>
        <p:nvGraphicFramePr>
          <p:cNvPr id="55" name="Table 54"/>
          <p:cNvGraphicFramePr>
            <a:graphicFrameLocks noGrp="1"/>
          </p:cNvGraphicFramePr>
          <p:nvPr>
            <p:extLst>
              <p:ext uri="{D42A27DB-BD31-4B8C-83A1-F6EECF244321}">
                <p14:modId xmlns:p14="http://schemas.microsoft.com/office/powerpoint/2010/main" val="792090315"/>
              </p:ext>
            </p:extLst>
          </p:nvPr>
        </p:nvGraphicFramePr>
        <p:xfrm>
          <a:off x="0" y="771528"/>
          <a:ext cx="9144000" cy="5782287"/>
        </p:xfrm>
        <a:graphic>
          <a:graphicData uri="http://schemas.openxmlformats.org/drawingml/2006/table">
            <a:tbl>
              <a:tblPr/>
              <a:tblGrid>
                <a:gridCol w="1676400">
                  <a:extLst>
                    <a:ext uri="{9D8B030D-6E8A-4147-A177-3AD203B41FA5}">
                      <a16:colId xmlns:a16="http://schemas.microsoft.com/office/drawing/2014/main" val="20000"/>
                    </a:ext>
                  </a:extLst>
                </a:gridCol>
                <a:gridCol w="3429000">
                  <a:extLst>
                    <a:ext uri="{9D8B030D-6E8A-4147-A177-3AD203B41FA5}">
                      <a16:colId xmlns:a16="http://schemas.microsoft.com/office/drawing/2014/main" val="20001"/>
                    </a:ext>
                  </a:extLst>
                </a:gridCol>
                <a:gridCol w="4038600">
                  <a:extLst>
                    <a:ext uri="{9D8B030D-6E8A-4147-A177-3AD203B41FA5}">
                      <a16:colId xmlns:a16="http://schemas.microsoft.com/office/drawing/2014/main" val="20002"/>
                    </a:ext>
                  </a:extLst>
                </a:gridCol>
              </a:tblGrid>
              <a:tr h="3968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chemeClr val="bg1"/>
                          </a:solidFill>
                          <a:effectLst/>
                          <a:latin typeface="Arial Narrow" charset="0"/>
                          <a:ea typeface="SimSun" charset="0"/>
                          <a:cs typeface="SimSun" charset="0"/>
                        </a:rPr>
                        <a:t>Contrasts</a:t>
                      </a:r>
                      <a:endParaRPr kumimoji="0" lang="en-US" sz="2400" b="1" i="0" u="none" strike="noStrike" cap="none" normalizeH="0" baseline="0" dirty="0">
                        <a:ln>
                          <a:noFill/>
                        </a:ln>
                        <a:solidFill>
                          <a:srgbClr val="FFFFFF"/>
                        </a:solidFill>
                        <a:effectLst/>
                        <a:latin typeface="Times New Roman"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a:ln>
                            <a:noFill/>
                          </a:ln>
                          <a:solidFill>
                            <a:srgbClr val="FFFFFF"/>
                          </a:solidFill>
                          <a:effectLst/>
                          <a:latin typeface="Arial" charset="0"/>
                          <a:ea typeface="ＭＳ Ｐゴシック" charset="0"/>
                          <a:cs typeface="Arial" charset="0"/>
                        </a:rPr>
                        <a:t>Tongues in Acts</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charset="0"/>
                          <a:ea typeface="ＭＳ Ｐゴシック" charset="0"/>
                          <a:cs typeface="Arial" charset="0"/>
                        </a:rPr>
                        <a:t>Tongues in 1 Corinthians</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648647">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800" b="1" i="1" u="none" strike="noStrike" cap="none" normalizeH="0" baseline="0" dirty="0">
                          <a:ln>
                            <a:noFill/>
                          </a:ln>
                          <a:solidFill>
                            <a:srgbClr val="000000"/>
                          </a:solidFill>
                          <a:effectLst/>
                          <a:latin typeface="Arial Narrow" charset="0"/>
                          <a:ea typeface="SimSun" charset="0"/>
                          <a:cs typeface="SimSun" charset="0"/>
                        </a:rPr>
                        <a:t>Speaker</a:t>
                      </a:r>
                      <a:r>
                        <a:rPr kumimoji="0" lang="uk-UA" altLang="zh-CN" sz="1800" b="1" i="1" u="none" strike="noStrike" cap="none" normalizeH="0" baseline="0" dirty="0">
                          <a:ln>
                            <a:noFill/>
                          </a:ln>
                          <a:solidFill>
                            <a:srgbClr val="000000"/>
                          </a:solidFill>
                          <a:effectLst/>
                          <a:latin typeface="Arial Narrow" charset="0"/>
                          <a:ea typeface="SimSun" charset="0"/>
                          <a:cs typeface="SimSun" charset="0"/>
                        </a:rPr>
                        <a:t>'</a:t>
                      </a:r>
                      <a:r>
                        <a:rPr kumimoji="0" lang="en-US" altLang="zh-CN" sz="1800" b="1" i="1" u="none" strike="noStrike" cap="none" normalizeH="0" baseline="0" dirty="0">
                          <a:ln>
                            <a:noFill/>
                          </a:ln>
                          <a:solidFill>
                            <a:srgbClr val="000000"/>
                          </a:solidFill>
                          <a:effectLst/>
                          <a:latin typeface="Arial Narrow" charset="0"/>
                          <a:ea typeface="SimSun" charset="0"/>
                          <a:cs typeface="SimSun" charset="0"/>
                        </a:rPr>
                        <a:t>s Control</a:t>
                      </a:r>
                      <a:endParaRPr kumimoji="0" lang="en-US" altLang="zh-CN" sz="1800" b="1" i="0" u="none" strike="noStrike" cap="none" normalizeH="0" baseline="0" dirty="0">
                        <a:ln>
                          <a:noFill/>
                        </a:ln>
                        <a:solidFill>
                          <a:srgbClr val="000000"/>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000" b="1" i="0" u="none" strike="noStrike" cap="none" normalizeH="0" baseline="0">
                          <a:ln>
                            <a:noFill/>
                          </a:ln>
                          <a:solidFill>
                            <a:srgbClr val="000000"/>
                          </a:solidFill>
                          <a:effectLst/>
                          <a:latin typeface="Arial Narrow" charset="0"/>
                          <a:ea typeface="SimSun" charset="0"/>
                          <a:cs typeface="SimSun" charset="0"/>
                        </a:rPr>
                        <a:t>Controlled</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000" b="1" i="0" u="none" strike="noStrike" cap="none" normalizeH="0" baseline="0">
                          <a:ln>
                            <a:noFill/>
                          </a:ln>
                          <a:solidFill>
                            <a:srgbClr val="000000"/>
                          </a:solidFill>
                          <a:effectLst/>
                          <a:latin typeface="Arial Narrow" charset="0"/>
                          <a:ea typeface="SimSun" charset="0"/>
                          <a:cs typeface="SimSun" charset="0"/>
                        </a:rPr>
                        <a:t>Uncontrolled</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3968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000000"/>
                          </a:solidFill>
                          <a:effectLst/>
                          <a:latin typeface="Arial Narrow" charset="0"/>
                          <a:ea typeface="SimSun" charset="0"/>
                          <a:cs typeface="SimSun" charset="0"/>
                        </a:rPr>
                        <a:t>Given to...</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000" b="1" i="0" u="none" strike="noStrike" cap="none" normalizeH="0" baseline="0">
                          <a:ln>
                            <a:noFill/>
                          </a:ln>
                          <a:solidFill>
                            <a:srgbClr val="000000"/>
                          </a:solidFill>
                          <a:effectLst/>
                          <a:latin typeface="Arial Narrow" charset="0"/>
                          <a:ea typeface="SimSun" charset="0"/>
                          <a:cs typeface="SimSun" charset="0"/>
                        </a:rPr>
                        <a:t>Groups only</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000" b="1" i="0" u="none" strike="noStrike" cap="none" normalizeH="0" baseline="0">
                          <a:ln>
                            <a:noFill/>
                          </a:ln>
                          <a:solidFill>
                            <a:srgbClr val="000000"/>
                          </a:solidFill>
                          <a:effectLst/>
                          <a:latin typeface="Arial Narrow" charset="0"/>
                          <a:ea typeface="SimSun" charset="0"/>
                          <a:cs typeface="SimSun" charset="0"/>
                        </a:rPr>
                        <a:t>Individuals who are gifted</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7016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000000"/>
                          </a:solidFill>
                          <a:effectLst/>
                          <a:latin typeface="Arial Narrow" charset="0"/>
                          <a:ea typeface="SimSun" charset="0"/>
                          <a:cs typeface="SimSun" charset="0"/>
                        </a:rPr>
                        <a:t>Phenomenon</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000" b="1" i="0" u="none" strike="noStrike" cap="none" normalizeH="0" baseline="0">
                          <a:ln>
                            <a:noFill/>
                          </a:ln>
                          <a:solidFill>
                            <a:srgbClr val="000000"/>
                          </a:solidFill>
                          <a:effectLst/>
                          <a:latin typeface="Arial Narrow" charset="0"/>
                          <a:ea typeface="SimSun" charset="0"/>
                          <a:cs typeface="SimSun" charset="0"/>
                        </a:rPr>
                        <a:t>Wind and fire the first time (Acts 2:2)</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000" b="1" i="0" u="none" strike="noStrike" cap="none" normalizeH="0" baseline="0">
                          <a:ln>
                            <a:noFill/>
                          </a:ln>
                          <a:solidFill>
                            <a:srgbClr val="000000"/>
                          </a:solidFill>
                          <a:effectLst/>
                          <a:latin typeface="Arial Narrow" charset="0"/>
                          <a:ea typeface="SimSun" charset="0"/>
                          <a:cs typeface="SimSun" charset="0"/>
                        </a:rPr>
                        <a:t>None</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3968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000000"/>
                          </a:solidFill>
                          <a:effectLst/>
                          <a:latin typeface="Arial Narrow" charset="0"/>
                          <a:ea typeface="SimSun" charset="0"/>
                          <a:cs typeface="SimSun" charset="0"/>
                        </a:rPr>
                        <a:t>Times per person</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000" b="1" i="0" u="none" strike="noStrike" cap="none" normalizeH="0" baseline="0">
                          <a:ln>
                            <a:noFill/>
                          </a:ln>
                          <a:solidFill>
                            <a:srgbClr val="000000"/>
                          </a:solidFill>
                          <a:effectLst/>
                          <a:latin typeface="Arial Narrow" charset="0"/>
                          <a:ea typeface="SimSun" charset="0"/>
                          <a:cs typeface="SimSun" charset="0"/>
                        </a:rPr>
                        <a:t>One time</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000" b="1" i="0" u="none" strike="noStrike" cap="none" normalizeH="0" baseline="0">
                          <a:ln>
                            <a:noFill/>
                          </a:ln>
                          <a:solidFill>
                            <a:srgbClr val="000000"/>
                          </a:solidFill>
                          <a:effectLst/>
                          <a:latin typeface="Arial Narrow" charset="0"/>
                          <a:ea typeface="SimSun" charset="0"/>
                          <a:cs typeface="SimSun" charset="0"/>
                        </a:rPr>
                        <a:t>Repeated</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648647">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000000"/>
                          </a:solidFill>
                          <a:effectLst/>
                          <a:latin typeface="Arial Narrow" charset="0"/>
                          <a:ea typeface="SimSun" charset="0"/>
                          <a:cs typeface="SimSun" charset="0"/>
                        </a:rPr>
                        <a:t>Those who understand</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000" b="1" i="0" u="none" strike="noStrike" cap="none" normalizeH="0" baseline="0">
                          <a:ln>
                            <a:noFill/>
                          </a:ln>
                          <a:solidFill>
                            <a:srgbClr val="000000"/>
                          </a:solidFill>
                          <a:effectLst/>
                          <a:latin typeface="Arial Narrow" charset="0"/>
                          <a:ea typeface="SimSun" charset="0"/>
                          <a:cs typeface="SimSun" charset="0"/>
                        </a:rPr>
                        <a:t>Native speakers</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000" b="1" i="0" u="none" strike="noStrike" cap="none" normalizeH="0" baseline="0">
                          <a:ln>
                            <a:noFill/>
                          </a:ln>
                          <a:solidFill>
                            <a:srgbClr val="000000"/>
                          </a:solidFill>
                          <a:effectLst/>
                          <a:latin typeface="Arial Narrow" charset="0"/>
                          <a:ea typeface="SimSun" charset="0"/>
                          <a:cs typeface="SimSun" charset="0"/>
                        </a:rPr>
                        <a:t>Those gifted in interpretation</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r h="3968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000000"/>
                          </a:solidFill>
                          <a:effectLst/>
                          <a:latin typeface="Arial Narrow" charset="0"/>
                          <a:ea typeface="SimSun" charset="0"/>
                          <a:cs typeface="SimSun" charset="0"/>
                        </a:rPr>
                        <a:t>Interpretation</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000" b="1" i="0" u="none" strike="noStrike" cap="none" normalizeH="0" baseline="0">
                          <a:ln>
                            <a:noFill/>
                          </a:ln>
                          <a:solidFill>
                            <a:srgbClr val="000000"/>
                          </a:solidFill>
                          <a:effectLst/>
                          <a:latin typeface="Arial Narrow" charset="0"/>
                          <a:ea typeface="SimSun" charset="0"/>
                          <a:cs typeface="SimSun" charset="0"/>
                        </a:rPr>
                        <a:t>No corollary gift</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000" b="1" i="0" u="none" strike="noStrike" cap="none" normalizeH="0" baseline="0">
                          <a:ln>
                            <a:noFill/>
                          </a:ln>
                          <a:solidFill>
                            <a:srgbClr val="000000"/>
                          </a:solidFill>
                          <a:effectLst/>
                          <a:latin typeface="Arial Narrow" charset="0"/>
                          <a:ea typeface="SimSun" charset="0"/>
                          <a:cs typeface="SimSun" charset="0"/>
                        </a:rPr>
                        <a:t>Yes (corollary gift of interpretation)</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3968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000000"/>
                          </a:solidFill>
                          <a:effectLst/>
                          <a:latin typeface="Arial Narrow" charset="0"/>
                          <a:ea typeface="SimSun" charset="0"/>
                          <a:cs typeface="SimSun" charset="0"/>
                        </a:rPr>
                        <a:t>Dates</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000" b="1" i="0" u="none" strike="noStrike" cap="none" normalizeH="0" baseline="0">
                          <a:ln>
                            <a:noFill/>
                          </a:ln>
                          <a:solidFill>
                            <a:srgbClr val="000000"/>
                          </a:solidFill>
                          <a:effectLst/>
                          <a:latin typeface="Arial Narrow" charset="0"/>
                          <a:ea typeface="SimSun" charset="0"/>
                          <a:cs typeface="SimSun" charset="0"/>
                        </a:rPr>
                        <a:t>AD 33-53 (Acts 2–19)</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000" b="1" i="0" u="none" strike="noStrike" cap="none" normalizeH="0" baseline="0">
                          <a:ln>
                            <a:noFill/>
                          </a:ln>
                          <a:solidFill>
                            <a:srgbClr val="000000"/>
                          </a:solidFill>
                          <a:effectLst/>
                          <a:latin typeface="Arial Narrow" charset="0"/>
                          <a:ea typeface="SimSun" charset="0"/>
                          <a:cs typeface="SimSun" charset="0"/>
                        </a:rPr>
                        <a:t>AD 56</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7"/>
                  </a:ext>
                </a:extLst>
              </a:tr>
              <a:tr h="3968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800" b="1" i="1" u="none" strike="noStrike" cap="none" normalizeH="0" baseline="0">
                          <a:ln>
                            <a:noFill/>
                          </a:ln>
                          <a:solidFill>
                            <a:srgbClr val="000000"/>
                          </a:solidFill>
                          <a:effectLst/>
                          <a:latin typeface="Arial Narrow" charset="0"/>
                          <a:ea typeface="SimSun" charset="0"/>
                          <a:cs typeface="SimSun" charset="0"/>
                        </a:rPr>
                        <a:t>When occurred</a:t>
                      </a:r>
                      <a:endParaRPr kumimoji="0" lang="en-US" altLang="zh-CN" sz="1800" b="1" i="0" u="none" strike="noStrike" cap="none" normalizeH="0" baseline="0">
                        <a:ln>
                          <a:noFill/>
                        </a:ln>
                        <a:solidFill>
                          <a:srgbClr val="000000"/>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000" b="1" i="0" u="none" strike="noStrike" cap="none" normalizeH="0" baseline="0">
                          <a:ln>
                            <a:noFill/>
                          </a:ln>
                          <a:solidFill>
                            <a:srgbClr val="000000"/>
                          </a:solidFill>
                          <a:effectLst/>
                          <a:latin typeface="Arial Narrow" charset="0"/>
                          <a:ea typeface="SimSun" charset="0"/>
                          <a:cs typeface="SimSun" charset="0"/>
                        </a:rPr>
                        <a:t>Generally at salvation</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000" b="1" i="0" u="none" strike="noStrike" cap="none" normalizeH="0" baseline="0">
                          <a:ln>
                            <a:noFill/>
                          </a:ln>
                          <a:solidFill>
                            <a:srgbClr val="000000"/>
                          </a:solidFill>
                          <a:effectLst/>
                          <a:latin typeface="Arial Narrow" charset="0"/>
                          <a:ea typeface="SimSun" charset="0"/>
                          <a:cs typeface="SimSun" charset="0"/>
                        </a:rPr>
                        <a:t>Generally after salvation</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r h="3968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000000"/>
                          </a:solidFill>
                          <a:effectLst/>
                          <a:latin typeface="Arial Narrow" charset="0"/>
                          <a:ea typeface="SimSun" charset="0"/>
                          <a:cs typeface="SimSun" charset="0"/>
                        </a:rPr>
                        <a:t>Use</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000" b="1" i="0" u="none" strike="noStrike" cap="none" normalizeH="0" baseline="0">
                          <a:ln>
                            <a:noFill/>
                          </a:ln>
                          <a:solidFill>
                            <a:srgbClr val="000000"/>
                          </a:solidFill>
                          <a:effectLst/>
                          <a:latin typeface="Arial Narrow" charset="0"/>
                          <a:ea typeface="SimSun" charset="0"/>
                          <a:cs typeface="SimSun" charset="0"/>
                        </a:rPr>
                        <a:t>Always used properly</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000" b="1" i="0" u="none" strike="noStrike" cap="none" normalizeH="0" baseline="0">
                          <a:ln>
                            <a:noFill/>
                          </a:ln>
                          <a:solidFill>
                            <a:srgbClr val="000000"/>
                          </a:solidFill>
                          <a:effectLst/>
                          <a:latin typeface="Arial Narrow" charset="0"/>
                          <a:ea typeface="SimSun" charset="0"/>
                          <a:cs typeface="SimSun" charset="0"/>
                        </a:rPr>
                        <a:t>Often misused</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9"/>
                  </a:ext>
                </a:extLst>
              </a:tr>
              <a:tr h="7016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800" b="1" i="1" u="none" strike="noStrike" cap="none" normalizeH="0" baseline="0" dirty="0">
                          <a:ln>
                            <a:noFill/>
                          </a:ln>
                          <a:solidFill>
                            <a:srgbClr val="000000"/>
                          </a:solidFill>
                          <a:effectLst/>
                          <a:latin typeface="Arial Narrow" charset="0"/>
                          <a:ea typeface="SimSun" charset="0"/>
                          <a:cs typeface="SimSun" charset="0"/>
                        </a:rPr>
                        <a:t>Restrictions</a:t>
                      </a:r>
                      <a:endParaRPr kumimoji="0" lang="en-US" altLang="zh-CN" sz="1800" b="1" i="0" u="none" strike="noStrike" cap="none" normalizeH="0" baseline="0" dirty="0">
                        <a:ln>
                          <a:noFill/>
                        </a:ln>
                        <a:solidFill>
                          <a:srgbClr val="000000"/>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000" b="1" i="0" u="none" strike="noStrike" cap="none" normalizeH="0" baseline="0">
                          <a:ln>
                            <a:noFill/>
                          </a:ln>
                          <a:solidFill>
                            <a:srgbClr val="000000"/>
                          </a:solidFill>
                          <a:effectLst/>
                          <a:latin typeface="Arial Narrow" charset="0"/>
                          <a:ea typeface="SimSun" charset="0"/>
                          <a:cs typeface="SimSun" charset="0"/>
                        </a:rPr>
                        <a:t>None</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000" b="1" i="0" u="none" strike="noStrike" cap="none" normalizeH="0" baseline="0" dirty="0">
                          <a:ln>
                            <a:noFill/>
                          </a:ln>
                          <a:solidFill>
                            <a:srgbClr val="000000"/>
                          </a:solidFill>
                          <a:effectLst/>
                          <a:latin typeface="Arial Narrow" charset="0"/>
                          <a:ea typeface="SimSun" charset="0"/>
                          <a:cs typeface="SimSun" charset="0"/>
                        </a:rPr>
                        <a:t>Some: only 2-3 per service, each in turn, need interpreter (1 Cor. 14:27)</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0"/>
                  </a:ext>
                </a:extLst>
              </a:tr>
            </a:tbl>
          </a:graphicData>
        </a:graphic>
      </p:graphicFrame>
      <p:sp>
        <p:nvSpPr>
          <p:cNvPr id="534580" name="Text Box 2"/>
          <p:cNvSpPr txBox="1">
            <a:spLocks noChangeArrowheads="1"/>
          </p:cNvSpPr>
          <p:nvPr/>
        </p:nvSpPr>
        <p:spPr bwMode="auto">
          <a:xfrm>
            <a:off x="8321676" y="-76200"/>
            <a:ext cx="898525"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sz="2000">
                <a:solidFill>
                  <a:srgbClr val="FFFFFF"/>
                </a:solidFill>
              </a:rPr>
              <a:t>161cc</a:t>
            </a:r>
          </a:p>
        </p:txBody>
      </p:sp>
    </p:spTree>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96962"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4400" b="0">
              <a:solidFill>
                <a:srgbClr val="000000"/>
              </a:solidFill>
              <a:latin typeface="Times New Roman" charset="0"/>
              <a:ea typeface="Osaka" charset="0"/>
              <a:cs typeface="Osaka" charset="0"/>
            </a:endParaRPr>
          </a:p>
        </p:txBody>
      </p:sp>
      <p:sp>
        <p:nvSpPr>
          <p:cNvPr id="296963" name="Rectangle 5"/>
          <p:cNvSpPr>
            <a:spLocks noChangeArrowheads="1"/>
          </p:cNvSpPr>
          <p:nvPr/>
        </p:nvSpPr>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4400" b="0">
              <a:solidFill>
                <a:srgbClr val="000000"/>
              </a:solidFill>
              <a:latin typeface="Times New Roman" charset="0"/>
              <a:ea typeface="Osaka" charset="0"/>
              <a:cs typeface="Osaka" charset="0"/>
            </a:endParaRPr>
          </a:p>
        </p:txBody>
      </p:sp>
      <p:sp>
        <p:nvSpPr>
          <p:cNvPr id="296964" name="Rectangle 2"/>
          <p:cNvSpPr>
            <a:spLocks noChangeArrowheads="1"/>
          </p:cNvSpPr>
          <p:nvPr/>
        </p:nvSpPr>
        <p:spPr bwMode="auto">
          <a:xfrm>
            <a:off x="0" y="2286000"/>
            <a:ext cx="9144000" cy="457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736600" indent="-736600" eaLnBrk="0" hangingPunct="0">
              <a:lnSpc>
                <a:spcPct val="90000"/>
              </a:lnSpc>
            </a:pPr>
            <a:r>
              <a:rPr lang="en-US" sz="3200" b="0" baseline="30000" dirty="0">
                <a:solidFill>
                  <a:srgbClr val="FFFFFF"/>
                </a:solidFill>
                <a:ea typeface="Osaka" charset="0"/>
                <a:cs typeface="Osaka" charset="0"/>
              </a:rPr>
              <a:t>4</a:t>
            </a:r>
            <a:r>
              <a:rPr lang="en-US" sz="3200" b="0" dirty="0">
                <a:solidFill>
                  <a:srgbClr val="FFFFFF"/>
                </a:solidFill>
                <a:ea typeface="Osaka" charset="0"/>
                <a:cs typeface="Osaka" charset="0"/>
              </a:rPr>
              <a:t>A person who speaks in tongues </a:t>
            </a:r>
            <a:r>
              <a:rPr lang="en-US" sz="3200" b="0" dirty="0">
                <a:solidFill>
                  <a:srgbClr val="FFFF00"/>
                </a:solidFill>
                <a:ea typeface="Osaka" charset="0"/>
                <a:cs typeface="Osaka" charset="0"/>
              </a:rPr>
              <a:t>is strengthened personally</a:t>
            </a:r>
            <a:r>
              <a:rPr lang="en-US" sz="3200" b="0" dirty="0">
                <a:solidFill>
                  <a:srgbClr val="FFFFFF"/>
                </a:solidFill>
                <a:ea typeface="Osaka" charset="0"/>
                <a:cs typeface="Osaka" charset="0"/>
              </a:rPr>
              <a:t>, but one who speaks a word of prophecy strengthens the entire church.</a:t>
            </a:r>
            <a:br>
              <a:rPr lang="en-US" sz="3200" b="0" dirty="0">
                <a:solidFill>
                  <a:srgbClr val="FFFFFF"/>
                </a:solidFill>
                <a:ea typeface="Osaka" charset="0"/>
                <a:cs typeface="Osaka" charset="0"/>
              </a:rPr>
            </a:br>
            <a:br>
              <a:rPr lang="en-US" sz="3200" b="0" baseline="30000" dirty="0">
                <a:solidFill>
                  <a:srgbClr val="FFFFFF"/>
                </a:solidFill>
                <a:ea typeface="Osaka" charset="0"/>
                <a:cs typeface="Osaka" charset="0"/>
              </a:rPr>
            </a:br>
            <a:r>
              <a:rPr lang="en-US" sz="3200" b="0" baseline="30000" dirty="0">
                <a:solidFill>
                  <a:srgbClr val="FFFFFF"/>
                </a:solidFill>
                <a:ea typeface="Osaka" charset="0"/>
                <a:cs typeface="Osaka" charset="0"/>
              </a:rPr>
              <a:t>5</a:t>
            </a:r>
            <a:r>
              <a:rPr lang="en-US" sz="3200" b="0" dirty="0">
                <a:solidFill>
                  <a:srgbClr val="FFFFFF"/>
                </a:solidFill>
                <a:ea typeface="Osaka" charset="0"/>
                <a:cs typeface="Osaka" charset="0"/>
              </a:rPr>
              <a:t>I wish you could all speak in tongues, but even more I wish you could all prophesy. For prophecy is greater than speaking in tongues, unless someone interprets what you are saying so that the whole church will be strengthened (NLT).</a:t>
            </a:r>
          </a:p>
        </p:txBody>
      </p:sp>
      <p:pic>
        <p:nvPicPr>
          <p:cNvPr id="296965" name="Picture 1029" descr="holy-bibl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2971800" cy="2205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4326" name="Rectangle 2"/>
          <p:cNvSpPr>
            <a:spLocks noGrp="1" noChangeArrowheads="1"/>
          </p:cNvSpPr>
          <p:nvPr>
            <p:ph type="title" idx="4294967295"/>
          </p:nvPr>
        </p:nvSpPr>
        <p:spPr>
          <a:xfrm>
            <a:off x="3048000" y="0"/>
            <a:ext cx="6096000" cy="2209800"/>
          </a:xfrm>
          <a:solidFill>
            <a:schemeClr val="accent2"/>
          </a:solidFill>
        </p:spPr>
        <p:txBody>
          <a:bodyPr/>
          <a:lstStyle/>
          <a:p>
            <a:pPr marL="736600" indent="-736600" algn="l" eaLnBrk="1" hangingPunct="1">
              <a:lnSpc>
                <a:spcPct val="90000"/>
              </a:lnSpc>
              <a:defRPr/>
            </a:pPr>
            <a:r>
              <a:rPr lang="en-US" sz="3600" dirty="0">
                <a:solidFill>
                  <a:schemeClr val="bg1"/>
                </a:solidFill>
                <a:effectLst>
                  <a:outerShdw blurRad="38100" dist="38100" dir="2700000" algn="tl">
                    <a:srgbClr val="000000"/>
                  </a:outerShdw>
                </a:effectLst>
                <a:latin typeface="Arial" charset="0"/>
                <a:ea typeface="Osaka" charset="0"/>
                <a:cs typeface="Osaka" charset="0"/>
              </a:rPr>
              <a:t>B.	Prophecy edifies the church while tongues only edifies the speaker (14:4-5).</a:t>
            </a:r>
            <a:endParaRPr lang="en-US" sz="3600" dirty="0">
              <a:solidFill>
                <a:schemeClr val="bg1"/>
              </a:solidFill>
              <a:latin typeface="Arial" charset="0"/>
              <a:ea typeface="Osaka" charset="0"/>
              <a:cs typeface="Osaka" charset="0"/>
            </a:endParaRPr>
          </a:p>
        </p:txBody>
      </p:sp>
    </p:spTree>
    <p:extLst>
      <p:ext uri="{BB962C8B-B14F-4D97-AF65-F5344CB8AC3E}">
        <p14:creationId xmlns:p14="http://schemas.microsoft.com/office/powerpoint/2010/main" val="982003922"/>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99010" name="Rectangle 2"/>
          <p:cNvSpPr>
            <a:spLocks noGrp="1" noChangeArrowheads="1"/>
          </p:cNvSpPr>
          <p:nvPr>
            <p:ph type="title" idx="4294967295"/>
          </p:nvPr>
        </p:nvSpPr>
        <p:spPr>
          <a:xfrm>
            <a:off x="152400" y="609600"/>
            <a:ext cx="8991600" cy="1143000"/>
          </a:xfrm>
        </p:spPr>
        <p:txBody>
          <a:bodyPr/>
          <a:lstStyle/>
          <a:p>
            <a:pPr eaLnBrk="1" hangingPunct="1"/>
            <a:r>
              <a:rPr lang="en-US" sz="4000" b="1" dirty="0">
                <a:solidFill>
                  <a:schemeClr val="bg1"/>
                </a:solidFill>
                <a:latin typeface="Arial" charset="0"/>
                <a:ea typeface="Osaka" charset="0"/>
                <a:cs typeface="Osaka" charset="0"/>
              </a:rPr>
              <a:t>II. Uninterpreted tongues are </a:t>
            </a:r>
            <a:r>
              <a:rPr lang="en-US" sz="4000" b="1" dirty="0">
                <a:solidFill>
                  <a:srgbClr val="FFFF00"/>
                </a:solidFill>
                <a:latin typeface="Arial" charset="0"/>
                <a:ea typeface="Osaka" charset="0"/>
                <a:cs typeface="Osaka" charset="0"/>
              </a:rPr>
              <a:t>incomprehensible</a:t>
            </a:r>
            <a:r>
              <a:rPr lang="en-US" sz="4000" b="1" dirty="0">
                <a:solidFill>
                  <a:schemeClr val="bg1"/>
                </a:solidFill>
                <a:latin typeface="Arial" charset="0"/>
                <a:ea typeface="Osaka" charset="0"/>
                <a:cs typeface="Osaka" charset="0"/>
              </a:rPr>
              <a:t> (1 Cor. 14:6-19)</a:t>
            </a:r>
            <a:endParaRPr lang="en-US" sz="4000" b="1" dirty="0">
              <a:latin typeface="Arial" charset="0"/>
              <a:ea typeface="Osaka" charset="0"/>
              <a:cs typeface="Osaka" charset="0"/>
            </a:endParaRPr>
          </a:p>
        </p:txBody>
      </p:sp>
      <p:sp>
        <p:nvSpPr>
          <p:cNvPr id="299011" name="Rectangle 5"/>
          <p:cNvSpPr>
            <a:spLocks noChangeArrowheads="1"/>
          </p:cNvSpPr>
          <p:nvPr/>
        </p:nvSpPr>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4400" b="0">
              <a:solidFill>
                <a:srgbClr val="000000"/>
              </a:solidFill>
              <a:latin typeface="Times New Roman" charset="0"/>
              <a:ea typeface="Osaka" charset="0"/>
              <a:cs typeface="Osaka" charset="0"/>
            </a:endParaRPr>
          </a:p>
        </p:txBody>
      </p:sp>
      <p:pic>
        <p:nvPicPr>
          <p:cNvPr id="299012" name="Picture 7" descr="tonguesdebstowa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828800" y="2133600"/>
            <a:ext cx="5513388" cy="4133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544020073"/>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01058"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4400" b="0">
              <a:solidFill>
                <a:srgbClr val="000000"/>
              </a:solidFill>
              <a:latin typeface="Times New Roman" charset="0"/>
              <a:ea typeface="Osaka" charset="0"/>
              <a:cs typeface="Osaka" charset="0"/>
            </a:endParaRPr>
          </a:p>
        </p:txBody>
      </p:sp>
      <p:sp>
        <p:nvSpPr>
          <p:cNvPr id="301059" name="Rectangle 2"/>
          <p:cNvSpPr>
            <a:spLocks noGrp="1" noChangeArrowheads="1"/>
          </p:cNvSpPr>
          <p:nvPr>
            <p:ph type="title" idx="4294967295"/>
          </p:nvPr>
        </p:nvSpPr>
        <p:spPr>
          <a:xfrm>
            <a:off x="0" y="0"/>
            <a:ext cx="9144000" cy="914400"/>
          </a:xfrm>
          <a:solidFill>
            <a:srgbClr val="800000"/>
          </a:solidFill>
        </p:spPr>
        <p:txBody>
          <a:bodyPr/>
          <a:lstStyle/>
          <a:p>
            <a:pPr eaLnBrk="1" hangingPunct="1"/>
            <a:r>
              <a:rPr lang="en-US" sz="4000" dirty="0">
                <a:solidFill>
                  <a:schemeClr val="bg1"/>
                </a:solidFill>
                <a:latin typeface="Arial" charset="0"/>
                <a:ea typeface="Osaka" charset="0"/>
                <a:cs typeface="Osaka" charset="0"/>
              </a:rPr>
              <a:t>Modern </a:t>
            </a:r>
            <a:r>
              <a:rPr lang="ru-RU" sz="4000" dirty="0">
                <a:solidFill>
                  <a:schemeClr val="bg1"/>
                </a:solidFill>
                <a:latin typeface="Arial" charset="0"/>
                <a:ea typeface="Osaka" charset="0"/>
                <a:cs typeface="Osaka" charset="0"/>
              </a:rPr>
              <a:t>"</a:t>
            </a:r>
            <a:r>
              <a:rPr lang="en-US" sz="4000" dirty="0">
                <a:solidFill>
                  <a:schemeClr val="bg1"/>
                </a:solidFill>
                <a:latin typeface="Arial" charset="0"/>
                <a:ea typeface="Osaka" charset="0"/>
                <a:cs typeface="Osaka" charset="0"/>
              </a:rPr>
              <a:t>Tongues</a:t>
            </a:r>
            <a:r>
              <a:rPr lang="ru-RU" sz="4000" dirty="0">
                <a:solidFill>
                  <a:schemeClr val="bg1"/>
                </a:solidFill>
                <a:latin typeface="Arial" charset="0"/>
                <a:ea typeface="Osaka" charset="0"/>
                <a:cs typeface="Osaka" charset="0"/>
              </a:rPr>
              <a:t>"</a:t>
            </a:r>
            <a:r>
              <a:rPr lang="en-US" sz="4000" dirty="0">
                <a:solidFill>
                  <a:schemeClr val="bg1"/>
                </a:solidFill>
                <a:latin typeface="Arial" charset="0"/>
                <a:ea typeface="Osaka" charset="0"/>
                <a:cs typeface="Osaka" charset="0"/>
              </a:rPr>
              <a:t> are Not Languages</a:t>
            </a:r>
            <a:endParaRPr lang="en-US" dirty="0">
              <a:latin typeface="Arial" charset="0"/>
              <a:ea typeface="Osaka" charset="0"/>
              <a:cs typeface="Osaka" charset="0"/>
            </a:endParaRPr>
          </a:p>
        </p:txBody>
      </p:sp>
      <p:sp>
        <p:nvSpPr>
          <p:cNvPr id="301060" name="Rectangle 5"/>
          <p:cNvSpPr>
            <a:spLocks noChangeArrowheads="1"/>
          </p:cNvSpPr>
          <p:nvPr/>
        </p:nvSpPr>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4400" b="0">
              <a:solidFill>
                <a:srgbClr val="000000"/>
              </a:solidFill>
              <a:latin typeface="Times New Roman" charset="0"/>
              <a:ea typeface="Osaka" charset="0"/>
              <a:cs typeface="Osaka" charset="0"/>
            </a:endParaRPr>
          </a:p>
        </p:txBody>
      </p:sp>
      <p:sp>
        <p:nvSpPr>
          <p:cNvPr id="301061" name="Rectangle 3"/>
          <p:cNvSpPr>
            <a:spLocks noChangeArrowheads="1"/>
          </p:cNvSpPr>
          <p:nvPr/>
        </p:nvSpPr>
        <p:spPr bwMode="auto">
          <a:xfrm>
            <a:off x="685800" y="32004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algn="l">
              <a:spcBef>
                <a:spcPct val="20000"/>
              </a:spcBef>
              <a:buFontTx/>
              <a:buChar char="•"/>
            </a:pPr>
            <a:endParaRPr lang="en-US" sz="3200" b="0">
              <a:solidFill>
                <a:srgbClr val="000000"/>
              </a:solidFill>
              <a:ea typeface="Osaka" charset="0"/>
              <a:cs typeface="Osaka" charset="0"/>
            </a:endParaRPr>
          </a:p>
        </p:txBody>
      </p:sp>
      <p:sp>
        <p:nvSpPr>
          <p:cNvPr id="301062" name="Rectangle 3"/>
          <p:cNvSpPr>
            <a:spLocks noChangeArrowheads="1"/>
          </p:cNvSpPr>
          <p:nvPr/>
        </p:nvSpPr>
        <p:spPr bwMode="auto">
          <a:xfrm>
            <a:off x="304800" y="1066800"/>
            <a:ext cx="5943600" cy="2895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l">
              <a:lnSpc>
                <a:spcPct val="90000"/>
              </a:lnSpc>
              <a:spcBef>
                <a:spcPct val="20000"/>
              </a:spcBef>
            </a:pPr>
            <a:r>
              <a:rPr lang="ru-RU" sz="2800" b="0" dirty="0">
                <a:solidFill>
                  <a:srgbClr val="FFFFFF"/>
                </a:solidFill>
                <a:latin typeface="Arial Bold" charset="0"/>
                <a:ea typeface="Osaka" charset="0"/>
                <a:cs typeface="Osaka" charset="0"/>
              </a:rPr>
              <a:t>"</a:t>
            </a:r>
            <a:r>
              <a:rPr lang="en-US" sz="2800" b="0" dirty="0">
                <a:solidFill>
                  <a:srgbClr val="FFFFFF"/>
                </a:solidFill>
                <a:latin typeface="Arial Bold" charset="0"/>
                <a:ea typeface="Osaka" charset="0"/>
                <a:cs typeface="Osaka" charset="0"/>
              </a:rPr>
              <a:t>To my knowledge there is universal agreement among linguists who have taped and analyzed thousands of examples of modern tongues-speaking that the contemporary phenomenon is not any human language. </a:t>
            </a:r>
          </a:p>
        </p:txBody>
      </p:sp>
      <p:sp>
        <p:nvSpPr>
          <p:cNvPr id="301063" name="Rectangle 3"/>
          <p:cNvSpPr>
            <a:spLocks noChangeArrowheads="1"/>
          </p:cNvSpPr>
          <p:nvPr/>
        </p:nvSpPr>
        <p:spPr bwMode="auto">
          <a:xfrm>
            <a:off x="304800" y="4267200"/>
            <a:ext cx="8534400" cy="2362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l">
              <a:lnSpc>
                <a:spcPct val="90000"/>
              </a:lnSpc>
              <a:spcBef>
                <a:spcPct val="20000"/>
              </a:spcBef>
            </a:pPr>
            <a:r>
              <a:rPr lang="ru-RU" sz="2800" b="0" dirty="0">
                <a:solidFill>
                  <a:srgbClr val="FFFFFF"/>
                </a:solidFill>
                <a:latin typeface="Arial Bold" charset="0"/>
                <a:ea typeface="Osaka" charset="0"/>
                <a:cs typeface="Osaka" charset="0"/>
              </a:rPr>
              <a:t>"</a:t>
            </a:r>
            <a:r>
              <a:rPr lang="en-US" sz="2800" b="0" dirty="0">
                <a:solidFill>
                  <a:srgbClr val="FFFFFF"/>
                </a:solidFill>
                <a:latin typeface="Arial Bold" charset="0"/>
                <a:ea typeface="Osaka" charset="0"/>
                <a:cs typeface="Osaka" charset="0"/>
              </a:rPr>
              <a:t>The patterns and structures that all known languages require are simply not there.  Occasionally a recognizable word slips out; but this is statistically likely, given the sheer quantity of verbalization.</a:t>
            </a:r>
            <a:r>
              <a:rPr lang="ru-RU" sz="2800" b="0" dirty="0">
                <a:solidFill>
                  <a:srgbClr val="FFFFFF"/>
                </a:solidFill>
                <a:latin typeface="Arial Bold" charset="0"/>
                <a:ea typeface="Osaka" charset="0"/>
                <a:cs typeface="Osaka" charset="0"/>
              </a:rPr>
              <a:t>"</a:t>
            </a:r>
            <a:endParaRPr lang="en-US" sz="2800" b="0" dirty="0">
              <a:solidFill>
                <a:srgbClr val="FFFFFF"/>
              </a:solidFill>
              <a:latin typeface="Arial Bold" charset="0"/>
              <a:ea typeface="Osaka" charset="0"/>
              <a:cs typeface="Osaka" charset="0"/>
            </a:endParaRPr>
          </a:p>
        </p:txBody>
      </p:sp>
      <p:pic>
        <p:nvPicPr>
          <p:cNvPr id="301064" name="Picture 8" descr="Carso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400800" y="1295400"/>
            <a:ext cx="1828800" cy="2743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1065" name="Text Box 9"/>
          <p:cNvSpPr txBox="1">
            <a:spLocks noChangeArrowheads="1"/>
          </p:cNvSpPr>
          <p:nvPr/>
        </p:nvSpPr>
        <p:spPr bwMode="auto">
          <a:xfrm>
            <a:off x="3702050" y="6324600"/>
            <a:ext cx="53657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a:r>
              <a:rPr lang="en-US" b="0">
                <a:solidFill>
                  <a:srgbClr val="FFFFFF"/>
                </a:solidFill>
                <a:latin typeface="Arial Bold" charset="0"/>
                <a:ea typeface="Osaka" charset="0"/>
                <a:cs typeface="Osaka" charset="0"/>
              </a:rPr>
              <a:t>D. A. Carson, </a:t>
            </a:r>
            <a:r>
              <a:rPr lang="en-US" b="0" i="1">
                <a:solidFill>
                  <a:srgbClr val="FFFFFF"/>
                </a:solidFill>
                <a:latin typeface="Arial Bold" charset="0"/>
                <a:ea typeface="Osaka" charset="0"/>
                <a:cs typeface="Osaka" charset="0"/>
              </a:rPr>
              <a:t>Showing the Spirit</a:t>
            </a:r>
            <a:r>
              <a:rPr lang="en-US" b="0">
                <a:solidFill>
                  <a:srgbClr val="FFFFFF"/>
                </a:solidFill>
                <a:latin typeface="Arial Bold" charset="0"/>
                <a:ea typeface="Osaka" charset="0"/>
                <a:cs typeface="Osaka" charset="0"/>
              </a:rPr>
              <a:t>, 83</a:t>
            </a:r>
          </a:p>
        </p:txBody>
      </p:sp>
    </p:spTree>
    <p:extLst>
      <p:ext uri="{BB962C8B-B14F-4D97-AF65-F5344CB8AC3E}">
        <p14:creationId xmlns:p14="http://schemas.microsoft.com/office/powerpoint/2010/main" val="3080270219"/>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3105" name="Picture 2" descr="tonguesabstrac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9802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3106" name="Rectangle 3"/>
          <p:cNvSpPr>
            <a:spLocks noGrp="1" noChangeArrowheads="1"/>
          </p:cNvSpPr>
          <p:nvPr>
            <p:ph type="title" idx="4294967295"/>
          </p:nvPr>
        </p:nvSpPr>
        <p:spPr>
          <a:xfrm>
            <a:off x="685800" y="304800"/>
            <a:ext cx="7772400" cy="914400"/>
          </a:xfrm>
        </p:spPr>
        <p:txBody>
          <a:bodyPr/>
          <a:lstStyle/>
          <a:p>
            <a:r>
              <a:rPr lang="en-US">
                <a:solidFill>
                  <a:schemeClr val="bg1"/>
                </a:solidFill>
                <a:latin typeface="Arial" charset="0"/>
                <a:ea typeface="Osaka" charset="0"/>
                <a:cs typeface="Osaka" charset="0"/>
              </a:rPr>
              <a:t>I once knew a little Greek…</a:t>
            </a:r>
            <a:endParaRPr lang="en-US">
              <a:latin typeface="Arial" charset="0"/>
              <a:ea typeface="Osaka" charset="0"/>
              <a:cs typeface="Osaka" charset="0"/>
            </a:endParaRPr>
          </a:p>
        </p:txBody>
      </p:sp>
      <p:sp>
        <p:nvSpPr>
          <p:cNvPr id="303107" name="Rectangle 4"/>
          <p:cNvSpPr>
            <a:spLocks noChangeArrowheads="1"/>
          </p:cNvSpPr>
          <p:nvPr/>
        </p:nvSpPr>
        <p:spPr bwMode="auto">
          <a:xfrm>
            <a:off x="152400" y="1981200"/>
            <a:ext cx="8763000" cy="426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eaLnBrk="0" hangingPunct="0"/>
            <a:r>
              <a:rPr lang="en-US" sz="4400">
                <a:solidFill>
                  <a:srgbClr val="FFFFFF"/>
                </a:solidFill>
                <a:latin typeface="Bwgrkl" charset="0"/>
                <a:ea typeface="Osaka" charset="0"/>
                <a:cs typeface="Osaka" charset="0"/>
              </a:rPr>
              <a:t>VEn avrch/| h=n o` lo,goj( kai. o` lo,goj h=n pro.j to.n qeo,n( kai. qeo.j h=n o` lo,gojÅ </a:t>
            </a:r>
            <a:br>
              <a:rPr lang="en-US" sz="4400">
                <a:solidFill>
                  <a:srgbClr val="FFFFFF"/>
                </a:solidFill>
                <a:latin typeface="Bwgrkl" charset="0"/>
                <a:ea typeface="Osaka" charset="0"/>
                <a:cs typeface="Osaka" charset="0"/>
              </a:rPr>
            </a:br>
            <a:r>
              <a:rPr lang="en-US" sz="4400" baseline="30000">
                <a:solidFill>
                  <a:srgbClr val="FFFFFF"/>
                </a:solidFill>
                <a:latin typeface="Bwgrkl" charset="0"/>
                <a:ea typeface="Osaka" charset="0"/>
                <a:cs typeface="Osaka" charset="0"/>
              </a:rPr>
              <a:t>2</a:t>
            </a:r>
            <a:r>
              <a:rPr lang="en-US" sz="4400">
                <a:solidFill>
                  <a:srgbClr val="FFFFFF"/>
                </a:solidFill>
                <a:latin typeface="Bwgrkl" charset="0"/>
                <a:ea typeface="Osaka" charset="0"/>
                <a:cs typeface="Osaka" charset="0"/>
              </a:rPr>
              <a:t>ou-toj h=n evn avrch/| pro.j to.n qeo,nÅ </a:t>
            </a:r>
            <a:br>
              <a:rPr lang="en-US" sz="4400">
                <a:solidFill>
                  <a:srgbClr val="FFFFFF"/>
                </a:solidFill>
                <a:latin typeface="Bwgrkl" charset="0"/>
                <a:ea typeface="Osaka" charset="0"/>
                <a:cs typeface="Osaka" charset="0"/>
              </a:rPr>
            </a:br>
            <a:r>
              <a:rPr lang="en-US" sz="4400" baseline="30000">
                <a:solidFill>
                  <a:srgbClr val="FFFFFF"/>
                </a:solidFill>
                <a:latin typeface="Bwgrkl" charset="0"/>
                <a:ea typeface="Osaka" charset="0"/>
                <a:cs typeface="Osaka" charset="0"/>
              </a:rPr>
              <a:t>3</a:t>
            </a:r>
            <a:r>
              <a:rPr lang="en-US" sz="4400">
                <a:solidFill>
                  <a:srgbClr val="FFFFFF"/>
                </a:solidFill>
                <a:latin typeface="Bwgrkl" charset="0"/>
                <a:ea typeface="Osaka" charset="0"/>
                <a:cs typeface="Osaka" charset="0"/>
              </a:rPr>
              <a:t>pa,nta diV auvtou/ evge,neto( kai. cwri.j auvtou/ evge,neto ouvde. e[nÅ o] ge,gonen </a:t>
            </a:r>
            <a:br>
              <a:rPr lang="en-US" sz="4400">
                <a:solidFill>
                  <a:srgbClr val="FFFFFF"/>
                </a:solidFill>
                <a:latin typeface="Bwgrkl" charset="0"/>
                <a:ea typeface="Osaka" charset="0"/>
                <a:cs typeface="Osaka" charset="0"/>
              </a:rPr>
            </a:br>
            <a:r>
              <a:rPr lang="en-US" sz="4400" baseline="30000">
                <a:solidFill>
                  <a:srgbClr val="FFFFFF"/>
                </a:solidFill>
                <a:latin typeface="Bwgrkl" charset="0"/>
                <a:ea typeface="Osaka" charset="0"/>
                <a:cs typeface="Osaka" charset="0"/>
              </a:rPr>
              <a:t>4</a:t>
            </a:r>
            <a:r>
              <a:rPr lang="en-US" sz="4400">
                <a:solidFill>
                  <a:srgbClr val="FFFFFF"/>
                </a:solidFill>
                <a:latin typeface="Bwgrkl" charset="0"/>
                <a:ea typeface="Osaka" charset="0"/>
                <a:cs typeface="Osaka" charset="0"/>
              </a:rPr>
              <a:t>evn auvtw/| zwh. h=n( kai. h` zwh. h=n to. fw/j tw/n avnqrw,pwn\</a:t>
            </a:r>
          </a:p>
        </p:txBody>
      </p:sp>
      <p:pic>
        <p:nvPicPr>
          <p:cNvPr id="303108" name="Picture 5" descr="Greek John 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46050" y="-177800"/>
            <a:ext cx="9436100" cy="721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41655551"/>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05154"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4400" b="0">
              <a:solidFill>
                <a:srgbClr val="000000"/>
              </a:solidFill>
              <a:latin typeface="Times New Roman" charset="0"/>
              <a:ea typeface="Osaka" charset="0"/>
              <a:cs typeface="Osaka" charset="0"/>
            </a:endParaRPr>
          </a:p>
        </p:txBody>
      </p:sp>
      <p:sp>
        <p:nvSpPr>
          <p:cNvPr id="305155" name="Rectangle 2"/>
          <p:cNvSpPr>
            <a:spLocks noGrp="1" noChangeArrowheads="1"/>
          </p:cNvSpPr>
          <p:nvPr>
            <p:ph type="title" idx="4294967295"/>
          </p:nvPr>
        </p:nvSpPr>
        <p:spPr>
          <a:xfrm>
            <a:off x="0" y="609600"/>
            <a:ext cx="9144000" cy="1143000"/>
          </a:xfrm>
        </p:spPr>
        <p:txBody>
          <a:bodyPr/>
          <a:lstStyle/>
          <a:p>
            <a:pPr eaLnBrk="1" hangingPunct="1"/>
            <a:r>
              <a:rPr lang="en-US" sz="4000" b="1" dirty="0">
                <a:solidFill>
                  <a:schemeClr val="bg1"/>
                </a:solidFill>
                <a:latin typeface="Arial" charset="0"/>
                <a:ea typeface="Osaka" charset="0"/>
                <a:cs typeface="Osaka" charset="0"/>
              </a:rPr>
              <a:t>III. Prophecy has a superior </a:t>
            </a:r>
            <a:r>
              <a:rPr lang="en-US" sz="4000" b="1" dirty="0">
                <a:solidFill>
                  <a:srgbClr val="FFFF00"/>
                </a:solidFill>
                <a:latin typeface="Arial" charset="0"/>
                <a:ea typeface="Osaka" charset="0"/>
                <a:cs typeface="Osaka" charset="0"/>
              </a:rPr>
              <a:t>purpose</a:t>
            </a:r>
            <a:r>
              <a:rPr lang="en-US" sz="4000" b="1" dirty="0">
                <a:solidFill>
                  <a:schemeClr val="bg1"/>
                </a:solidFill>
                <a:latin typeface="Arial" charset="0"/>
                <a:ea typeface="Osaka" charset="0"/>
                <a:cs typeface="Osaka" charset="0"/>
              </a:rPr>
              <a:t> and </a:t>
            </a:r>
            <a:r>
              <a:rPr lang="en-US" sz="4000" b="1" dirty="0">
                <a:solidFill>
                  <a:srgbClr val="FFFF00"/>
                </a:solidFill>
                <a:latin typeface="Arial" charset="0"/>
                <a:ea typeface="Osaka" charset="0"/>
                <a:cs typeface="Osaka" charset="0"/>
              </a:rPr>
              <a:t>results</a:t>
            </a:r>
            <a:r>
              <a:rPr lang="en-US" sz="4000" b="1" dirty="0">
                <a:solidFill>
                  <a:schemeClr val="bg1"/>
                </a:solidFill>
                <a:latin typeface="Arial" charset="0"/>
                <a:ea typeface="Osaka" charset="0"/>
                <a:cs typeface="Osaka" charset="0"/>
              </a:rPr>
              <a:t> (1 Cor. 14:20-25).</a:t>
            </a:r>
            <a:endParaRPr lang="en-US" sz="4000" b="1" dirty="0">
              <a:latin typeface="Arial" charset="0"/>
              <a:ea typeface="Osaka" charset="0"/>
              <a:cs typeface="Osaka" charset="0"/>
            </a:endParaRPr>
          </a:p>
        </p:txBody>
      </p:sp>
      <p:sp>
        <p:nvSpPr>
          <p:cNvPr id="305156" name="Rectangle 5"/>
          <p:cNvSpPr>
            <a:spLocks noChangeArrowheads="1"/>
          </p:cNvSpPr>
          <p:nvPr/>
        </p:nvSpPr>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4400" b="0">
              <a:solidFill>
                <a:srgbClr val="000000"/>
              </a:solidFill>
              <a:latin typeface="Times New Roman" charset="0"/>
              <a:ea typeface="Osaka" charset="0"/>
              <a:cs typeface="Osaka" charset="0"/>
            </a:endParaRPr>
          </a:p>
        </p:txBody>
      </p:sp>
      <p:pic>
        <p:nvPicPr>
          <p:cNvPr id="305157" name="Picture 7" descr="prophecylionART-PB001_450pixels_3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9800" y="2362200"/>
            <a:ext cx="5294313" cy="3622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01310773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15842" name="Picture 2" descr="goldencalfcloseu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2" name="Title 1"/>
          <p:cNvSpPr>
            <a:spLocks noGrp="1"/>
          </p:cNvSpPr>
          <p:nvPr>
            <p:ph type="ctrTitle" idx="4294967295"/>
          </p:nvPr>
        </p:nvSpPr>
        <p:spPr>
          <a:xfrm>
            <a:off x="0" y="3170584"/>
            <a:ext cx="9144000" cy="2736304"/>
          </a:xfrm>
          <a:noFill/>
        </p:spPr>
        <p:txBody>
          <a:bodyPr vert="horz" wrap="square" lIns="91416" tIns="45709" rIns="91416" bIns="45709" numCol="1" anchor="ctr" anchorCtr="0" compatLnSpc="1">
            <a:prstTxWarp prst="textNoShape">
              <a:avLst/>
            </a:prstTxWarp>
            <a:noAutofit/>
          </a:bodyPr>
          <a:lstStyle/>
          <a:p>
            <a:r>
              <a:rPr lang="en-US" sz="8000" b="1" dirty="0">
                <a:effectLst>
                  <a:glow rad="177800">
                    <a:schemeClr val="bg1">
                      <a:alpha val="75000"/>
                    </a:schemeClr>
                  </a:glow>
                </a:effectLst>
                <a:latin typeface="Bizarro Regular" charset="0"/>
              </a:rPr>
              <a:t>When You</a:t>
            </a:r>
            <a:r>
              <a:rPr lang="uk-UA" altLang="ja-JP" sz="8000" b="1" dirty="0">
                <a:effectLst>
                  <a:glow rad="177800">
                    <a:schemeClr val="bg1">
                      <a:alpha val="75000"/>
                    </a:schemeClr>
                  </a:glow>
                </a:effectLst>
                <a:latin typeface="Bizarro Regular" charset="0"/>
              </a:rPr>
              <a:t>'</a:t>
            </a:r>
            <a:r>
              <a:rPr lang="en-US" sz="8000" b="1" dirty="0">
                <a:effectLst>
                  <a:glow rad="177800">
                    <a:schemeClr val="bg1">
                      <a:alpha val="75000"/>
                    </a:schemeClr>
                  </a:glow>
                </a:effectLst>
                <a:latin typeface="Bizarro Regular" charset="0"/>
              </a:rPr>
              <a:t>re Idle About Idols</a:t>
            </a:r>
          </a:p>
        </p:txBody>
      </p:sp>
      <p:sp>
        <p:nvSpPr>
          <p:cNvPr id="3" name="Subtitle 2"/>
          <p:cNvSpPr>
            <a:spLocks noGrp="1"/>
          </p:cNvSpPr>
          <p:nvPr>
            <p:ph type="subTitle" idx="4294967295"/>
          </p:nvPr>
        </p:nvSpPr>
        <p:spPr>
          <a:xfrm>
            <a:off x="685800" y="5863480"/>
            <a:ext cx="7772400" cy="877888"/>
          </a:xfrm>
          <a:noFill/>
        </p:spPr>
        <p:txBody>
          <a:bodyPr vert="horz" wrap="square" lIns="91416" tIns="45709" rIns="91416" bIns="45709" numCol="1" anchor="ctr" anchorCtr="0" compatLnSpc="1">
            <a:prstTxWarp prst="textNoShape">
              <a:avLst/>
            </a:prstTxWarp>
            <a:normAutofit fontScale="90000" lnSpcReduction="20000"/>
          </a:bodyPr>
          <a:lstStyle/>
          <a:p>
            <a:pPr marL="0" indent="0" algn="ctr">
              <a:spcBef>
                <a:spcPct val="0"/>
              </a:spcBef>
              <a:buNone/>
            </a:pPr>
            <a:r>
              <a:rPr lang="en-US" sz="6600" b="1" dirty="0">
                <a:effectLst>
                  <a:glow rad="177800">
                    <a:schemeClr val="bg1">
                      <a:alpha val="75000"/>
                    </a:schemeClr>
                  </a:glow>
                </a:effectLst>
                <a:latin typeface="Bizarro Regular" charset="0"/>
                <a:ea typeface="+mj-ea"/>
                <a:cs typeface="+mj-cs"/>
              </a:rPr>
              <a:t>1 Corinthians 10</a:t>
            </a:r>
          </a:p>
        </p:txBody>
      </p:sp>
    </p:spTree>
    <p:extLst>
      <p:ext uri="{BB962C8B-B14F-4D97-AF65-F5344CB8AC3E}">
        <p14:creationId xmlns:p14="http://schemas.microsoft.com/office/powerpoint/2010/main" val="162129981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7153"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en-US" u="sng" dirty="0">
                <a:effectLst>
                  <a:outerShdw blurRad="38100" dist="38100" dir="2700000" algn="tl">
                    <a:srgbClr val="212121"/>
                  </a:outerShdw>
                </a:effectLst>
                <a:latin typeface="Arial" charset="0"/>
              </a:rPr>
              <a:t>1 Cor. 10:12 </a:t>
            </a:r>
            <a:r>
              <a:rPr lang="en-US" sz="3600" u="sng" dirty="0">
                <a:effectLst>
                  <a:outerShdw blurRad="38100" dist="38100" dir="2700000" algn="tl">
                    <a:srgbClr val="212121"/>
                  </a:outerShdw>
                </a:effectLst>
                <a:latin typeface="Arial" charset="0"/>
              </a:rPr>
              <a:t>(NLT)</a:t>
            </a:r>
            <a:endParaRPr lang="en-US" dirty="0">
              <a:effectLst>
                <a:outerShdw blurRad="38100" dist="38100" dir="2700000" algn="tl">
                  <a:srgbClr val="212121"/>
                </a:outerShdw>
              </a:effectLst>
              <a:latin typeface="Arial" charset="0"/>
            </a:endParaRPr>
          </a:p>
        </p:txBody>
      </p:sp>
      <p:sp>
        <p:nvSpPr>
          <p:cNvPr id="1377284" name="Text Box 4"/>
          <p:cNvSpPr txBox="1">
            <a:spLocks noChangeArrowheads="1"/>
          </p:cNvSpPr>
          <p:nvPr/>
        </p:nvSpPr>
        <p:spPr bwMode="auto">
          <a:xfrm>
            <a:off x="228600" y="1295400"/>
            <a:ext cx="8763000" cy="107721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defRPr/>
            </a:pPr>
            <a:r>
              <a:rPr lang="en-US" dirty="0">
                <a:solidFill>
                  <a:srgbClr val="FFFFFF"/>
                </a:solidFill>
                <a:effectLst>
                  <a:glow rad="190500">
                    <a:srgbClr val="212121"/>
                  </a:glow>
                </a:effectLst>
              </a:rPr>
              <a:t>12 If you think you are standing strong, be careful not to fall. </a:t>
            </a:r>
          </a:p>
        </p:txBody>
      </p:sp>
    </p:spTree>
    <p:extLst>
      <p:ext uri="{BB962C8B-B14F-4D97-AF65-F5344CB8AC3E}">
        <p14:creationId xmlns:p14="http://schemas.microsoft.com/office/powerpoint/2010/main" val="1146814738"/>
      </p:ext>
    </p:extLst>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07202"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4400" b="0">
              <a:solidFill>
                <a:srgbClr val="000000"/>
              </a:solidFill>
              <a:latin typeface="Times New Roman" charset="0"/>
              <a:ea typeface="Osaka" charset="0"/>
              <a:cs typeface="Osaka" charset="0"/>
            </a:endParaRPr>
          </a:p>
        </p:txBody>
      </p:sp>
      <p:sp>
        <p:nvSpPr>
          <p:cNvPr id="307203" name="Rectangle 5"/>
          <p:cNvSpPr>
            <a:spLocks noChangeArrowheads="1"/>
          </p:cNvSpPr>
          <p:nvPr/>
        </p:nvSpPr>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4400" b="0">
              <a:solidFill>
                <a:srgbClr val="000000"/>
              </a:solidFill>
              <a:latin typeface="Times New Roman" charset="0"/>
              <a:ea typeface="Osaka" charset="0"/>
              <a:cs typeface="Osaka" charset="0"/>
            </a:endParaRPr>
          </a:p>
        </p:txBody>
      </p:sp>
      <p:sp>
        <p:nvSpPr>
          <p:cNvPr id="139268" name="Rectangle 3"/>
          <p:cNvSpPr>
            <a:spLocks noChangeArrowheads="1"/>
          </p:cNvSpPr>
          <p:nvPr/>
        </p:nvSpPr>
        <p:spPr bwMode="auto">
          <a:xfrm>
            <a:off x="4800600" y="1752600"/>
            <a:ext cx="4343400" cy="213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algn="l">
              <a:spcBef>
                <a:spcPct val="20000"/>
              </a:spcBef>
              <a:buFontTx/>
              <a:buChar char="•"/>
            </a:pPr>
            <a:r>
              <a:rPr lang="en-US" sz="3200" b="0" dirty="0">
                <a:solidFill>
                  <a:srgbClr val="FFFFFF"/>
                </a:solidFill>
                <a:latin typeface="Arial Bold" charset="0"/>
                <a:ea typeface="Osaka" charset="0"/>
                <a:cs typeface="Osaka" charset="0"/>
              </a:rPr>
              <a:t>Far superior is prophecy, for </a:t>
            </a:r>
            <a:r>
              <a:rPr lang="en-US" sz="3200" b="0" dirty="0">
                <a:solidFill>
                  <a:srgbClr val="FFFF00"/>
                </a:solidFill>
                <a:latin typeface="Arial Bold" charset="0"/>
                <a:ea typeface="Osaka" charset="0"/>
                <a:cs typeface="Osaka" charset="0"/>
              </a:rPr>
              <a:t>prophecy edifies believers</a:t>
            </a:r>
            <a:r>
              <a:rPr lang="en-US" sz="3200" b="0" dirty="0">
                <a:solidFill>
                  <a:srgbClr val="FFFFFF"/>
                </a:solidFill>
                <a:latin typeface="Arial Bold" charset="0"/>
                <a:ea typeface="Osaka" charset="0"/>
                <a:cs typeface="Osaka" charset="0"/>
              </a:rPr>
              <a:t> (14:22b)</a:t>
            </a:r>
          </a:p>
        </p:txBody>
      </p:sp>
      <p:grpSp>
        <p:nvGrpSpPr>
          <p:cNvPr id="2" name="Group 5"/>
          <p:cNvGrpSpPr>
            <a:grpSpLocks/>
          </p:cNvGrpSpPr>
          <p:nvPr/>
        </p:nvGrpSpPr>
        <p:grpSpPr bwMode="auto">
          <a:xfrm>
            <a:off x="381000" y="1066800"/>
            <a:ext cx="4343400" cy="5791200"/>
            <a:chOff x="240" y="672"/>
            <a:chExt cx="2736" cy="3648"/>
          </a:xfrm>
        </p:grpSpPr>
        <p:pic>
          <p:nvPicPr>
            <p:cNvPr id="307207" name="Picture 6" descr="tongues-pentecost"/>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a:stretch>
              <a:fillRect/>
            </a:stretch>
          </p:blipFill>
          <p:spPr bwMode="auto">
            <a:xfrm>
              <a:off x="576" y="672"/>
              <a:ext cx="2256" cy="23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9271" name="Rectangle 3"/>
            <p:cNvSpPr>
              <a:spLocks noChangeArrowheads="1"/>
            </p:cNvSpPr>
            <p:nvPr/>
          </p:nvSpPr>
          <p:spPr bwMode="auto">
            <a:xfrm>
              <a:off x="240" y="2928"/>
              <a:ext cx="2736" cy="1392"/>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342900" indent="-342900" algn="l">
                <a:spcBef>
                  <a:spcPct val="20000"/>
                </a:spcBef>
                <a:buFontTx/>
                <a:buChar char="•"/>
                <a:defRPr/>
              </a:pPr>
              <a:r>
                <a:rPr lang="en-US" sz="3200" b="0" dirty="0">
                  <a:solidFill>
                    <a:srgbClr val="FFFF00"/>
                  </a:solidFill>
                  <a:latin typeface="Arial Bold" pitchFamily="-105" charset="0"/>
                  <a:ea typeface="Osaka"/>
                  <a:cs typeface="Osaka"/>
                </a:rPr>
                <a:t>Tongues</a:t>
              </a:r>
              <a:r>
                <a:rPr lang="en-US" sz="3200" b="0" dirty="0">
                  <a:solidFill>
                    <a:srgbClr val="FFFFFF"/>
                  </a:solidFill>
                  <a:latin typeface="Arial Bold" pitchFamily="-105" charset="0"/>
                  <a:ea typeface="Osaka"/>
                  <a:cs typeface="Osaka"/>
                </a:rPr>
                <a:t> </a:t>
              </a:r>
              <a:r>
                <a:rPr lang="en-US" sz="3200" b="0" dirty="0">
                  <a:solidFill>
                    <a:srgbClr val="FFFF00"/>
                  </a:solidFill>
                  <a:latin typeface="Arial Bold" pitchFamily="-105" charset="0"/>
                  <a:ea typeface="Osaka"/>
                  <a:cs typeface="Osaka"/>
                </a:rPr>
                <a:t>authenticate</a:t>
              </a:r>
              <a:r>
                <a:rPr lang="en-US" sz="3200" b="0" dirty="0">
                  <a:solidFill>
                    <a:srgbClr val="FFFFFF"/>
                  </a:solidFill>
                  <a:latin typeface="Arial Bold" pitchFamily="-105" charset="0"/>
                  <a:ea typeface="Osaka"/>
                  <a:cs typeface="Osaka"/>
                </a:rPr>
                <a:t> God</a:t>
              </a:r>
              <a:r>
                <a:rPr lang="uk-UA" sz="3200" b="0" dirty="0">
                  <a:solidFill>
                    <a:srgbClr val="FFFFFF"/>
                  </a:solidFill>
                  <a:latin typeface="Arial Bold" pitchFamily="-105" charset="0"/>
                  <a:ea typeface="Osaka"/>
                  <a:cs typeface="Osaka"/>
                </a:rPr>
                <a:t>'</a:t>
              </a:r>
              <a:r>
                <a:rPr lang="en-US" sz="3200" b="0" dirty="0">
                  <a:solidFill>
                    <a:srgbClr val="FFFFFF"/>
                  </a:solidFill>
                  <a:latin typeface="Arial Bold" pitchFamily="-105" charset="0"/>
                  <a:ea typeface="Osaka"/>
                  <a:cs typeface="Osaka"/>
                </a:rPr>
                <a:t>s work </a:t>
              </a:r>
              <a:r>
                <a:rPr lang="en-US" sz="3200" b="0" dirty="0">
                  <a:solidFill>
                    <a:srgbClr val="FFFF00"/>
                  </a:solidFill>
                  <a:latin typeface="Arial Bold" pitchFamily="-105" charset="0"/>
                  <a:ea typeface="Osaka"/>
                  <a:cs typeface="Osaka"/>
                </a:rPr>
                <a:t>to unbelievers</a:t>
              </a:r>
              <a:r>
                <a:rPr lang="en-US" sz="3200" b="0" dirty="0">
                  <a:solidFill>
                    <a:srgbClr val="FFFFFF"/>
                  </a:solidFill>
                  <a:latin typeface="Arial Bold" pitchFamily="-105" charset="0"/>
                  <a:ea typeface="Osaka"/>
                  <a:cs typeface="Osaka"/>
                </a:rPr>
                <a:t> (14:21-22a)</a:t>
              </a:r>
            </a:p>
          </p:txBody>
        </p:sp>
      </p:grpSp>
      <p:sp>
        <p:nvSpPr>
          <p:cNvPr id="139272" name="Rectangle 2"/>
          <p:cNvSpPr>
            <a:spLocks noGrp="1" noChangeArrowheads="1"/>
          </p:cNvSpPr>
          <p:nvPr>
            <p:ph type="title" idx="4294967295"/>
          </p:nvPr>
        </p:nvSpPr>
        <p:spPr>
          <a:xfrm>
            <a:off x="685800" y="228600"/>
            <a:ext cx="7772400" cy="1143000"/>
          </a:xfrm>
          <a:effectLst>
            <a:outerShdw blurRad="63500" dist="35921" dir="2700000" algn="ctr" rotWithShape="0">
              <a:srgbClr val="000000">
                <a:alpha val="74998"/>
              </a:srgbClr>
            </a:outerShdw>
          </a:effectLst>
        </p:spPr>
        <p:txBody>
          <a:bodyPr/>
          <a:lstStyle/>
          <a:p>
            <a:pPr eaLnBrk="1" hangingPunct="1">
              <a:defRPr/>
            </a:pPr>
            <a:r>
              <a:rPr lang="en-US" dirty="0">
                <a:solidFill>
                  <a:schemeClr val="bg1"/>
                </a:solidFill>
                <a:latin typeface="Arial" charset="0"/>
                <a:ea typeface="Osaka" charset="0"/>
                <a:cs typeface="Osaka" charset="0"/>
              </a:rPr>
              <a:t>A. Prophecy has a superior </a:t>
            </a:r>
            <a:r>
              <a:rPr lang="en-US" dirty="0">
                <a:solidFill>
                  <a:srgbClr val="FFFF00"/>
                </a:solidFill>
                <a:latin typeface="Arial" charset="0"/>
                <a:ea typeface="Osaka" charset="0"/>
                <a:cs typeface="Osaka" charset="0"/>
              </a:rPr>
              <a:t>purpose</a:t>
            </a:r>
            <a:r>
              <a:rPr lang="en-US" dirty="0">
                <a:solidFill>
                  <a:schemeClr val="bg1"/>
                </a:solidFill>
                <a:latin typeface="Arial" charset="0"/>
                <a:ea typeface="Osaka" charset="0"/>
                <a:cs typeface="Osaka" charset="0"/>
              </a:rPr>
              <a:t> (14:20-22).</a:t>
            </a:r>
            <a:endParaRPr lang="en-US" dirty="0">
              <a:solidFill>
                <a:schemeClr val="tx1"/>
              </a:solidFill>
              <a:latin typeface="Times" charset="0"/>
              <a:ea typeface="Osaka" charset="0"/>
              <a:cs typeface="Osaka" charset="0"/>
            </a:endParaRPr>
          </a:p>
        </p:txBody>
      </p:sp>
    </p:spTree>
    <p:extLst>
      <p:ext uri="{BB962C8B-B14F-4D97-AF65-F5344CB8AC3E}">
        <p14:creationId xmlns:p14="http://schemas.microsoft.com/office/powerpoint/2010/main" val="182656303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13926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268" grpId="0"/>
    </p:bld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Rectangle 2"/>
          <p:cNvSpPr>
            <a:spLocks noGrp="1" noChangeArrowheads="1"/>
          </p:cNvSpPr>
          <p:nvPr>
            <p:ph type="ctrTitle" idx="4294967295"/>
          </p:nvPr>
        </p:nvSpPr>
        <p:spPr>
          <a:xfrm>
            <a:off x="685800" y="0"/>
            <a:ext cx="8458200" cy="609600"/>
          </a:xfrm>
          <a:solidFill>
            <a:srgbClr val="800000"/>
          </a:solidFill>
        </p:spPr>
        <p:txBody>
          <a:bodyPr/>
          <a:lstStyle/>
          <a:p>
            <a:pPr algn="ctr" eaLnBrk="1" hangingPunct="1"/>
            <a:r>
              <a:rPr lang="en-US" sz="3200" b="1">
                <a:solidFill>
                  <a:schemeClr val="bg1"/>
                </a:solidFill>
                <a:latin typeface="Arial" charset="0"/>
                <a:ea typeface="ＭＳ Ｐゴシック" charset="0"/>
                <a:cs typeface="ＭＳ Ｐゴシック" charset="0"/>
              </a:rPr>
              <a:t>Purpose for Unbelievers (especially Jews)</a:t>
            </a:r>
            <a:endParaRPr lang="en-US" sz="4000" b="1">
              <a:solidFill>
                <a:schemeClr val="bg1"/>
              </a:solidFill>
              <a:latin typeface="Times New Roman" charset="0"/>
              <a:ea typeface="ＭＳ Ｐゴシック" charset="0"/>
              <a:cs typeface="ＭＳ Ｐゴシック" charset="0"/>
            </a:endParaRPr>
          </a:p>
        </p:txBody>
      </p:sp>
      <p:sp>
        <p:nvSpPr>
          <p:cNvPr id="309250" name="TextBox 5"/>
          <p:cNvSpPr txBox="1">
            <a:spLocks noChangeArrowheads="1"/>
          </p:cNvSpPr>
          <p:nvPr/>
        </p:nvSpPr>
        <p:spPr bwMode="auto">
          <a:xfrm>
            <a:off x="3179763" y="6216650"/>
            <a:ext cx="3443287" cy="646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3600">
                <a:solidFill>
                  <a:srgbClr val="482400"/>
                </a:solidFill>
                <a:ea typeface="Osaka" charset="0"/>
                <a:cs typeface="Osaka" charset="0"/>
              </a:rPr>
              <a:t>1 Cor. 14:21-22</a:t>
            </a:r>
          </a:p>
        </p:txBody>
      </p:sp>
      <p:sp>
        <p:nvSpPr>
          <p:cNvPr id="309251" name="Rectangle 3"/>
          <p:cNvSpPr>
            <a:spLocks noChangeArrowheads="1"/>
          </p:cNvSpPr>
          <p:nvPr/>
        </p:nvSpPr>
        <p:spPr bwMode="auto">
          <a:xfrm>
            <a:off x="685800" y="685800"/>
            <a:ext cx="8458200" cy="563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spcBef>
                <a:spcPct val="20000"/>
              </a:spcBef>
            </a:pPr>
            <a:r>
              <a:rPr lang="en-US" sz="3200" dirty="0">
                <a:solidFill>
                  <a:srgbClr val="000000"/>
                </a:solidFill>
              </a:rPr>
              <a:t>In the Law it is written: </a:t>
            </a:r>
          </a:p>
          <a:p>
            <a:pPr>
              <a:spcBef>
                <a:spcPct val="20000"/>
              </a:spcBef>
            </a:pPr>
            <a:r>
              <a:rPr lang="ru-RU" sz="3200" dirty="0">
                <a:solidFill>
                  <a:srgbClr val="000000"/>
                </a:solidFill>
              </a:rPr>
              <a:t>"</a:t>
            </a:r>
            <a:r>
              <a:rPr lang="en-US" sz="3200" dirty="0">
                <a:solidFill>
                  <a:srgbClr val="000000"/>
                </a:solidFill>
              </a:rPr>
              <a:t>Through men of strange tongues and through the lips of foreigners </a:t>
            </a:r>
            <a:r>
              <a:rPr lang="en-US" sz="3200" dirty="0">
                <a:solidFill>
                  <a:srgbClr val="0000FF"/>
                </a:solidFill>
              </a:rPr>
              <a:t>I will speak to this people [Jews]</a:t>
            </a:r>
            <a:r>
              <a:rPr lang="en-US" sz="3200" dirty="0">
                <a:solidFill>
                  <a:srgbClr val="000000"/>
                </a:solidFill>
              </a:rPr>
              <a:t>, but even then they will not listen to me,</a:t>
            </a:r>
            <a:r>
              <a:rPr lang="ru-RU" sz="3200" dirty="0">
                <a:solidFill>
                  <a:srgbClr val="000000"/>
                </a:solidFill>
              </a:rPr>
              <a:t>"</a:t>
            </a:r>
            <a:r>
              <a:rPr lang="en-US" sz="3200" dirty="0">
                <a:solidFill>
                  <a:srgbClr val="000000"/>
                </a:solidFill>
              </a:rPr>
              <a:t> says the Lord </a:t>
            </a:r>
            <a:br>
              <a:rPr lang="en-US" sz="3200" dirty="0">
                <a:solidFill>
                  <a:srgbClr val="000000"/>
                </a:solidFill>
              </a:rPr>
            </a:br>
            <a:r>
              <a:rPr lang="en-US" sz="3200" dirty="0">
                <a:solidFill>
                  <a:srgbClr val="000000"/>
                </a:solidFill>
              </a:rPr>
              <a:t>[Isa. 28:11].</a:t>
            </a:r>
            <a:endParaRPr lang="en-US" sz="2000" dirty="0">
              <a:solidFill>
                <a:srgbClr val="000000"/>
              </a:solidFill>
            </a:endParaRPr>
          </a:p>
          <a:p>
            <a:pPr>
              <a:spcBef>
                <a:spcPct val="20000"/>
              </a:spcBef>
            </a:pPr>
            <a:endParaRPr lang="en-US" sz="2000" dirty="0">
              <a:solidFill>
                <a:srgbClr val="000000"/>
              </a:solidFill>
            </a:endParaRPr>
          </a:p>
          <a:p>
            <a:pPr>
              <a:spcBef>
                <a:spcPct val="20000"/>
              </a:spcBef>
            </a:pPr>
            <a:r>
              <a:rPr lang="en-US" sz="3200" dirty="0">
                <a:solidFill>
                  <a:srgbClr val="800000"/>
                </a:solidFill>
              </a:rPr>
              <a:t>Tongues</a:t>
            </a:r>
            <a:r>
              <a:rPr lang="en-US" sz="3200" dirty="0">
                <a:solidFill>
                  <a:srgbClr val="000000"/>
                </a:solidFill>
              </a:rPr>
              <a:t>, then, are a sign, not for believers but </a:t>
            </a:r>
            <a:r>
              <a:rPr lang="en-US" sz="3200" dirty="0">
                <a:solidFill>
                  <a:srgbClr val="800000"/>
                </a:solidFill>
              </a:rPr>
              <a:t>for unbelievers</a:t>
            </a:r>
            <a:r>
              <a:rPr lang="en-US" sz="3200" dirty="0">
                <a:solidFill>
                  <a:srgbClr val="000000"/>
                </a:solidFill>
              </a:rPr>
              <a:t>; </a:t>
            </a:r>
            <a:br>
              <a:rPr lang="en-US" sz="3200" dirty="0">
                <a:solidFill>
                  <a:srgbClr val="000000"/>
                </a:solidFill>
              </a:rPr>
            </a:br>
            <a:r>
              <a:rPr lang="en-US" sz="3200" dirty="0">
                <a:solidFill>
                  <a:srgbClr val="800000"/>
                </a:solidFill>
              </a:rPr>
              <a:t>prophecy</a:t>
            </a:r>
            <a:r>
              <a:rPr lang="en-US" sz="3200" dirty="0">
                <a:solidFill>
                  <a:srgbClr val="000000"/>
                </a:solidFill>
              </a:rPr>
              <a:t>, however, is </a:t>
            </a:r>
            <a:r>
              <a:rPr lang="en-US" sz="3200" dirty="0">
                <a:solidFill>
                  <a:srgbClr val="800000"/>
                </a:solidFill>
              </a:rPr>
              <a:t>for believers</a:t>
            </a:r>
            <a:r>
              <a:rPr lang="en-US" sz="3200" dirty="0">
                <a:solidFill>
                  <a:srgbClr val="000000"/>
                </a:solidFill>
              </a:rPr>
              <a:t>, </a:t>
            </a:r>
            <a:br>
              <a:rPr lang="en-US" sz="3200" dirty="0">
                <a:solidFill>
                  <a:srgbClr val="000000"/>
                </a:solidFill>
              </a:rPr>
            </a:br>
            <a:r>
              <a:rPr lang="en-US" sz="3200" dirty="0">
                <a:solidFill>
                  <a:srgbClr val="000000"/>
                </a:solidFill>
              </a:rPr>
              <a:t>not for unbelievers.</a:t>
            </a:r>
          </a:p>
        </p:txBody>
      </p:sp>
    </p:spTree>
    <p:extLst>
      <p:ext uri="{BB962C8B-B14F-4D97-AF65-F5344CB8AC3E}">
        <p14:creationId xmlns:p14="http://schemas.microsoft.com/office/powerpoint/2010/main" val="1517070349"/>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1297" name="Picture 2" descr="bibleking_james_bible7"/>
          <p:cNvPicPr>
            <a:picLocks noChangeAspect="1" noChangeArrowheads="1"/>
          </p:cNvPicPr>
          <p:nvPr/>
        </p:nvPicPr>
        <p:blipFill>
          <a:blip r:embed="rId3">
            <a:lum bright="-24000"/>
            <a:extLst>
              <a:ext uri="{28A0092B-C50C-407E-A947-70E740481C1C}">
                <a14:useLocalDpi xmlns:a14="http://schemas.microsoft.com/office/drawing/2010/main"/>
              </a:ext>
            </a:extLst>
          </a:blip>
          <a:srcRect/>
          <a:stretch>
            <a:fillRect/>
          </a:stretch>
        </p:blipFill>
        <p:spPr bwMode="auto">
          <a:xfrm>
            <a:off x="2209800" y="-26988"/>
            <a:ext cx="6934200" cy="69119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35906" name="Rectangle 2"/>
          <p:cNvSpPr>
            <a:spLocks noGrp="1" noChangeArrowheads="1"/>
          </p:cNvSpPr>
          <p:nvPr>
            <p:ph type="ctrTitle" idx="4294967295"/>
          </p:nvPr>
        </p:nvSpPr>
        <p:spPr>
          <a:xfrm rot="16200000">
            <a:off x="-2324100" y="2324100"/>
            <a:ext cx="6858000" cy="2209800"/>
          </a:xfrm>
          <a:solidFill>
            <a:srgbClr val="000000"/>
          </a:solidFill>
          <a:effectLst>
            <a:outerShdw blurRad="38100" dist="38099" dir="2700000" algn="ctr" rotWithShape="0">
              <a:srgbClr val="0A0A0A">
                <a:alpha val="99962"/>
              </a:srgbClr>
            </a:outerShdw>
          </a:effectLst>
        </p:spPr>
        <p:txBody>
          <a:bodyPr/>
          <a:lstStyle/>
          <a:p>
            <a:pPr eaLnBrk="1" hangingPunct="1">
              <a:defRPr/>
            </a:pPr>
            <a:r>
              <a:rPr lang="en-US" sz="5400" dirty="0">
                <a:latin typeface="Trebuchet MS" charset="0"/>
                <a:ea typeface="Osaka" charset="0"/>
                <a:cs typeface="Osaka" charset="0"/>
              </a:rPr>
              <a:t>A Biblical Definition of Tongues</a:t>
            </a:r>
            <a:endParaRPr lang="en-US" dirty="0">
              <a:latin typeface="Trebuchet MS" charset="0"/>
              <a:ea typeface="Osaka" charset="0"/>
              <a:cs typeface="Osaka" charset="0"/>
            </a:endParaRPr>
          </a:p>
        </p:txBody>
      </p:sp>
      <p:sp>
        <p:nvSpPr>
          <p:cNvPr id="635908" name="Text Box 4"/>
          <p:cNvSpPr txBox="1">
            <a:spLocks noChangeArrowheads="1"/>
          </p:cNvSpPr>
          <p:nvPr/>
        </p:nvSpPr>
        <p:spPr bwMode="auto">
          <a:xfrm>
            <a:off x="8534400" y="0"/>
            <a:ext cx="565150" cy="457200"/>
          </a:xfrm>
          <a:prstGeom prst="rect">
            <a:avLst/>
          </a:prstGeom>
          <a:solidFill>
            <a:srgbClr val="0A0A0A"/>
          </a:solidFill>
          <a:ln w="9525">
            <a:noFill/>
            <a:miter lim="800000"/>
            <a:headEnd/>
            <a:tailEnd/>
          </a:ln>
          <a:effectLst/>
        </p:spPr>
        <p:txBody>
          <a:bodyPr anchor="b">
            <a:spAutoFit/>
          </a:bodyPr>
          <a:lstStyle>
            <a:lvl1pPr eaLnBrk="0" hangingPunct="0">
              <a:defRPr sz="4400">
                <a:solidFill>
                  <a:schemeClr val="tx2"/>
                </a:solidFill>
                <a:latin typeface="Times New Roman" charset="0"/>
                <a:ea typeface="Osaka" charset="0"/>
                <a:cs typeface="Osaka" charset="0"/>
              </a:defRPr>
            </a:lvl1pPr>
            <a:lvl2pPr marL="37931725" indent="-37474525" eaLnBrk="0" hangingPunct="0">
              <a:defRPr sz="4400">
                <a:solidFill>
                  <a:schemeClr val="tx2"/>
                </a:solidFill>
                <a:latin typeface="Times New Roman" charset="0"/>
                <a:ea typeface="Osaka" charset="0"/>
                <a:cs typeface="Osaka" charset="0"/>
              </a:defRPr>
            </a:lvl2pPr>
            <a:lvl3pPr eaLnBrk="0" hangingPunct="0">
              <a:defRPr sz="4400">
                <a:solidFill>
                  <a:schemeClr val="tx2"/>
                </a:solidFill>
                <a:latin typeface="Times New Roman" charset="0"/>
                <a:ea typeface="Osaka" charset="0"/>
                <a:cs typeface="Osaka" charset="0"/>
              </a:defRPr>
            </a:lvl3pPr>
            <a:lvl4pPr eaLnBrk="0" hangingPunct="0">
              <a:defRPr sz="4400">
                <a:solidFill>
                  <a:schemeClr val="tx2"/>
                </a:solidFill>
                <a:latin typeface="Times New Roman" charset="0"/>
                <a:ea typeface="Osaka" charset="0"/>
                <a:cs typeface="Osaka" charset="0"/>
              </a:defRPr>
            </a:lvl4pPr>
            <a:lvl5pPr eaLnBrk="0" hangingPunct="0">
              <a:defRPr sz="4400">
                <a:solidFill>
                  <a:schemeClr val="tx2"/>
                </a:solidFill>
                <a:latin typeface="Times New Roman" charset="0"/>
                <a:ea typeface="Osaka" charset="0"/>
                <a:cs typeface="Osaka" charset="0"/>
              </a:defRPr>
            </a:lvl5pPr>
            <a:lvl6pPr marL="457200" eaLnBrk="0" fontAlgn="base" hangingPunct="0">
              <a:spcBef>
                <a:spcPct val="0"/>
              </a:spcBef>
              <a:spcAft>
                <a:spcPct val="0"/>
              </a:spcAft>
              <a:defRPr sz="4400">
                <a:solidFill>
                  <a:schemeClr val="tx2"/>
                </a:solidFill>
                <a:latin typeface="Times New Roman" charset="0"/>
                <a:ea typeface="Osaka" charset="0"/>
                <a:cs typeface="Osaka" charset="0"/>
              </a:defRPr>
            </a:lvl6pPr>
            <a:lvl7pPr marL="914400" eaLnBrk="0" fontAlgn="base" hangingPunct="0">
              <a:spcBef>
                <a:spcPct val="0"/>
              </a:spcBef>
              <a:spcAft>
                <a:spcPct val="0"/>
              </a:spcAft>
              <a:defRPr sz="4400">
                <a:solidFill>
                  <a:schemeClr val="tx2"/>
                </a:solidFill>
                <a:latin typeface="Times New Roman" charset="0"/>
                <a:ea typeface="Osaka" charset="0"/>
                <a:cs typeface="Osaka" charset="0"/>
              </a:defRPr>
            </a:lvl7pPr>
            <a:lvl8pPr marL="1371600" eaLnBrk="0" fontAlgn="base" hangingPunct="0">
              <a:spcBef>
                <a:spcPct val="0"/>
              </a:spcBef>
              <a:spcAft>
                <a:spcPct val="0"/>
              </a:spcAft>
              <a:defRPr sz="4400">
                <a:solidFill>
                  <a:schemeClr val="tx2"/>
                </a:solidFill>
                <a:latin typeface="Times New Roman" charset="0"/>
                <a:ea typeface="Osaka" charset="0"/>
                <a:cs typeface="Osaka" charset="0"/>
              </a:defRPr>
            </a:lvl8pPr>
            <a:lvl9pPr marL="1828800" eaLnBrk="0" fontAlgn="base" hangingPunct="0">
              <a:spcBef>
                <a:spcPct val="0"/>
              </a:spcBef>
              <a:spcAft>
                <a:spcPct val="0"/>
              </a:spcAft>
              <a:defRPr sz="4400">
                <a:solidFill>
                  <a:schemeClr val="tx2"/>
                </a:solidFill>
                <a:latin typeface="Times New Roman" charset="0"/>
                <a:ea typeface="Osaka" charset="0"/>
                <a:cs typeface="Osaka" charset="0"/>
              </a:defRPr>
            </a:lvl9pPr>
          </a:lstStyle>
          <a:p>
            <a:pPr algn="l" eaLnBrk="1" hangingPunct="1">
              <a:defRPr/>
            </a:pPr>
            <a:r>
              <a:rPr lang="en-US" sz="2400" dirty="0">
                <a:solidFill>
                  <a:srgbClr val="FFFF66"/>
                </a:solidFill>
                <a:effectLst>
                  <a:glow rad="266700">
                    <a:srgbClr val="040404">
                      <a:alpha val="91000"/>
                    </a:srgbClr>
                  </a:glow>
                </a:effectLst>
                <a:latin typeface="Arial"/>
                <a:cs typeface="Arial"/>
              </a:rPr>
              <a:t>29</a:t>
            </a:r>
          </a:p>
        </p:txBody>
      </p:sp>
      <p:sp>
        <p:nvSpPr>
          <p:cNvPr id="635907" name="Rectangle 3"/>
          <p:cNvSpPr>
            <a:spLocks noChangeArrowheads="1"/>
          </p:cNvSpPr>
          <p:nvPr/>
        </p:nvSpPr>
        <p:spPr bwMode="auto">
          <a:xfrm>
            <a:off x="2286000" y="1143000"/>
            <a:ext cx="6705600" cy="5334000"/>
          </a:xfrm>
          <a:prstGeom prst="rect">
            <a:avLst/>
          </a:prstGeom>
          <a:noFill/>
          <a:ln w="9525">
            <a:noFill/>
            <a:miter lim="800000"/>
            <a:headEnd/>
            <a:tailEnd/>
          </a:ln>
          <a:effectLst/>
        </p:spPr>
        <p:txBody>
          <a:bodyPr/>
          <a:lstStyle/>
          <a:p>
            <a:pPr>
              <a:spcBef>
                <a:spcPct val="20000"/>
              </a:spcBef>
              <a:buFont typeface="Times" charset="0"/>
              <a:buNone/>
              <a:defRPr/>
            </a:pPr>
            <a:r>
              <a:rPr lang="ru-RU" sz="4000" dirty="0">
                <a:solidFill>
                  <a:srgbClr val="FFFF66"/>
                </a:solidFill>
                <a:effectLst>
                  <a:glow rad="266700">
                    <a:srgbClr val="040404">
                      <a:alpha val="91000"/>
                    </a:srgbClr>
                  </a:glow>
                </a:effectLst>
                <a:latin typeface="Arial"/>
                <a:ea typeface="Osaka" charset="0"/>
                <a:cs typeface="Arial"/>
              </a:rPr>
              <a:t>"</a:t>
            </a:r>
            <a:r>
              <a:rPr lang="en-US" sz="4000" dirty="0">
                <a:solidFill>
                  <a:srgbClr val="FFFF66"/>
                </a:solidFill>
                <a:effectLst>
                  <a:glow rad="266700">
                    <a:srgbClr val="040404">
                      <a:alpha val="91000"/>
                    </a:srgbClr>
                  </a:glow>
                </a:effectLst>
                <a:latin typeface="Arial"/>
                <a:ea typeface="Osaka" charset="0"/>
                <a:cs typeface="Arial"/>
              </a:rPr>
              <a:t>The God-given ability to speak divine </a:t>
            </a:r>
            <a:r>
              <a:rPr lang="en-US" sz="4000" dirty="0">
                <a:solidFill>
                  <a:srgbClr val="FFFF66">
                    <a:lumMod val="20000"/>
                    <a:lumOff val="80000"/>
                  </a:srgbClr>
                </a:solidFill>
                <a:effectLst>
                  <a:glow rad="266700">
                    <a:srgbClr val="040404">
                      <a:alpha val="91000"/>
                    </a:srgbClr>
                  </a:glow>
                </a:effectLst>
                <a:latin typeface="Arial"/>
                <a:ea typeface="Osaka" charset="0"/>
                <a:cs typeface="Arial"/>
              </a:rPr>
              <a:t>revelation</a:t>
            </a:r>
            <a:r>
              <a:rPr lang="en-US" sz="4000" dirty="0">
                <a:solidFill>
                  <a:srgbClr val="FFFF66"/>
                </a:solidFill>
                <a:effectLst>
                  <a:glow rad="266700">
                    <a:srgbClr val="040404">
                      <a:alpha val="91000"/>
                    </a:srgbClr>
                  </a:glow>
                </a:effectLst>
                <a:latin typeface="Arial"/>
                <a:ea typeface="Osaka" charset="0"/>
                <a:cs typeface="Arial"/>
              </a:rPr>
              <a:t> in a foreign </a:t>
            </a:r>
            <a:r>
              <a:rPr lang="en-US" sz="4000" dirty="0">
                <a:solidFill>
                  <a:srgbClr val="FFFFE0"/>
                </a:solidFill>
                <a:effectLst>
                  <a:glow rad="266700">
                    <a:srgbClr val="040404">
                      <a:alpha val="91000"/>
                    </a:srgbClr>
                  </a:glow>
                </a:effectLst>
                <a:latin typeface="Arial"/>
                <a:ea typeface="Osaka" charset="0"/>
                <a:cs typeface="Arial"/>
              </a:rPr>
              <a:t>language</a:t>
            </a:r>
            <a:r>
              <a:rPr lang="en-US" sz="4000" dirty="0">
                <a:solidFill>
                  <a:srgbClr val="FFFF66"/>
                </a:solidFill>
                <a:effectLst>
                  <a:glow rad="266700">
                    <a:srgbClr val="040404">
                      <a:alpha val="91000"/>
                    </a:srgbClr>
                  </a:glow>
                </a:effectLst>
                <a:latin typeface="Arial"/>
                <a:ea typeface="Osaka" charset="0"/>
                <a:cs typeface="Arial"/>
              </a:rPr>
              <a:t> by the speaker to </a:t>
            </a:r>
            <a:r>
              <a:rPr lang="en-US" sz="4000" dirty="0">
                <a:solidFill>
                  <a:srgbClr val="FFFFE0"/>
                </a:solidFill>
                <a:effectLst>
                  <a:glow rad="266700">
                    <a:srgbClr val="040404">
                      <a:alpha val="91000"/>
                    </a:srgbClr>
                  </a:glow>
                </a:effectLst>
                <a:latin typeface="Arial"/>
                <a:ea typeface="Osaka" charset="0"/>
                <a:cs typeface="Arial"/>
              </a:rPr>
              <a:t>unbelieving Jews</a:t>
            </a:r>
            <a:r>
              <a:rPr lang="en-US" sz="4000" dirty="0">
                <a:solidFill>
                  <a:srgbClr val="FFFF66"/>
                </a:solidFill>
                <a:effectLst>
                  <a:glow rad="266700">
                    <a:srgbClr val="040404">
                      <a:alpha val="91000"/>
                    </a:srgbClr>
                  </a:glow>
                </a:effectLst>
                <a:latin typeface="Arial"/>
                <a:ea typeface="Osaka" charset="0"/>
                <a:cs typeface="Arial"/>
              </a:rPr>
              <a:t> in their language (as a </a:t>
            </a:r>
            <a:r>
              <a:rPr lang="en-US" sz="4000" dirty="0">
                <a:solidFill>
                  <a:srgbClr val="FFFFE0"/>
                </a:solidFill>
                <a:effectLst>
                  <a:glow rad="266700">
                    <a:srgbClr val="040404">
                      <a:alpha val="91000"/>
                    </a:srgbClr>
                  </a:glow>
                </a:effectLst>
                <a:latin typeface="Arial"/>
                <a:ea typeface="Osaka" charset="0"/>
                <a:cs typeface="Arial"/>
              </a:rPr>
              <a:t>sign</a:t>
            </a:r>
            <a:r>
              <a:rPr lang="en-US" sz="4000" dirty="0">
                <a:solidFill>
                  <a:srgbClr val="FFFF66"/>
                </a:solidFill>
                <a:effectLst>
                  <a:glow rad="266700">
                    <a:srgbClr val="040404">
                      <a:alpha val="91000"/>
                    </a:srgbClr>
                  </a:glow>
                </a:effectLst>
                <a:latin typeface="Arial"/>
                <a:ea typeface="Osaka" charset="0"/>
                <a:cs typeface="Arial"/>
              </a:rPr>
              <a:t>) that a gifted interpreter </a:t>
            </a:r>
            <a:r>
              <a:rPr lang="en-US" sz="4000" dirty="0">
                <a:solidFill>
                  <a:srgbClr val="FFFFE0"/>
                </a:solidFill>
                <a:effectLst>
                  <a:glow rad="266700">
                    <a:srgbClr val="040404">
                      <a:alpha val="91000"/>
                    </a:srgbClr>
                  </a:glow>
                </a:effectLst>
                <a:latin typeface="Arial"/>
                <a:ea typeface="Osaka" charset="0"/>
                <a:cs typeface="Arial"/>
              </a:rPr>
              <a:t>can translate</a:t>
            </a:r>
            <a:r>
              <a:rPr lang="en-US" sz="4000" dirty="0">
                <a:solidFill>
                  <a:srgbClr val="FFFF66"/>
                </a:solidFill>
                <a:effectLst>
                  <a:glow rad="266700">
                    <a:srgbClr val="040404">
                      <a:alpha val="91000"/>
                    </a:srgbClr>
                  </a:glow>
                </a:effectLst>
                <a:latin typeface="Arial"/>
                <a:ea typeface="Osaka" charset="0"/>
                <a:cs typeface="Arial"/>
              </a:rPr>
              <a:t> to </a:t>
            </a:r>
            <a:r>
              <a:rPr lang="en-US" sz="4000" dirty="0">
                <a:solidFill>
                  <a:srgbClr val="FFFFE0"/>
                </a:solidFill>
                <a:effectLst>
                  <a:glow rad="266700">
                    <a:srgbClr val="040404">
                      <a:alpha val="91000"/>
                    </a:srgbClr>
                  </a:glow>
                </a:effectLst>
                <a:latin typeface="Arial"/>
                <a:ea typeface="Osaka" charset="0"/>
                <a:cs typeface="Arial"/>
              </a:rPr>
              <a:t>edify the church</a:t>
            </a:r>
            <a:r>
              <a:rPr lang="ru-RU" sz="4000" dirty="0">
                <a:solidFill>
                  <a:srgbClr val="FFFF66"/>
                </a:solidFill>
                <a:effectLst>
                  <a:glow rad="266700">
                    <a:srgbClr val="040404">
                      <a:alpha val="91000"/>
                    </a:srgbClr>
                  </a:glow>
                </a:effectLst>
                <a:latin typeface="Arial"/>
                <a:ea typeface="Osaka" charset="0"/>
                <a:cs typeface="Arial"/>
              </a:rPr>
              <a:t>"</a:t>
            </a:r>
            <a:endParaRPr lang="en-US" sz="4000" dirty="0">
              <a:solidFill>
                <a:srgbClr val="FFFF66"/>
              </a:solidFill>
              <a:effectLst>
                <a:glow rad="266700">
                  <a:srgbClr val="040404">
                    <a:alpha val="91000"/>
                  </a:srgbClr>
                </a:glow>
              </a:effectLst>
              <a:latin typeface="Arial"/>
              <a:ea typeface="Osaka" charset="0"/>
              <a:cs typeface="Arial"/>
            </a:endParaRPr>
          </a:p>
        </p:txBody>
      </p:sp>
    </p:spTree>
    <p:extLst>
      <p:ext uri="{BB962C8B-B14F-4D97-AF65-F5344CB8AC3E}">
        <p14:creationId xmlns:p14="http://schemas.microsoft.com/office/powerpoint/2010/main" val="383816028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635907"/>
                                        </p:tgtEl>
                                        <p:attrNameLst>
                                          <p:attrName>style.visibility</p:attrName>
                                        </p:attrNameLst>
                                      </p:cBhvr>
                                      <p:to>
                                        <p:strVal val="visible"/>
                                      </p:to>
                                    </p:set>
                                    <p:animEffect transition="in" filter="dissolve">
                                      <p:cBhvr>
                                        <p:cTn id="7" dur="500"/>
                                        <p:tgtEl>
                                          <p:spTgt spid="6359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13346"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4400" b="0">
              <a:solidFill>
                <a:srgbClr val="000000"/>
              </a:solidFill>
              <a:latin typeface="Times New Roman" charset="0"/>
              <a:ea typeface="Osaka" charset="0"/>
              <a:cs typeface="Osaka" charset="0"/>
            </a:endParaRPr>
          </a:p>
        </p:txBody>
      </p:sp>
      <p:sp>
        <p:nvSpPr>
          <p:cNvPr id="313347" name="Rectangle 2"/>
          <p:cNvSpPr>
            <a:spLocks noGrp="1" noChangeArrowheads="1"/>
          </p:cNvSpPr>
          <p:nvPr>
            <p:ph type="title" idx="4294967295"/>
          </p:nvPr>
        </p:nvSpPr>
        <p:spPr>
          <a:xfrm>
            <a:off x="3962400" y="3886200"/>
            <a:ext cx="4876800" cy="2133600"/>
          </a:xfrm>
        </p:spPr>
        <p:txBody>
          <a:bodyPr/>
          <a:lstStyle/>
          <a:p>
            <a:pPr eaLnBrk="1" hangingPunct="1"/>
            <a:r>
              <a:rPr lang="en-US" sz="4000">
                <a:solidFill>
                  <a:schemeClr val="bg1"/>
                </a:solidFill>
                <a:latin typeface="Arial" charset="0"/>
                <a:ea typeface="Osaka" charset="0"/>
                <a:cs typeface="Osaka" charset="0"/>
              </a:rPr>
              <a:t>Today:</a:t>
            </a:r>
            <a:br>
              <a:rPr lang="en-US" sz="4000">
                <a:solidFill>
                  <a:schemeClr val="bg1"/>
                </a:solidFill>
                <a:latin typeface="Arial" charset="0"/>
                <a:ea typeface="Osaka" charset="0"/>
                <a:cs typeface="Osaka" charset="0"/>
              </a:rPr>
            </a:br>
            <a:r>
              <a:rPr lang="en-US" sz="4000">
                <a:solidFill>
                  <a:schemeClr val="bg1"/>
                </a:solidFill>
                <a:latin typeface="Arial" charset="0"/>
                <a:ea typeface="Osaka" charset="0"/>
                <a:cs typeface="Osaka" charset="0"/>
              </a:rPr>
              <a:t>Real Languages? </a:t>
            </a:r>
            <a:br>
              <a:rPr lang="en-US" sz="4000">
                <a:solidFill>
                  <a:schemeClr val="bg1"/>
                </a:solidFill>
                <a:latin typeface="Arial" charset="0"/>
                <a:ea typeface="Osaka" charset="0"/>
                <a:cs typeface="Osaka" charset="0"/>
              </a:rPr>
            </a:br>
            <a:r>
              <a:rPr lang="en-US" sz="4000">
                <a:solidFill>
                  <a:schemeClr val="bg1"/>
                </a:solidFill>
                <a:latin typeface="Arial" charset="0"/>
                <a:ea typeface="Osaka" charset="0"/>
                <a:cs typeface="Osaka" charset="0"/>
              </a:rPr>
              <a:t>For Unbelievers?</a:t>
            </a:r>
            <a:endParaRPr lang="en-US" sz="4000">
              <a:latin typeface="Arial" charset="0"/>
              <a:ea typeface="Osaka" charset="0"/>
              <a:cs typeface="Osaka" charset="0"/>
            </a:endParaRPr>
          </a:p>
        </p:txBody>
      </p:sp>
      <p:sp>
        <p:nvSpPr>
          <p:cNvPr id="313348" name="Rectangle 5"/>
          <p:cNvSpPr>
            <a:spLocks noChangeArrowheads="1"/>
          </p:cNvSpPr>
          <p:nvPr/>
        </p:nvSpPr>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4400" b="0">
              <a:solidFill>
                <a:srgbClr val="000000"/>
              </a:solidFill>
              <a:latin typeface="Times New Roman" charset="0"/>
              <a:ea typeface="Osaka" charset="0"/>
              <a:cs typeface="Osaka" charset="0"/>
            </a:endParaRPr>
          </a:p>
        </p:txBody>
      </p:sp>
      <p:pic>
        <p:nvPicPr>
          <p:cNvPr id="313349" name="Picture 5" descr="tongues200303_018_Essenc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676400"/>
            <a:ext cx="3890963" cy="518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13350" name="Picture 6" descr="Crouch0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318000" y="0"/>
            <a:ext cx="4826000" cy="3213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13351" name="Picture 7" descr="tonguesHead on fire painting"/>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981200" y="0"/>
            <a:ext cx="2689225" cy="35861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848121683"/>
      </p:ext>
    </p:extLst>
  </p:cSld>
  <p:clrMapOvr>
    <a:masterClrMapping/>
  </p:clrMapOvr>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A miracle of speaking in tongues">
            <a:extLst>
              <a:ext uri="{FF2B5EF4-FFF2-40B4-BE49-F238E27FC236}">
                <a16:creationId xmlns:a16="http://schemas.microsoft.com/office/drawing/2014/main" id="{BDED32BD-B62B-984D-971E-9D1E850F113A}"/>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30163" y="0"/>
            <a:ext cx="9174163" cy="6858000"/>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5E9B567A-BB5F-D74F-85B4-2A0123731B16}"/>
              </a:ext>
            </a:extLst>
          </p:cNvPr>
          <p:cNvSpPr>
            <a:spLocks noGrp="1"/>
          </p:cNvSpPr>
          <p:nvPr>
            <p:ph type="title"/>
          </p:nvPr>
        </p:nvSpPr>
        <p:spPr>
          <a:xfrm>
            <a:off x="271464" y="213658"/>
            <a:ext cx="7624762" cy="1415772"/>
          </a:xfrm>
        </p:spPr>
        <p:txBody>
          <a:bodyPr/>
          <a:lstStyle/>
          <a:p>
            <a:r>
              <a:rPr lang="en-US" b="1" dirty="0">
                <a:solidFill>
                  <a:schemeClr val="bg1"/>
                </a:solidFill>
                <a:effectLst>
                  <a:glow rad="228600">
                    <a:schemeClr val="accent4">
                      <a:satMod val="175000"/>
                    </a:schemeClr>
                  </a:glow>
                </a:effectLst>
                <a:latin typeface="Arial" charset="0"/>
                <a:ea typeface="ＭＳ Ｐゴシック" charset="0"/>
              </a:rPr>
              <a:t>Why can</a:t>
            </a:r>
            <a:r>
              <a:rPr lang="uk-UA" b="1" dirty="0">
                <a:solidFill>
                  <a:schemeClr val="bg1"/>
                </a:solidFill>
                <a:effectLst>
                  <a:glow rad="228600">
                    <a:schemeClr val="accent4">
                      <a:satMod val="175000"/>
                    </a:schemeClr>
                  </a:glow>
                </a:effectLst>
                <a:latin typeface="Arial" charset="0"/>
                <a:ea typeface="ＭＳ Ｐゴシック" charset="0"/>
              </a:rPr>
              <a:t>'</a:t>
            </a:r>
            <a:r>
              <a:rPr lang="en-US" b="1" dirty="0">
                <a:solidFill>
                  <a:schemeClr val="bg1"/>
                </a:solidFill>
                <a:effectLst>
                  <a:glow rad="228600">
                    <a:schemeClr val="accent4">
                      <a:satMod val="175000"/>
                    </a:schemeClr>
                  </a:glow>
                </a:effectLst>
                <a:latin typeface="Arial" charset="0"/>
                <a:ea typeface="ＭＳ Ｐゴシック" charset="0"/>
              </a:rPr>
              <a:t>t tongues be a special prayer language?</a:t>
            </a:r>
            <a:endParaRPr lang="en-US" dirty="0">
              <a:solidFill>
                <a:schemeClr val="bg1"/>
              </a:solidFill>
              <a:effectLst>
                <a:glow rad="228600">
                  <a:schemeClr val="accent4">
                    <a:satMod val="175000"/>
                  </a:schemeClr>
                </a:glow>
              </a:effectLst>
            </a:endParaRPr>
          </a:p>
        </p:txBody>
      </p:sp>
      <p:sp>
        <p:nvSpPr>
          <p:cNvPr id="3" name="Content Placeholder 2">
            <a:extLst>
              <a:ext uri="{FF2B5EF4-FFF2-40B4-BE49-F238E27FC236}">
                <a16:creationId xmlns:a16="http://schemas.microsoft.com/office/drawing/2014/main" id="{8A4CC723-9D27-8943-ABBE-7447EF4EADE3}"/>
              </a:ext>
            </a:extLst>
          </p:cNvPr>
          <p:cNvSpPr>
            <a:spLocks noGrp="1"/>
          </p:cNvSpPr>
          <p:nvPr>
            <p:ph idx="1"/>
          </p:nvPr>
        </p:nvSpPr>
        <p:spPr>
          <a:xfrm>
            <a:off x="271464" y="2057400"/>
            <a:ext cx="7772400" cy="4114800"/>
          </a:xfrm>
        </p:spPr>
        <p:txBody>
          <a:bodyPr/>
          <a:lstStyle/>
          <a:p>
            <a:pPr marL="455613" lvl="0" indent="-455613" eaLnBrk="1" hangingPunct="1">
              <a:lnSpc>
                <a:spcPct val="90000"/>
              </a:lnSpc>
              <a:buFont typeface="Arial" pitchFamily="-105" charset="0"/>
              <a:buAutoNum type="alphaLcParenR"/>
              <a:defRPr/>
            </a:pPr>
            <a:r>
              <a:rPr lang="en-US" b="1" kern="1200" dirty="0">
                <a:solidFill>
                  <a:schemeClr val="bg1"/>
                </a:solidFill>
                <a:effectLst>
                  <a:glow rad="228600">
                    <a:schemeClr val="accent4">
                      <a:satMod val="175000"/>
                    </a:schemeClr>
                  </a:glow>
                </a:effectLst>
                <a:latin typeface="Arial" pitchFamily="-105" charset="0"/>
                <a:ea typeface="Osaka" charset="0"/>
                <a:cs typeface="Osaka" charset="0"/>
              </a:rPr>
              <a:t>Edifies others (14:26)</a:t>
            </a:r>
          </a:p>
          <a:p>
            <a:pPr marL="455613" lvl="0" indent="-455613" eaLnBrk="1" hangingPunct="1">
              <a:lnSpc>
                <a:spcPct val="90000"/>
              </a:lnSpc>
              <a:buFont typeface="Arial" pitchFamily="-105" charset="0"/>
              <a:buAutoNum type="alphaLcParenR"/>
              <a:defRPr/>
            </a:pPr>
            <a:r>
              <a:rPr lang="en-US" b="1" kern="1200" dirty="0">
                <a:solidFill>
                  <a:schemeClr val="bg1"/>
                </a:solidFill>
                <a:effectLst>
                  <a:glow rad="228600">
                    <a:schemeClr val="accent4">
                      <a:satMod val="175000"/>
                    </a:schemeClr>
                  </a:glow>
                </a:effectLst>
                <a:latin typeface="Arial" pitchFamily="-105" charset="0"/>
                <a:ea typeface="Osaka" charset="0"/>
                <a:cs typeface="Osaka" charset="0"/>
              </a:rPr>
              <a:t>For unbelievers (14:22)</a:t>
            </a:r>
          </a:p>
          <a:p>
            <a:pPr marL="455613" lvl="0" indent="-455613" eaLnBrk="1" hangingPunct="1">
              <a:lnSpc>
                <a:spcPct val="90000"/>
              </a:lnSpc>
              <a:buFont typeface="Arial" pitchFamily="-105" charset="0"/>
              <a:buAutoNum type="alphaLcParenR"/>
              <a:defRPr/>
            </a:pPr>
            <a:r>
              <a:rPr lang="en-US" b="1" kern="1200" dirty="0">
                <a:solidFill>
                  <a:schemeClr val="bg1"/>
                </a:solidFill>
                <a:effectLst>
                  <a:glow rad="228600">
                    <a:schemeClr val="accent4">
                      <a:satMod val="175000"/>
                    </a:schemeClr>
                  </a:glow>
                </a:effectLst>
                <a:latin typeface="Arial" pitchFamily="-105" charset="0"/>
                <a:ea typeface="Osaka" charset="0"/>
                <a:cs typeface="Osaka" charset="0"/>
              </a:rPr>
              <a:t>Not understood (14:14-15)</a:t>
            </a:r>
          </a:p>
          <a:p>
            <a:pPr marL="455613" lvl="0" indent="-455613" eaLnBrk="1" hangingPunct="1">
              <a:lnSpc>
                <a:spcPct val="90000"/>
              </a:lnSpc>
              <a:buFont typeface="Arial" pitchFamily="-105" charset="0"/>
              <a:buAutoNum type="alphaLcParenR"/>
              <a:defRPr/>
            </a:pPr>
            <a:r>
              <a:rPr lang="en-US" b="1" kern="1200" dirty="0">
                <a:solidFill>
                  <a:schemeClr val="bg1"/>
                </a:solidFill>
                <a:effectLst>
                  <a:glow rad="228600">
                    <a:schemeClr val="accent4">
                      <a:satMod val="175000"/>
                    </a:schemeClr>
                  </a:glow>
                </a:effectLst>
                <a:latin typeface="Arial" pitchFamily="-105" charset="0"/>
                <a:ea typeface="Osaka" charset="0"/>
                <a:cs typeface="Osaka" charset="0"/>
              </a:rPr>
              <a:t>Limited to some (12:30)</a:t>
            </a:r>
          </a:p>
          <a:p>
            <a:pPr marL="455613" lvl="0" indent="-455613" eaLnBrk="1" hangingPunct="1">
              <a:lnSpc>
                <a:spcPct val="90000"/>
              </a:lnSpc>
              <a:buFont typeface="Arial" pitchFamily="-105" charset="0"/>
              <a:buAutoNum type="alphaLcParenR"/>
              <a:defRPr/>
            </a:pPr>
            <a:r>
              <a:rPr lang="en-US" b="1" kern="1200" dirty="0">
                <a:solidFill>
                  <a:schemeClr val="bg1"/>
                </a:solidFill>
                <a:effectLst>
                  <a:glow rad="228600">
                    <a:schemeClr val="accent4">
                      <a:satMod val="175000"/>
                    </a:schemeClr>
                  </a:glow>
                </a:effectLst>
                <a:latin typeface="Arial" pitchFamily="-105" charset="0"/>
                <a:ea typeface="Osaka" charset="0"/>
                <a:cs typeface="Osaka" charset="0"/>
              </a:rPr>
              <a:t>Interpretation required (14:26-28)</a:t>
            </a:r>
          </a:p>
          <a:p>
            <a:pPr marL="455613" lvl="0" indent="-455613" eaLnBrk="1" hangingPunct="1">
              <a:lnSpc>
                <a:spcPct val="90000"/>
              </a:lnSpc>
              <a:buFont typeface="Arial" pitchFamily="-105" charset="0"/>
              <a:buAutoNum type="alphaLcParenR"/>
              <a:defRPr/>
            </a:pPr>
            <a:r>
              <a:rPr lang="en-US" b="1" kern="1200" dirty="0">
                <a:solidFill>
                  <a:schemeClr val="bg1"/>
                </a:solidFill>
                <a:effectLst>
                  <a:glow rad="228600">
                    <a:schemeClr val="accent4">
                      <a:satMod val="175000"/>
                    </a:schemeClr>
                  </a:glow>
                </a:effectLst>
                <a:latin typeface="Arial" pitchFamily="-105" charset="0"/>
                <a:ea typeface="Osaka" charset="0"/>
                <a:cs typeface="Osaka" charset="0"/>
              </a:rPr>
              <a:t>Keep quiet in the church (14:28)</a:t>
            </a:r>
          </a:p>
          <a:p>
            <a:pPr marL="455613" lvl="0" indent="-455613" eaLnBrk="1" hangingPunct="1">
              <a:lnSpc>
                <a:spcPct val="90000"/>
              </a:lnSpc>
              <a:buFont typeface="Arial" pitchFamily="-105" charset="0"/>
              <a:buAutoNum type="alphaLcParenR"/>
              <a:defRPr/>
            </a:pPr>
            <a:r>
              <a:rPr lang="en-US" b="1" kern="1200" dirty="0">
                <a:solidFill>
                  <a:schemeClr val="bg1"/>
                </a:solidFill>
                <a:effectLst>
                  <a:glow rad="228600">
                    <a:schemeClr val="accent4">
                      <a:satMod val="175000"/>
                    </a:schemeClr>
                  </a:glow>
                </a:effectLst>
                <a:latin typeface="Arial" pitchFamily="-105" charset="0"/>
                <a:ea typeface="Osaka" charset="0"/>
                <a:cs typeface="Osaka" charset="0"/>
              </a:rPr>
              <a:t>Outside church as a sign (14:20</a:t>
            </a:r>
            <a:endParaRPr lang="en-US" dirty="0">
              <a:solidFill>
                <a:schemeClr val="bg1"/>
              </a:solidFill>
              <a:effectLst>
                <a:glow rad="228600">
                  <a:schemeClr val="accent4">
                    <a:satMod val="175000"/>
                  </a:schemeClr>
                </a:glow>
              </a:effectLst>
            </a:endParaRPr>
          </a:p>
        </p:txBody>
      </p:sp>
    </p:spTree>
    <p:extLst>
      <p:ext uri="{BB962C8B-B14F-4D97-AF65-F5344CB8AC3E}">
        <p14:creationId xmlns:p14="http://schemas.microsoft.com/office/powerpoint/2010/main" val="1488464122"/>
      </p:ext>
    </p:extLst>
  </p:cSld>
  <p:clrMapOvr>
    <a:masterClrMapping/>
  </p:clrMapOvr>
  <p:transition>
    <p:fade thruBlk="1"/>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blinds(horizontal)">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blinds(horizontal)">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blinds(horizontal)">
                                      <p:cBhvr>
                                        <p:cTn id="17" dur="500"/>
                                        <p:tgtEl>
                                          <p:spTgt spid="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nodeType="click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Effect transition="in" filter="blinds(horizontal)">
                                      <p:cBhvr>
                                        <p:cTn id="22" dur="500"/>
                                        <p:tgtEl>
                                          <p:spTgt spid="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nodeType="click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Effect transition="in" filter="blinds(horizontal)">
                                      <p:cBhvr>
                                        <p:cTn id="27" dur="500"/>
                                        <p:tgtEl>
                                          <p:spTgt spid="3">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3" presetClass="entr" presetSubtype="10" fill="hold" nodeType="clickEffect">
                                  <p:stCondLst>
                                    <p:cond delay="0"/>
                                  </p:stCondLst>
                                  <p:childTnLst>
                                    <p:set>
                                      <p:cBhvr>
                                        <p:cTn id="31" dur="1" fill="hold">
                                          <p:stCondLst>
                                            <p:cond delay="0"/>
                                          </p:stCondLst>
                                        </p:cTn>
                                        <p:tgtEl>
                                          <p:spTgt spid="3">
                                            <p:txEl>
                                              <p:pRg st="5" end="5"/>
                                            </p:txEl>
                                          </p:spTgt>
                                        </p:tgtEl>
                                        <p:attrNameLst>
                                          <p:attrName>style.visibility</p:attrName>
                                        </p:attrNameLst>
                                      </p:cBhvr>
                                      <p:to>
                                        <p:strVal val="visible"/>
                                      </p:to>
                                    </p:set>
                                    <p:animEffect transition="in" filter="blinds(horizontal)">
                                      <p:cBhvr>
                                        <p:cTn id="32" dur="500"/>
                                        <p:tgtEl>
                                          <p:spTgt spid="3">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3" presetClass="entr" presetSubtype="10" fill="hold" nodeType="clickEffect">
                                  <p:stCondLst>
                                    <p:cond delay="0"/>
                                  </p:stCondLst>
                                  <p:childTnLst>
                                    <p:set>
                                      <p:cBhvr>
                                        <p:cTn id="36" dur="1" fill="hold">
                                          <p:stCondLst>
                                            <p:cond delay="0"/>
                                          </p:stCondLst>
                                        </p:cTn>
                                        <p:tgtEl>
                                          <p:spTgt spid="3">
                                            <p:txEl>
                                              <p:pRg st="6" end="6"/>
                                            </p:txEl>
                                          </p:spTgt>
                                        </p:tgtEl>
                                        <p:attrNameLst>
                                          <p:attrName>style.visibility</p:attrName>
                                        </p:attrNameLst>
                                      </p:cBhvr>
                                      <p:to>
                                        <p:strVal val="visible"/>
                                      </p:to>
                                    </p:set>
                                    <p:animEffect transition="in" filter="blinds(horizontal)">
                                      <p:cBhvr>
                                        <p:cTn id="37"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30434" name="Rectangle 2"/>
          <p:cNvSpPr>
            <a:spLocks noGrp="1" noChangeArrowheads="1"/>
          </p:cNvSpPr>
          <p:nvPr>
            <p:ph type="title" idx="4294967295"/>
          </p:nvPr>
        </p:nvSpPr>
        <p:spPr>
          <a:xfrm>
            <a:off x="685800" y="457200"/>
            <a:ext cx="7772400" cy="685800"/>
          </a:xfrm>
        </p:spPr>
        <p:txBody>
          <a:bodyPr/>
          <a:lstStyle/>
          <a:p>
            <a:pPr eaLnBrk="1" hangingPunct="1"/>
            <a:r>
              <a:rPr lang="en-US">
                <a:latin typeface="Times New Roman" charset="0"/>
                <a:ea typeface="ＭＳ Ｐゴシック" charset="0"/>
                <a:cs typeface="ＭＳ Ｐゴシック" charset="0"/>
              </a:rPr>
              <a:t>Are Tongues in Acts Normative?</a:t>
            </a:r>
          </a:p>
        </p:txBody>
      </p:sp>
      <p:sp>
        <p:nvSpPr>
          <p:cNvPr id="530435" name="Text Box 3"/>
          <p:cNvSpPr txBox="1">
            <a:spLocks noChangeArrowheads="1"/>
          </p:cNvSpPr>
          <p:nvPr/>
        </p:nvSpPr>
        <p:spPr bwMode="auto">
          <a:xfrm>
            <a:off x="8380542" y="1"/>
            <a:ext cx="766508" cy="4616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b="0"/>
              <a:t>161l</a:t>
            </a:r>
          </a:p>
        </p:txBody>
      </p:sp>
      <p:sp>
        <p:nvSpPr>
          <p:cNvPr id="530436" name="Text Box 4"/>
          <p:cNvSpPr txBox="1">
            <a:spLocks noChangeArrowheads="1"/>
          </p:cNvSpPr>
          <p:nvPr/>
        </p:nvSpPr>
        <p:spPr bwMode="auto">
          <a:xfrm>
            <a:off x="0" y="533400"/>
            <a:ext cx="9144000" cy="590064"/>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altLang="zh-CN" sz="3200">
                <a:solidFill>
                  <a:srgbClr val="FFFFFF"/>
                </a:solidFill>
                <a:ea typeface="SimSun" charset="0"/>
                <a:cs typeface="SimSun" charset="0"/>
              </a:rPr>
              <a:t>Are tongues in Acts a pattern for today?</a:t>
            </a:r>
            <a:r>
              <a:rPr lang="en-US" altLang="zh-CN">
                <a:solidFill>
                  <a:srgbClr val="FFFFFF"/>
                </a:solidFill>
                <a:ea typeface="SimSun" charset="0"/>
                <a:cs typeface="SimSun" charset="0"/>
              </a:rPr>
              <a:t>	</a:t>
            </a:r>
          </a:p>
        </p:txBody>
      </p:sp>
      <p:graphicFrame>
        <p:nvGraphicFramePr>
          <p:cNvPr id="203781" name="Group 5"/>
          <p:cNvGraphicFramePr>
            <a:graphicFrameLocks noGrp="1"/>
          </p:cNvGraphicFramePr>
          <p:nvPr/>
        </p:nvGraphicFramePr>
        <p:xfrm>
          <a:off x="76201" y="1371605"/>
          <a:ext cx="8991600" cy="4655179"/>
        </p:xfrm>
        <a:graphic>
          <a:graphicData uri="http://schemas.openxmlformats.org/drawingml/2006/table">
            <a:tbl>
              <a:tblPr/>
              <a:tblGrid>
                <a:gridCol w="1408113">
                  <a:extLst>
                    <a:ext uri="{9D8B030D-6E8A-4147-A177-3AD203B41FA5}">
                      <a16:colId xmlns:a16="http://schemas.microsoft.com/office/drawing/2014/main" val="20000"/>
                    </a:ext>
                  </a:extLst>
                </a:gridCol>
                <a:gridCol w="1719262">
                  <a:extLst>
                    <a:ext uri="{9D8B030D-6E8A-4147-A177-3AD203B41FA5}">
                      <a16:colId xmlns:a16="http://schemas.microsoft.com/office/drawing/2014/main" val="20001"/>
                    </a:ext>
                  </a:extLst>
                </a:gridCol>
                <a:gridCol w="1876425">
                  <a:extLst>
                    <a:ext uri="{9D8B030D-6E8A-4147-A177-3AD203B41FA5}">
                      <a16:colId xmlns:a16="http://schemas.microsoft.com/office/drawing/2014/main" val="20002"/>
                    </a:ext>
                  </a:extLst>
                </a:gridCol>
                <a:gridCol w="1720850">
                  <a:extLst>
                    <a:ext uri="{9D8B030D-6E8A-4147-A177-3AD203B41FA5}">
                      <a16:colId xmlns:a16="http://schemas.microsoft.com/office/drawing/2014/main" val="20003"/>
                    </a:ext>
                  </a:extLst>
                </a:gridCol>
                <a:gridCol w="2266950">
                  <a:extLst>
                    <a:ext uri="{9D8B030D-6E8A-4147-A177-3AD203B41FA5}">
                      <a16:colId xmlns:a16="http://schemas.microsoft.com/office/drawing/2014/main" val="20004"/>
                    </a:ext>
                  </a:extLst>
                </a:gridCol>
              </a:tblGrid>
              <a:tr h="82295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100" b="1" i="1" u="none" strike="noStrike" cap="none" normalizeH="0" baseline="0" dirty="0">
                          <a:ln>
                            <a:noFill/>
                          </a:ln>
                          <a:solidFill>
                            <a:schemeClr val="bg1"/>
                          </a:solidFill>
                          <a:effectLst/>
                          <a:latin typeface="Arial Narrow" charset="0"/>
                          <a:ea typeface="SimSun" charset="0"/>
                          <a:cs typeface="SimSun" charset="0"/>
                        </a:rPr>
                        <a:t>Passage</a:t>
                      </a:r>
                      <a:endParaRPr kumimoji="0" lang="en-US" sz="2100" b="1" i="1" u="none" strike="noStrike" cap="none" normalizeH="0" baseline="0" dirty="0">
                        <a:ln>
                          <a:noFill/>
                        </a:ln>
                        <a:solidFill>
                          <a:schemeClr val="bg1"/>
                        </a:solidFill>
                        <a:effectLst/>
                        <a:latin typeface="Arial Narrow" charset="0"/>
                        <a:ea typeface="SimSun" charset="0"/>
                        <a:cs typeface="SimSun" charset="0"/>
                      </a:endParaRPr>
                    </a:p>
                  </a:txBody>
                  <a:tcPr marT="45717" marB="4571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400" b="1" i="1" u="none" strike="noStrike" cap="none" normalizeH="0" baseline="0">
                          <a:ln>
                            <a:noFill/>
                          </a:ln>
                          <a:solidFill>
                            <a:schemeClr val="bg1"/>
                          </a:solidFill>
                          <a:effectLst/>
                          <a:latin typeface="Arial Narrow" charset="0"/>
                          <a:ea typeface="SimSun" charset="0"/>
                          <a:cs typeface="SimSun" charset="0"/>
                        </a:rPr>
                        <a:t>Speakers</a:t>
                      </a:r>
                      <a:endParaRPr kumimoji="0" lang="en-US" sz="2400" b="1" i="1" u="none" strike="noStrike" cap="none" normalizeH="0" baseline="0">
                        <a:ln>
                          <a:noFill/>
                        </a:ln>
                        <a:solidFill>
                          <a:schemeClr val="bg1"/>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400" b="1" i="1" u="none" strike="noStrike" cap="none" normalizeH="0" baseline="0">
                          <a:ln>
                            <a:noFill/>
                          </a:ln>
                          <a:solidFill>
                            <a:schemeClr val="bg1"/>
                          </a:solidFill>
                          <a:effectLst/>
                          <a:latin typeface="Arial Narrow" charset="0"/>
                          <a:ea typeface="SimSun" charset="0"/>
                          <a:cs typeface="SimSun" charset="0"/>
                        </a:rPr>
                        <a:t>Audience</a:t>
                      </a:r>
                      <a:endParaRPr kumimoji="0" lang="en-US" sz="2400" b="1" i="1" u="none" strike="noStrike" cap="none" normalizeH="0" baseline="0">
                        <a:ln>
                          <a:noFill/>
                        </a:ln>
                        <a:solidFill>
                          <a:schemeClr val="bg1"/>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2400" b="1" i="1" u="none" strike="noStrike" cap="none" normalizeH="0" baseline="0">
                          <a:ln>
                            <a:noFill/>
                          </a:ln>
                          <a:solidFill>
                            <a:schemeClr val="bg1"/>
                          </a:solidFill>
                          <a:effectLst/>
                          <a:latin typeface="Arial Narrow" charset="0"/>
                          <a:ea typeface="SimSun" charset="0"/>
                          <a:cs typeface="SimSun" charset="0"/>
                        </a:rPr>
                        <a:t> Related to Salvation</a:t>
                      </a:r>
                      <a:endParaRPr kumimoji="0" lang="en-US" sz="3200" b="1" i="0" u="none" strike="noStrike" cap="none" normalizeH="0" baseline="0">
                        <a:ln>
                          <a:noFill/>
                        </a:ln>
                        <a:solidFill>
                          <a:schemeClr val="bg1"/>
                        </a:solidFill>
                        <a:effectLst/>
                        <a:latin typeface="Times New Roman"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400" b="1" i="1" u="none" strike="noStrike" cap="none" normalizeH="0" baseline="0">
                          <a:ln>
                            <a:noFill/>
                          </a:ln>
                          <a:solidFill>
                            <a:schemeClr val="bg1"/>
                          </a:solidFill>
                          <a:effectLst/>
                          <a:latin typeface="Arial Narrow" charset="0"/>
                          <a:ea typeface="SimSun" charset="0"/>
                          <a:cs typeface="SimSun" charset="0"/>
                        </a:rPr>
                        <a:t>Purpose</a:t>
                      </a:r>
                      <a:endParaRPr kumimoji="0" lang="en-US" sz="2400" b="1" i="1" u="none" strike="noStrike" cap="none" normalizeH="0" baseline="0">
                        <a:ln>
                          <a:noFill/>
                        </a:ln>
                        <a:solidFill>
                          <a:schemeClr val="bg1"/>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0"/>
                  </a:ext>
                </a:extLst>
              </a:tr>
              <a:tr h="8128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1" u="none" strike="noStrike" cap="none" normalizeH="0" baseline="0">
                          <a:ln>
                            <a:noFill/>
                          </a:ln>
                          <a:solidFill>
                            <a:schemeClr val="tx1"/>
                          </a:solidFill>
                          <a:effectLst/>
                          <a:latin typeface="Arial Narrow" charset="0"/>
                          <a:ea typeface="SimSun" charset="0"/>
                          <a:cs typeface="SimSun" charset="0"/>
                        </a:rPr>
                        <a:t>2:1-4</a:t>
                      </a:r>
                      <a:endParaRPr kumimoji="0" lang="en-US" sz="2000" b="1" i="1" u="none" strike="noStrike" cap="none" normalizeH="0" baseline="0">
                        <a:ln>
                          <a:noFill/>
                        </a:ln>
                        <a:solidFill>
                          <a:schemeClr val="tx1"/>
                        </a:solidFill>
                        <a:effectLst/>
                        <a:latin typeface="Arial Narrow" charset="0"/>
                        <a:ea typeface="SimSun" charset="0"/>
                        <a:cs typeface="SimSun" charset="0"/>
                      </a:endParaRPr>
                    </a:p>
                  </a:txBody>
                  <a:tcPr marT="45717" marB="4571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2000" b="1" i="1" u="none" strike="noStrike" cap="none" normalizeH="0" baseline="0" dirty="0">
                          <a:ln>
                            <a:noFill/>
                          </a:ln>
                          <a:solidFill>
                            <a:schemeClr val="tx1"/>
                          </a:solidFill>
                          <a:effectLst/>
                          <a:latin typeface="Arial Narrow" charset="0"/>
                          <a:ea typeface="SimSun" charset="0"/>
                          <a:cs typeface="SimSun" charset="0"/>
                        </a:rPr>
                        <a:t>Apostles+</a:t>
                      </a:r>
                      <a:endParaRPr kumimoji="0" lang="en-US" sz="2800" b="1" i="0" u="none" strike="noStrike" cap="none" normalizeH="0" baseline="0" dirty="0">
                        <a:ln>
                          <a:noFill/>
                        </a:ln>
                        <a:solidFill>
                          <a:schemeClr val="tx1"/>
                        </a:solidFill>
                        <a:effectLst/>
                        <a:latin typeface="Times New Roman"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2000" b="1" i="1" u="none" strike="noStrike" cap="none" normalizeH="0" baseline="0">
                          <a:ln>
                            <a:noFill/>
                          </a:ln>
                          <a:solidFill>
                            <a:schemeClr val="tx1"/>
                          </a:solidFill>
                          <a:effectLst/>
                          <a:latin typeface="Arial Narrow" charset="0"/>
                          <a:ea typeface="SimSun" charset="0"/>
                          <a:cs typeface="SimSun" charset="0"/>
                        </a:rPr>
                        <a:t>Unsaved Jews </a:t>
                      </a:r>
                      <a:endParaRPr kumimoji="0" lang="en-US" altLang="zh-CN" sz="2000" b="1" i="0" u="none" strike="noStrike" cap="none" normalizeH="0" baseline="0">
                        <a:ln>
                          <a:noFill/>
                        </a:ln>
                        <a:solidFill>
                          <a:schemeClr val="tx1"/>
                        </a:solidFill>
                        <a:effectLst/>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zh-CN" sz="2000" b="1" i="1" u="none" strike="noStrike" cap="none" normalizeH="0" baseline="0">
                          <a:ln>
                            <a:noFill/>
                          </a:ln>
                          <a:solidFill>
                            <a:schemeClr val="tx1"/>
                          </a:solidFill>
                          <a:effectLst/>
                          <a:latin typeface="Arial Narrow" charset="0"/>
                          <a:ea typeface="SimSun" charset="0"/>
                          <a:cs typeface="SimSun" charset="0"/>
                        </a:rPr>
                        <a:t>at Pentecost</a:t>
                      </a:r>
                      <a:endParaRPr kumimoji="0" lang="en-US" sz="2000" b="1" i="1" u="none" strike="noStrike" cap="none" normalizeH="0" baseline="0">
                        <a:ln>
                          <a:noFill/>
                        </a:ln>
                        <a:solidFill>
                          <a:schemeClr val="tx1"/>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1" u="none" strike="noStrike" cap="none" normalizeH="0" baseline="0">
                          <a:ln>
                            <a:noFill/>
                          </a:ln>
                          <a:solidFill>
                            <a:schemeClr val="tx1"/>
                          </a:solidFill>
                          <a:effectLst/>
                          <a:latin typeface="Arial Narrow" charset="0"/>
                          <a:ea typeface="SimSun" charset="0"/>
                          <a:cs typeface="SimSun" charset="0"/>
                        </a:rPr>
                        <a:t>After salvation</a:t>
                      </a:r>
                      <a:endParaRPr kumimoji="0" lang="en-US" sz="2000" b="1" i="1" u="none" strike="noStrike" cap="none" normalizeH="0" baseline="0">
                        <a:ln>
                          <a:noFill/>
                        </a:ln>
                        <a:solidFill>
                          <a:schemeClr val="tx1"/>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1" u="none" strike="noStrike" cap="none" normalizeH="0" baseline="0">
                          <a:ln>
                            <a:noFill/>
                          </a:ln>
                          <a:solidFill>
                            <a:schemeClr val="tx1"/>
                          </a:solidFill>
                          <a:effectLst/>
                          <a:latin typeface="Arial Narrow" charset="0"/>
                          <a:ea typeface="SimSun" charset="0"/>
                          <a:cs typeface="SimSun" charset="0"/>
                        </a:rPr>
                        <a:t>Validate for Jews the fulfillment of Joel 2</a:t>
                      </a:r>
                      <a:endParaRPr kumimoji="0" lang="en-US" sz="2000" b="1" i="1" u="none" strike="noStrike" cap="none" normalizeH="0" baseline="0">
                        <a:ln>
                          <a:noFill/>
                        </a:ln>
                        <a:solidFill>
                          <a:schemeClr val="tx1"/>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0064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1" u="none" strike="noStrike" cap="none" normalizeH="0" baseline="0">
                          <a:ln>
                            <a:noFill/>
                          </a:ln>
                          <a:solidFill>
                            <a:schemeClr val="tx1"/>
                          </a:solidFill>
                          <a:effectLst/>
                          <a:latin typeface="Arial Narrow" charset="0"/>
                          <a:ea typeface="SimSun" charset="0"/>
                          <a:cs typeface="SimSun" charset="0"/>
                        </a:rPr>
                        <a:t>8:14-17</a:t>
                      </a:r>
                      <a:endParaRPr kumimoji="0" lang="en-US" sz="2000" b="1" i="1" u="none" strike="noStrike" cap="none" normalizeH="0" baseline="0">
                        <a:ln>
                          <a:noFill/>
                        </a:ln>
                        <a:solidFill>
                          <a:schemeClr val="tx1"/>
                        </a:solidFill>
                        <a:effectLst/>
                        <a:latin typeface="Arial Narrow" charset="0"/>
                        <a:ea typeface="SimSun" charset="0"/>
                        <a:cs typeface="SimSun" charset="0"/>
                      </a:endParaRPr>
                    </a:p>
                  </a:txBody>
                  <a:tcPr marT="45717" marB="4571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1" u="none" strike="noStrike" cap="none" normalizeH="0" baseline="0">
                          <a:ln>
                            <a:noFill/>
                          </a:ln>
                          <a:solidFill>
                            <a:schemeClr val="tx1"/>
                          </a:solidFill>
                          <a:effectLst/>
                          <a:latin typeface="Arial Narrow" charset="0"/>
                          <a:ea typeface="SimSun" charset="0"/>
                          <a:cs typeface="SimSun" charset="0"/>
                        </a:rPr>
                        <a:t>Samaritans</a:t>
                      </a:r>
                      <a:endParaRPr kumimoji="0" lang="en-US" sz="2000" b="1" i="1" u="none" strike="noStrike" cap="none" normalizeH="0" baseline="0">
                        <a:ln>
                          <a:noFill/>
                        </a:ln>
                        <a:solidFill>
                          <a:schemeClr val="tx1"/>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1" u="none" strike="noStrike" cap="none" normalizeH="0" baseline="0" dirty="0">
                          <a:ln>
                            <a:noFill/>
                          </a:ln>
                          <a:solidFill>
                            <a:schemeClr val="tx1"/>
                          </a:solidFill>
                          <a:effectLst/>
                          <a:latin typeface="Arial Narrow" charset="0"/>
                          <a:ea typeface="SimSun" charset="0"/>
                          <a:cs typeface="SimSun" charset="0"/>
                        </a:rPr>
                        <a:t>Saved Jews doubting God</a:t>
                      </a:r>
                      <a:r>
                        <a:rPr kumimoji="0" lang="uk-UA" altLang="zh-CN" sz="2000" b="1" i="1" u="none" strike="noStrike" cap="none" normalizeH="0" baseline="0" dirty="0">
                          <a:ln>
                            <a:noFill/>
                          </a:ln>
                          <a:solidFill>
                            <a:schemeClr val="tx1"/>
                          </a:solidFill>
                          <a:effectLst/>
                          <a:latin typeface="Arial Narrow" charset="0"/>
                          <a:ea typeface="SimSun" charset="0"/>
                          <a:cs typeface="SimSun" charset="0"/>
                        </a:rPr>
                        <a:t>'</a:t>
                      </a:r>
                      <a:r>
                        <a:rPr kumimoji="0" lang="en-US" altLang="zh-CN" sz="2000" b="1" i="1" u="none" strike="noStrike" cap="none" normalizeH="0" baseline="0" dirty="0">
                          <a:ln>
                            <a:noFill/>
                          </a:ln>
                          <a:solidFill>
                            <a:schemeClr val="tx1"/>
                          </a:solidFill>
                          <a:effectLst/>
                          <a:latin typeface="Arial Narrow" charset="0"/>
                          <a:ea typeface="SimSun" charset="0"/>
                          <a:cs typeface="SimSun" charset="0"/>
                        </a:rPr>
                        <a:t>s plan (Peter+)</a:t>
                      </a:r>
                      <a:endParaRPr kumimoji="0" lang="en-US" sz="2000" b="1" i="1" u="none" strike="noStrike" cap="none" normalizeH="0" baseline="0" dirty="0">
                        <a:ln>
                          <a:noFill/>
                        </a:ln>
                        <a:solidFill>
                          <a:schemeClr val="tx1"/>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1" u="none" strike="noStrike" cap="none" normalizeH="0" baseline="0">
                          <a:ln>
                            <a:noFill/>
                          </a:ln>
                          <a:solidFill>
                            <a:schemeClr val="tx1"/>
                          </a:solidFill>
                          <a:effectLst/>
                          <a:latin typeface="Arial Narrow" charset="0"/>
                          <a:ea typeface="SimSun" charset="0"/>
                          <a:cs typeface="SimSun" charset="0"/>
                        </a:rPr>
                        <a:t>After salvation</a:t>
                      </a:r>
                      <a:endParaRPr kumimoji="0" lang="en-US" sz="2000" b="1" i="1" u="none" strike="noStrike" cap="none" normalizeH="0" baseline="0">
                        <a:ln>
                          <a:noFill/>
                        </a:ln>
                        <a:solidFill>
                          <a:schemeClr val="tx1"/>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1" u="none" strike="noStrike" cap="none" normalizeH="0" baseline="0" dirty="0">
                          <a:ln>
                            <a:noFill/>
                          </a:ln>
                          <a:solidFill>
                            <a:schemeClr val="tx1"/>
                          </a:solidFill>
                          <a:effectLst/>
                          <a:latin typeface="Arial Narrow" charset="0"/>
                          <a:ea typeface="SimSun" charset="0"/>
                          <a:cs typeface="SimSun" charset="0"/>
                        </a:rPr>
                        <a:t>Validate for Jews God</a:t>
                      </a:r>
                      <a:r>
                        <a:rPr kumimoji="0" lang="uk-UA" altLang="zh-CN" sz="2000" b="1" i="1" u="none" strike="noStrike" cap="none" normalizeH="0" baseline="0" dirty="0">
                          <a:ln>
                            <a:noFill/>
                          </a:ln>
                          <a:solidFill>
                            <a:schemeClr val="tx1"/>
                          </a:solidFill>
                          <a:effectLst/>
                          <a:latin typeface="Arial Narrow" charset="0"/>
                          <a:ea typeface="SimSun" charset="0"/>
                          <a:cs typeface="SimSun" charset="0"/>
                        </a:rPr>
                        <a:t>'</a:t>
                      </a:r>
                      <a:r>
                        <a:rPr kumimoji="0" lang="en-US" altLang="zh-CN" sz="2000" b="1" i="1" u="none" strike="noStrike" cap="none" normalizeH="0" baseline="0" dirty="0">
                          <a:ln>
                            <a:noFill/>
                          </a:ln>
                          <a:solidFill>
                            <a:schemeClr val="tx1"/>
                          </a:solidFill>
                          <a:effectLst/>
                          <a:latin typeface="Arial Narrow" charset="0"/>
                          <a:ea typeface="SimSun" charset="0"/>
                          <a:cs typeface="SimSun" charset="0"/>
                        </a:rPr>
                        <a:t>s acceptance of Samaritans</a:t>
                      </a:r>
                      <a:endParaRPr kumimoji="0" lang="en-US" sz="2000" b="1" i="1" u="none" strike="noStrike" cap="none" normalizeH="0" baseline="0" dirty="0">
                        <a:ln>
                          <a:noFill/>
                        </a:ln>
                        <a:solidFill>
                          <a:schemeClr val="tx1"/>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0064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1" u="none" strike="noStrike" cap="none" normalizeH="0" baseline="0">
                          <a:ln>
                            <a:noFill/>
                          </a:ln>
                          <a:solidFill>
                            <a:schemeClr val="tx1"/>
                          </a:solidFill>
                          <a:effectLst/>
                          <a:latin typeface="Arial Narrow" charset="0"/>
                          <a:ea typeface="SimSun" charset="0"/>
                          <a:cs typeface="SimSun" charset="0"/>
                        </a:rPr>
                        <a:t>10:44-47</a:t>
                      </a:r>
                      <a:endParaRPr kumimoji="0" lang="en-US" sz="2000" b="1" i="1" u="none" strike="noStrike" cap="none" normalizeH="0" baseline="0">
                        <a:ln>
                          <a:noFill/>
                        </a:ln>
                        <a:solidFill>
                          <a:schemeClr val="tx1"/>
                        </a:solidFill>
                        <a:effectLst/>
                        <a:latin typeface="Arial Narrow" charset="0"/>
                        <a:ea typeface="SimSun" charset="0"/>
                        <a:cs typeface="SimSun" charset="0"/>
                      </a:endParaRPr>
                    </a:p>
                  </a:txBody>
                  <a:tcPr marT="45717" marB="4571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1" u="none" strike="noStrike" cap="none" normalizeH="0" baseline="0">
                          <a:ln>
                            <a:noFill/>
                          </a:ln>
                          <a:solidFill>
                            <a:schemeClr val="tx1"/>
                          </a:solidFill>
                          <a:effectLst/>
                          <a:latin typeface="Arial Narrow" charset="0"/>
                          <a:ea typeface="SimSun" charset="0"/>
                          <a:cs typeface="SimSun" charset="0"/>
                        </a:rPr>
                        <a:t>Gentiles (Cornelius+)</a:t>
                      </a:r>
                      <a:endParaRPr kumimoji="0" lang="en-US" sz="2000" b="1" i="1" u="none" strike="noStrike" cap="none" normalizeH="0" baseline="0">
                        <a:ln>
                          <a:noFill/>
                        </a:ln>
                        <a:solidFill>
                          <a:schemeClr val="tx1"/>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1" u="none" strike="noStrike" cap="none" normalizeH="0" baseline="0" dirty="0">
                          <a:ln>
                            <a:noFill/>
                          </a:ln>
                          <a:solidFill>
                            <a:schemeClr val="tx1"/>
                          </a:solidFill>
                          <a:effectLst/>
                          <a:latin typeface="Arial Narrow" charset="0"/>
                          <a:ea typeface="SimSun" charset="0"/>
                          <a:cs typeface="SimSun" charset="0"/>
                        </a:rPr>
                        <a:t>Saved Jews doubting God</a:t>
                      </a:r>
                      <a:r>
                        <a:rPr kumimoji="0" lang="uk-UA" altLang="zh-CN" sz="2000" b="1" i="1" u="none" strike="noStrike" cap="none" normalizeH="0" baseline="0" dirty="0">
                          <a:ln>
                            <a:noFill/>
                          </a:ln>
                          <a:solidFill>
                            <a:schemeClr val="tx1"/>
                          </a:solidFill>
                          <a:effectLst/>
                          <a:latin typeface="Arial Narrow" charset="0"/>
                          <a:ea typeface="SimSun" charset="0"/>
                          <a:cs typeface="SimSun" charset="0"/>
                        </a:rPr>
                        <a:t>'</a:t>
                      </a:r>
                      <a:r>
                        <a:rPr kumimoji="0" lang="en-US" altLang="zh-CN" sz="2000" b="1" i="1" u="none" strike="noStrike" cap="none" normalizeH="0" baseline="0" dirty="0">
                          <a:ln>
                            <a:noFill/>
                          </a:ln>
                          <a:solidFill>
                            <a:schemeClr val="tx1"/>
                          </a:solidFill>
                          <a:effectLst/>
                          <a:latin typeface="Arial Narrow" charset="0"/>
                          <a:ea typeface="SimSun" charset="0"/>
                          <a:cs typeface="SimSun" charset="0"/>
                        </a:rPr>
                        <a:t>s plan (Peter+)</a:t>
                      </a:r>
                      <a:endParaRPr kumimoji="0" lang="en-US" sz="2000" b="1" i="1" u="none" strike="noStrike" cap="none" normalizeH="0" baseline="0" dirty="0">
                        <a:ln>
                          <a:noFill/>
                        </a:ln>
                        <a:solidFill>
                          <a:schemeClr val="tx1"/>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1" u="none" strike="noStrike" cap="none" normalizeH="0" baseline="0">
                          <a:ln>
                            <a:noFill/>
                          </a:ln>
                          <a:solidFill>
                            <a:schemeClr val="tx1"/>
                          </a:solidFill>
                          <a:effectLst/>
                          <a:latin typeface="Arial Narrow" charset="0"/>
                          <a:ea typeface="SimSun" charset="0"/>
                          <a:cs typeface="SimSun" charset="0"/>
                        </a:rPr>
                        <a:t>At salvation</a:t>
                      </a:r>
                      <a:endParaRPr kumimoji="0" lang="en-US" sz="2000" b="1" i="1" u="none" strike="noStrike" cap="none" normalizeH="0" baseline="0">
                        <a:ln>
                          <a:noFill/>
                        </a:ln>
                        <a:solidFill>
                          <a:schemeClr val="tx1"/>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1" u="none" strike="noStrike" cap="none" normalizeH="0" baseline="0" dirty="0">
                          <a:ln>
                            <a:noFill/>
                          </a:ln>
                          <a:solidFill>
                            <a:schemeClr val="tx1"/>
                          </a:solidFill>
                          <a:effectLst/>
                          <a:latin typeface="Arial Narrow" charset="0"/>
                          <a:ea typeface="SimSun" charset="0"/>
                          <a:cs typeface="SimSun" charset="0"/>
                        </a:rPr>
                        <a:t>Validate for Jews God</a:t>
                      </a:r>
                      <a:r>
                        <a:rPr kumimoji="0" lang="uk-UA" altLang="zh-CN" sz="2000" b="1" i="1" u="none" strike="noStrike" cap="none" normalizeH="0" baseline="0" dirty="0">
                          <a:ln>
                            <a:noFill/>
                          </a:ln>
                          <a:solidFill>
                            <a:schemeClr val="tx1"/>
                          </a:solidFill>
                          <a:effectLst/>
                          <a:latin typeface="Arial Narrow" charset="0"/>
                          <a:ea typeface="SimSun" charset="0"/>
                          <a:cs typeface="SimSun" charset="0"/>
                        </a:rPr>
                        <a:t>'</a:t>
                      </a:r>
                      <a:r>
                        <a:rPr kumimoji="0" lang="en-US" altLang="zh-CN" sz="2000" b="1" i="1" u="none" strike="noStrike" cap="none" normalizeH="0" baseline="0" dirty="0">
                          <a:ln>
                            <a:noFill/>
                          </a:ln>
                          <a:solidFill>
                            <a:schemeClr val="tx1"/>
                          </a:solidFill>
                          <a:effectLst/>
                          <a:latin typeface="Arial Narrow" charset="0"/>
                          <a:ea typeface="SimSun" charset="0"/>
                          <a:cs typeface="SimSun" charset="0"/>
                        </a:rPr>
                        <a:t>s acceptance of Gentiles</a:t>
                      </a:r>
                      <a:endParaRPr kumimoji="0" lang="en-US" sz="2000" b="1" i="1" u="none" strike="noStrike" cap="none" normalizeH="0" baseline="0" dirty="0">
                        <a:ln>
                          <a:noFill/>
                        </a:ln>
                        <a:solidFill>
                          <a:schemeClr val="tx1"/>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0064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1" u="none" strike="noStrike" cap="none" normalizeH="0" baseline="0">
                          <a:ln>
                            <a:noFill/>
                          </a:ln>
                          <a:solidFill>
                            <a:schemeClr val="tx1"/>
                          </a:solidFill>
                          <a:effectLst/>
                          <a:latin typeface="Arial Narrow" charset="0"/>
                          <a:ea typeface="SimSun" charset="0"/>
                          <a:cs typeface="SimSun" charset="0"/>
                        </a:rPr>
                        <a:t>19:1-7</a:t>
                      </a:r>
                      <a:endParaRPr kumimoji="0" lang="en-US" sz="2000" b="1" i="1" u="none" strike="noStrike" cap="none" normalizeH="0" baseline="0">
                        <a:ln>
                          <a:noFill/>
                        </a:ln>
                        <a:solidFill>
                          <a:schemeClr val="tx1"/>
                        </a:solidFill>
                        <a:effectLst/>
                        <a:latin typeface="Arial Narrow" charset="0"/>
                        <a:ea typeface="SimSun" charset="0"/>
                        <a:cs typeface="SimSun" charset="0"/>
                      </a:endParaRPr>
                    </a:p>
                  </a:txBody>
                  <a:tcPr marT="45717" marB="4571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2000" b="1" i="1" u="none" strike="noStrike" cap="none" normalizeH="0" baseline="0">
                          <a:ln>
                            <a:noFill/>
                          </a:ln>
                          <a:solidFill>
                            <a:schemeClr val="tx1"/>
                          </a:solidFill>
                          <a:effectLst/>
                          <a:latin typeface="Arial Narrow" charset="0"/>
                          <a:ea typeface="SimSun" charset="0"/>
                          <a:cs typeface="SimSun" charset="0"/>
                        </a:rPr>
                        <a:t>OT believers </a:t>
                      </a:r>
                      <a:endParaRPr kumimoji="0" lang="en-US" altLang="zh-CN" sz="2000" b="1" i="0" u="none" strike="noStrike" cap="none" normalizeH="0" baseline="0">
                        <a:ln>
                          <a:noFill/>
                        </a:ln>
                        <a:solidFill>
                          <a:schemeClr val="tx1"/>
                        </a:solidFill>
                        <a:effectLst/>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zh-CN" sz="2000" b="1" i="1" u="none" strike="noStrike" cap="none" normalizeH="0" baseline="0">
                          <a:ln>
                            <a:noFill/>
                          </a:ln>
                          <a:solidFill>
                            <a:schemeClr val="tx1"/>
                          </a:solidFill>
                          <a:effectLst/>
                          <a:latin typeface="Arial Narrow" charset="0"/>
                          <a:ea typeface="SimSun" charset="0"/>
                          <a:cs typeface="SimSun" charset="0"/>
                        </a:rPr>
                        <a:t>in Messiah</a:t>
                      </a:r>
                      <a:endParaRPr kumimoji="0" lang="en-US" sz="2000" b="1" i="1" u="none" strike="noStrike" cap="none" normalizeH="0" baseline="0">
                        <a:ln>
                          <a:noFill/>
                        </a:ln>
                        <a:solidFill>
                          <a:schemeClr val="tx1"/>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1" u="none" strike="noStrike" cap="none" normalizeH="0" baseline="0">
                          <a:ln>
                            <a:noFill/>
                          </a:ln>
                          <a:solidFill>
                            <a:schemeClr val="tx1"/>
                          </a:solidFill>
                          <a:effectLst/>
                          <a:latin typeface="Arial Narrow" charset="0"/>
                          <a:ea typeface="SimSun" charset="0"/>
                          <a:cs typeface="SimSun" charset="0"/>
                        </a:rPr>
                        <a:t>Jews needing gospel message confirmed</a:t>
                      </a:r>
                      <a:endParaRPr kumimoji="0" lang="en-US" sz="2000" b="1" i="1" u="none" strike="noStrike" cap="none" normalizeH="0" baseline="0">
                        <a:ln>
                          <a:noFill/>
                        </a:ln>
                        <a:solidFill>
                          <a:schemeClr val="tx1"/>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1" u="none" strike="noStrike" cap="none" normalizeH="0" baseline="0">
                          <a:ln>
                            <a:noFill/>
                          </a:ln>
                          <a:solidFill>
                            <a:schemeClr val="tx1"/>
                          </a:solidFill>
                          <a:effectLst/>
                          <a:latin typeface="Arial Narrow" charset="0"/>
                          <a:ea typeface="SimSun" charset="0"/>
                          <a:cs typeface="SimSun" charset="0"/>
                        </a:rPr>
                        <a:t>At salvation</a:t>
                      </a:r>
                      <a:endParaRPr kumimoji="0" lang="en-US" sz="2000" b="1" i="1" u="none" strike="noStrike" cap="none" normalizeH="0" baseline="0">
                        <a:ln>
                          <a:noFill/>
                        </a:ln>
                        <a:solidFill>
                          <a:schemeClr val="tx1"/>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1" u="none" strike="noStrike" cap="none" normalizeH="0" baseline="0" dirty="0">
                          <a:ln>
                            <a:noFill/>
                          </a:ln>
                          <a:solidFill>
                            <a:schemeClr val="tx1"/>
                          </a:solidFill>
                          <a:effectLst/>
                          <a:latin typeface="Arial Narrow" charset="0"/>
                          <a:ea typeface="SimSun" charset="0"/>
                          <a:cs typeface="SimSun" charset="0"/>
                        </a:rPr>
                        <a:t> Validate for Jews God</a:t>
                      </a:r>
                      <a:r>
                        <a:rPr kumimoji="0" lang="uk-UA" altLang="zh-CN" sz="2000" b="1" i="1" u="none" strike="noStrike" cap="none" normalizeH="0" baseline="0" dirty="0">
                          <a:ln>
                            <a:noFill/>
                          </a:ln>
                          <a:solidFill>
                            <a:schemeClr val="tx1"/>
                          </a:solidFill>
                          <a:effectLst/>
                          <a:latin typeface="Arial Narrow" charset="0"/>
                          <a:ea typeface="SimSun" charset="0"/>
                          <a:cs typeface="SimSun" charset="0"/>
                        </a:rPr>
                        <a:t>'</a:t>
                      </a:r>
                      <a:r>
                        <a:rPr kumimoji="0" lang="en-US" altLang="zh-CN" sz="2000" b="1" i="1" u="none" strike="noStrike" cap="none" normalizeH="0" baseline="0" dirty="0">
                          <a:ln>
                            <a:noFill/>
                          </a:ln>
                          <a:solidFill>
                            <a:schemeClr val="tx1"/>
                          </a:solidFill>
                          <a:effectLst/>
                          <a:latin typeface="Arial Narrow" charset="0"/>
                          <a:ea typeface="SimSun" charset="0"/>
                          <a:cs typeface="SimSun" charset="0"/>
                        </a:rPr>
                        <a:t>s message through Paul</a:t>
                      </a:r>
                      <a:endParaRPr kumimoji="0" lang="en-US" sz="2000" b="1" i="1" u="none" strike="noStrike" cap="none" normalizeH="0" baseline="0" dirty="0">
                        <a:ln>
                          <a:noFill/>
                        </a:ln>
                        <a:solidFill>
                          <a:schemeClr val="tx1"/>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530475" name="Text Box 43"/>
          <p:cNvSpPr txBox="1">
            <a:spLocks noChangeArrowheads="1"/>
          </p:cNvSpPr>
          <p:nvPr/>
        </p:nvSpPr>
        <p:spPr bwMode="auto">
          <a:xfrm>
            <a:off x="1295401" y="6320667"/>
            <a:ext cx="7712075" cy="3087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nchor="b">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r" eaLnBrk="1" hangingPunct="1"/>
            <a:r>
              <a:rPr lang="en-US" altLang="zh-CN" sz="1400" dirty="0">
                <a:ea typeface="SimSun" charset="0"/>
                <a:cs typeface="SimSun" charset="0"/>
              </a:rPr>
              <a:t>Adapted from Stanley Toussaint, </a:t>
            </a:r>
            <a:r>
              <a:rPr lang="ru-RU" altLang="zh-CN" sz="1400" dirty="0">
                <a:ea typeface="SimSun" charset="0"/>
                <a:cs typeface="SimSun" charset="0"/>
              </a:rPr>
              <a:t>"</a:t>
            </a:r>
            <a:r>
              <a:rPr lang="en-US" altLang="zh-CN" sz="1400" dirty="0">
                <a:ea typeface="SimSun" charset="0"/>
                <a:cs typeface="SimSun" charset="0"/>
              </a:rPr>
              <a:t>Acts,</a:t>
            </a:r>
            <a:r>
              <a:rPr lang="ru-RU" altLang="zh-CN" sz="1400" dirty="0">
                <a:ea typeface="SimSun" charset="0"/>
                <a:cs typeface="SimSun" charset="0"/>
              </a:rPr>
              <a:t>"</a:t>
            </a:r>
            <a:r>
              <a:rPr lang="en-US" altLang="zh-CN" sz="1400" dirty="0">
                <a:ea typeface="SimSun" charset="0"/>
                <a:cs typeface="SimSun" charset="0"/>
              </a:rPr>
              <a:t> in </a:t>
            </a:r>
            <a:r>
              <a:rPr lang="en-US" altLang="zh-CN" sz="1400" i="1" dirty="0">
                <a:ea typeface="SimSun" charset="0"/>
                <a:cs typeface="SimSun" charset="0"/>
              </a:rPr>
              <a:t>The Bible Knowledge Commentary</a:t>
            </a:r>
            <a:r>
              <a:rPr lang="en-US" altLang="zh-CN" sz="1400" dirty="0">
                <a:ea typeface="SimSun" charset="0"/>
                <a:cs typeface="SimSun" charset="0"/>
              </a:rPr>
              <a:t>, 2:408</a:t>
            </a:r>
            <a:endParaRPr lang="en-US" sz="1400" dirty="0">
              <a:ea typeface="SimSun" charset="0"/>
              <a:cs typeface="SimSun" charset="0"/>
            </a:endParaRPr>
          </a:p>
        </p:txBody>
      </p:sp>
    </p:spTree>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endParaRPr lang="en-US">
              <a:solidFill>
                <a:srgbClr val="000000"/>
              </a:solidFill>
            </a:endParaRPr>
          </a:p>
        </p:txBody>
      </p:sp>
      <p:sp>
        <p:nvSpPr>
          <p:cNvPr id="534531" name="Rectangle 173"/>
          <p:cNvSpPr>
            <a:spLocks noGrp="1" noChangeArrowheads="1"/>
          </p:cNvSpPr>
          <p:nvPr>
            <p:ph type="title" idx="4294967295"/>
          </p:nvPr>
        </p:nvSpPr>
        <p:spPr>
          <a:xfrm>
            <a:off x="0" y="1"/>
            <a:ext cx="9144000" cy="525142"/>
          </a:xfrm>
          <a:gradFill flip="none" rotWithShape="1">
            <a:gsLst>
              <a:gs pos="0">
                <a:srgbClr val="FF0000"/>
              </a:gs>
              <a:gs pos="100000">
                <a:schemeClr val="tx1"/>
              </a:gs>
            </a:gsLst>
            <a:path path="rect">
              <a:fillToRect l="50000" t="50000" r="50000" b="50000"/>
            </a:path>
            <a:tileRect/>
          </a:gradFill>
        </p:spPr>
        <p:txBody>
          <a:bodyPr anchor="t">
            <a:spAutoFit/>
          </a:bodyPr>
          <a:lstStyle/>
          <a:p>
            <a:pPr algn="ctr" eaLnBrk="1" hangingPunct="1"/>
            <a:r>
              <a:rPr lang="en-US" sz="2800" b="1" dirty="0">
                <a:solidFill>
                  <a:srgbClr val="FFFFFF"/>
                </a:solidFill>
                <a:effectLst>
                  <a:outerShdw blurRad="38100" dist="38100" dir="2700000" algn="tl">
                    <a:srgbClr val="000000">
                      <a:alpha val="43137"/>
                    </a:srgbClr>
                  </a:outerShdw>
                </a:effectLst>
                <a:latin typeface="Arial" charset="0"/>
                <a:ea typeface="SimSun" charset="0"/>
                <a:cs typeface="SimSun" charset="0"/>
              </a:rPr>
              <a:t>Tongues versus Prophecy</a:t>
            </a:r>
          </a:p>
        </p:txBody>
      </p:sp>
      <p:graphicFrame>
        <p:nvGraphicFramePr>
          <p:cNvPr id="55" name="Table 54"/>
          <p:cNvGraphicFramePr>
            <a:graphicFrameLocks noGrp="1"/>
          </p:cNvGraphicFramePr>
          <p:nvPr>
            <p:extLst>
              <p:ext uri="{D42A27DB-BD31-4B8C-83A1-F6EECF244321}">
                <p14:modId xmlns:p14="http://schemas.microsoft.com/office/powerpoint/2010/main" val="830154949"/>
              </p:ext>
            </p:extLst>
          </p:nvPr>
        </p:nvGraphicFramePr>
        <p:xfrm>
          <a:off x="35496" y="620688"/>
          <a:ext cx="9144000" cy="6229327"/>
        </p:xfrm>
        <a:graphic>
          <a:graphicData uri="http://schemas.openxmlformats.org/drawingml/2006/table">
            <a:tbl>
              <a:tblPr/>
              <a:tblGrid>
                <a:gridCol w="1676400">
                  <a:extLst>
                    <a:ext uri="{9D8B030D-6E8A-4147-A177-3AD203B41FA5}">
                      <a16:colId xmlns:a16="http://schemas.microsoft.com/office/drawing/2014/main" val="20000"/>
                    </a:ext>
                  </a:extLst>
                </a:gridCol>
                <a:gridCol w="3429000">
                  <a:extLst>
                    <a:ext uri="{9D8B030D-6E8A-4147-A177-3AD203B41FA5}">
                      <a16:colId xmlns:a16="http://schemas.microsoft.com/office/drawing/2014/main" val="20001"/>
                    </a:ext>
                  </a:extLst>
                </a:gridCol>
                <a:gridCol w="4038600">
                  <a:extLst>
                    <a:ext uri="{9D8B030D-6E8A-4147-A177-3AD203B41FA5}">
                      <a16:colId xmlns:a16="http://schemas.microsoft.com/office/drawing/2014/main" val="20002"/>
                    </a:ext>
                  </a:extLst>
                </a:gridCol>
              </a:tblGrid>
              <a:tr h="3968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chemeClr val="bg1"/>
                          </a:solidFill>
                          <a:effectLst/>
                          <a:latin typeface="Arial Narrow" charset="0"/>
                          <a:ea typeface="SimSun" charset="0"/>
                          <a:cs typeface="SimSun" charset="0"/>
                        </a:rPr>
                        <a:t>Contrasts</a:t>
                      </a:r>
                      <a:endParaRPr kumimoji="0" lang="en-US" sz="2400" b="1" i="0" u="none" strike="noStrike" cap="none" normalizeH="0" baseline="0" dirty="0">
                        <a:ln>
                          <a:noFill/>
                        </a:ln>
                        <a:solidFill>
                          <a:srgbClr val="FFFFFF"/>
                        </a:solidFill>
                        <a:effectLst/>
                        <a:latin typeface="Times New Roman"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charset="0"/>
                          <a:ea typeface="ＭＳ Ｐゴシック" charset="0"/>
                          <a:cs typeface="Arial" charset="0"/>
                        </a:rPr>
                        <a:t>Tongues</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charset="0"/>
                          <a:ea typeface="ＭＳ Ｐゴシック" charset="0"/>
                          <a:cs typeface="Arial" charset="0"/>
                        </a:rPr>
                        <a:t>Prophecy</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648647">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800" b="1" i="1" u="none" strike="noStrike" cap="none" normalizeH="0" baseline="0" dirty="0">
                          <a:ln>
                            <a:noFill/>
                          </a:ln>
                          <a:solidFill>
                            <a:srgbClr val="000000"/>
                          </a:solidFill>
                          <a:effectLst/>
                          <a:latin typeface="Arial Narrow" charset="0"/>
                          <a:ea typeface="SimSun" charset="0"/>
                          <a:cs typeface="SimSun" charset="0"/>
                        </a:rPr>
                        <a:t>Speaker</a:t>
                      </a:r>
                      <a:r>
                        <a:rPr kumimoji="0" lang="uk-UA" altLang="zh-CN" sz="1800" b="1" i="1" u="none" strike="noStrike" cap="none" normalizeH="0" baseline="0" dirty="0">
                          <a:ln>
                            <a:noFill/>
                          </a:ln>
                          <a:solidFill>
                            <a:srgbClr val="000000"/>
                          </a:solidFill>
                          <a:effectLst/>
                          <a:latin typeface="Arial Narrow" charset="0"/>
                          <a:ea typeface="SimSun" charset="0"/>
                          <a:cs typeface="SimSun" charset="0"/>
                        </a:rPr>
                        <a:t>'</a:t>
                      </a:r>
                      <a:r>
                        <a:rPr kumimoji="0" lang="en-US" altLang="zh-CN" sz="1800" b="1" i="1" u="none" strike="noStrike" cap="none" normalizeH="0" baseline="0" dirty="0">
                          <a:ln>
                            <a:noFill/>
                          </a:ln>
                          <a:solidFill>
                            <a:srgbClr val="000000"/>
                          </a:solidFill>
                          <a:effectLst/>
                          <a:latin typeface="Arial Narrow" charset="0"/>
                          <a:ea typeface="SimSun" charset="0"/>
                          <a:cs typeface="SimSun" charset="0"/>
                        </a:rPr>
                        <a:t>s Control</a:t>
                      </a:r>
                      <a:endParaRPr kumimoji="0" lang="en-US" altLang="zh-CN" sz="1800" b="1" i="0" u="none" strike="noStrike" cap="none" normalizeH="0" baseline="0" dirty="0">
                        <a:ln>
                          <a:noFill/>
                        </a:ln>
                        <a:solidFill>
                          <a:srgbClr val="000000"/>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en-US" altLang="zh-CN" sz="2000" b="1" dirty="0">
                          <a:latin typeface="Arial Narrow" charset="0"/>
                          <a:ea typeface="SimSun" charset="0"/>
                          <a:cs typeface="SimSun" charset="0"/>
                        </a:rPr>
                        <a:t>Inferior (14:5a)</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en-US" altLang="zh-CN" sz="2000" b="1" dirty="0">
                          <a:latin typeface="Arial Narrow" charset="0"/>
                          <a:ea typeface="SimSun" charset="0"/>
                          <a:cs typeface="SimSun" charset="0"/>
                        </a:rPr>
                        <a:t>Superior (14:1)</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396875">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zh-CN" sz="1800" b="1" i="1" dirty="0">
                          <a:latin typeface="Arial Narrow" charset="0"/>
                          <a:ea typeface="SimSun" charset="0"/>
                          <a:cs typeface="SimSun" charset="0"/>
                        </a:rPr>
                        <a:t>Relation to Other Gifts</a:t>
                      </a:r>
                      <a:endParaRPr lang="en-US" altLang="zh-CN" sz="18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en-US" altLang="zh-CN" sz="2000" b="1" dirty="0">
                          <a:latin typeface="Arial Narrow" charset="0"/>
                          <a:ea typeface="SimSun" charset="0"/>
                          <a:cs typeface="SimSun" charset="0"/>
                        </a:rPr>
                        <a:t>The least important gift (12:28)</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en-US" altLang="zh-CN" sz="2000" b="1" dirty="0">
                          <a:latin typeface="Arial Narrow" charset="0"/>
                          <a:ea typeface="SimSun" charset="0"/>
                          <a:cs typeface="SimSun" charset="0"/>
                        </a:rPr>
                        <a:t>The second most important gift (12:28)</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55151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zh-CN" sz="1800" b="1" i="1" dirty="0">
                          <a:latin typeface="Arial Narrow" charset="0"/>
                          <a:ea typeface="SimSun" charset="0"/>
                          <a:cs typeface="SimSun" charset="0"/>
                        </a:rPr>
                        <a:t>Language Used</a:t>
                      </a:r>
                      <a:endParaRPr lang="en-US" altLang="zh-CN" sz="18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Foreign (14:10)</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en-US" altLang="zh-CN" sz="2000" b="1" dirty="0">
                          <a:latin typeface="Arial Narrow" charset="0"/>
                          <a:ea typeface="SimSun" charset="0"/>
                          <a:cs typeface="SimSun" charset="0"/>
                        </a:rPr>
                        <a:t>Vernacular (14:19)</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396875">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1800" b="1" i="1" dirty="0">
                          <a:latin typeface="Arial Narrow" charset="0"/>
                          <a:ea typeface="SimSun" charset="0"/>
                          <a:cs typeface="SimSun" charset="0"/>
                        </a:rPr>
                        <a:t>Corollary Gift</a:t>
                      </a:r>
                      <a:endParaRPr lang="en-US" altLang="zh-CN" sz="18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en-US" altLang="zh-CN" sz="2000" b="1" dirty="0">
                          <a:latin typeface="Arial Narrow" charset="0"/>
                          <a:ea typeface="SimSun" charset="0"/>
                          <a:cs typeface="SimSun" charset="0"/>
                        </a:rPr>
                        <a:t>Interpretation of tongues (12:30; 14:27-28)</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Discerning of spirits </a:t>
                      </a:r>
                    </a:p>
                    <a:p>
                      <a:pPr eaLnBrk="0" hangingPunct="0">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(12:10; 14:29)</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64864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zh-CN" sz="1800" b="1" i="1" dirty="0">
                          <a:latin typeface="Arial Narrow" charset="0"/>
                          <a:ea typeface="SimSun" charset="0"/>
                          <a:cs typeface="SimSun" charset="0"/>
                        </a:rPr>
                        <a:t>Speaker</a:t>
                      </a:r>
                      <a:r>
                        <a:rPr lang="uk-UA" altLang="zh-CN" sz="1800" b="1" i="1" dirty="0">
                          <a:latin typeface="Arial Narrow" charset="0"/>
                          <a:ea typeface="SimSun" charset="0"/>
                          <a:cs typeface="SimSun" charset="0"/>
                        </a:rPr>
                        <a:t>'</a:t>
                      </a:r>
                      <a:r>
                        <a:rPr lang="en-US" altLang="zh-CN" sz="1800" b="1" i="1" dirty="0">
                          <a:latin typeface="Arial Narrow" charset="0"/>
                          <a:ea typeface="SimSun" charset="0"/>
                          <a:cs typeface="SimSun" charset="0"/>
                        </a:rPr>
                        <a:t>s Knowledge of the Language Being Spoken</a:t>
                      </a:r>
                      <a:endParaRPr lang="en-US" altLang="zh-CN" sz="18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en-US" altLang="zh-CN" sz="2000" b="1" dirty="0">
                          <a:latin typeface="Arial Narrow" charset="0"/>
                          <a:ea typeface="SimSun" charset="0"/>
                          <a:cs typeface="SimSun" charset="0"/>
                        </a:rPr>
                        <a:t>Unknown: </a:t>
                      </a:r>
                      <a:r>
                        <a:rPr lang="ru-RU" altLang="zh-CN" sz="2000" b="1" dirty="0">
                          <a:latin typeface="Arial Narrow" charset="0"/>
                          <a:ea typeface="SimSun" charset="0"/>
                          <a:cs typeface="SimSun" charset="0"/>
                        </a:rPr>
                        <a:t>"</a:t>
                      </a:r>
                      <a:r>
                        <a:rPr lang="en-US" altLang="zh-CN" sz="2000" b="1" dirty="0">
                          <a:latin typeface="Arial Narrow" charset="0"/>
                          <a:ea typeface="SimSun" charset="0"/>
                          <a:cs typeface="SimSun" charset="0"/>
                        </a:rPr>
                        <a:t>utters mysteries with his spirit…my spirit prays but my mind is unfruitful</a:t>
                      </a:r>
                      <a:r>
                        <a:rPr lang="ru-RU" altLang="zh-CN" sz="2000" b="1" dirty="0">
                          <a:latin typeface="Arial Narrow" charset="0"/>
                          <a:ea typeface="SimSun" charset="0"/>
                          <a:cs typeface="SimSun" charset="0"/>
                        </a:rPr>
                        <a:t>"</a:t>
                      </a:r>
                      <a:r>
                        <a:rPr lang="en-US" altLang="zh-CN" sz="2000" b="1" dirty="0">
                          <a:latin typeface="Arial Narrow" charset="0"/>
                          <a:ea typeface="SimSun" charset="0"/>
                          <a:cs typeface="SimSun" charset="0"/>
                        </a:rPr>
                        <a:t> </a:t>
                      </a:r>
                      <a:br>
                        <a:rPr lang="en-US" altLang="zh-CN" sz="2000" b="1" dirty="0">
                          <a:latin typeface="Arial Narrow" charset="0"/>
                          <a:ea typeface="SimSun" charset="0"/>
                          <a:cs typeface="SimSun" charset="0"/>
                        </a:rPr>
                      </a:br>
                      <a:r>
                        <a:rPr lang="en-US" altLang="zh-CN" sz="2000" b="1" dirty="0">
                          <a:latin typeface="Arial Narrow" charset="0"/>
                          <a:ea typeface="SimSun" charset="0"/>
                          <a:cs typeface="SimSun" charset="0"/>
                        </a:rPr>
                        <a:t>(14:2b, 14)</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en-US" altLang="zh-CN" sz="2000" b="1" dirty="0">
                          <a:latin typeface="Arial Narrow" charset="0"/>
                          <a:ea typeface="SimSun" charset="0"/>
                          <a:cs typeface="SimSun" charset="0"/>
                        </a:rPr>
                        <a:t>Known: </a:t>
                      </a:r>
                      <a:r>
                        <a:rPr lang="ru-RU" altLang="zh-CN" sz="2000" b="1" dirty="0">
                          <a:latin typeface="Arial Narrow" charset="0"/>
                          <a:ea typeface="SimSun" charset="0"/>
                          <a:cs typeface="SimSun" charset="0"/>
                        </a:rPr>
                        <a:t>"</a:t>
                      </a:r>
                      <a:r>
                        <a:rPr lang="en-US" altLang="zh-CN" sz="2000" b="1" dirty="0">
                          <a:latin typeface="Arial Narrow" charset="0"/>
                          <a:ea typeface="SimSun" charset="0"/>
                          <a:cs typeface="SimSun" charset="0"/>
                        </a:rPr>
                        <a:t>pray with my spirit [and] with my mind</a:t>
                      </a:r>
                      <a:r>
                        <a:rPr lang="ru-RU" altLang="zh-CN" sz="2000" b="1" dirty="0">
                          <a:latin typeface="Arial Narrow" charset="0"/>
                          <a:ea typeface="SimSun" charset="0"/>
                          <a:cs typeface="SimSun" charset="0"/>
                        </a:rPr>
                        <a:t>"</a:t>
                      </a:r>
                      <a:r>
                        <a:rPr lang="en-US" altLang="zh-CN" sz="2000" b="1" dirty="0">
                          <a:latin typeface="Arial Narrow" charset="0"/>
                          <a:ea typeface="SimSun" charset="0"/>
                          <a:cs typeface="SimSun" charset="0"/>
                        </a:rPr>
                        <a:t> (14:15, 19)</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r h="396875">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zh-CN" sz="1800" b="1" i="1" dirty="0">
                          <a:latin typeface="Arial Narrow" charset="0"/>
                          <a:ea typeface="SimSun" charset="0"/>
                          <a:cs typeface="SimSun" charset="0"/>
                        </a:rPr>
                        <a:t>Value (without Interpretation)</a:t>
                      </a:r>
                      <a:endParaRPr lang="en-US" altLang="zh-CN" sz="18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Harmful: people cannot understand and thus are not edified (14:16-17, 23, 28)</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Great: people can understand and thus are edified (14:5b, 24-25)</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396875">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zh-CN" sz="1800" b="1" i="1" dirty="0">
                          <a:latin typeface="Arial Narrow" charset="0"/>
                          <a:ea typeface="SimSun" charset="0"/>
                          <a:cs typeface="SimSun" charset="0"/>
                        </a:rPr>
                        <a:t>Edification (without Interpretation)</a:t>
                      </a:r>
                      <a:endParaRPr lang="en-US" altLang="zh-CN" sz="18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Self only (14:4a; cf. 10:24; 12:7, 11)</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Entire church (14:4b)</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7"/>
                  </a:ext>
                </a:extLst>
              </a:tr>
            </a:tbl>
          </a:graphicData>
        </a:graphic>
      </p:graphicFrame>
      <p:sp>
        <p:nvSpPr>
          <p:cNvPr id="534580" name="Text Box 2"/>
          <p:cNvSpPr txBox="1">
            <a:spLocks noChangeArrowheads="1"/>
          </p:cNvSpPr>
          <p:nvPr/>
        </p:nvSpPr>
        <p:spPr bwMode="auto">
          <a:xfrm>
            <a:off x="8350640" y="-76200"/>
            <a:ext cx="840596" cy="4000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sz="2000" dirty="0">
                <a:solidFill>
                  <a:srgbClr val="FFFFFF"/>
                </a:solidFill>
              </a:rPr>
              <a:t>161m</a:t>
            </a:r>
          </a:p>
        </p:txBody>
      </p:sp>
    </p:spTree>
    <p:extLst>
      <p:ext uri="{BB962C8B-B14F-4D97-AF65-F5344CB8AC3E}">
        <p14:creationId xmlns:p14="http://schemas.microsoft.com/office/powerpoint/2010/main" val="2047980485"/>
      </p:ext>
    </p:extLst>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endParaRPr lang="en-US">
              <a:solidFill>
                <a:srgbClr val="000000"/>
              </a:solidFill>
            </a:endParaRPr>
          </a:p>
        </p:txBody>
      </p:sp>
      <p:sp>
        <p:nvSpPr>
          <p:cNvPr id="534531" name="Rectangle 173"/>
          <p:cNvSpPr>
            <a:spLocks noGrp="1" noChangeArrowheads="1"/>
          </p:cNvSpPr>
          <p:nvPr>
            <p:ph type="title" idx="4294967295"/>
          </p:nvPr>
        </p:nvSpPr>
        <p:spPr>
          <a:xfrm>
            <a:off x="0" y="1"/>
            <a:ext cx="9144000" cy="525142"/>
          </a:xfrm>
          <a:gradFill flip="none" rotWithShape="1">
            <a:gsLst>
              <a:gs pos="0">
                <a:srgbClr val="FF0000"/>
              </a:gs>
              <a:gs pos="100000">
                <a:schemeClr val="tx1"/>
              </a:gs>
            </a:gsLst>
            <a:path path="rect">
              <a:fillToRect l="50000" t="50000" r="50000" b="50000"/>
            </a:path>
            <a:tileRect/>
          </a:gradFill>
        </p:spPr>
        <p:txBody>
          <a:bodyPr anchor="t">
            <a:spAutoFit/>
          </a:bodyPr>
          <a:lstStyle/>
          <a:p>
            <a:pPr algn="ctr" eaLnBrk="1" hangingPunct="1"/>
            <a:r>
              <a:rPr lang="en-US" sz="2800" b="1" dirty="0">
                <a:solidFill>
                  <a:srgbClr val="FFFFFF"/>
                </a:solidFill>
                <a:effectLst>
                  <a:outerShdw blurRad="38100" dist="38100" dir="2700000" algn="tl">
                    <a:srgbClr val="000000">
                      <a:alpha val="43137"/>
                    </a:srgbClr>
                  </a:outerShdw>
                </a:effectLst>
                <a:latin typeface="Arial" charset="0"/>
                <a:ea typeface="SimSun" charset="0"/>
                <a:cs typeface="SimSun" charset="0"/>
              </a:rPr>
              <a:t>Tongues versus Prophecy</a:t>
            </a:r>
          </a:p>
        </p:txBody>
      </p:sp>
      <p:graphicFrame>
        <p:nvGraphicFramePr>
          <p:cNvPr id="55" name="Table 54"/>
          <p:cNvGraphicFramePr>
            <a:graphicFrameLocks noGrp="1"/>
          </p:cNvGraphicFramePr>
          <p:nvPr>
            <p:extLst>
              <p:ext uri="{D42A27DB-BD31-4B8C-83A1-F6EECF244321}">
                <p14:modId xmlns:p14="http://schemas.microsoft.com/office/powerpoint/2010/main" val="2283519825"/>
              </p:ext>
            </p:extLst>
          </p:nvPr>
        </p:nvGraphicFramePr>
        <p:xfrm>
          <a:off x="-36512" y="620688"/>
          <a:ext cx="9144000" cy="6226445"/>
        </p:xfrm>
        <a:graphic>
          <a:graphicData uri="http://schemas.openxmlformats.org/drawingml/2006/table">
            <a:tbl>
              <a:tblPr/>
              <a:tblGrid>
                <a:gridCol w="1676400">
                  <a:extLst>
                    <a:ext uri="{9D8B030D-6E8A-4147-A177-3AD203B41FA5}">
                      <a16:colId xmlns:a16="http://schemas.microsoft.com/office/drawing/2014/main" val="20000"/>
                    </a:ext>
                  </a:extLst>
                </a:gridCol>
                <a:gridCol w="3429000">
                  <a:extLst>
                    <a:ext uri="{9D8B030D-6E8A-4147-A177-3AD203B41FA5}">
                      <a16:colId xmlns:a16="http://schemas.microsoft.com/office/drawing/2014/main" val="20001"/>
                    </a:ext>
                  </a:extLst>
                </a:gridCol>
                <a:gridCol w="4038600">
                  <a:extLst>
                    <a:ext uri="{9D8B030D-6E8A-4147-A177-3AD203B41FA5}">
                      <a16:colId xmlns:a16="http://schemas.microsoft.com/office/drawing/2014/main" val="20002"/>
                    </a:ext>
                  </a:extLst>
                </a:gridCol>
              </a:tblGrid>
              <a:tr h="3968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chemeClr val="bg1"/>
                          </a:solidFill>
                          <a:effectLst/>
                          <a:latin typeface="Arial Narrow" charset="0"/>
                          <a:ea typeface="SimSun" charset="0"/>
                          <a:cs typeface="SimSun" charset="0"/>
                        </a:rPr>
                        <a:t>Contrasts</a:t>
                      </a:r>
                      <a:endParaRPr kumimoji="0" lang="en-US" sz="2400" b="1" i="0" u="none" strike="noStrike" cap="none" normalizeH="0" baseline="0" dirty="0">
                        <a:ln>
                          <a:noFill/>
                        </a:ln>
                        <a:solidFill>
                          <a:srgbClr val="FFFFFF"/>
                        </a:solidFill>
                        <a:effectLst/>
                        <a:latin typeface="Times New Roman"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charset="0"/>
                          <a:ea typeface="ＭＳ Ｐゴシック" charset="0"/>
                          <a:cs typeface="Arial" charset="0"/>
                        </a:rPr>
                        <a:t>Tongues</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charset="0"/>
                          <a:ea typeface="ＭＳ Ｐゴシック" charset="0"/>
                          <a:cs typeface="Arial" charset="0"/>
                        </a:rPr>
                        <a:t>Prophecy</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648647">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1800" b="1" i="1" dirty="0">
                          <a:latin typeface="Arial Narrow" charset="0"/>
                          <a:ea typeface="SimSun" charset="0"/>
                          <a:cs typeface="SimSun" charset="0"/>
                        </a:rPr>
                        <a:t>Direction of Speech is to…</a:t>
                      </a:r>
                      <a:endParaRPr lang="en-US" altLang="zh-CN" sz="18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God (14:2)</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Men (14:3)</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396875">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1800" b="1" i="1" dirty="0">
                          <a:latin typeface="Arial Narrow" charset="0"/>
                          <a:ea typeface="SimSun" charset="0"/>
                          <a:cs typeface="SimSun" charset="0"/>
                        </a:rPr>
                        <a:t>Result in Others</a:t>
                      </a:r>
                      <a:endParaRPr lang="en-US" altLang="zh-CN" sz="18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Revelation, knowledge, prophecy, word of instruction (14:6)</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Strengthening, encouragement, and comfort (14:3b)</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55151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zh-CN" sz="1800" b="1" i="1" dirty="0">
                          <a:latin typeface="Arial Narrow" charset="0"/>
                          <a:ea typeface="SimSun" charset="0"/>
                          <a:cs typeface="SimSun" charset="0"/>
                        </a:rPr>
                        <a:t>Type of Communication</a:t>
                      </a:r>
                      <a:endParaRPr lang="en-US" altLang="zh-CN" sz="18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Speaking (14:6), prayer (14:14), praise (14:16), singing? (14:15b)</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Foretelling the future, </a:t>
                      </a:r>
                      <a:r>
                        <a:rPr lang="ru-RU" altLang="zh-CN" sz="2000" b="1" dirty="0">
                          <a:latin typeface="Arial Narrow" charset="0"/>
                          <a:ea typeface="SimSun" charset="0"/>
                          <a:cs typeface="SimSun" charset="0"/>
                        </a:rPr>
                        <a:t>"</a:t>
                      </a:r>
                      <a:r>
                        <a:rPr lang="en-US" altLang="zh-CN" sz="2000" b="1" dirty="0" err="1">
                          <a:latin typeface="Arial Narrow" charset="0"/>
                          <a:ea typeface="SimSun" charset="0"/>
                          <a:cs typeface="SimSun" charset="0"/>
                        </a:rPr>
                        <a:t>forthtelling</a:t>
                      </a:r>
                      <a:r>
                        <a:rPr lang="ru-RU" altLang="zh-CN" sz="2000" b="1" dirty="0">
                          <a:latin typeface="Arial Narrow" charset="0"/>
                          <a:ea typeface="SimSun" charset="0"/>
                          <a:cs typeface="SimSun" charset="0"/>
                        </a:rPr>
                        <a:t>"</a:t>
                      </a:r>
                      <a:r>
                        <a:rPr lang="en-US" altLang="zh-CN" sz="2000" b="1" dirty="0">
                          <a:latin typeface="Arial Narrow" charset="0"/>
                          <a:ea typeface="SimSun" charset="0"/>
                          <a:cs typeface="SimSun" charset="0"/>
                        </a:rPr>
                        <a:t> or declaring doctrinal truth (14:19)</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396875">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1800" b="1" i="1" dirty="0">
                          <a:latin typeface="Arial Narrow" charset="0"/>
                          <a:ea typeface="SimSun" charset="0"/>
                          <a:cs typeface="SimSun" charset="0"/>
                        </a:rPr>
                        <a:t>Purpose</a:t>
                      </a:r>
                      <a:endParaRPr lang="en-US" altLang="zh-CN" sz="18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Sign to unbelieving Jews (14:21-22a)</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Message to believers (14:22b)</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64864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zh-CN" sz="1800" b="1" i="1" dirty="0">
                          <a:latin typeface="Arial Narrow" charset="0"/>
                          <a:ea typeface="SimSun" charset="0"/>
                          <a:cs typeface="SimSun" charset="0"/>
                        </a:rPr>
                        <a:t>Limitations</a:t>
                      </a:r>
                      <a:endParaRPr lang="en-US" altLang="zh-CN" sz="18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Two or three tongues messages in each service (14:27a), speak in turn (14:27b), someone must interpret (14:27c-28)</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Two or three prophetic messages in each service (14:29a), speak in turn (14:30-31), weigh what is said (14:29b, 32)</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r h="396875">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zh-CN" sz="1800" b="1" i="1" dirty="0">
                          <a:latin typeface="Arial Narrow" charset="0"/>
                          <a:ea typeface="SimSun" charset="0"/>
                          <a:cs typeface="SimSun" charset="0"/>
                        </a:rPr>
                        <a:t>Exhortation</a:t>
                      </a:r>
                      <a:endParaRPr lang="en-US" altLang="zh-CN" sz="18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Negative: Do not forbid tongues (14:39b)</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Positive: Be eager to prophesy (14:39a)</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396875">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1800" b="1" i="1" dirty="0">
                          <a:latin typeface="Arial Narrow" charset="0"/>
                          <a:ea typeface="SimSun" charset="0"/>
                          <a:cs typeface="SimSun" charset="0"/>
                        </a:rPr>
                        <a:t>Agent of Cessation</a:t>
                      </a:r>
                      <a:endParaRPr lang="en-US" altLang="zh-CN" sz="18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Self: middle voice (13:8b)</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Someone other than self: passive voice (13:8a)</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7"/>
                  </a:ext>
                </a:extLst>
              </a:tr>
            </a:tbl>
          </a:graphicData>
        </a:graphic>
      </p:graphicFrame>
      <p:sp>
        <p:nvSpPr>
          <p:cNvPr id="534580" name="Text Box 2"/>
          <p:cNvSpPr txBox="1">
            <a:spLocks noChangeArrowheads="1"/>
          </p:cNvSpPr>
          <p:nvPr/>
        </p:nvSpPr>
        <p:spPr bwMode="auto">
          <a:xfrm>
            <a:off x="8350640" y="-76200"/>
            <a:ext cx="840596" cy="4000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sz="2000" dirty="0">
                <a:solidFill>
                  <a:srgbClr val="FFFFFF"/>
                </a:solidFill>
              </a:rPr>
              <a:t>161m</a:t>
            </a:r>
          </a:p>
        </p:txBody>
      </p:sp>
    </p:spTree>
    <p:extLst>
      <p:ext uri="{BB962C8B-B14F-4D97-AF65-F5344CB8AC3E}">
        <p14:creationId xmlns:p14="http://schemas.microsoft.com/office/powerpoint/2010/main" val="1855512775"/>
      </p:ext>
    </p:extLst>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rgbClr val="007705"/>
            </a:gs>
            <a:gs pos="100000">
              <a:srgbClr val="003702"/>
            </a:gs>
          </a:gsLst>
          <a:lin ang="5400000" scaled="1"/>
        </a:gradFill>
        <a:effectLst/>
      </p:bgPr>
    </p:bg>
    <p:spTree>
      <p:nvGrpSpPr>
        <p:cNvPr id="1" name=""/>
        <p:cNvGrpSpPr/>
        <p:nvPr/>
      </p:nvGrpSpPr>
      <p:grpSpPr>
        <a:xfrm>
          <a:off x="0" y="0"/>
          <a:ext cx="0" cy="0"/>
          <a:chOff x="0" y="0"/>
          <a:chExt cx="0" cy="0"/>
        </a:xfrm>
      </p:grpSpPr>
      <p:sp>
        <p:nvSpPr>
          <p:cNvPr id="540674" name="Rectangle 2"/>
          <p:cNvSpPr>
            <a:spLocks noChangeArrowheads="1"/>
          </p:cNvSpPr>
          <p:nvPr/>
        </p:nvSpPr>
        <p:spPr bwMode="auto">
          <a:xfrm>
            <a:off x="228600" y="533401"/>
            <a:ext cx="8686800" cy="6248400"/>
          </a:xfrm>
          <a:prstGeom prst="rect">
            <a:avLst/>
          </a:prstGeom>
          <a:solidFill>
            <a:srgbClr val="CC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nchor="ctr"/>
          <a:lstStyle/>
          <a:p>
            <a:endParaRPr lang="en-US"/>
          </a:p>
        </p:txBody>
      </p:sp>
      <p:sp>
        <p:nvSpPr>
          <p:cNvPr id="540675" name="Rectangle 3"/>
          <p:cNvSpPr>
            <a:spLocks noChangeArrowheads="1"/>
          </p:cNvSpPr>
          <p:nvPr/>
        </p:nvSpPr>
        <p:spPr bwMode="auto">
          <a:xfrm>
            <a:off x="304800" y="533401"/>
            <a:ext cx="4311650" cy="506413"/>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altLang="zh-CN" sz="3200" dirty="0">
                <a:solidFill>
                  <a:schemeClr val="bg1"/>
                </a:solidFill>
                <a:latin typeface="Arial Narrow" charset="0"/>
                <a:ea typeface="SimSun" charset="0"/>
                <a:cs typeface="SimSun" charset="0"/>
              </a:rPr>
              <a:t>Grudem</a:t>
            </a:r>
            <a:r>
              <a:rPr lang="uk-UA" altLang="zh-CN" sz="3200" dirty="0">
                <a:solidFill>
                  <a:schemeClr val="bg1"/>
                </a:solidFill>
                <a:latin typeface="Arial Narrow" charset="0"/>
                <a:ea typeface="SimSun" charset="0"/>
                <a:cs typeface="SimSun" charset="0"/>
              </a:rPr>
              <a:t>'</a:t>
            </a:r>
            <a:r>
              <a:rPr lang="en-US" altLang="zh-CN" sz="3200" dirty="0">
                <a:solidFill>
                  <a:schemeClr val="bg1"/>
                </a:solidFill>
                <a:latin typeface="Arial Narrow" charset="0"/>
                <a:ea typeface="SimSun" charset="0"/>
                <a:cs typeface="SimSun" charset="0"/>
              </a:rPr>
              <a:t>s View</a:t>
            </a:r>
          </a:p>
        </p:txBody>
      </p:sp>
      <p:sp>
        <p:nvSpPr>
          <p:cNvPr id="540676" name="Rectangle 4"/>
          <p:cNvSpPr>
            <a:spLocks noChangeArrowheads="1"/>
          </p:cNvSpPr>
          <p:nvPr/>
        </p:nvSpPr>
        <p:spPr bwMode="auto">
          <a:xfrm>
            <a:off x="4800605" y="533401"/>
            <a:ext cx="3990975" cy="506413"/>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altLang="zh-CN" sz="3200">
                <a:solidFill>
                  <a:schemeClr val="bg1"/>
                </a:solidFill>
                <a:latin typeface="Arial Narrow" charset="0"/>
                <a:ea typeface="SimSun" charset="0"/>
                <a:cs typeface="SimSun" charset="0"/>
              </a:rPr>
              <a:t>Biblical View</a:t>
            </a:r>
          </a:p>
        </p:txBody>
      </p:sp>
      <p:grpSp>
        <p:nvGrpSpPr>
          <p:cNvPr id="540677" name="Group 5"/>
          <p:cNvGrpSpPr>
            <a:grpSpLocks/>
          </p:cNvGrpSpPr>
          <p:nvPr/>
        </p:nvGrpSpPr>
        <p:grpSpPr bwMode="auto">
          <a:xfrm>
            <a:off x="236538" y="1044575"/>
            <a:ext cx="4495800" cy="673100"/>
            <a:chOff x="0" y="432"/>
            <a:chExt cx="2109" cy="575"/>
          </a:xfrm>
        </p:grpSpPr>
        <p:sp>
          <p:nvSpPr>
            <p:cNvPr id="540716" name="Rectangle 6"/>
            <p:cNvSpPr>
              <a:spLocks noChangeArrowheads="1"/>
            </p:cNvSpPr>
            <p:nvPr/>
          </p:nvSpPr>
          <p:spPr bwMode="auto">
            <a:xfrm>
              <a:off x="43" y="432"/>
              <a:ext cx="2023" cy="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altLang="zh-CN" sz="2000" dirty="0">
                  <a:latin typeface="Arial Narrow" charset="0"/>
                  <a:ea typeface="SimSun" charset="0"/>
                  <a:cs typeface="SimSun" charset="0"/>
                </a:rPr>
                <a:t>Prophecy is declaring anything (true or false) that the Spirit brings to one</a:t>
              </a:r>
              <a:r>
                <a:rPr lang="uk-UA" altLang="zh-CN" sz="2000" dirty="0">
                  <a:latin typeface="Arial Narrow" charset="0"/>
                  <a:ea typeface="SimSun" charset="0"/>
                  <a:cs typeface="SimSun" charset="0"/>
                </a:rPr>
                <a:t>'</a:t>
              </a:r>
              <a:r>
                <a:rPr lang="en-US" altLang="zh-CN" sz="2000" dirty="0">
                  <a:latin typeface="Arial Narrow" charset="0"/>
                  <a:ea typeface="SimSun" charset="0"/>
                  <a:cs typeface="SimSun" charset="0"/>
                </a:rPr>
                <a:t>s mind</a:t>
              </a:r>
            </a:p>
          </p:txBody>
        </p:sp>
        <p:sp>
          <p:nvSpPr>
            <p:cNvPr id="540717" name="Rectangle 7"/>
            <p:cNvSpPr>
              <a:spLocks noChangeArrowheads="1"/>
            </p:cNvSpPr>
            <p:nvPr/>
          </p:nvSpPr>
          <p:spPr bwMode="auto">
            <a:xfrm>
              <a:off x="0" y="432"/>
              <a:ext cx="2109" cy="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lIns="0" tIns="0" rIns="0" bIns="0" anchor="ctr" anchorCtr="1"/>
            <a:lstStyle/>
            <a:p>
              <a:endParaRPr lang="en-US"/>
            </a:p>
          </p:txBody>
        </p:sp>
      </p:grpSp>
      <p:grpSp>
        <p:nvGrpSpPr>
          <p:cNvPr id="540678" name="Group 8"/>
          <p:cNvGrpSpPr>
            <a:grpSpLocks/>
          </p:cNvGrpSpPr>
          <p:nvPr/>
        </p:nvGrpSpPr>
        <p:grpSpPr bwMode="auto">
          <a:xfrm>
            <a:off x="4732339" y="1044575"/>
            <a:ext cx="4175125" cy="673100"/>
            <a:chOff x="2109" y="432"/>
            <a:chExt cx="1958" cy="575"/>
          </a:xfrm>
        </p:grpSpPr>
        <p:sp>
          <p:nvSpPr>
            <p:cNvPr id="540714" name="Rectangle 9"/>
            <p:cNvSpPr>
              <a:spLocks noChangeArrowheads="1"/>
            </p:cNvSpPr>
            <p:nvPr/>
          </p:nvSpPr>
          <p:spPr bwMode="auto">
            <a:xfrm>
              <a:off x="2152" y="432"/>
              <a:ext cx="1872" cy="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altLang="zh-CN" sz="2000" dirty="0">
                  <a:latin typeface="Arial Narrow" charset="0"/>
                  <a:ea typeface="SimSun" charset="0"/>
                  <a:cs typeface="SimSun" charset="0"/>
                </a:rPr>
                <a:t>Prophecy is declaring God</a:t>
              </a:r>
              <a:r>
                <a:rPr lang="uk-UA" altLang="zh-CN" sz="2000" dirty="0">
                  <a:latin typeface="Arial Narrow" charset="0"/>
                  <a:ea typeface="SimSun" charset="0"/>
                  <a:cs typeface="SimSun" charset="0"/>
                </a:rPr>
                <a:t>'</a:t>
              </a:r>
              <a:r>
                <a:rPr lang="en-US" altLang="zh-CN" sz="2000" dirty="0">
                  <a:latin typeface="Arial Narrow" charset="0"/>
                  <a:ea typeface="SimSun" charset="0"/>
                  <a:cs typeface="SimSun" charset="0"/>
                </a:rPr>
                <a:t>s inspired and inerrant revelation to others</a:t>
              </a:r>
            </a:p>
          </p:txBody>
        </p:sp>
        <p:sp>
          <p:nvSpPr>
            <p:cNvPr id="540715" name="Rectangle 10"/>
            <p:cNvSpPr>
              <a:spLocks noChangeArrowheads="1"/>
            </p:cNvSpPr>
            <p:nvPr/>
          </p:nvSpPr>
          <p:spPr bwMode="auto">
            <a:xfrm>
              <a:off x="2109" y="432"/>
              <a:ext cx="1958" cy="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lIns="0" tIns="0" rIns="0" bIns="0" anchor="ctr" anchorCtr="1"/>
            <a:lstStyle/>
            <a:p>
              <a:endParaRPr lang="en-US"/>
            </a:p>
          </p:txBody>
        </p:sp>
      </p:grpSp>
      <p:sp>
        <p:nvSpPr>
          <p:cNvPr id="540679" name="Rectangle 11"/>
          <p:cNvSpPr>
            <a:spLocks noChangeArrowheads="1"/>
          </p:cNvSpPr>
          <p:nvPr/>
        </p:nvSpPr>
        <p:spPr bwMode="auto">
          <a:xfrm>
            <a:off x="304800" y="1717675"/>
            <a:ext cx="4311650" cy="673100"/>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altLang="zh-CN" sz="2000" dirty="0">
                <a:solidFill>
                  <a:schemeClr val="bg1"/>
                </a:solidFill>
                <a:latin typeface="Arial Narrow" charset="0"/>
                <a:ea typeface="SimSun" charset="0"/>
                <a:cs typeface="SimSun" charset="0"/>
              </a:rPr>
              <a:t>The above definition was invented </a:t>
            </a:r>
          </a:p>
          <a:p>
            <a:r>
              <a:rPr lang="en-US" altLang="zh-CN" sz="2000" dirty="0">
                <a:solidFill>
                  <a:schemeClr val="bg1"/>
                </a:solidFill>
                <a:latin typeface="Arial Narrow" charset="0"/>
                <a:ea typeface="SimSun" charset="0"/>
                <a:cs typeface="SimSun" charset="0"/>
              </a:rPr>
              <a:t>in 1988 by Wayne Grudem</a:t>
            </a:r>
          </a:p>
        </p:txBody>
      </p:sp>
      <p:sp>
        <p:nvSpPr>
          <p:cNvPr id="540680" name="Rectangle 12"/>
          <p:cNvSpPr>
            <a:spLocks noChangeArrowheads="1"/>
          </p:cNvSpPr>
          <p:nvPr/>
        </p:nvSpPr>
        <p:spPr bwMode="auto">
          <a:xfrm>
            <a:off x="4800605" y="1717675"/>
            <a:ext cx="3990975" cy="673100"/>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altLang="zh-CN" sz="2000">
                <a:solidFill>
                  <a:schemeClr val="bg1"/>
                </a:solidFill>
                <a:latin typeface="Arial Narrow" charset="0"/>
                <a:ea typeface="SimSun" charset="0"/>
                <a:cs typeface="SimSun" charset="0"/>
              </a:rPr>
              <a:t>The above definition has been the teaching of the church for 20 centuries</a:t>
            </a:r>
          </a:p>
        </p:txBody>
      </p:sp>
      <p:grpSp>
        <p:nvGrpSpPr>
          <p:cNvPr id="540681" name="Group 13"/>
          <p:cNvGrpSpPr>
            <a:grpSpLocks/>
          </p:cNvGrpSpPr>
          <p:nvPr/>
        </p:nvGrpSpPr>
        <p:grpSpPr bwMode="auto">
          <a:xfrm>
            <a:off x="236538" y="2390775"/>
            <a:ext cx="4495800" cy="573088"/>
            <a:chOff x="0" y="1582"/>
            <a:chExt cx="2109" cy="489"/>
          </a:xfrm>
        </p:grpSpPr>
        <p:sp>
          <p:nvSpPr>
            <p:cNvPr id="540712" name="Rectangle 14"/>
            <p:cNvSpPr>
              <a:spLocks noChangeArrowheads="1"/>
            </p:cNvSpPr>
            <p:nvPr/>
          </p:nvSpPr>
          <p:spPr bwMode="auto">
            <a:xfrm>
              <a:off x="43" y="1582"/>
              <a:ext cx="2023" cy="4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altLang="zh-CN" sz="2000">
                  <a:latin typeface="Arial Narrow" charset="0"/>
                  <a:ea typeface="SimSun" charset="0"/>
                  <a:cs typeface="SimSun" charset="0"/>
                </a:rPr>
                <a:t>OT prophets are parallel to NT apostles</a:t>
              </a:r>
            </a:p>
          </p:txBody>
        </p:sp>
        <p:sp>
          <p:nvSpPr>
            <p:cNvPr id="540713" name="Rectangle 15"/>
            <p:cNvSpPr>
              <a:spLocks noChangeArrowheads="1"/>
            </p:cNvSpPr>
            <p:nvPr/>
          </p:nvSpPr>
          <p:spPr bwMode="auto">
            <a:xfrm>
              <a:off x="0" y="1582"/>
              <a:ext cx="2109" cy="4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lIns="0" tIns="0" rIns="0" bIns="0" anchor="ctr" anchorCtr="1"/>
            <a:lstStyle/>
            <a:p>
              <a:endParaRPr lang="en-US"/>
            </a:p>
          </p:txBody>
        </p:sp>
      </p:grpSp>
      <p:grpSp>
        <p:nvGrpSpPr>
          <p:cNvPr id="540682" name="Group 16"/>
          <p:cNvGrpSpPr>
            <a:grpSpLocks/>
          </p:cNvGrpSpPr>
          <p:nvPr/>
        </p:nvGrpSpPr>
        <p:grpSpPr bwMode="auto">
          <a:xfrm>
            <a:off x="4732339" y="2390775"/>
            <a:ext cx="4175125" cy="573088"/>
            <a:chOff x="2109" y="1582"/>
            <a:chExt cx="1958" cy="489"/>
          </a:xfrm>
        </p:grpSpPr>
        <p:sp>
          <p:nvSpPr>
            <p:cNvPr id="540710" name="Rectangle 17"/>
            <p:cNvSpPr>
              <a:spLocks noChangeArrowheads="1"/>
            </p:cNvSpPr>
            <p:nvPr/>
          </p:nvSpPr>
          <p:spPr bwMode="auto">
            <a:xfrm>
              <a:off x="2152" y="1582"/>
              <a:ext cx="1872" cy="4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altLang="zh-CN" sz="2000">
                  <a:latin typeface="Arial Narrow" charset="0"/>
                  <a:ea typeface="SimSun" charset="0"/>
                  <a:cs typeface="SimSun" charset="0"/>
                </a:rPr>
                <a:t>OT prophets are parallel to NT prophets</a:t>
              </a:r>
            </a:p>
          </p:txBody>
        </p:sp>
        <p:sp>
          <p:nvSpPr>
            <p:cNvPr id="540711" name="Rectangle 18"/>
            <p:cNvSpPr>
              <a:spLocks noChangeArrowheads="1"/>
            </p:cNvSpPr>
            <p:nvPr/>
          </p:nvSpPr>
          <p:spPr bwMode="auto">
            <a:xfrm>
              <a:off x="2109" y="1582"/>
              <a:ext cx="1958" cy="4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lIns="0" tIns="0" rIns="0" bIns="0" anchor="ctr" anchorCtr="1"/>
            <a:lstStyle/>
            <a:p>
              <a:endParaRPr lang="en-US"/>
            </a:p>
          </p:txBody>
        </p:sp>
      </p:grpSp>
      <p:sp>
        <p:nvSpPr>
          <p:cNvPr id="540683" name="Rectangle 19"/>
          <p:cNvSpPr>
            <a:spLocks noChangeArrowheads="1"/>
          </p:cNvSpPr>
          <p:nvPr/>
        </p:nvSpPr>
        <p:spPr bwMode="auto">
          <a:xfrm>
            <a:off x="328613" y="2963863"/>
            <a:ext cx="4311650" cy="673100"/>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altLang="zh-CN" sz="2000">
                <a:solidFill>
                  <a:schemeClr val="bg1"/>
                </a:solidFill>
                <a:latin typeface="Arial Narrow" charset="0"/>
                <a:ea typeface="SimSun" charset="0"/>
                <a:cs typeface="SimSun" charset="0"/>
              </a:rPr>
              <a:t>God changed the definition of prophecy from the OT to the NT</a:t>
            </a:r>
          </a:p>
        </p:txBody>
      </p:sp>
      <p:sp>
        <p:nvSpPr>
          <p:cNvPr id="540684" name="Rectangle 20"/>
          <p:cNvSpPr>
            <a:spLocks noChangeArrowheads="1"/>
          </p:cNvSpPr>
          <p:nvPr/>
        </p:nvSpPr>
        <p:spPr bwMode="auto">
          <a:xfrm>
            <a:off x="4824418" y="2963863"/>
            <a:ext cx="3990975" cy="673100"/>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altLang="zh-CN" sz="2000">
                <a:solidFill>
                  <a:schemeClr val="bg1"/>
                </a:solidFill>
                <a:latin typeface="Arial Narrow" charset="0"/>
                <a:ea typeface="SimSun" charset="0"/>
                <a:cs typeface="SimSun" charset="0"/>
              </a:rPr>
              <a:t>God kept the meaning of prophecy consistent between the two testaments</a:t>
            </a:r>
          </a:p>
        </p:txBody>
      </p:sp>
      <p:grpSp>
        <p:nvGrpSpPr>
          <p:cNvPr id="540685" name="Group 21"/>
          <p:cNvGrpSpPr>
            <a:grpSpLocks/>
          </p:cNvGrpSpPr>
          <p:nvPr/>
        </p:nvGrpSpPr>
        <p:grpSpPr bwMode="auto">
          <a:xfrm>
            <a:off x="236538" y="3636963"/>
            <a:ext cx="4495800" cy="571500"/>
            <a:chOff x="0" y="2646"/>
            <a:chExt cx="2109" cy="489"/>
          </a:xfrm>
        </p:grpSpPr>
        <p:sp>
          <p:nvSpPr>
            <p:cNvPr id="540708" name="Rectangle 22"/>
            <p:cNvSpPr>
              <a:spLocks noChangeArrowheads="1"/>
            </p:cNvSpPr>
            <p:nvPr/>
          </p:nvSpPr>
          <p:spPr bwMode="auto">
            <a:xfrm>
              <a:off x="43" y="2646"/>
              <a:ext cx="2023" cy="4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altLang="zh-CN" sz="2000">
                  <a:latin typeface="Arial Narrow" charset="0"/>
                  <a:ea typeface="SimSun" charset="0"/>
                  <a:cs typeface="SimSun" charset="0"/>
                </a:rPr>
                <a:t>God gives some prophecies with errors</a:t>
              </a:r>
            </a:p>
          </p:txBody>
        </p:sp>
        <p:sp>
          <p:nvSpPr>
            <p:cNvPr id="540709" name="Rectangle 23"/>
            <p:cNvSpPr>
              <a:spLocks noChangeArrowheads="1"/>
            </p:cNvSpPr>
            <p:nvPr/>
          </p:nvSpPr>
          <p:spPr bwMode="auto">
            <a:xfrm>
              <a:off x="0" y="2646"/>
              <a:ext cx="2109" cy="4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lIns="0" tIns="0" rIns="0" bIns="0" anchor="ctr" anchorCtr="1"/>
            <a:lstStyle/>
            <a:p>
              <a:endParaRPr lang="en-US"/>
            </a:p>
          </p:txBody>
        </p:sp>
      </p:grpSp>
      <p:grpSp>
        <p:nvGrpSpPr>
          <p:cNvPr id="540686" name="Group 24"/>
          <p:cNvGrpSpPr>
            <a:grpSpLocks/>
          </p:cNvGrpSpPr>
          <p:nvPr/>
        </p:nvGrpSpPr>
        <p:grpSpPr bwMode="auto">
          <a:xfrm>
            <a:off x="4724400" y="3657600"/>
            <a:ext cx="4175125" cy="571500"/>
            <a:chOff x="2109" y="2646"/>
            <a:chExt cx="1958" cy="489"/>
          </a:xfrm>
        </p:grpSpPr>
        <p:sp>
          <p:nvSpPr>
            <p:cNvPr id="540706" name="Rectangle 25"/>
            <p:cNvSpPr>
              <a:spLocks noChangeArrowheads="1"/>
            </p:cNvSpPr>
            <p:nvPr/>
          </p:nvSpPr>
          <p:spPr bwMode="auto">
            <a:xfrm>
              <a:off x="2152" y="2646"/>
              <a:ext cx="1872" cy="4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altLang="zh-CN" sz="2000">
                  <a:latin typeface="Arial Narrow" charset="0"/>
                  <a:ea typeface="SimSun" charset="0"/>
                  <a:cs typeface="SimSun" charset="0"/>
                </a:rPr>
                <a:t>God gives all prophecies without errors </a:t>
              </a:r>
            </a:p>
            <a:p>
              <a:r>
                <a:rPr lang="en-US" altLang="zh-CN" sz="2000">
                  <a:latin typeface="Arial Narrow" charset="0"/>
                  <a:ea typeface="SimSun" charset="0"/>
                  <a:cs typeface="SimSun" charset="0"/>
                </a:rPr>
                <a:t>(2 Pet. 1:20-21)</a:t>
              </a:r>
            </a:p>
          </p:txBody>
        </p:sp>
        <p:sp>
          <p:nvSpPr>
            <p:cNvPr id="540707" name="Rectangle 26"/>
            <p:cNvSpPr>
              <a:spLocks noChangeArrowheads="1"/>
            </p:cNvSpPr>
            <p:nvPr/>
          </p:nvSpPr>
          <p:spPr bwMode="auto">
            <a:xfrm>
              <a:off x="2109" y="2646"/>
              <a:ext cx="1958" cy="4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lIns="0" tIns="0" rIns="0" bIns="0" anchor="ctr" anchorCtr="1"/>
            <a:lstStyle/>
            <a:p>
              <a:endParaRPr lang="en-US"/>
            </a:p>
          </p:txBody>
        </p:sp>
      </p:grpSp>
      <p:sp>
        <p:nvSpPr>
          <p:cNvPr id="540687" name="Rectangle 27"/>
          <p:cNvSpPr>
            <a:spLocks noChangeArrowheads="1"/>
          </p:cNvSpPr>
          <p:nvPr/>
        </p:nvSpPr>
        <p:spPr bwMode="auto">
          <a:xfrm>
            <a:off x="328613" y="4208468"/>
            <a:ext cx="4311650" cy="674687"/>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altLang="zh-CN" sz="2000">
                <a:solidFill>
                  <a:schemeClr val="bg1"/>
                </a:solidFill>
                <a:latin typeface="Arial Narrow" charset="0"/>
                <a:ea typeface="SimSun" charset="0"/>
                <a:cs typeface="SimSun" charset="0"/>
              </a:rPr>
              <a:t>Any believer can prophesy</a:t>
            </a:r>
          </a:p>
        </p:txBody>
      </p:sp>
      <p:sp>
        <p:nvSpPr>
          <p:cNvPr id="540688" name="Rectangle 28"/>
          <p:cNvSpPr>
            <a:spLocks noChangeArrowheads="1"/>
          </p:cNvSpPr>
          <p:nvPr/>
        </p:nvSpPr>
        <p:spPr bwMode="auto">
          <a:xfrm>
            <a:off x="4824418" y="4208468"/>
            <a:ext cx="3990975" cy="674687"/>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altLang="zh-CN" sz="2000">
                <a:solidFill>
                  <a:schemeClr val="bg1"/>
                </a:solidFill>
                <a:latin typeface="Arial Narrow" charset="0"/>
                <a:ea typeface="SimSun" charset="0"/>
                <a:cs typeface="SimSun" charset="0"/>
              </a:rPr>
              <a:t>Only those with the gift of prophecy can prophesy (1 Cor. 12:29)</a:t>
            </a:r>
          </a:p>
        </p:txBody>
      </p:sp>
      <p:grpSp>
        <p:nvGrpSpPr>
          <p:cNvPr id="540689" name="Group 29"/>
          <p:cNvGrpSpPr>
            <a:grpSpLocks/>
          </p:cNvGrpSpPr>
          <p:nvPr/>
        </p:nvGrpSpPr>
        <p:grpSpPr bwMode="auto">
          <a:xfrm>
            <a:off x="236538" y="4883150"/>
            <a:ext cx="4495800" cy="673100"/>
            <a:chOff x="0" y="3710"/>
            <a:chExt cx="2109" cy="575"/>
          </a:xfrm>
        </p:grpSpPr>
        <p:sp>
          <p:nvSpPr>
            <p:cNvPr id="540704" name="Rectangle 30"/>
            <p:cNvSpPr>
              <a:spLocks noChangeArrowheads="1"/>
            </p:cNvSpPr>
            <p:nvPr/>
          </p:nvSpPr>
          <p:spPr bwMode="auto">
            <a:xfrm>
              <a:off x="43" y="3710"/>
              <a:ext cx="2023" cy="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altLang="zh-CN" sz="2000" dirty="0">
                  <a:latin typeface="Arial Narrow" charset="0"/>
                  <a:ea typeface="SimSun" charset="0"/>
                  <a:cs typeface="SimSun" charset="0"/>
                </a:rPr>
                <a:t>There</a:t>
              </a:r>
              <a:r>
                <a:rPr lang="fr-FR" altLang="zh-CN" sz="2000" dirty="0">
                  <a:latin typeface="Arial Narrow" charset="0"/>
                  <a:ea typeface="SimSun" charset="0"/>
                  <a:cs typeface="SimSun" charset="0"/>
                </a:rPr>
                <a:t> are</a:t>
              </a:r>
              <a:r>
                <a:rPr lang="en-US" altLang="zh-CN" sz="2000" dirty="0">
                  <a:latin typeface="Arial Narrow" charset="0"/>
                  <a:ea typeface="SimSun" charset="0"/>
                  <a:cs typeface="SimSun" charset="0"/>
                </a:rPr>
                <a:t> two kinds of NT prophecy </a:t>
              </a:r>
            </a:p>
            <a:p>
              <a:pPr eaLnBrk="0" hangingPunct="0"/>
              <a:r>
                <a:rPr lang="en-US" altLang="zh-CN" sz="2000" dirty="0">
                  <a:latin typeface="Arial Narrow" charset="0"/>
                  <a:ea typeface="SimSun" charset="0"/>
                  <a:cs typeface="SimSun" charset="0"/>
                </a:rPr>
                <a:t>(fallible and infallible)</a:t>
              </a:r>
            </a:p>
          </p:txBody>
        </p:sp>
        <p:sp>
          <p:nvSpPr>
            <p:cNvPr id="540705" name="Rectangle 31"/>
            <p:cNvSpPr>
              <a:spLocks noChangeArrowheads="1"/>
            </p:cNvSpPr>
            <p:nvPr/>
          </p:nvSpPr>
          <p:spPr bwMode="auto">
            <a:xfrm>
              <a:off x="0" y="3710"/>
              <a:ext cx="2109" cy="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lIns="0" tIns="0" rIns="0" bIns="0" anchor="ctr" anchorCtr="1"/>
            <a:lstStyle/>
            <a:p>
              <a:endParaRPr lang="en-US"/>
            </a:p>
          </p:txBody>
        </p:sp>
      </p:grpSp>
      <p:grpSp>
        <p:nvGrpSpPr>
          <p:cNvPr id="540690" name="Group 32"/>
          <p:cNvGrpSpPr>
            <a:grpSpLocks/>
          </p:cNvGrpSpPr>
          <p:nvPr/>
        </p:nvGrpSpPr>
        <p:grpSpPr bwMode="auto">
          <a:xfrm>
            <a:off x="4732339" y="4883150"/>
            <a:ext cx="4175125" cy="673100"/>
            <a:chOff x="2109" y="3710"/>
            <a:chExt cx="1958" cy="575"/>
          </a:xfrm>
        </p:grpSpPr>
        <p:sp>
          <p:nvSpPr>
            <p:cNvPr id="540702" name="Rectangle 33"/>
            <p:cNvSpPr>
              <a:spLocks noChangeArrowheads="1"/>
            </p:cNvSpPr>
            <p:nvPr/>
          </p:nvSpPr>
          <p:spPr bwMode="auto">
            <a:xfrm>
              <a:off x="2152" y="3710"/>
              <a:ext cx="1872" cy="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altLang="zh-CN" sz="2000" dirty="0">
                  <a:latin typeface="Arial Narrow" charset="0"/>
                  <a:ea typeface="SimSun" charset="0"/>
                  <a:cs typeface="SimSun" charset="0"/>
                </a:rPr>
                <a:t>There</a:t>
              </a:r>
              <a:r>
                <a:rPr lang="fr-FR" altLang="zh-CN" sz="2000" dirty="0">
                  <a:latin typeface="Arial Narrow" charset="0"/>
                  <a:ea typeface="SimSun" charset="0"/>
                  <a:cs typeface="SimSun" charset="0"/>
                </a:rPr>
                <a:t> is</a:t>
              </a:r>
              <a:r>
                <a:rPr lang="en-US" altLang="zh-CN" sz="2000" dirty="0">
                  <a:latin typeface="Arial Narrow" charset="0"/>
                  <a:ea typeface="SimSun" charset="0"/>
                  <a:cs typeface="SimSun" charset="0"/>
                </a:rPr>
                <a:t> one kind of NT prophecy</a:t>
              </a:r>
            </a:p>
            <a:p>
              <a:pPr eaLnBrk="0" hangingPunct="0"/>
              <a:r>
                <a:rPr lang="en-US" altLang="zh-CN" sz="2000" dirty="0">
                  <a:latin typeface="Arial Narrow" charset="0"/>
                  <a:ea typeface="SimSun" charset="0"/>
                  <a:cs typeface="SimSun" charset="0"/>
                </a:rPr>
                <a:t>(infallible)</a:t>
              </a:r>
            </a:p>
          </p:txBody>
        </p:sp>
        <p:sp>
          <p:nvSpPr>
            <p:cNvPr id="540703" name="Rectangle 34"/>
            <p:cNvSpPr>
              <a:spLocks noChangeArrowheads="1"/>
            </p:cNvSpPr>
            <p:nvPr/>
          </p:nvSpPr>
          <p:spPr bwMode="auto">
            <a:xfrm>
              <a:off x="2109" y="3710"/>
              <a:ext cx="1958" cy="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lIns="0" tIns="0" rIns="0" bIns="0" anchor="ctr" anchorCtr="1"/>
            <a:lstStyle/>
            <a:p>
              <a:endParaRPr lang="en-US"/>
            </a:p>
          </p:txBody>
        </p:sp>
      </p:grpSp>
      <p:sp>
        <p:nvSpPr>
          <p:cNvPr id="540691" name="Rectangle 35"/>
          <p:cNvSpPr>
            <a:spLocks noChangeArrowheads="1"/>
          </p:cNvSpPr>
          <p:nvPr/>
        </p:nvSpPr>
        <p:spPr bwMode="auto">
          <a:xfrm>
            <a:off x="328613" y="5556250"/>
            <a:ext cx="4311650" cy="571500"/>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altLang="zh-CN" sz="2000">
                <a:solidFill>
                  <a:schemeClr val="bg1"/>
                </a:solidFill>
                <a:latin typeface="Arial Narrow" charset="0"/>
                <a:ea typeface="SimSun" charset="0"/>
                <a:cs typeface="SimSun" charset="0"/>
              </a:rPr>
              <a:t>Fallible prophecy can be inspired</a:t>
            </a:r>
          </a:p>
        </p:txBody>
      </p:sp>
      <p:sp>
        <p:nvSpPr>
          <p:cNvPr id="540692" name="Rectangle 36"/>
          <p:cNvSpPr>
            <a:spLocks noChangeArrowheads="1"/>
          </p:cNvSpPr>
          <p:nvPr/>
        </p:nvSpPr>
        <p:spPr bwMode="auto">
          <a:xfrm>
            <a:off x="4824418" y="5556250"/>
            <a:ext cx="3990975" cy="571500"/>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altLang="zh-CN" sz="2000">
                <a:solidFill>
                  <a:schemeClr val="bg1"/>
                </a:solidFill>
                <a:latin typeface="Arial Narrow" charset="0"/>
                <a:ea typeface="SimSun" charset="0"/>
                <a:cs typeface="SimSun" charset="0"/>
              </a:rPr>
              <a:t>Fallible prophecy is false prophecy </a:t>
            </a:r>
          </a:p>
          <a:p>
            <a:r>
              <a:rPr lang="en-US" altLang="zh-CN" sz="2000">
                <a:solidFill>
                  <a:schemeClr val="bg1"/>
                </a:solidFill>
                <a:latin typeface="Arial Narrow" charset="0"/>
                <a:ea typeface="SimSun" charset="0"/>
                <a:cs typeface="SimSun" charset="0"/>
              </a:rPr>
              <a:t>(Deut. 13:1-5; 18:14-20)</a:t>
            </a:r>
          </a:p>
        </p:txBody>
      </p:sp>
      <p:grpSp>
        <p:nvGrpSpPr>
          <p:cNvPr id="540693" name="Group 37"/>
          <p:cNvGrpSpPr>
            <a:grpSpLocks/>
          </p:cNvGrpSpPr>
          <p:nvPr/>
        </p:nvGrpSpPr>
        <p:grpSpPr bwMode="auto">
          <a:xfrm>
            <a:off x="236538" y="6127750"/>
            <a:ext cx="4495800" cy="573088"/>
            <a:chOff x="0" y="4774"/>
            <a:chExt cx="2109" cy="489"/>
          </a:xfrm>
        </p:grpSpPr>
        <p:sp>
          <p:nvSpPr>
            <p:cNvPr id="540700" name="Rectangle 38"/>
            <p:cNvSpPr>
              <a:spLocks noChangeArrowheads="1"/>
            </p:cNvSpPr>
            <p:nvPr/>
          </p:nvSpPr>
          <p:spPr bwMode="auto">
            <a:xfrm>
              <a:off x="43" y="4774"/>
              <a:ext cx="2023" cy="4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altLang="zh-CN" sz="2000">
                  <a:latin typeface="Arial Narrow" charset="0"/>
                  <a:ea typeface="SimSun" charset="0"/>
                  <a:cs typeface="SimSun" charset="0"/>
                </a:rPr>
                <a:t>God sometimes lies</a:t>
              </a:r>
            </a:p>
          </p:txBody>
        </p:sp>
        <p:sp>
          <p:nvSpPr>
            <p:cNvPr id="540701" name="Rectangle 39"/>
            <p:cNvSpPr>
              <a:spLocks noChangeArrowheads="1"/>
            </p:cNvSpPr>
            <p:nvPr/>
          </p:nvSpPr>
          <p:spPr bwMode="auto">
            <a:xfrm>
              <a:off x="0" y="4774"/>
              <a:ext cx="2109" cy="4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lIns="0" tIns="0" rIns="0" bIns="0" anchor="ctr" anchorCtr="1"/>
            <a:lstStyle/>
            <a:p>
              <a:endParaRPr lang="en-US"/>
            </a:p>
          </p:txBody>
        </p:sp>
      </p:grpSp>
      <p:grpSp>
        <p:nvGrpSpPr>
          <p:cNvPr id="540694" name="Group 40"/>
          <p:cNvGrpSpPr>
            <a:grpSpLocks/>
          </p:cNvGrpSpPr>
          <p:nvPr/>
        </p:nvGrpSpPr>
        <p:grpSpPr bwMode="auto">
          <a:xfrm>
            <a:off x="4732339" y="6127750"/>
            <a:ext cx="4175125" cy="573088"/>
            <a:chOff x="2109" y="4774"/>
            <a:chExt cx="1958" cy="489"/>
          </a:xfrm>
        </p:grpSpPr>
        <p:sp>
          <p:nvSpPr>
            <p:cNvPr id="540698" name="Rectangle 41"/>
            <p:cNvSpPr>
              <a:spLocks noChangeArrowheads="1"/>
            </p:cNvSpPr>
            <p:nvPr/>
          </p:nvSpPr>
          <p:spPr bwMode="auto">
            <a:xfrm>
              <a:off x="2152" y="4774"/>
              <a:ext cx="1872" cy="4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r>
                <a:rPr lang="en-US" altLang="zh-CN" sz="2000">
                  <a:latin typeface="Arial Narrow" charset="0"/>
                  <a:ea typeface="SimSun" charset="0"/>
                  <a:cs typeface="SimSun" charset="0"/>
                </a:rPr>
                <a:t>God always tells the truth since He cannot lie (Heb. 6:18)</a:t>
              </a:r>
            </a:p>
          </p:txBody>
        </p:sp>
        <p:sp>
          <p:nvSpPr>
            <p:cNvPr id="540699" name="Rectangle 42"/>
            <p:cNvSpPr>
              <a:spLocks noChangeArrowheads="1"/>
            </p:cNvSpPr>
            <p:nvPr/>
          </p:nvSpPr>
          <p:spPr bwMode="auto">
            <a:xfrm>
              <a:off x="2109" y="4774"/>
              <a:ext cx="1958" cy="4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lIns="0" tIns="0" rIns="0" bIns="0" anchor="ctr" anchorCtr="1"/>
            <a:lstStyle/>
            <a:p>
              <a:endParaRPr lang="en-US"/>
            </a:p>
          </p:txBody>
        </p:sp>
      </p:grpSp>
      <p:sp>
        <p:nvSpPr>
          <p:cNvPr id="540695" name="Rectangle 43"/>
          <p:cNvSpPr>
            <a:spLocks noChangeArrowheads="1"/>
          </p:cNvSpPr>
          <p:nvPr/>
        </p:nvSpPr>
        <p:spPr bwMode="auto">
          <a:xfrm>
            <a:off x="228600" y="533400"/>
            <a:ext cx="8686800" cy="6172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4287">
                <a:solidFill>
                  <a:srgbClr val="000000"/>
                </a:solidFill>
                <a:miter lim="800000"/>
                <a:headEnd/>
                <a:tailEnd/>
              </a14:hiddenLine>
            </a:ext>
          </a:extLst>
        </p:spPr>
        <p:txBody>
          <a:bodyPr lIns="0" tIns="0" rIns="0" bIns="0" anchor="ctr" anchorCtr="1"/>
          <a:lstStyle/>
          <a:p>
            <a:endParaRPr lang="en-US"/>
          </a:p>
        </p:txBody>
      </p:sp>
      <p:sp>
        <p:nvSpPr>
          <p:cNvPr id="540696" name="Text Box 44"/>
          <p:cNvSpPr txBox="1">
            <a:spLocks noChangeArrowheads="1"/>
          </p:cNvSpPr>
          <p:nvPr/>
        </p:nvSpPr>
        <p:spPr bwMode="auto">
          <a:xfrm>
            <a:off x="8184998" y="76200"/>
            <a:ext cx="886132" cy="4616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a:solidFill>
                  <a:schemeClr val="bg1"/>
                </a:solidFill>
              </a:rPr>
              <a:t>161g</a:t>
            </a:r>
          </a:p>
        </p:txBody>
      </p:sp>
      <p:sp>
        <p:nvSpPr>
          <p:cNvPr id="540697" name="Rectangle 45"/>
          <p:cNvSpPr>
            <a:spLocks noGrp="1" noChangeArrowheads="1"/>
          </p:cNvSpPr>
          <p:nvPr>
            <p:ph type="title" idx="4294967295"/>
          </p:nvPr>
        </p:nvSpPr>
        <p:spPr>
          <a:xfrm>
            <a:off x="755576" y="1"/>
            <a:ext cx="7272808" cy="523198"/>
          </a:xfrm>
          <a:solidFill>
            <a:srgbClr val="000000"/>
          </a:solidFill>
        </p:spPr>
        <p:txBody>
          <a:bodyPr wrap="square" anchor="t">
            <a:spAutoFit/>
          </a:bodyPr>
          <a:lstStyle/>
          <a:p>
            <a:pPr algn="ctr" eaLnBrk="1" hangingPunct="1"/>
            <a:r>
              <a:rPr lang="en-US" altLang="zh-CN" sz="2800" b="1" dirty="0">
                <a:solidFill>
                  <a:srgbClr val="FFFFFF"/>
                </a:solidFill>
                <a:latin typeface="Arial" charset="0"/>
                <a:ea typeface="SimSun" charset="0"/>
                <a:cs typeface="SimSun" charset="0"/>
              </a:rPr>
              <a:t>Contrasts Between Prophetic Views</a:t>
            </a:r>
            <a:endParaRPr lang="en-US" sz="2800" b="1" dirty="0">
              <a:solidFill>
                <a:srgbClr val="FFFFFF"/>
              </a:solidFill>
              <a:latin typeface="Arial" charset="0"/>
              <a:ea typeface="SimSun" charset="0"/>
              <a:cs typeface="SimSun" charset="0"/>
            </a:endParaRPr>
          </a:p>
        </p:txBody>
      </p:sp>
    </p:spTree>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endParaRPr lang="en-US">
              <a:solidFill>
                <a:srgbClr val="000000"/>
              </a:solidFill>
            </a:endParaRPr>
          </a:p>
        </p:txBody>
      </p:sp>
      <p:sp>
        <p:nvSpPr>
          <p:cNvPr id="534531" name="Rectangle 173"/>
          <p:cNvSpPr>
            <a:spLocks noGrp="1" noChangeArrowheads="1"/>
          </p:cNvSpPr>
          <p:nvPr>
            <p:ph type="title" idx="4294967295"/>
          </p:nvPr>
        </p:nvSpPr>
        <p:spPr>
          <a:xfrm>
            <a:off x="0" y="1"/>
            <a:ext cx="9144000" cy="525142"/>
          </a:xfrm>
          <a:gradFill flip="none" rotWithShape="1">
            <a:gsLst>
              <a:gs pos="0">
                <a:srgbClr val="0000FF"/>
              </a:gs>
              <a:gs pos="100000">
                <a:schemeClr val="tx1"/>
              </a:gs>
            </a:gsLst>
            <a:path path="rect">
              <a:fillToRect l="50000" t="50000" r="50000" b="50000"/>
            </a:path>
            <a:tileRect/>
          </a:gradFill>
        </p:spPr>
        <p:txBody>
          <a:bodyPr anchor="t">
            <a:spAutoFit/>
          </a:bodyPr>
          <a:lstStyle/>
          <a:p>
            <a:pPr algn="ctr" eaLnBrk="1" hangingPunct="1"/>
            <a:r>
              <a:rPr lang="en-US" sz="2800" b="1" dirty="0">
                <a:solidFill>
                  <a:srgbClr val="FFFFFF"/>
                </a:solidFill>
                <a:effectLst>
                  <a:outerShdw blurRad="38100" dist="38100" dir="2700000" algn="tl">
                    <a:srgbClr val="000000">
                      <a:alpha val="43137"/>
                    </a:srgbClr>
                  </a:outerShdw>
                </a:effectLst>
                <a:latin typeface="Arial" charset="0"/>
                <a:ea typeface="SimSun" charset="0"/>
                <a:cs typeface="SimSun" charset="0"/>
              </a:rPr>
              <a:t>Teaching versus Prophecy</a:t>
            </a:r>
          </a:p>
        </p:txBody>
      </p:sp>
      <p:graphicFrame>
        <p:nvGraphicFramePr>
          <p:cNvPr id="55" name="Table 54"/>
          <p:cNvGraphicFramePr>
            <a:graphicFrameLocks noGrp="1"/>
          </p:cNvGraphicFramePr>
          <p:nvPr>
            <p:extLst>
              <p:ext uri="{D42A27DB-BD31-4B8C-83A1-F6EECF244321}">
                <p14:modId xmlns:p14="http://schemas.microsoft.com/office/powerpoint/2010/main" val="1529564544"/>
              </p:ext>
            </p:extLst>
          </p:nvPr>
        </p:nvGraphicFramePr>
        <p:xfrm>
          <a:off x="-36512" y="620688"/>
          <a:ext cx="9180512" cy="5730845"/>
        </p:xfrm>
        <a:graphic>
          <a:graphicData uri="http://schemas.openxmlformats.org/drawingml/2006/table">
            <a:tbl>
              <a:tblPr/>
              <a:tblGrid>
                <a:gridCol w="1683094">
                  <a:extLst>
                    <a:ext uri="{9D8B030D-6E8A-4147-A177-3AD203B41FA5}">
                      <a16:colId xmlns:a16="http://schemas.microsoft.com/office/drawing/2014/main" val="20000"/>
                    </a:ext>
                  </a:extLst>
                </a:gridCol>
                <a:gridCol w="3442692">
                  <a:extLst>
                    <a:ext uri="{9D8B030D-6E8A-4147-A177-3AD203B41FA5}">
                      <a16:colId xmlns:a16="http://schemas.microsoft.com/office/drawing/2014/main" val="20001"/>
                    </a:ext>
                  </a:extLst>
                </a:gridCol>
                <a:gridCol w="4054726">
                  <a:extLst>
                    <a:ext uri="{9D8B030D-6E8A-4147-A177-3AD203B41FA5}">
                      <a16:colId xmlns:a16="http://schemas.microsoft.com/office/drawing/2014/main" val="20002"/>
                    </a:ext>
                  </a:extLst>
                </a:gridCol>
              </a:tblGrid>
              <a:tr h="3968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bg1"/>
                          </a:solidFill>
                          <a:effectLst/>
                          <a:latin typeface="Arial Narrow" charset="0"/>
                          <a:ea typeface="SimSun" charset="0"/>
                          <a:cs typeface="SimSun" charset="0"/>
                        </a:rPr>
                        <a:t>Contrasts</a:t>
                      </a:r>
                      <a:endParaRPr kumimoji="0" lang="en-US" sz="2000" b="1" i="0" u="none" strike="noStrike" cap="none" normalizeH="0" baseline="0" dirty="0">
                        <a:ln>
                          <a:noFill/>
                        </a:ln>
                        <a:solidFill>
                          <a:srgbClr val="FFFFFF"/>
                        </a:solidFill>
                        <a:effectLst/>
                        <a:latin typeface="Times New Roman"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FFFFFF"/>
                          </a:solidFill>
                          <a:effectLst/>
                          <a:latin typeface="Arial" charset="0"/>
                          <a:ea typeface="ＭＳ Ｐゴシック" charset="0"/>
                          <a:cs typeface="Arial" charset="0"/>
                        </a:rPr>
                        <a:t>Teaching</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FFFFFF"/>
                          </a:solidFill>
                          <a:effectLst/>
                          <a:latin typeface="Arial" charset="0"/>
                          <a:ea typeface="ＭＳ Ｐゴシック" charset="0"/>
                          <a:cs typeface="Arial" charset="0"/>
                        </a:rPr>
                        <a:t>Prophecy</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648647">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i="1" dirty="0">
                          <a:latin typeface="Arial Narrow" charset="0"/>
                          <a:ea typeface="SimSun" charset="0"/>
                          <a:cs typeface="SimSun" charset="0"/>
                        </a:rPr>
                        <a:t>Value</a:t>
                      </a:r>
                      <a:endParaRPr lang="en-US" altLang="zh-CN" sz="20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indent="0" algn="l" defTabSz="914165" rtl="0"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en-US" altLang="zh-CN" sz="2000" b="1" dirty="0">
                          <a:latin typeface="Arial Narrow" charset="0"/>
                          <a:ea typeface="SimSun" charset="0"/>
                          <a:cs typeface="SimSun" charset="0"/>
                        </a:rPr>
                        <a:t>Inferior: Teaching is listed after prophecy in the leadership structure of the church at Antioch (Acts 13:1)</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indent="0" algn="l" defTabSz="914165" rtl="0"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en-US" altLang="zh-CN" sz="2000" b="1" dirty="0">
                          <a:latin typeface="Arial Narrow" charset="0"/>
                          <a:ea typeface="SimSun" charset="0"/>
                          <a:cs typeface="SimSun" charset="0"/>
                        </a:rPr>
                        <a:t>Superior: Prophecy has a long OT history of declaring an </a:t>
                      </a:r>
                      <a:r>
                        <a:rPr lang="en-US" altLang="zh-CN" sz="2000" b="1" dirty="0" err="1">
                          <a:latin typeface="Arial Narrow" charset="0"/>
                          <a:ea typeface="SimSun" charset="0"/>
                          <a:cs typeface="SimSun" charset="0"/>
                        </a:rPr>
                        <a:t>uninterpreted</a:t>
                      </a:r>
                      <a:r>
                        <a:rPr lang="en-US" altLang="zh-CN" sz="2000" b="1" dirty="0">
                          <a:latin typeface="Arial Narrow" charset="0"/>
                          <a:ea typeface="SimSun" charset="0"/>
                          <a:cs typeface="SimSun" charset="0"/>
                        </a:rPr>
                        <a:t> word of God (2 Pet. 1:20-21) whereas teachers must interpret it</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396875">
                <a:tc>
                  <a:txBody>
                    <a:bodyPr/>
                    <a:lstStyle/>
                    <a:p>
                      <a:pPr marL="0" marR="0" indent="0" algn="l" defTabSz="914165" rtl="0"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en-US" altLang="zh-CN" sz="2000" b="1" i="1" dirty="0">
                          <a:latin typeface="Arial Narrow" charset="0"/>
                          <a:ea typeface="SimSun" charset="0"/>
                          <a:cs typeface="SimSun" charset="0"/>
                        </a:rPr>
                        <a:t>Relation to the Other Gift</a:t>
                      </a:r>
                      <a:endParaRPr lang="en-US" altLang="zh-CN" sz="20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indent="0" algn="l" defTabSz="914165" rtl="0"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en-US" altLang="zh-CN" sz="2000" b="1" dirty="0">
                          <a:latin typeface="Arial Narrow" charset="0"/>
                          <a:ea typeface="SimSun" charset="0"/>
                          <a:cs typeface="SimSun" charset="0"/>
                        </a:rPr>
                        <a:t>A less important gift: listed after prophecy in the priority of the gifts (1 Cor. 12:28)</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The second most important gift, superseded only by apostleship </a:t>
                      </a:r>
                      <a:br>
                        <a:rPr lang="en-US" altLang="zh-CN" sz="2000" b="1" dirty="0">
                          <a:latin typeface="Arial Narrow" charset="0"/>
                          <a:ea typeface="SimSun" charset="0"/>
                          <a:cs typeface="SimSun" charset="0"/>
                        </a:rPr>
                      </a:br>
                      <a:r>
                        <a:rPr lang="en-US" altLang="zh-CN" sz="2000" b="1" dirty="0">
                          <a:latin typeface="Arial Narrow" charset="0"/>
                          <a:ea typeface="SimSun" charset="0"/>
                          <a:cs typeface="SimSun" charset="0"/>
                        </a:rPr>
                        <a:t>(1 Cor. 12:28)</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55151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zh-CN" sz="2000" b="1" i="1" dirty="0">
                          <a:latin typeface="Arial Narrow" charset="0"/>
                          <a:ea typeface="SimSun" charset="0"/>
                          <a:cs typeface="SimSun" charset="0"/>
                        </a:rPr>
                        <a:t>Authority</a:t>
                      </a:r>
                      <a:endParaRPr lang="en-US" altLang="zh-CN" sz="20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indent="0" algn="l" defTabSz="914165" rtl="0"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en-US" altLang="zh-CN" sz="2000" b="1" dirty="0">
                          <a:latin typeface="Arial Narrow" charset="0"/>
                          <a:ea typeface="SimSun" charset="0"/>
                          <a:cs typeface="SimSun" charset="0"/>
                        </a:rPr>
                        <a:t>Less authoritative than prophecy since the teacher must interpret the Bible</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More authoritative than teaching as the spoken word is divinely inspired &amp; </a:t>
                      </a:r>
                      <a:r>
                        <a:rPr lang="en-US" altLang="zh-CN" sz="2000" b="1" dirty="0" err="1">
                          <a:latin typeface="Arial Narrow" charset="0"/>
                          <a:ea typeface="SimSun" charset="0"/>
                          <a:cs typeface="SimSun" charset="0"/>
                        </a:rPr>
                        <a:t>uninterpreted</a:t>
                      </a:r>
                      <a:r>
                        <a:rPr lang="en-US" altLang="zh-CN" sz="2000" b="1" dirty="0">
                          <a:latin typeface="Arial Narrow" charset="0"/>
                          <a:ea typeface="SimSun" charset="0"/>
                          <a:cs typeface="SimSun" charset="0"/>
                        </a:rPr>
                        <a:t> (2 Pet. 1:20-21)</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396875">
                <a:tc>
                  <a:txBody>
                    <a:bodyPr/>
                    <a:lstStyle/>
                    <a:p>
                      <a:pPr marL="0" marR="0" indent="0" algn="l" defTabSz="914165" rtl="0"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en-US" altLang="zh-CN" sz="2000" b="1" i="1" dirty="0">
                          <a:latin typeface="Arial Narrow" charset="0"/>
                          <a:ea typeface="SimSun" charset="0"/>
                          <a:cs typeface="SimSun" charset="0"/>
                        </a:rPr>
                        <a:t>Source of Truth</a:t>
                      </a:r>
                      <a:endParaRPr lang="en-US" altLang="zh-CN" sz="20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indent="0" algn="l" defTabSz="914165" rtl="0"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en-US" altLang="zh-CN" sz="2000" b="1" dirty="0">
                          <a:latin typeface="Arial Narrow" charset="0"/>
                          <a:ea typeface="SimSun" charset="0"/>
                          <a:cs typeface="SimSun" charset="0"/>
                        </a:rPr>
                        <a:t>God</a:t>
                      </a:r>
                      <a:r>
                        <a:rPr lang="uk-UA" altLang="zh-CN" sz="2000" b="1" dirty="0">
                          <a:latin typeface="Arial Narrow" charset="0"/>
                          <a:ea typeface="SimSun" charset="0"/>
                          <a:cs typeface="SimSun" charset="0"/>
                        </a:rPr>
                        <a:t>'</a:t>
                      </a:r>
                      <a:r>
                        <a:rPr lang="en-US" altLang="zh-CN" sz="2000" b="1" dirty="0">
                          <a:latin typeface="Arial Narrow" charset="0"/>
                          <a:ea typeface="SimSun" charset="0"/>
                          <a:cs typeface="SimSun" charset="0"/>
                        </a:rPr>
                        <a:t>s Word (Col. 3:16)</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indent="0" algn="l" defTabSz="914165" rtl="0"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en-US" altLang="zh-CN" sz="2000" b="1" dirty="0">
                          <a:latin typeface="Arial Narrow" charset="0"/>
                          <a:ea typeface="SimSun" charset="0"/>
                          <a:cs typeface="SimSun" charset="0"/>
                        </a:rPr>
                        <a:t>God</a:t>
                      </a:r>
                      <a:r>
                        <a:rPr lang="uk-UA" altLang="zh-CN" sz="2000" b="1" dirty="0">
                          <a:latin typeface="Arial Narrow" charset="0"/>
                          <a:ea typeface="SimSun" charset="0"/>
                          <a:cs typeface="SimSun" charset="0"/>
                        </a:rPr>
                        <a:t>'</a:t>
                      </a:r>
                      <a:r>
                        <a:rPr lang="en-US" altLang="zh-CN" sz="2000" b="1" dirty="0">
                          <a:latin typeface="Arial Narrow" charset="0"/>
                          <a:ea typeface="SimSun" charset="0"/>
                          <a:cs typeface="SimSun" charset="0"/>
                        </a:rPr>
                        <a:t>s Spirit (2 Pet. 1:21)</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64864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zh-CN" sz="2000" b="1" i="1" dirty="0">
                          <a:latin typeface="Arial Narrow" charset="0"/>
                          <a:ea typeface="SimSun" charset="0"/>
                          <a:cs typeface="SimSun" charset="0"/>
                        </a:rPr>
                        <a:t>Revelatory Nature</a:t>
                      </a:r>
                      <a:endParaRPr lang="en-US" altLang="zh-CN" sz="20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indent="0" algn="l" defTabSz="914165" rtl="0"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en-US" altLang="zh-CN" sz="2000" b="1" dirty="0">
                          <a:latin typeface="Arial Narrow" charset="0"/>
                          <a:ea typeface="SimSun" charset="0"/>
                          <a:cs typeface="SimSun" charset="0"/>
                        </a:rPr>
                        <a:t>Uninspired explanation of already revealed truth (Acts 15:35; 11:12, 26; Rom. 2:21; 15:4; Heb. 5:12)</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indent="0" algn="l" defTabSz="914165" rtl="0"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en-US" altLang="zh-CN" sz="2000" b="1" dirty="0">
                          <a:latin typeface="Arial Narrow" charset="0"/>
                          <a:ea typeface="SimSun" charset="0"/>
                          <a:cs typeface="SimSun" charset="0"/>
                        </a:rPr>
                        <a:t>Inspired foretelling the future or </a:t>
                      </a:r>
                      <a:r>
                        <a:rPr lang="ru-RU" altLang="zh-CN" sz="2000" b="1" dirty="0">
                          <a:latin typeface="Arial Narrow" charset="0"/>
                          <a:ea typeface="SimSun" charset="0"/>
                          <a:cs typeface="SimSun" charset="0"/>
                        </a:rPr>
                        <a:t>"</a:t>
                      </a:r>
                      <a:r>
                        <a:rPr lang="en-US" altLang="zh-CN" sz="2000" b="1" dirty="0">
                          <a:latin typeface="Arial Narrow" charset="0"/>
                          <a:ea typeface="SimSun" charset="0"/>
                          <a:cs typeface="SimSun" charset="0"/>
                        </a:rPr>
                        <a:t>forth-telling</a:t>
                      </a:r>
                      <a:r>
                        <a:rPr lang="ru-RU" altLang="zh-CN" sz="2000" b="1" dirty="0">
                          <a:latin typeface="Arial Narrow" charset="0"/>
                          <a:ea typeface="SimSun" charset="0"/>
                          <a:cs typeface="SimSun" charset="0"/>
                        </a:rPr>
                        <a:t>"</a:t>
                      </a:r>
                      <a:r>
                        <a:rPr lang="en-US" altLang="zh-CN" sz="2000" b="1" dirty="0">
                          <a:latin typeface="Arial Narrow" charset="0"/>
                          <a:ea typeface="SimSun" charset="0"/>
                          <a:cs typeface="SimSun" charset="0"/>
                        </a:rPr>
                        <a:t> (declaring doctrinal truth) received by revelation (1 Cor. 14:19, 26, 29-30; Eph. 3:5)</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bl>
          </a:graphicData>
        </a:graphic>
      </p:graphicFrame>
      <p:sp>
        <p:nvSpPr>
          <p:cNvPr id="534580" name="Text Box 2"/>
          <p:cNvSpPr txBox="1">
            <a:spLocks noChangeArrowheads="1"/>
          </p:cNvSpPr>
          <p:nvPr/>
        </p:nvSpPr>
        <p:spPr bwMode="auto">
          <a:xfrm>
            <a:off x="8386332" y="4577"/>
            <a:ext cx="769213" cy="4000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sz="2000" dirty="0">
                <a:solidFill>
                  <a:srgbClr val="FFFFFF"/>
                </a:solidFill>
              </a:rPr>
              <a:t>161h</a:t>
            </a:r>
          </a:p>
        </p:txBody>
      </p:sp>
    </p:spTree>
    <p:extLst>
      <p:ext uri="{BB962C8B-B14F-4D97-AF65-F5344CB8AC3E}">
        <p14:creationId xmlns:p14="http://schemas.microsoft.com/office/powerpoint/2010/main" val="3975499700"/>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eaLnBrk="0" hangingPunct="0"/>
            <a:endParaRPr lang="en-US" sz="1600" b="0">
              <a:solidFill>
                <a:srgbClr val="FFFFFF"/>
              </a:solidFill>
              <a:latin typeface="Times New Roman" charset="0"/>
            </a:endParaRPr>
          </a:p>
        </p:txBody>
      </p:sp>
      <p:sp>
        <p:nvSpPr>
          <p:cNvPr id="179202" name="Rectangle 3"/>
          <p:cNvSpPr>
            <a:spLocks noGrp="1"/>
          </p:cNvSpPr>
          <p:nvPr>
            <p:ph type="title"/>
          </p:nvPr>
        </p:nvSpPr>
        <p:spPr>
          <a:xfrm>
            <a:off x="3584575" y="120650"/>
            <a:ext cx="4570413" cy="1868488"/>
          </a:xfrm>
        </p:spPr>
        <p:txBody>
          <a:bodyPr/>
          <a:lstStyle/>
          <a:p>
            <a:pPr eaLnBrk="1" hangingPunct="1"/>
            <a:r>
              <a:rPr lang="en-US" b="1">
                <a:latin typeface="Arial" charset="0"/>
                <a:ea typeface="ＭＳ Ｐゴシック" charset="0"/>
                <a:cs typeface="Arial" charset="0"/>
              </a:rPr>
              <a:t>Idols are Wrong</a:t>
            </a:r>
          </a:p>
        </p:txBody>
      </p:sp>
      <p:pic>
        <p:nvPicPr>
          <p:cNvPr id="179203" name="Picture 4" descr="idoltwohead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29083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79333" name="Picture 5" descr="OTidols"/>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598863" y="2384425"/>
            <a:ext cx="4483100" cy="304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79334" name="Picture 6" descr="news_idols_468_2"/>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282950" y="2349500"/>
            <a:ext cx="5173663" cy="3316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8406483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nodeType="afterEffect">
                                  <p:stCondLst>
                                    <p:cond delay="0"/>
                                  </p:stCondLst>
                                  <p:childTnLst>
                                    <p:set>
                                      <p:cBhvr>
                                        <p:cTn id="6" dur="1" fill="hold">
                                          <p:stCondLst>
                                            <p:cond delay="0"/>
                                          </p:stCondLst>
                                        </p:cTn>
                                        <p:tgtEl>
                                          <p:spTgt spid="1379333"/>
                                        </p:tgtEl>
                                        <p:attrNameLst>
                                          <p:attrName>style.visibility</p:attrName>
                                        </p:attrNameLst>
                                      </p:cBhvr>
                                      <p:to>
                                        <p:strVal val="visible"/>
                                      </p:to>
                                    </p:set>
                                    <p:animEffect transition="in" filter="blinds(horizontal)">
                                      <p:cBhvr>
                                        <p:cTn id="7" dur="500"/>
                                        <p:tgtEl>
                                          <p:spTgt spid="137933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nodeType="clickEffect">
                                  <p:stCondLst>
                                    <p:cond delay="0"/>
                                  </p:stCondLst>
                                  <p:childTnLst>
                                    <p:set>
                                      <p:cBhvr>
                                        <p:cTn id="11" dur="1" fill="hold">
                                          <p:stCondLst>
                                            <p:cond delay="0"/>
                                          </p:stCondLst>
                                        </p:cTn>
                                        <p:tgtEl>
                                          <p:spTgt spid="13793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endParaRPr lang="en-US">
              <a:solidFill>
                <a:srgbClr val="000000"/>
              </a:solidFill>
            </a:endParaRPr>
          </a:p>
        </p:txBody>
      </p:sp>
      <p:sp>
        <p:nvSpPr>
          <p:cNvPr id="534531" name="Rectangle 173"/>
          <p:cNvSpPr>
            <a:spLocks noGrp="1" noChangeArrowheads="1"/>
          </p:cNvSpPr>
          <p:nvPr>
            <p:ph type="title" idx="4294967295"/>
          </p:nvPr>
        </p:nvSpPr>
        <p:spPr>
          <a:xfrm>
            <a:off x="0" y="1"/>
            <a:ext cx="9144000" cy="525142"/>
          </a:xfrm>
          <a:gradFill flip="none" rotWithShape="1">
            <a:gsLst>
              <a:gs pos="0">
                <a:srgbClr val="0000FF"/>
              </a:gs>
              <a:gs pos="100000">
                <a:schemeClr val="tx1"/>
              </a:gs>
            </a:gsLst>
            <a:path path="rect">
              <a:fillToRect l="50000" t="50000" r="50000" b="50000"/>
            </a:path>
            <a:tileRect/>
          </a:gradFill>
        </p:spPr>
        <p:txBody>
          <a:bodyPr anchor="t">
            <a:spAutoFit/>
          </a:bodyPr>
          <a:lstStyle/>
          <a:p>
            <a:pPr algn="ctr" eaLnBrk="1" hangingPunct="1"/>
            <a:r>
              <a:rPr lang="en-US" sz="2800" b="1" dirty="0">
                <a:solidFill>
                  <a:srgbClr val="FFFFFF"/>
                </a:solidFill>
                <a:effectLst>
                  <a:outerShdw blurRad="38100" dist="38100" dir="2700000" algn="tl">
                    <a:srgbClr val="000000">
                      <a:alpha val="43137"/>
                    </a:srgbClr>
                  </a:outerShdw>
                </a:effectLst>
                <a:latin typeface="Arial" charset="0"/>
                <a:ea typeface="SimSun" charset="0"/>
                <a:cs typeface="SimSun" charset="0"/>
              </a:rPr>
              <a:t>Teaching versus Prophecy</a:t>
            </a:r>
          </a:p>
        </p:txBody>
      </p:sp>
      <p:graphicFrame>
        <p:nvGraphicFramePr>
          <p:cNvPr id="55" name="Table 54"/>
          <p:cNvGraphicFramePr>
            <a:graphicFrameLocks noGrp="1"/>
          </p:cNvGraphicFramePr>
          <p:nvPr>
            <p:extLst>
              <p:ext uri="{D42A27DB-BD31-4B8C-83A1-F6EECF244321}">
                <p14:modId xmlns:p14="http://schemas.microsoft.com/office/powerpoint/2010/main" val="3049030522"/>
              </p:ext>
            </p:extLst>
          </p:nvPr>
        </p:nvGraphicFramePr>
        <p:xfrm>
          <a:off x="-36512" y="548680"/>
          <a:ext cx="9180512" cy="6348377"/>
        </p:xfrm>
        <a:graphic>
          <a:graphicData uri="http://schemas.openxmlformats.org/drawingml/2006/table">
            <a:tbl>
              <a:tblPr/>
              <a:tblGrid>
                <a:gridCol w="1683094">
                  <a:extLst>
                    <a:ext uri="{9D8B030D-6E8A-4147-A177-3AD203B41FA5}">
                      <a16:colId xmlns:a16="http://schemas.microsoft.com/office/drawing/2014/main" val="20000"/>
                    </a:ext>
                  </a:extLst>
                </a:gridCol>
                <a:gridCol w="3442692">
                  <a:extLst>
                    <a:ext uri="{9D8B030D-6E8A-4147-A177-3AD203B41FA5}">
                      <a16:colId xmlns:a16="http://schemas.microsoft.com/office/drawing/2014/main" val="20001"/>
                    </a:ext>
                  </a:extLst>
                </a:gridCol>
                <a:gridCol w="4054726">
                  <a:extLst>
                    <a:ext uri="{9D8B030D-6E8A-4147-A177-3AD203B41FA5}">
                      <a16:colId xmlns:a16="http://schemas.microsoft.com/office/drawing/2014/main" val="20002"/>
                    </a:ext>
                  </a:extLst>
                </a:gridCol>
              </a:tblGrid>
              <a:tr h="3968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chemeClr val="bg1"/>
                          </a:solidFill>
                          <a:effectLst/>
                          <a:latin typeface="Arial Narrow" charset="0"/>
                          <a:ea typeface="SimSun" charset="0"/>
                          <a:cs typeface="SimSun" charset="0"/>
                        </a:rPr>
                        <a:t>Contrasts</a:t>
                      </a:r>
                      <a:endParaRPr kumimoji="0" lang="en-US" sz="2400" b="1" i="0" u="none" strike="noStrike" cap="none" normalizeH="0" baseline="0" dirty="0">
                        <a:ln>
                          <a:noFill/>
                        </a:ln>
                        <a:solidFill>
                          <a:srgbClr val="FFFFFF"/>
                        </a:solidFill>
                        <a:effectLst/>
                        <a:latin typeface="Times New Roman"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charset="0"/>
                          <a:ea typeface="ＭＳ Ｐゴシック" charset="0"/>
                          <a:cs typeface="Arial" charset="0"/>
                        </a:rPr>
                        <a:t>Teaching</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charset="0"/>
                          <a:ea typeface="ＭＳ Ｐゴシック" charset="0"/>
                          <a:cs typeface="Arial" charset="0"/>
                        </a:rPr>
                        <a:t>Prophecy</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648647">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400" b="1" i="1" dirty="0">
                          <a:latin typeface="Arial Narrow" charset="0"/>
                          <a:ea typeface="SimSun" charset="0"/>
                          <a:cs typeface="SimSun" charset="0"/>
                        </a:rPr>
                        <a:t>Style</a:t>
                      </a:r>
                      <a:endParaRPr lang="en-US" altLang="zh-CN" sz="24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r>
                        <a:rPr lang="en-US" altLang="zh-CN" sz="2000" b="1" dirty="0">
                          <a:latin typeface="Arial Narrow" charset="0"/>
                          <a:ea typeface="SimSun" charset="0"/>
                          <a:cs typeface="SimSun" charset="0"/>
                        </a:rPr>
                        <a:t>Systematic</a:t>
                      </a:r>
                      <a:endParaRPr lang="en-US" sz="2000" b="1" dirty="0"/>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indent="0" algn="l" defTabSz="914165" rtl="0" eaLnBrk="1" fontAlgn="auto" latinLnBrk="0" hangingPunct="1">
                        <a:lnSpc>
                          <a:spcPct val="100000"/>
                        </a:lnSpc>
                        <a:spcBef>
                          <a:spcPts val="0"/>
                        </a:spcBef>
                        <a:spcAft>
                          <a:spcPts val="0"/>
                        </a:spcAft>
                        <a:buClrTx/>
                        <a:buSzTx/>
                        <a:buFontTx/>
                        <a:buNone/>
                        <a:tabLst/>
                        <a:defRPr/>
                      </a:pPr>
                      <a:r>
                        <a:rPr lang="en-US" altLang="zh-CN" sz="2000" b="1" dirty="0">
                          <a:latin typeface="Arial Narrow" charset="0"/>
                          <a:ea typeface="SimSun" charset="0"/>
                          <a:cs typeface="SimSun" charset="0"/>
                        </a:rPr>
                        <a:t>Spontaneous (Acts 11:28; 21:4, 10-11)</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396875">
                <a:tc>
                  <a:txBody>
                    <a:bodyPr/>
                    <a:lstStyle/>
                    <a:p>
                      <a:pPr marL="0" marR="0" indent="0" algn="l" defTabSz="914165" rtl="0"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en-US" altLang="zh-CN" sz="2400" b="1" i="1" dirty="0">
                          <a:latin typeface="Arial Narrow" charset="0"/>
                          <a:ea typeface="SimSun" charset="0"/>
                          <a:cs typeface="SimSun" charset="0"/>
                        </a:rPr>
                        <a:t>Limitations</a:t>
                      </a:r>
                      <a:endParaRPr lang="en-US" altLang="zh-CN" sz="24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indent="0" algn="l" defTabSz="914165" rtl="0" eaLnBrk="1" fontAlgn="auto" latinLnBrk="0" hangingPunct="1">
                        <a:lnSpc>
                          <a:spcPct val="100000"/>
                        </a:lnSpc>
                        <a:spcBef>
                          <a:spcPts val="0"/>
                        </a:spcBef>
                        <a:spcAft>
                          <a:spcPts val="0"/>
                        </a:spcAft>
                        <a:buClrTx/>
                        <a:buSzTx/>
                        <a:buFontTx/>
                        <a:buNone/>
                        <a:tabLst/>
                        <a:defRPr/>
                      </a:pPr>
                      <a:r>
                        <a:rPr lang="en-US" altLang="zh-CN" sz="2000" b="1" dirty="0">
                          <a:latin typeface="Arial Narrow" charset="0"/>
                          <a:ea typeface="SimSun" charset="0"/>
                          <a:cs typeface="SimSun" charset="0"/>
                        </a:rPr>
                        <a:t>No limitation on teaching is given in church services</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indent="0" algn="l" defTabSz="914165" rtl="0" eaLnBrk="1" fontAlgn="auto" latinLnBrk="0" hangingPunct="1">
                        <a:lnSpc>
                          <a:spcPct val="100000"/>
                        </a:lnSpc>
                        <a:spcBef>
                          <a:spcPts val="0"/>
                        </a:spcBef>
                        <a:spcAft>
                          <a:spcPts val="0"/>
                        </a:spcAft>
                        <a:buClrTx/>
                        <a:buSzTx/>
                        <a:buFontTx/>
                        <a:buNone/>
                        <a:tabLst/>
                        <a:defRPr/>
                      </a:pPr>
                      <a:r>
                        <a:rPr lang="en-US" altLang="zh-CN" sz="2000" b="1" dirty="0">
                          <a:latin typeface="Arial Narrow" charset="0"/>
                          <a:ea typeface="SimSun" charset="0"/>
                          <a:cs typeface="SimSun" charset="0"/>
                        </a:rPr>
                        <a:t>Two or three prophetic messages per service (14:29a), speak in turn (14:30-31), weigh what is said (14:29b, 32)</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55151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zh-CN" sz="2400" b="1" i="1" dirty="0">
                          <a:latin typeface="Arial Narrow" charset="0"/>
                          <a:ea typeface="SimSun" charset="0"/>
                          <a:cs typeface="SimSun" charset="0"/>
                        </a:rPr>
                        <a:t>Leadership Require-</a:t>
                      </a:r>
                      <a:r>
                        <a:rPr lang="en-US" altLang="zh-CN" sz="2400" b="1" i="1" dirty="0" err="1">
                          <a:latin typeface="Arial Narrow" charset="0"/>
                          <a:ea typeface="SimSun" charset="0"/>
                          <a:cs typeface="SimSun" charset="0"/>
                        </a:rPr>
                        <a:t>ments</a:t>
                      </a:r>
                      <a:endParaRPr lang="en-US" altLang="zh-CN" sz="24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indent="0" algn="l" defTabSz="914165" rtl="0" eaLnBrk="1" fontAlgn="auto" latinLnBrk="0" hangingPunct="1">
                        <a:lnSpc>
                          <a:spcPct val="100000"/>
                        </a:lnSpc>
                        <a:spcBef>
                          <a:spcPts val="0"/>
                        </a:spcBef>
                        <a:spcAft>
                          <a:spcPts val="0"/>
                        </a:spcAft>
                        <a:buClrTx/>
                        <a:buSzTx/>
                        <a:buFontTx/>
                        <a:buNone/>
                        <a:tabLst/>
                        <a:defRPr/>
                      </a:pPr>
                      <a:r>
                        <a:rPr lang="en-US" altLang="zh-CN" sz="2000" b="1" dirty="0">
                          <a:latin typeface="Arial Narrow" charset="0"/>
                          <a:ea typeface="SimSun" charset="0"/>
                          <a:cs typeface="SimSun" charset="0"/>
                        </a:rPr>
                        <a:t>Required of elders (1 Tim. 3:2; 5:17; Tit. 1:9) since the church needs continued teaching of truth through its history</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indent="0" algn="l" defTabSz="914165" rtl="0" eaLnBrk="1" fontAlgn="auto" latinLnBrk="0" hangingPunct="1">
                        <a:lnSpc>
                          <a:spcPct val="100000"/>
                        </a:lnSpc>
                        <a:spcBef>
                          <a:spcPts val="0"/>
                        </a:spcBef>
                        <a:spcAft>
                          <a:spcPts val="0"/>
                        </a:spcAft>
                        <a:buClrTx/>
                        <a:buSzTx/>
                        <a:buFontTx/>
                        <a:buNone/>
                        <a:tabLst/>
                        <a:defRPr/>
                      </a:pPr>
                      <a:r>
                        <a:rPr lang="en-US" altLang="zh-CN" sz="2000" b="1" dirty="0">
                          <a:latin typeface="Arial Narrow" charset="0"/>
                          <a:ea typeface="SimSun" charset="0"/>
                          <a:cs typeface="SimSun" charset="0"/>
                        </a:rPr>
                        <a:t>Not required of elders as this would provide too high a standard; also, revelation need not continue after the canon is complete (Rev. 22:18-19)</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396875">
                <a:tc>
                  <a:txBody>
                    <a:bodyPr/>
                    <a:lstStyle/>
                    <a:p>
                      <a:pPr>
                        <a:tabLst>
                          <a:tab pos="4113747" algn="l"/>
                          <a:tab pos="4856506" algn="l"/>
                        </a:tabLst>
                      </a:pPr>
                      <a:r>
                        <a:rPr lang="en-US" altLang="zh-CN" sz="2400" b="1" i="1" dirty="0">
                          <a:latin typeface="Arial Narrow" charset="0"/>
                          <a:ea typeface="SimSun" charset="0"/>
                          <a:cs typeface="SimSun" charset="0"/>
                        </a:rPr>
                        <a:t>Foundation for the Church</a:t>
                      </a:r>
                      <a:endParaRPr lang="en-US" altLang="zh-CN" sz="24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indent="0" algn="l" defTabSz="914165" rtl="0" eaLnBrk="1" fontAlgn="auto" latinLnBrk="0" hangingPunct="1">
                        <a:lnSpc>
                          <a:spcPct val="100000"/>
                        </a:lnSpc>
                        <a:spcBef>
                          <a:spcPts val="0"/>
                        </a:spcBef>
                        <a:spcAft>
                          <a:spcPts val="0"/>
                        </a:spcAft>
                        <a:buClrTx/>
                        <a:buSzTx/>
                        <a:buFontTx/>
                        <a:buNone/>
                        <a:tabLst/>
                        <a:defRPr/>
                      </a:pPr>
                      <a:r>
                        <a:rPr lang="en-US" altLang="zh-CN" sz="2000" b="1" dirty="0">
                          <a:latin typeface="Arial Narrow" charset="0"/>
                          <a:ea typeface="SimSun" charset="0"/>
                          <a:cs typeface="SimSun" charset="0"/>
                        </a:rPr>
                        <a:t>No—the foundation is not interpreted messages but divinely spoken and written messages from God to apostles and prophets</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indent="0" algn="l" defTabSz="914165" rtl="0" eaLnBrk="1" fontAlgn="auto" latinLnBrk="0" hangingPunct="1">
                        <a:lnSpc>
                          <a:spcPct val="100000"/>
                        </a:lnSpc>
                        <a:spcBef>
                          <a:spcPts val="0"/>
                        </a:spcBef>
                        <a:spcAft>
                          <a:spcPts val="0"/>
                        </a:spcAft>
                        <a:buClrTx/>
                        <a:buSzTx/>
                        <a:buFontTx/>
                        <a:buNone/>
                        <a:tabLst/>
                        <a:defRPr/>
                      </a:pPr>
                      <a:r>
                        <a:rPr lang="en-US" altLang="zh-CN" sz="2000" b="1" dirty="0">
                          <a:latin typeface="Arial Narrow" charset="0"/>
                          <a:ea typeface="SimSun" charset="0"/>
                          <a:cs typeface="SimSun" charset="0"/>
                        </a:rPr>
                        <a:t>Foundational with apostleship (Eph. 2:20), meaning that it need not continue through Church history as a foundation is once-for-all (e.g., no apostles today)</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64864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zh-CN" sz="2400" b="1" i="1" dirty="0">
                          <a:latin typeface="Arial Narrow" charset="0"/>
                          <a:ea typeface="SimSun" charset="0"/>
                          <a:cs typeface="SimSun" charset="0"/>
                        </a:rPr>
                        <a:t>Cessation</a:t>
                      </a:r>
                      <a:endParaRPr lang="en-US" altLang="zh-CN" sz="24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indent="0" algn="l" defTabSz="914165" rtl="0" eaLnBrk="1" fontAlgn="auto" latinLnBrk="0" hangingPunct="1">
                        <a:lnSpc>
                          <a:spcPct val="100000"/>
                        </a:lnSpc>
                        <a:spcBef>
                          <a:spcPts val="0"/>
                        </a:spcBef>
                        <a:spcAft>
                          <a:spcPts val="0"/>
                        </a:spcAft>
                        <a:buClrTx/>
                        <a:buSzTx/>
                        <a:buFontTx/>
                        <a:buNone/>
                        <a:tabLst/>
                        <a:defRPr/>
                      </a:pPr>
                      <a:r>
                        <a:rPr lang="en-US" altLang="zh-CN" sz="2000" b="1" dirty="0">
                          <a:latin typeface="Arial Narrow" charset="0"/>
                          <a:ea typeface="SimSun" charset="0"/>
                          <a:cs typeface="SimSun" charset="0"/>
                        </a:rPr>
                        <a:t>No hint is given in the NT that this gift has ceased or will do so in the church age</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indent="0" algn="l" defTabSz="914165" rtl="0" eaLnBrk="1" fontAlgn="auto" latinLnBrk="0" hangingPunct="1">
                        <a:lnSpc>
                          <a:spcPct val="100000"/>
                        </a:lnSpc>
                        <a:spcBef>
                          <a:spcPts val="0"/>
                        </a:spcBef>
                        <a:spcAft>
                          <a:spcPts val="0"/>
                        </a:spcAft>
                        <a:buClrTx/>
                        <a:buSzTx/>
                        <a:buFontTx/>
                        <a:buNone/>
                        <a:tabLst/>
                        <a:defRPr/>
                      </a:pPr>
                      <a:r>
                        <a:rPr lang="en-US" altLang="zh-CN" sz="2000" b="1" dirty="0">
                          <a:latin typeface="Arial Narrow" charset="0"/>
                          <a:ea typeface="SimSun" charset="0"/>
                          <a:cs typeface="SimSun" charset="0"/>
                        </a:rPr>
                        <a:t>The gift will cease by someone other than self: passive voice (1 Cor. 13:8a; cf. Spiritual Gifts notes, 29)</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bl>
          </a:graphicData>
        </a:graphic>
      </p:graphicFrame>
      <p:sp>
        <p:nvSpPr>
          <p:cNvPr id="534580" name="Text Box 2"/>
          <p:cNvSpPr txBox="1">
            <a:spLocks noChangeArrowheads="1"/>
          </p:cNvSpPr>
          <p:nvPr/>
        </p:nvSpPr>
        <p:spPr bwMode="auto">
          <a:xfrm>
            <a:off x="8386332" y="4577"/>
            <a:ext cx="769213" cy="4000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sz="2000" dirty="0">
                <a:solidFill>
                  <a:srgbClr val="FFFFFF"/>
                </a:solidFill>
              </a:rPr>
              <a:t>161h</a:t>
            </a:r>
          </a:p>
        </p:txBody>
      </p:sp>
    </p:spTree>
    <p:extLst>
      <p:ext uri="{BB962C8B-B14F-4D97-AF65-F5344CB8AC3E}">
        <p14:creationId xmlns:p14="http://schemas.microsoft.com/office/powerpoint/2010/main" val="185185722"/>
      </p:ext>
    </p:extLst>
  </p:cSld>
  <p:clrMapOvr>
    <a:masterClrMapping/>
  </p:clrMapOvr>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4"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97315" name="Title 2"/>
          <p:cNvSpPr>
            <a:spLocks noGrp="1"/>
          </p:cNvSpPr>
          <p:nvPr>
            <p:ph type="title" idx="4294967295"/>
          </p:nvPr>
        </p:nvSpPr>
        <p:spPr>
          <a:xfrm>
            <a:off x="0" y="2438400"/>
            <a:ext cx="9144000" cy="1143000"/>
          </a:xfrm>
        </p:spPr>
        <p:txBody>
          <a:bodyPr/>
          <a:lstStyle/>
          <a:p>
            <a:pPr algn="ctr"/>
            <a:r>
              <a:rPr lang="en-US" sz="8800" b="1" dirty="0">
                <a:solidFill>
                  <a:schemeClr val="bg1"/>
                </a:solidFill>
                <a:latin typeface="Arial" charset="0"/>
                <a:ea typeface="ＭＳ Ｐゴシック" charset="0"/>
                <a:cs typeface="Arial" charset="0"/>
              </a:rPr>
              <a:t>1 Corinthians 15</a:t>
            </a:r>
          </a:p>
        </p:txBody>
      </p:sp>
    </p:spTree>
    <p:extLst>
      <p:ext uri="{BB962C8B-B14F-4D97-AF65-F5344CB8AC3E}">
        <p14:creationId xmlns:p14="http://schemas.microsoft.com/office/powerpoint/2010/main" val="946907085"/>
      </p:ext>
    </p:extLst>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187624" y="0"/>
            <a:ext cx="6629400" cy="2609850"/>
          </a:xfrm>
        </p:spPr>
        <p:txBody>
          <a:bodyPr/>
          <a:lstStyle/>
          <a:p>
            <a:pPr>
              <a:defRPr/>
            </a:pPr>
            <a:r>
              <a:rPr lang="en-US" sz="8000" b="1" i="1" dirty="0">
                <a:solidFill>
                  <a:schemeClr val="bg1"/>
                </a:solidFill>
                <a:effectLst>
                  <a:glow rad="101600">
                    <a:schemeClr val="tx1">
                      <a:alpha val="75000"/>
                    </a:schemeClr>
                  </a:glow>
                </a:effectLst>
                <a:latin typeface="Alan Den" charset="0"/>
                <a:ea typeface="ヒラギノ角ゴ Pro W3" charset="0"/>
                <a:cs typeface="Alan Den" charset="0"/>
              </a:rPr>
              <a:t>His Body, </a:t>
            </a:r>
            <a:br>
              <a:rPr lang="en-US" sz="8000" b="1" i="1" dirty="0">
                <a:solidFill>
                  <a:schemeClr val="bg1"/>
                </a:solidFill>
                <a:effectLst>
                  <a:glow rad="101600">
                    <a:schemeClr val="tx1">
                      <a:alpha val="75000"/>
                    </a:schemeClr>
                  </a:glow>
                </a:effectLst>
                <a:latin typeface="Alan Den" charset="0"/>
                <a:ea typeface="ヒラギノ角ゴ Pro W3" charset="0"/>
                <a:cs typeface="Alan Den" charset="0"/>
              </a:rPr>
            </a:br>
            <a:r>
              <a:rPr lang="en-US" sz="8000" b="1" i="1" dirty="0">
                <a:solidFill>
                  <a:schemeClr val="bg1"/>
                </a:solidFill>
                <a:effectLst>
                  <a:glow rad="101600">
                    <a:schemeClr val="tx1">
                      <a:alpha val="75000"/>
                    </a:schemeClr>
                  </a:glow>
                </a:effectLst>
                <a:latin typeface="Alan Den" charset="0"/>
                <a:ea typeface="ヒラギノ角ゴ Pro W3" charset="0"/>
                <a:cs typeface="Alan Den" charset="0"/>
              </a:rPr>
              <a:t>Our Bodies</a:t>
            </a:r>
            <a:r>
              <a:rPr lang="en-US" dirty="0">
                <a:effectLst>
                  <a:glow rad="101600">
                    <a:schemeClr val="tx1">
                      <a:alpha val="75000"/>
                    </a:schemeClr>
                  </a:glow>
                </a:effectLst>
                <a:latin typeface="Arial" charset="0"/>
                <a:ea typeface="ヒラギノ角ゴ Pro W3" charset="0"/>
                <a:cs typeface="ヒラギノ角ゴ Pro W3" charset="0"/>
              </a:rPr>
              <a:t> </a:t>
            </a:r>
          </a:p>
        </p:txBody>
      </p:sp>
      <p:sp>
        <p:nvSpPr>
          <p:cNvPr id="5" name="Rectangle 4"/>
          <p:cNvSpPr txBox="1">
            <a:spLocks noChangeArrowheads="1"/>
          </p:cNvSpPr>
          <p:nvPr/>
        </p:nvSpPr>
        <p:spPr bwMode="auto">
          <a:xfrm>
            <a:off x="4067175" y="4868863"/>
            <a:ext cx="5076825" cy="1008062"/>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128"/>
                <a:cs typeface="Osaka" charset="-128"/>
              </a:defRPr>
            </a:lvl2pPr>
            <a:lvl3pPr algn="ctr" rtl="0" eaLnBrk="0" fontAlgn="base" hangingPunct="0">
              <a:spcBef>
                <a:spcPct val="0"/>
              </a:spcBef>
              <a:spcAft>
                <a:spcPct val="0"/>
              </a:spcAft>
              <a:defRPr sz="4400">
                <a:solidFill>
                  <a:schemeClr val="tx2"/>
                </a:solidFill>
                <a:latin typeface="Arial" charset="0"/>
                <a:ea typeface="Osaka" charset="-128"/>
                <a:cs typeface="Osaka" charset="-128"/>
              </a:defRPr>
            </a:lvl3pPr>
            <a:lvl4pPr algn="ctr" rtl="0" eaLnBrk="0" fontAlgn="base" hangingPunct="0">
              <a:spcBef>
                <a:spcPct val="0"/>
              </a:spcBef>
              <a:spcAft>
                <a:spcPct val="0"/>
              </a:spcAft>
              <a:defRPr sz="4400">
                <a:solidFill>
                  <a:schemeClr val="tx2"/>
                </a:solidFill>
                <a:latin typeface="Arial" charset="0"/>
                <a:ea typeface="Osaka" charset="-128"/>
                <a:cs typeface="Osaka" charset="-128"/>
              </a:defRPr>
            </a:lvl4pPr>
            <a:lvl5pPr algn="ctr" rtl="0" eaLnBrk="0" fontAlgn="base" hangingPunct="0">
              <a:spcBef>
                <a:spcPct val="0"/>
              </a:spcBef>
              <a:spcAft>
                <a:spcPct val="0"/>
              </a:spcAft>
              <a:defRPr sz="4400">
                <a:solidFill>
                  <a:schemeClr val="tx2"/>
                </a:solidFill>
                <a:latin typeface="Arial" charset="0"/>
                <a:ea typeface="Osaka" charset="-128"/>
                <a:cs typeface="Osaka" charset="-128"/>
              </a:defRPr>
            </a:lvl5pPr>
            <a:lvl6pPr marL="457200" algn="ctr" rtl="0" fontAlgn="base">
              <a:spcBef>
                <a:spcPct val="0"/>
              </a:spcBef>
              <a:spcAft>
                <a:spcPct val="0"/>
              </a:spcAft>
              <a:defRPr sz="4400">
                <a:solidFill>
                  <a:schemeClr val="tx2"/>
                </a:solidFill>
                <a:latin typeface="Arial" charset="0"/>
                <a:ea typeface="Osaka" charset="-128"/>
                <a:cs typeface="Osaka" charset="-128"/>
              </a:defRPr>
            </a:lvl6pPr>
            <a:lvl7pPr marL="914400" algn="ctr" rtl="0" fontAlgn="base">
              <a:spcBef>
                <a:spcPct val="0"/>
              </a:spcBef>
              <a:spcAft>
                <a:spcPct val="0"/>
              </a:spcAft>
              <a:defRPr sz="4400">
                <a:solidFill>
                  <a:schemeClr val="tx2"/>
                </a:solidFill>
                <a:latin typeface="Arial" charset="0"/>
                <a:ea typeface="Osaka" charset="-128"/>
                <a:cs typeface="Osaka" charset="-128"/>
              </a:defRPr>
            </a:lvl7pPr>
            <a:lvl8pPr marL="1371600" algn="ctr" rtl="0" fontAlgn="base">
              <a:spcBef>
                <a:spcPct val="0"/>
              </a:spcBef>
              <a:spcAft>
                <a:spcPct val="0"/>
              </a:spcAft>
              <a:defRPr sz="4400">
                <a:solidFill>
                  <a:schemeClr val="tx2"/>
                </a:solidFill>
                <a:latin typeface="Arial" charset="0"/>
                <a:ea typeface="Osaka" charset="-128"/>
                <a:cs typeface="Osaka" charset="-128"/>
              </a:defRPr>
            </a:lvl8pPr>
            <a:lvl9pPr marL="1828800" algn="ctr" rtl="0" fontAlgn="base">
              <a:spcBef>
                <a:spcPct val="0"/>
              </a:spcBef>
              <a:spcAft>
                <a:spcPct val="0"/>
              </a:spcAft>
              <a:defRPr sz="4400">
                <a:solidFill>
                  <a:schemeClr val="tx2"/>
                </a:solidFill>
                <a:latin typeface="Arial" charset="0"/>
                <a:ea typeface="Osaka" charset="-128"/>
                <a:cs typeface="Osaka"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1" u="none" strike="noStrike" kern="0" cap="none" spc="0" normalizeH="0" baseline="0" noProof="0" dirty="0">
                <a:ln>
                  <a:noFill/>
                </a:ln>
                <a:solidFill>
                  <a:srgbClr val="FFFFFF"/>
                </a:solidFill>
                <a:effectLst>
                  <a:glow rad="254000">
                    <a:srgbClr val="000000">
                      <a:alpha val="75000"/>
                    </a:srgbClr>
                  </a:glow>
                </a:effectLst>
                <a:uLnTx/>
                <a:uFillTx/>
                <a:latin typeface="Arial"/>
                <a:ea typeface="Osaka" charset="0"/>
                <a:cs typeface="Osaka" charset="0"/>
              </a:rPr>
              <a:t>1 Corinthians 15</a:t>
            </a:r>
            <a:endParaRPr kumimoji="0" lang="en-US" sz="3600" b="0" i="1" u="none" strike="noStrike" kern="0" cap="none" spc="0" normalizeH="0" baseline="0" noProof="0" dirty="0">
              <a:ln>
                <a:noFill/>
              </a:ln>
              <a:solidFill>
                <a:srgbClr val="FFFFFF"/>
              </a:solidFill>
              <a:effectLst>
                <a:glow rad="254000">
                  <a:srgbClr val="000000">
                    <a:alpha val="75000"/>
                  </a:srgbClr>
                </a:glow>
              </a:effectLst>
              <a:uLnTx/>
              <a:uFillTx/>
              <a:latin typeface="Arial"/>
              <a:ea typeface="Osaka" charset="0"/>
              <a:cs typeface="Osaka" charset="0"/>
            </a:endParaRPr>
          </a:p>
        </p:txBody>
      </p:sp>
      <p:sp>
        <p:nvSpPr>
          <p:cNvPr id="6" name="Rectangle 5"/>
          <p:cNvSpPr>
            <a:spLocks noChangeArrowheads="1"/>
          </p:cNvSpPr>
          <p:nvPr/>
        </p:nvSpPr>
        <p:spPr bwMode="auto">
          <a:xfrm>
            <a:off x="0" y="6092825"/>
            <a:ext cx="9144000" cy="765175"/>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lstStyle/>
          <a:p>
            <a:pPr marL="0" marR="0" lvl="0" indent="0" algn="ctr" defTabSz="914400" rtl="0" eaLnBrk="0" fontAlgn="base" latinLnBrk="0" hangingPunct="0">
              <a:lnSpc>
                <a:spcPct val="100000"/>
              </a:lnSpc>
              <a:spcBef>
                <a:spcPct val="20000"/>
              </a:spcBef>
              <a:spcAft>
                <a:spcPts val="0"/>
              </a:spcAft>
              <a:buClr>
                <a:srgbClr val="FFCC00"/>
              </a:buClr>
              <a:buSzPct val="70000"/>
              <a:buFont typeface="Wingdings" charset="0"/>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ヒラギノ角ゴ Pro W3" charset="0"/>
                <a:cs typeface="Arial"/>
              </a:rPr>
              <a:t>Dr. Rick Griffith • Amman International Church</a:t>
            </a:r>
            <a:b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ヒラギノ角ゴ Pro W3" charset="0"/>
                <a:cs typeface="Arial"/>
              </a:rPr>
            </a:b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ヒラギノ角ゴ Pro W3" charset="0"/>
                <a:cs typeface="Arial"/>
              </a:rPr>
              <a:t>AmmanChurch.com &amp; BibleStudyDownloads.org</a:t>
            </a:r>
          </a:p>
        </p:txBody>
      </p:sp>
    </p:spTree>
  </p:cSld>
  <p:clrMapOvr>
    <a:masterClrMapping/>
  </p:clrMapOvr>
</p:sld>
</file>

<file path=ppt/slides/slide3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459" name="Title 1"/>
          <p:cNvSpPr>
            <a:spLocks noGrp="1"/>
          </p:cNvSpPr>
          <p:nvPr>
            <p:ph type="title"/>
          </p:nvPr>
        </p:nvSpPr>
        <p:spPr>
          <a:xfrm>
            <a:off x="0" y="5830887"/>
            <a:ext cx="9119668" cy="1012650"/>
          </a:xfrm>
        </p:spPr>
        <p:txBody>
          <a:bodyPr/>
          <a:lstStyle/>
          <a:p>
            <a:pPr>
              <a:defRPr/>
            </a:pPr>
            <a:r>
              <a:rPr lang="en-US" b="1" i="1" dirty="0">
                <a:solidFill>
                  <a:srgbClr val="FFFFFF"/>
                </a:solidFill>
                <a:effectLst>
                  <a:glow rad="127000">
                    <a:schemeClr val="tx1"/>
                  </a:glow>
                </a:effectLst>
                <a:latin typeface="Arial" charset="0"/>
                <a:ea typeface="ヒラギノ角ゴ Pro W3" charset="0"/>
                <a:cs typeface="ヒラギノ角ゴ Pro W3" charset="0"/>
              </a:rPr>
              <a:t>Friday, 22 April 2022</a:t>
            </a:r>
          </a:p>
        </p:txBody>
      </p:sp>
      <p:pic>
        <p:nvPicPr>
          <p:cNvPr id="1026" name="Picture 2" descr="2022 Earth Day - Fannin Tree Farm">
            <a:extLst>
              <a:ext uri="{FF2B5EF4-FFF2-40B4-BE49-F238E27FC236}">
                <a16:creationId xmlns:a16="http://schemas.microsoft.com/office/drawing/2014/main" id="{D2F934D0-3C40-7424-032D-ED7EE2E4D48F}"/>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027113"/>
            <a:ext cx="9144000" cy="480377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92995964"/>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52E9B54-FC42-3359-5513-2D9FEEF7B4D6}"/>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332656" y="-3256449"/>
            <a:ext cx="8064896" cy="12492684"/>
          </a:xfrm>
          <a:prstGeom prst="rect">
            <a:avLst/>
          </a:prstGeom>
        </p:spPr>
      </p:pic>
      <p:sp>
        <p:nvSpPr>
          <p:cNvPr id="43009" name="Title 1"/>
          <p:cNvSpPr>
            <a:spLocks noGrp="1"/>
          </p:cNvSpPr>
          <p:nvPr>
            <p:ph type="title"/>
          </p:nvPr>
        </p:nvSpPr>
        <p:spPr>
          <a:xfrm>
            <a:off x="5868144" y="0"/>
            <a:ext cx="3300196" cy="6858000"/>
          </a:xfrm>
        </p:spPr>
        <p:txBody>
          <a:bodyPr/>
          <a:lstStyle/>
          <a:p>
            <a:r>
              <a:rPr lang="en-US" sz="5400" b="1" dirty="0">
                <a:latin typeface="Arial" charset="0"/>
                <a:ea typeface="ヒラギノ角ゴ Pro W3" charset="0"/>
                <a:cs typeface="ヒラギノ角ゴ Pro W3" charset="0"/>
              </a:rPr>
              <a:t>Give Up God </a:t>
            </a:r>
            <a:br>
              <a:rPr lang="en-US" sz="5400" b="1" dirty="0">
                <a:latin typeface="Arial" charset="0"/>
                <a:ea typeface="ヒラギノ角ゴ Pro W3" charset="0"/>
                <a:cs typeface="ヒラギノ角ゴ Pro W3" charset="0"/>
              </a:rPr>
            </a:br>
            <a:r>
              <a:rPr lang="en-US" dirty="0">
                <a:latin typeface="Arial" charset="0"/>
                <a:ea typeface="ヒラギノ角ゴ Pro W3" charset="0"/>
                <a:cs typeface="ヒラギノ角ゴ Pro W3" charset="0"/>
              </a:rPr>
              <a:t>(2022 NY Times)</a:t>
            </a:r>
            <a:br>
              <a:rPr lang="en-US" dirty="0">
                <a:latin typeface="Arial" charset="0"/>
                <a:ea typeface="ヒラギノ角ゴ Pro W3" charset="0"/>
                <a:cs typeface="ヒラギノ角ゴ Pro W3" charset="0"/>
              </a:rPr>
            </a:br>
            <a:br>
              <a:rPr lang="en-US" dirty="0">
                <a:latin typeface="Arial" charset="0"/>
                <a:ea typeface="ヒラギノ角ゴ Pro W3" charset="0"/>
                <a:cs typeface="ヒラギノ角ゴ Pro W3" charset="0"/>
              </a:rPr>
            </a:br>
            <a:r>
              <a:rPr lang="en-US" dirty="0">
                <a:latin typeface="Arial" charset="0"/>
                <a:ea typeface="ヒラギノ角ゴ Pro W3" charset="0"/>
                <a:cs typeface="ヒラギノ角ゴ Pro W3" charset="0"/>
              </a:rPr>
              <a:t>—Passover Issue </a:t>
            </a:r>
            <a:br>
              <a:rPr lang="en-US" dirty="0">
                <a:latin typeface="Arial" charset="0"/>
                <a:ea typeface="ヒラギノ角ゴ Pro W3" charset="0"/>
                <a:cs typeface="ヒラギノ角ゴ Pro W3" charset="0"/>
              </a:rPr>
            </a:br>
            <a:r>
              <a:rPr lang="en-US" dirty="0">
                <a:latin typeface="Arial" charset="0"/>
                <a:ea typeface="ヒラギノ角ゴ Pro W3" charset="0"/>
                <a:cs typeface="ヒラギノ角ゴ Pro W3" charset="0"/>
              </a:rPr>
              <a:t>(= Good Friday)</a:t>
            </a:r>
          </a:p>
        </p:txBody>
      </p:sp>
    </p:spTree>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3"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44034" name="Title 1"/>
          <p:cNvSpPr>
            <a:spLocks noGrp="1"/>
          </p:cNvSpPr>
          <p:nvPr>
            <p:ph type="title"/>
          </p:nvPr>
        </p:nvSpPr>
        <p:spPr>
          <a:xfrm>
            <a:off x="0" y="188913"/>
            <a:ext cx="7772400" cy="1143000"/>
          </a:xfrm>
        </p:spPr>
        <p:txBody>
          <a:bodyPr/>
          <a:lstStyle/>
          <a:p>
            <a:pPr algn="l"/>
            <a:r>
              <a:rPr lang="en-US" b="1" dirty="0">
                <a:solidFill>
                  <a:schemeClr val="bg1"/>
                </a:solidFill>
                <a:latin typeface="Arial" charset="0"/>
                <a:ea typeface="ヒラギノ角ゴ Pro W3" charset="0"/>
                <a:cs typeface="ヒラギノ角ゴ Pro W3" charset="0"/>
              </a:rPr>
              <a:t>March 2013 at FAU</a:t>
            </a:r>
          </a:p>
        </p:txBody>
      </p:sp>
      <p:pic>
        <p:nvPicPr>
          <p:cNvPr id="44035" name="Picture 3" descr="Florida-Atlantic-University-300x22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84213" y="1257300"/>
            <a:ext cx="7451725" cy="5589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7"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45058" name="Title 1"/>
          <p:cNvSpPr>
            <a:spLocks noGrp="1"/>
          </p:cNvSpPr>
          <p:nvPr>
            <p:ph type="title"/>
          </p:nvPr>
        </p:nvSpPr>
        <p:spPr>
          <a:xfrm>
            <a:off x="0" y="188913"/>
            <a:ext cx="7772400" cy="1143000"/>
          </a:xfrm>
        </p:spPr>
        <p:txBody>
          <a:bodyPr/>
          <a:lstStyle/>
          <a:p>
            <a:pPr algn="l"/>
            <a:r>
              <a:rPr lang="en-US" b="1" dirty="0">
                <a:solidFill>
                  <a:schemeClr val="bg1"/>
                </a:solidFill>
                <a:latin typeface="Arial" charset="0"/>
                <a:ea typeface="ヒラギノ角ゴ Pro W3" charset="0"/>
                <a:cs typeface="ヒラギノ角ゴ Pro W3" charset="0"/>
              </a:rPr>
              <a:t>March 2013 at FAU</a:t>
            </a:r>
          </a:p>
        </p:txBody>
      </p:sp>
      <p:pic>
        <p:nvPicPr>
          <p:cNvPr id="45059" name="Picture 2" descr="Professor Poole-500x28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0638" y="1484313"/>
            <a:ext cx="9210676" cy="51768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46082" name="Title 1"/>
          <p:cNvSpPr>
            <a:spLocks noGrp="1"/>
          </p:cNvSpPr>
          <p:nvPr>
            <p:ph type="title"/>
          </p:nvPr>
        </p:nvSpPr>
        <p:spPr>
          <a:xfrm>
            <a:off x="0" y="188913"/>
            <a:ext cx="7772400" cy="1143000"/>
          </a:xfrm>
        </p:spPr>
        <p:txBody>
          <a:bodyPr/>
          <a:lstStyle/>
          <a:p>
            <a:pPr algn="l"/>
            <a:r>
              <a:rPr lang="en-US" b="1" dirty="0">
                <a:solidFill>
                  <a:schemeClr val="bg1"/>
                </a:solidFill>
                <a:latin typeface="Arial" charset="0"/>
                <a:ea typeface="ヒラギノ角ゴ Pro W3" charset="0"/>
                <a:cs typeface="ヒラギノ角ゴ Pro W3" charset="0"/>
              </a:rPr>
              <a:t>March 2013 at FAU</a:t>
            </a:r>
          </a:p>
        </p:txBody>
      </p:sp>
      <p:pic>
        <p:nvPicPr>
          <p:cNvPr id="46083" name="Picture 1" descr="stomp on jesus photo88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635125"/>
            <a:ext cx="7772400" cy="5207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Picture 2" descr="FAU-student-Ryan-Rotela-suspended-for-not-stomping-on-paper-with-Jesus-written-on-it.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987675" y="1412875"/>
            <a:ext cx="5857875" cy="3286125"/>
          </a:xfrm>
          <a:prstGeom prst="rect">
            <a:avLst/>
          </a:prstGeom>
          <a:noFill/>
          <a:ln w="76200">
            <a:solidFill>
              <a:schemeClr val="bg1"/>
            </a:solidFill>
            <a:miter lim="800000"/>
            <a:headEnd/>
            <a:tailEnd/>
          </a:ln>
          <a:extLst>
            <a:ext uri="{909E8E84-426E-40dd-AFC4-6F175D3DCCD1}">
              <a14:hiddenFill xmlns:a14="http://schemas.microsoft.com/office/drawing/2010/main" xmlns="">
                <a:solidFill>
                  <a:srgbClr val="FFFFFF"/>
                </a:solidFill>
              </a14:hiddenFill>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5"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47106" name="Title 1"/>
          <p:cNvSpPr>
            <a:spLocks noGrp="1"/>
          </p:cNvSpPr>
          <p:nvPr>
            <p:ph type="title"/>
          </p:nvPr>
        </p:nvSpPr>
        <p:spPr>
          <a:xfrm>
            <a:off x="0" y="188913"/>
            <a:ext cx="5651500" cy="1143000"/>
          </a:xfrm>
        </p:spPr>
        <p:txBody>
          <a:bodyPr/>
          <a:lstStyle/>
          <a:p>
            <a:pPr algn="l"/>
            <a:r>
              <a:rPr lang="en-US" b="1" dirty="0">
                <a:solidFill>
                  <a:schemeClr val="bg1"/>
                </a:solidFill>
                <a:latin typeface="Arial" charset="0"/>
                <a:ea typeface="ヒラギノ角ゴ Pro W3" charset="0"/>
                <a:cs typeface="ヒラギノ角ゴ Pro W3" charset="0"/>
              </a:rPr>
              <a:t>March 2013 at FAU</a:t>
            </a:r>
            <a:r>
              <a:rPr lang="en-US" b="1" dirty="0">
                <a:solidFill>
                  <a:srgbClr val="FFFF00"/>
                </a:solidFill>
                <a:latin typeface="Arial" charset="0"/>
                <a:ea typeface="ヒラギノ角ゴ Pro W3" charset="0"/>
                <a:cs typeface="ヒラギノ角ゴ Pro W3" charset="0"/>
              </a:rPr>
              <a:t>X</a:t>
            </a:r>
          </a:p>
        </p:txBody>
      </p:sp>
      <p:pic>
        <p:nvPicPr>
          <p:cNvPr id="47107" name="Picture 1" descr="stomp on jesus photo88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635125"/>
            <a:ext cx="7772400" cy="5207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7108" name="Picture 2" descr="FAU-student-Ryan-Rotela-suspended-for-not-stomping-on-paper-with-Jesus-written-on-it.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987675" y="1412875"/>
            <a:ext cx="5857875" cy="3286125"/>
          </a:xfrm>
          <a:prstGeom prst="rect">
            <a:avLst/>
          </a:prstGeom>
          <a:noFill/>
          <a:ln w="76200">
            <a:solidFill>
              <a:schemeClr val="bg1"/>
            </a:solidFill>
            <a:miter lim="800000"/>
            <a:headEnd/>
            <a:tailEnd/>
          </a:ln>
          <a:extLst>
            <a:ext uri="{909E8E84-426E-40dd-AFC4-6F175D3DCCD1}">
              <a14:hiddenFill xmlns:a14="http://schemas.microsoft.com/office/drawing/2010/main" xmlns="">
                <a:solidFill>
                  <a:srgbClr val="FFFFFF"/>
                </a:solidFill>
              </a14:hiddenFill>
            </a:ext>
          </a:extLst>
        </p:spPr>
      </p:pic>
      <p:sp>
        <p:nvSpPr>
          <p:cNvPr id="6" name="Title 1"/>
          <p:cNvSpPr txBox="1">
            <a:spLocks/>
          </p:cNvSpPr>
          <p:nvPr/>
        </p:nvSpPr>
        <p:spPr bwMode="auto">
          <a:xfrm>
            <a:off x="5580063" y="188913"/>
            <a:ext cx="266382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FFFF00"/>
                </a:solidFill>
                <a:effectLst/>
                <a:uLnTx/>
                <a:uFillTx/>
                <a:latin typeface="Arial" charset="0"/>
                <a:ea typeface="ヒラギノ角ゴ Pro W3" charset="0"/>
              </a:rPr>
              <a:t>PAUX</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9"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48130" name="Title 1"/>
          <p:cNvSpPr>
            <a:spLocks noGrp="1"/>
          </p:cNvSpPr>
          <p:nvPr>
            <p:ph type="title"/>
          </p:nvPr>
        </p:nvSpPr>
        <p:spPr>
          <a:xfrm>
            <a:off x="0" y="188913"/>
            <a:ext cx="9144000" cy="1143000"/>
          </a:xfrm>
        </p:spPr>
        <p:txBody>
          <a:bodyPr/>
          <a:lstStyle/>
          <a:p>
            <a:pPr algn="l"/>
            <a:r>
              <a:rPr lang="en-US" b="1">
                <a:solidFill>
                  <a:schemeClr val="bg1"/>
                </a:solidFill>
                <a:latin typeface="Arial" charset="0"/>
                <a:ea typeface="ヒラギノ角ゴ Pro W3" charset="0"/>
                <a:cs typeface="ヒラギノ角ゴ Pro W3" charset="0"/>
              </a:rPr>
              <a:t>The month of March…</a:t>
            </a:r>
          </a:p>
        </p:txBody>
      </p:sp>
      <p:pic>
        <p:nvPicPr>
          <p:cNvPr id="48131"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381000"/>
            <a:ext cx="9144000" cy="6080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Picture 2"/>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rot="-800236">
            <a:off x="-150813" y="-71438"/>
            <a:ext cx="4518026" cy="45370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Picture 4"/>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rot="1278682">
            <a:off x="4554538" y="765175"/>
            <a:ext cx="4762500" cy="635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5"/>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2124075" y="2924175"/>
            <a:ext cx="2540000" cy="3797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dissolve">
                                      <p:cBhvr>
                                        <p:cTn id="1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endParaRPr lang="en-US" sz="1800" b="0">
              <a:solidFill>
                <a:srgbClr val="FFFFFF"/>
              </a:solidFill>
            </a:endParaRPr>
          </a:p>
        </p:txBody>
      </p:sp>
      <p:sp>
        <p:nvSpPr>
          <p:cNvPr id="181250" name="Rectangle 3"/>
          <p:cNvSpPr>
            <a:spLocks noGrp="1"/>
          </p:cNvSpPr>
          <p:nvPr>
            <p:ph type="title"/>
          </p:nvPr>
        </p:nvSpPr>
        <p:spPr>
          <a:xfrm>
            <a:off x="685800" y="304800"/>
            <a:ext cx="7770813" cy="762000"/>
          </a:xfrm>
        </p:spPr>
        <p:txBody>
          <a:bodyPr/>
          <a:lstStyle/>
          <a:p>
            <a:pPr eaLnBrk="1" hangingPunct="1"/>
            <a:r>
              <a:rPr lang="ru-RU" altLang="ja-JP" sz="3600" dirty="0">
                <a:latin typeface="Arial" charset="0"/>
                <a:ea typeface="ＭＳ Ｐゴシック" charset="0"/>
                <a:cs typeface="ＭＳ Ｐゴシック" charset="0"/>
              </a:rPr>
              <a:t>"</a:t>
            </a:r>
            <a:r>
              <a:rPr lang="en-US" altLang="ja-JP" sz="3600" dirty="0">
                <a:latin typeface="Calisto MT" charset="0"/>
                <a:ea typeface="ＭＳ Ｐゴシック" charset="0"/>
                <a:cs typeface="ＭＳ Ｐゴシック" charset="0"/>
              </a:rPr>
              <a:t>Idolatry is OK</a:t>
            </a:r>
            <a:r>
              <a:rPr lang="ru-RU" altLang="ja-JP" sz="3600" dirty="0">
                <a:latin typeface="Arial" charset="0"/>
                <a:ea typeface="ＭＳ Ｐゴシック" charset="0"/>
                <a:cs typeface="ＭＳ Ｐゴシック" charset="0"/>
              </a:rPr>
              <a:t>"</a:t>
            </a:r>
            <a:r>
              <a:rPr lang="en-US" altLang="ja-JP" sz="3600" dirty="0">
                <a:latin typeface="Calisto MT" charset="0"/>
                <a:ea typeface="ＭＳ Ｐゴシック" charset="0"/>
                <a:cs typeface="ＭＳ Ｐゴシック" charset="0"/>
              </a:rPr>
              <a:t> Man</a:t>
            </a:r>
            <a:endParaRPr lang="en-US" dirty="0">
              <a:latin typeface="Calisto MT" charset="0"/>
              <a:ea typeface="ＭＳ Ｐゴシック" charset="0"/>
              <a:cs typeface="ＭＳ Ｐゴシック" charset="0"/>
            </a:endParaRPr>
          </a:p>
        </p:txBody>
      </p:sp>
      <p:sp>
        <p:nvSpPr>
          <p:cNvPr id="181251" name="Rectangle 4"/>
          <p:cNvSpPr>
            <a:spLocks noChangeArrowheads="1"/>
          </p:cNvSpPr>
          <p:nvPr/>
        </p:nvSpPr>
        <p:spPr bwMode="auto">
          <a:xfrm>
            <a:off x="-234950" y="1397000"/>
            <a:ext cx="184150" cy="36671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algn="l"/>
            <a:endParaRPr lang="en-US" sz="1800" b="0">
              <a:solidFill>
                <a:srgbClr val="FFFFFF"/>
              </a:solidFill>
            </a:endParaRPr>
          </a:p>
        </p:txBody>
      </p:sp>
      <p:pic>
        <p:nvPicPr>
          <p:cNvPr id="181252" name="Picture 5" descr="AI-wallpaper-1-1280x96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482673401"/>
      </p:ext>
    </p:extLst>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49154" name="Title 1"/>
          <p:cNvSpPr>
            <a:spLocks noGrp="1"/>
          </p:cNvSpPr>
          <p:nvPr>
            <p:ph type="title"/>
          </p:nvPr>
        </p:nvSpPr>
        <p:spPr>
          <a:xfrm>
            <a:off x="5143500" y="304800"/>
            <a:ext cx="3886200" cy="3124200"/>
          </a:xfrm>
        </p:spPr>
        <p:txBody>
          <a:bodyPr/>
          <a:lstStyle/>
          <a:p>
            <a:r>
              <a:rPr lang="ja-JP" altLang="en-US" sz="5400">
                <a:solidFill>
                  <a:srgbClr val="FFFFFF"/>
                </a:solidFill>
                <a:latin typeface="Arial" charset="0"/>
                <a:ea typeface="ヒラギノ角ゴ Pro W3" charset="0"/>
                <a:cs typeface="ヒラギノ角ゴ Pro W3" charset="0"/>
              </a:rPr>
              <a:t>“</a:t>
            </a:r>
            <a:r>
              <a:rPr lang="en-US" altLang="ja-JP" sz="5400">
                <a:solidFill>
                  <a:srgbClr val="FFFFFF"/>
                </a:solidFill>
                <a:latin typeface="Arial" charset="0"/>
                <a:ea typeface="ヒラギノ角ゴ Pro W3" charset="0"/>
                <a:cs typeface="ヒラギノ角ゴ Pro W3" charset="0"/>
              </a:rPr>
              <a:t>The Bones of Jesus</a:t>
            </a:r>
            <a:r>
              <a:rPr lang="ja-JP" altLang="en-US" sz="5400">
                <a:solidFill>
                  <a:srgbClr val="FFFFFF"/>
                </a:solidFill>
                <a:latin typeface="Arial" charset="0"/>
                <a:ea typeface="ヒラギノ角ゴ Pro W3" charset="0"/>
                <a:cs typeface="ヒラギノ角ゴ Pro W3" charset="0"/>
              </a:rPr>
              <a:t>”</a:t>
            </a:r>
            <a:endParaRPr lang="en-US" sz="5400">
              <a:solidFill>
                <a:srgbClr val="FFFFFF"/>
              </a:solidFill>
              <a:latin typeface="Arial" charset="0"/>
              <a:ea typeface="ヒラギノ角ゴ Pro W3" charset="0"/>
              <a:cs typeface="ヒラギノ角ゴ Pro W3" charset="0"/>
            </a:endParaRPr>
          </a:p>
        </p:txBody>
      </p:sp>
      <p:sp>
        <p:nvSpPr>
          <p:cNvPr id="49155" name="Title 1"/>
          <p:cNvSpPr txBox="1">
            <a:spLocks/>
          </p:cNvSpPr>
          <p:nvPr/>
        </p:nvSpPr>
        <p:spPr bwMode="auto">
          <a:xfrm>
            <a:off x="5105400" y="5257800"/>
            <a:ext cx="3962400" cy="137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ヒラギノ角ゴ Pro W3" charset="0"/>
              </a:rPr>
              <a:t>James Cameron </a:t>
            </a:r>
            <a:br>
              <a:rPr kumimoji="0" lang="en-US" sz="2800" b="0" i="0" u="none" strike="noStrike" kern="1200" cap="none" spc="0" normalizeH="0" baseline="0" noProof="0">
                <a:ln>
                  <a:noFill/>
                </a:ln>
                <a:solidFill>
                  <a:srgbClr val="FFFFFF"/>
                </a:solidFill>
                <a:effectLst/>
                <a:uLnTx/>
                <a:uFillTx/>
                <a:latin typeface="Arial" charset="0"/>
                <a:ea typeface="ヒラギノ角ゴ Pro W3" charset="0"/>
              </a:rPr>
            </a:br>
            <a:r>
              <a:rPr kumimoji="0" lang="en-US" sz="2800" b="0" i="0" u="none" strike="noStrike" kern="1200" cap="none" spc="0" normalizeH="0" baseline="0" noProof="0">
                <a:ln>
                  <a:noFill/>
                </a:ln>
                <a:solidFill>
                  <a:srgbClr val="FFFFFF"/>
                </a:solidFill>
                <a:effectLst/>
                <a:uLnTx/>
                <a:uFillTx/>
                <a:latin typeface="Arial" charset="0"/>
                <a:ea typeface="ヒラギノ角ゴ Pro W3" charset="0"/>
              </a:rPr>
              <a:t>26 February 2007</a:t>
            </a:r>
            <a:br>
              <a:rPr kumimoji="0" lang="en-US" sz="2800" b="0" i="0" u="none" strike="noStrike" kern="1200" cap="none" spc="0" normalizeH="0" baseline="0" noProof="0">
                <a:ln>
                  <a:noFill/>
                </a:ln>
                <a:solidFill>
                  <a:srgbClr val="FFFFFF"/>
                </a:solidFill>
                <a:effectLst/>
                <a:uLnTx/>
                <a:uFillTx/>
                <a:latin typeface="Arial" charset="0"/>
                <a:ea typeface="ヒラギノ角ゴ Pro W3" charset="0"/>
              </a:rPr>
            </a:br>
            <a:r>
              <a:rPr kumimoji="0" lang="en-US" sz="2800" b="0" i="0" u="none" strike="noStrike" kern="1200" cap="none" spc="0" normalizeH="0" baseline="0" noProof="0">
                <a:ln>
                  <a:noFill/>
                </a:ln>
                <a:solidFill>
                  <a:srgbClr val="FFFFFF"/>
                </a:solidFill>
                <a:effectLst/>
                <a:uLnTx/>
                <a:uFillTx/>
                <a:latin typeface="Arial" charset="0"/>
                <a:ea typeface="ヒラギノ角ゴ Pro W3" charset="0"/>
              </a:rPr>
              <a:t>REUTERS/Mike Segar</a:t>
            </a:r>
          </a:p>
        </p:txBody>
      </p:sp>
      <p:pic>
        <p:nvPicPr>
          <p:cNvPr id="49156" name="Picture 4" descr="jesus-relic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51339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cxnSp>
        <p:nvCxnSpPr>
          <p:cNvPr id="49157" name="Straight Connector 6"/>
          <p:cNvCxnSpPr>
            <a:cxnSpLocks noChangeShapeType="1"/>
          </p:cNvCxnSpPr>
          <p:nvPr/>
        </p:nvCxnSpPr>
        <p:spPr bwMode="auto">
          <a:xfrm>
            <a:off x="6019800" y="3810000"/>
            <a:ext cx="2209800" cy="1588"/>
          </a:xfrm>
          <a:prstGeom prst="line">
            <a:avLst/>
          </a:prstGeom>
          <a:noFill/>
          <a:ln w="38100">
            <a:solidFill>
              <a:schemeClr val="bg1"/>
            </a:solidFill>
            <a:round/>
            <a:headEnd/>
            <a:tailEnd/>
          </a:ln>
          <a:extLst>
            <a:ext uri="{909E8E84-426E-40dd-AFC4-6F175D3DCCD1}">
              <a14:hiddenFill xmlns:a14="http://schemas.microsoft.com/office/drawing/2010/main" xmlns="">
                <a:noFill/>
              </a14:hiddenFill>
            </a:ext>
          </a:extLst>
        </p:spPr>
      </p:cxnSp>
    </p:spTree>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01" name="Picture 3" descr="Jesus Mary Tomb.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459" name="Title 1"/>
          <p:cNvSpPr>
            <a:spLocks noGrp="1"/>
          </p:cNvSpPr>
          <p:nvPr>
            <p:ph type="title"/>
          </p:nvPr>
        </p:nvSpPr>
        <p:spPr>
          <a:xfrm>
            <a:off x="2667000" y="5105400"/>
            <a:ext cx="6400800" cy="1524000"/>
          </a:xfrm>
        </p:spPr>
        <p:txBody>
          <a:bodyPr/>
          <a:lstStyle/>
          <a:p>
            <a:pPr>
              <a:defRPr/>
            </a:pPr>
            <a:r>
              <a:rPr lang="en-US" b="1" i="1" dirty="0">
                <a:solidFill>
                  <a:srgbClr val="FFFFFF"/>
                </a:solidFill>
                <a:effectLst>
                  <a:glow rad="127000">
                    <a:schemeClr val="tx1"/>
                  </a:glow>
                </a:effectLst>
                <a:latin typeface="Arial" charset="0"/>
                <a:ea typeface="ヒラギノ角ゴ Pro W3" charset="0"/>
                <a:cs typeface="ヒラギノ角ゴ Pro W3" charset="0"/>
              </a:rPr>
              <a:t>What difference does it make to you?</a:t>
            </a:r>
          </a:p>
        </p:txBody>
      </p:sp>
    </p:spTree>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25"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2226" name="Title 1"/>
          <p:cNvSpPr>
            <a:spLocks noGrp="1"/>
          </p:cNvSpPr>
          <p:nvPr>
            <p:ph type="title"/>
          </p:nvPr>
        </p:nvSpPr>
        <p:spPr>
          <a:xfrm>
            <a:off x="457200" y="5791200"/>
            <a:ext cx="8229600" cy="808038"/>
          </a:xfrm>
          <a:solidFill>
            <a:schemeClr val="tx1"/>
          </a:solidFill>
        </p:spPr>
        <p:txBody>
          <a:bodyPr/>
          <a:lstStyle/>
          <a:p>
            <a:r>
              <a:rPr lang="en-US" b="1">
                <a:solidFill>
                  <a:schemeClr val="bg1"/>
                </a:solidFill>
                <a:latin typeface="Arial" charset="0"/>
                <a:ea typeface="ヒラギノ角ゴ Pro W3" charset="0"/>
                <a:cs typeface="ヒラギノ角ゴ Pro W3" charset="0"/>
              </a:rPr>
              <a:t>The Garden Tomb</a:t>
            </a:r>
          </a:p>
        </p:txBody>
      </p:sp>
    </p:spTree>
  </p:cSld>
  <p:clrMapOvr>
    <a:masterClrMapping/>
  </p:clrMapOvr>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Title 1"/>
          <p:cNvSpPr>
            <a:spLocks noGrp="1"/>
          </p:cNvSpPr>
          <p:nvPr>
            <p:ph type="title"/>
          </p:nvPr>
        </p:nvSpPr>
        <p:spPr/>
        <p:txBody>
          <a:bodyPr/>
          <a:lstStyle/>
          <a:p>
            <a:r>
              <a:rPr lang="en-US">
                <a:latin typeface="Arial" charset="0"/>
                <a:ea typeface="ヒラギノ角ゴ Pro W3" charset="0"/>
                <a:cs typeface="ヒラギノ角ゴ Pro W3" charset="0"/>
              </a:rPr>
              <a:t>He is not here – for he is risen</a:t>
            </a:r>
          </a:p>
        </p:txBody>
      </p:sp>
      <p:pic>
        <p:nvPicPr>
          <p:cNvPr id="53250" name="Content Placeholder 3" descr="Garden Tomb Door.jpg"/>
          <p:cNvPicPr>
            <a:picLocks noGrp="1" noChangeAspect="1"/>
          </p:cNvPicPr>
          <p:nvPr>
            <p:ph idx="1"/>
          </p:nvPr>
        </p:nvPicPr>
        <p:blipFill>
          <a:blip r:embed="rId3" cstate="screen">
            <a:extLst>
              <a:ext uri="{28A0092B-C50C-407E-A947-70E740481C1C}">
                <a14:useLocalDpi xmlns:a14="http://schemas.microsoft.com/office/drawing/2010/main"/>
              </a:ext>
            </a:extLst>
          </a:blip>
          <a:srcRect r="-608"/>
          <a:stretch>
            <a:fillRect/>
          </a:stretch>
        </p:blipFill>
        <p:spPr>
          <a:xfrm>
            <a:off x="0" y="0"/>
            <a:ext cx="9220200" cy="6858000"/>
          </a:xfrm>
        </p:spPr>
      </p:pic>
      <p:sp>
        <p:nvSpPr>
          <p:cNvPr id="5" name="Title 1"/>
          <p:cNvSpPr txBox="1">
            <a:spLocks/>
          </p:cNvSpPr>
          <p:nvPr/>
        </p:nvSpPr>
        <p:spPr bwMode="auto">
          <a:xfrm>
            <a:off x="457200" y="5410200"/>
            <a:ext cx="8229600" cy="1447800"/>
          </a:xfrm>
          <a:prstGeom prst="rect">
            <a:avLst/>
          </a:prstGeom>
          <a:solidFill>
            <a:schemeClr val="tx1"/>
          </a:solid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charset="0"/>
                <a:ea typeface="ヒラギノ角ゴ Pro W3" charset="0"/>
              </a:rPr>
              <a:t>What</a:t>
            </a:r>
            <a:r>
              <a:rPr kumimoji="0" lang="fr-FR" altLang="ja-JP" sz="44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charset="0"/>
                <a:ea typeface="ヒラギノ角ゴ Pro W3" charset="0"/>
              </a:rPr>
              <a:t>'</a:t>
            </a:r>
            <a:r>
              <a:rPr kumimoji="0" lang="en-US" sz="44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charset="0"/>
                <a:ea typeface="ヒラギノ角ゴ Pro W3" charset="0"/>
              </a:rPr>
              <a:t>s so important about Christ</a:t>
            </a:r>
            <a:r>
              <a:rPr kumimoji="0" lang="fr-FR" altLang="ja-JP" sz="44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charset="0"/>
                <a:ea typeface="ヒラギノ角ゴ Pro W3" charset="0"/>
              </a:rPr>
              <a:t>'</a:t>
            </a:r>
            <a:r>
              <a:rPr kumimoji="0" lang="en-US" sz="44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charset="0"/>
                <a:ea typeface="ヒラギノ角ゴ Pro W3" charset="0"/>
              </a:rPr>
              <a:t>s resurrection?</a:t>
            </a:r>
          </a:p>
        </p:txBody>
      </p:sp>
    </p:spTree>
  </p:cSld>
  <p:clrMapOvr>
    <a:masterClrMapping/>
  </p:clrMapOvr>
  <p:transition/>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245DAFE4-4D14-FA40-83CC-6D20F936EBB4}"/>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0727"/>
            <a:ext cx="9144000" cy="5910762"/>
          </a:xfrm>
          <a:prstGeom prst="rect">
            <a:avLst/>
          </a:prstGeom>
        </p:spPr>
      </p:pic>
      <p:sp>
        <p:nvSpPr>
          <p:cNvPr id="2" name="Title 1"/>
          <p:cNvSpPr>
            <a:spLocks noGrp="1"/>
          </p:cNvSpPr>
          <p:nvPr>
            <p:ph type="title" idx="4294967295"/>
          </p:nvPr>
        </p:nvSpPr>
        <p:spPr>
          <a:xfrm>
            <a:off x="0" y="5869439"/>
            <a:ext cx="9144000" cy="1038256"/>
          </a:xfrm>
          <a:solidFill>
            <a:schemeClr val="bg2"/>
          </a:solidFill>
          <a:effectLst/>
        </p:spPr>
        <p:txBody>
          <a:bodyPr/>
          <a:lstStyle/>
          <a:p>
            <a:pPr algn="ctr"/>
            <a:r>
              <a:rPr lang="en-US" sz="3600" b="1" dirty="0">
                <a:solidFill>
                  <a:srgbClr val="FFFFFF"/>
                </a:solidFill>
                <a:effectLst>
                  <a:outerShdw blurRad="50800" dist="88900" dir="2700000" algn="tl" rotWithShape="0">
                    <a:srgbClr val="000000"/>
                  </a:outerShdw>
                </a:effectLst>
                <a:latin typeface="Arial"/>
                <a:cs typeface="Arial"/>
              </a:rPr>
              <a:t>The Aegean Area</a:t>
            </a:r>
          </a:p>
        </p:txBody>
      </p:sp>
      <p:grpSp>
        <p:nvGrpSpPr>
          <p:cNvPr id="13" name="Group 12">
            <a:extLst>
              <a:ext uri="{FF2B5EF4-FFF2-40B4-BE49-F238E27FC236}">
                <a16:creationId xmlns:a16="http://schemas.microsoft.com/office/drawing/2014/main" id="{D3584C22-8FAE-9642-AE79-77F7C3EDAD92}"/>
              </a:ext>
            </a:extLst>
          </p:cNvPr>
          <p:cNvGrpSpPr/>
          <p:nvPr/>
        </p:nvGrpSpPr>
        <p:grpSpPr>
          <a:xfrm>
            <a:off x="3197866" y="3171201"/>
            <a:ext cx="1944742" cy="704724"/>
            <a:chOff x="3709027" y="3926681"/>
            <a:chExt cx="1944742" cy="704724"/>
          </a:xfrm>
        </p:grpSpPr>
        <p:sp>
          <p:nvSpPr>
            <p:cNvPr id="30" name="Oval 58">
              <a:extLst>
                <a:ext uri="{FF2B5EF4-FFF2-40B4-BE49-F238E27FC236}">
                  <a16:creationId xmlns:a16="http://schemas.microsoft.com/office/drawing/2014/main" id="{F5699E80-B5A9-BF45-BEE6-13756BCDBA5A}"/>
                </a:ext>
              </a:extLst>
            </p:cNvPr>
            <p:cNvSpPr>
              <a:spLocks noChangeArrowheads="1"/>
            </p:cNvSpPr>
            <p:nvPr/>
          </p:nvSpPr>
          <p:spPr bwMode="auto">
            <a:xfrm>
              <a:off x="3767009" y="439804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ＭＳ Ｐゴシック" charset="0"/>
              </a:endParaRPr>
            </a:p>
          </p:txBody>
        </p:sp>
        <p:sp>
          <p:nvSpPr>
            <p:cNvPr id="31" name="Text Box 76">
              <a:extLst>
                <a:ext uri="{FF2B5EF4-FFF2-40B4-BE49-F238E27FC236}">
                  <a16:creationId xmlns:a16="http://schemas.microsoft.com/office/drawing/2014/main" id="{3BD1EF0A-0202-8844-88E4-4BFDC342EA97}"/>
                </a:ext>
              </a:extLst>
            </p:cNvPr>
            <p:cNvSpPr txBox="1">
              <a:spLocks noChangeArrowheads="1"/>
            </p:cNvSpPr>
            <p:nvPr/>
          </p:nvSpPr>
          <p:spPr bwMode="auto">
            <a:xfrm>
              <a:off x="3709027" y="3926681"/>
              <a:ext cx="1944742"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defPPr>
                <a:defRPr lang="en-US"/>
              </a:defPPr>
              <a:lvl1pPr eaLnBrk="0" hangingPunct="0">
                <a:defRPr sz="2400" b="1">
                  <a:solidFill>
                    <a:srgbClr val="FFFFFF"/>
                  </a:solidFill>
                  <a:effectLst>
                    <a:glow rad="101600">
                      <a:schemeClr val="bg2">
                        <a:alpha val="75000"/>
                      </a:schemeClr>
                    </a:glow>
                    <a:outerShdw blurRad="38100" dist="38100" dir="2700000" algn="tl">
                      <a:srgbClr val="000000"/>
                    </a:outerShdw>
                  </a:effectLst>
                  <a:latin typeface="26"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l" defTabSz="4572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rPr>
                <a:t>Athens</a:t>
              </a:r>
            </a:p>
          </p:txBody>
        </p:sp>
      </p:grpSp>
      <p:grpSp>
        <p:nvGrpSpPr>
          <p:cNvPr id="35" name="Group 34">
            <a:extLst>
              <a:ext uri="{FF2B5EF4-FFF2-40B4-BE49-F238E27FC236}">
                <a16:creationId xmlns:a16="http://schemas.microsoft.com/office/drawing/2014/main" id="{74F62753-99B6-2A43-80B6-2B929E0B4511}"/>
              </a:ext>
            </a:extLst>
          </p:cNvPr>
          <p:cNvGrpSpPr/>
          <p:nvPr/>
        </p:nvGrpSpPr>
        <p:grpSpPr>
          <a:xfrm>
            <a:off x="2288864" y="3842266"/>
            <a:ext cx="2586317" cy="600012"/>
            <a:chOff x="1508287" y="2906194"/>
            <a:chExt cx="2586317" cy="600012"/>
          </a:xfrm>
        </p:grpSpPr>
        <p:sp>
          <p:nvSpPr>
            <p:cNvPr id="36" name="Oval 58">
              <a:extLst>
                <a:ext uri="{FF2B5EF4-FFF2-40B4-BE49-F238E27FC236}">
                  <a16:creationId xmlns:a16="http://schemas.microsoft.com/office/drawing/2014/main" id="{80F3A743-C243-DA44-9C64-5B80F97E9D45}"/>
                </a:ext>
              </a:extLst>
            </p:cNvPr>
            <p:cNvSpPr>
              <a:spLocks noChangeArrowheads="1"/>
            </p:cNvSpPr>
            <p:nvPr/>
          </p:nvSpPr>
          <p:spPr bwMode="auto">
            <a:xfrm>
              <a:off x="1779039" y="2906194"/>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ヒラギノ角ゴ Pro W3" charset="0"/>
                <a:cs typeface="+mn-cs"/>
              </a:endParaRPr>
            </a:p>
          </p:txBody>
        </p:sp>
        <p:sp>
          <p:nvSpPr>
            <p:cNvPr id="37" name="Text Box 76">
              <a:extLst>
                <a:ext uri="{FF2B5EF4-FFF2-40B4-BE49-F238E27FC236}">
                  <a16:creationId xmlns:a16="http://schemas.microsoft.com/office/drawing/2014/main" id="{7F34A05D-DC8A-2C46-B1AF-BBC1F683F878}"/>
                </a:ext>
              </a:extLst>
            </p:cNvPr>
            <p:cNvSpPr txBox="1">
              <a:spLocks noChangeArrowheads="1"/>
            </p:cNvSpPr>
            <p:nvPr/>
          </p:nvSpPr>
          <p:spPr bwMode="auto">
            <a:xfrm>
              <a:off x="1508287" y="3044541"/>
              <a:ext cx="2586317"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l" defTabSz="4572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rPr>
                <a:t>Corinth</a:t>
              </a:r>
              <a:endParaRPr kumimoji="0" lang="en-US" sz="2400" b="0"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endParaRPr>
            </a:p>
          </p:txBody>
        </p:sp>
      </p:grpSp>
      <p:sp>
        <p:nvSpPr>
          <p:cNvPr id="4" name="Rectangle 3">
            <a:extLst>
              <a:ext uri="{FF2B5EF4-FFF2-40B4-BE49-F238E27FC236}">
                <a16:creationId xmlns:a16="http://schemas.microsoft.com/office/drawing/2014/main" id="{82A63F5F-F090-094F-91BC-7888D2451F29}"/>
              </a:ext>
            </a:extLst>
          </p:cNvPr>
          <p:cNvSpPr/>
          <p:nvPr/>
        </p:nvSpPr>
        <p:spPr bwMode="auto">
          <a:xfrm>
            <a:off x="1691680" y="2924944"/>
            <a:ext cx="3240360" cy="2016224"/>
          </a:xfrm>
          <a:prstGeom prst="rect">
            <a:avLst/>
          </a:prstGeom>
          <a:noFill/>
          <a:ln w="762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ヒラギノ角ゴ Pro W3" charset="0"/>
              <a:cs typeface="+mn-cs"/>
            </a:endParaRPr>
          </a:p>
        </p:txBody>
      </p:sp>
    </p:spTree>
    <p:extLst>
      <p:ext uri="{BB962C8B-B14F-4D97-AF65-F5344CB8AC3E}">
        <p14:creationId xmlns:p14="http://schemas.microsoft.com/office/powerpoint/2010/main" val="4199310979"/>
      </p:ext>
    </p:extLst>
  </p:cSld>
  <p:clrMapOvr>
    <a:masterClrMapping/>
  </p:clrMapOvr>
  <p:transition>
    <p:cut/>
  </p:transition>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55456" name="Picture 1555455">
            <a:extLst>
              <a:ext uri="{FF2B5EF4-FFF2-40B4-BE49-F238E27FC236}">
                <a16:creationId xmlns:a16="http://schemas.microsoft.com/office/drawing/2014/main" id="{07E40A0C-91B7-F347-8415-72B490D4C4FB}"/>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5910762"/>
          </a:xfrm>
          <a:prstGeom prst="rect">
            <a:avLst/>
          </a:prstGeom>
        </p:spPr>
      </p:pic>
      <p:sp>
        <p:nvSpPr>
          <p:cNvPr id="2" name="Title 1"/>
          <p:cNvSpPr>
            <a:spLocks noGrp="1"/>
          </p:cNvSpPr>
          <p:nvPr>
            <p:ph type="title" idx="4294967295"/>
          </p:nvPr>
        </p:nvSpPr>
        <p:spPr>
          <a:xfrm>
            <a:off x="0" y="5869439"/>
            <a:ext cx="9144000" cy="1038256"/>
          </a:xfrm>
          <a:solidFill>
            <a:schemeClr val="bg2"/>
          </a:solidFill>
          <a:effectLst/>
        </p:spPr>
        <p:txBody>
          <a:bodyPr/>
          <a:lstStyle/>
          <a:p>
            <a:pPr algn="ctr"/>
            <a:r>
              <a:rPr lang="en-US" sz="3600" b="1" dirty="0">
                <a:solidFill>
                  <a:srgbClr val="FFFFFF"/>
                </a:solidFill>
                <a:effectLst>
                  <a:outerShdw blurRad="50800" dist="88900" dir="2700000" algn="tl" rotWithShape="0">
                    <a:srgbClr val="000000"/>
                  </a:outerShdw>
                </a:effectLst>
                <a:latin typeface="Arial"/>
                <a:cs typeface="Arial"/>
              </a:rPr>
              <a:t>The Corinthian Isthmus</a:t>
            </a:r>
            <a:endParaRPr lang="en-US" sz="6600" b="1" dirty="0">
              <a:solidFill>
                <a:srgbClr val="FFFFFF"/>
              </a:solidFill>
              <a:effectLst>
                <a:outerShdw blurRad="50800" dist="88900" dir="2700000" algn="tl" rotWithShape="0">
                  <a:srgbClr val="000000"/>
                </a:outerShdw>
              </a:effectLst>
              <a:latin typeface="Arial"/>
              <a:cs typeface="Arial"/>
            </a:endParaRPr>
          </a:p>
        </p:txBody>
      </p:sp>
      <p:grpSp>
        <p:nvGrpSpPr>
          <p:cNvPr id="13" name="Group 12">
            <a:extLst>
              <a:ext uri="{FF2B5EF4-FFF2-40B4-BE49-F238E27FC236}">
                <a16:creationId xmlns:a16="http://schemas.microsoft.com/office/drawing/2014/main" id="{D3584C22-8FAE-9642-AE79-77F7C3EDAD92}"/>
              </a:ext>
            </a:extLst>
          </p:cNvPr>
          <p:cNvGrpSpPr/>
          <p:nvPr/>
        </p:nvGrpSpPr>
        <p:grpSpPr>
          <a:xfrm>
            <a:off x="6329949" y="1163725"/>
            <a:ext cx="1944742" cy="704724"/>
            <a:chOff x="3709027" y="3926681"/>
            <a:chExt cx="1944742" cy="704724"/>
          </a:xfrm>
        </p:grpSpPr>
        <p:sp>
          <p:nvSpPr>
            <p:cNvPr id="30" name="Oval 58">
              <a:extLst>
                <a:ext uri="{FF2B5EF4-FFF2-40B4-BE49-F238E27FC236}">
                  <a16:creationId xmlns:a16="http://schemas.microsoft.com/office/drawing/2014/main" id="{F5699E80-B5A9-BF45-BEE6-13756BCDBA5A}"/>
                </a:ext>
              </a:extLst>
            </p:cNvPr>
            <p:cNvSpPr>
              <a:spLocks noChangeArrowheads="1"/>
            </p:cNvSpPr>
            <p:nvPr/>
          </p:nvSpPr>
          <p:spPr bwMode="auto">
            <a:xfrm>
              <a:off x="3767009" y="439804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ＭＳ Ｐゴシック" charset="0"/>
              </a:endParaRPr>
            </a:p>
          </p:txBody>
        </p:sp>
        <p:sp>
          <p:nvSpPr>
            <p:cNvPr id="31" name="Text Box 76">
              <a:extLst>
                <a:ext uri="{FF2B5EF4-FFF2-40B4-BE49-F238E27FC236}">
                  <a16:creationId xmlns:a16="http://schemas.microsoft.com/office/drawing/2014/main" id="{3BD1EF0A-0202-8844-88E4-4BFDC342EA97}"/>
                </a:ext>
              </a:extLst>
            </p:cNvPr>
            <p:cNvSpPr txBox="1">
              <a:spLocks noChangeArrowheads="1"/>
            </p:cNvSpPr>
            <p:nvPr/>
          </p:nvSpPr>
          <p:spPr bwMode="auto">
            <a:xfrm>
              <a:off x="3709027" y="3926681"/>
              <a:ext cx="1944742"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defPPr>
                <a:defRPr lang="en-US"/>
              </a:defPPr>
              <a:lvl1pPr eaLnBrk="0" hangingPunct="0">
                <a:defRPr sz="2400" b="1">
                  <a:solidFill>
                    <a:srgbClr val="FFFFFF"/>
                  </a:solidFill>
                  <a:effectLst>
                    <a:glow rad="101600">
                      <a:schemeClr val="bg2">
                        <a:alpha val="75000"/>
                      </a:schemeClr>
                    </a:glow>
                    <a:outerShdw blurRad="38100" dist="38100" dir="2700000" algn="tl">
                      <a:srgbClr val="000000"/>
                    </a:outerShdw>
                  </a:effectLst>
                  <a:latin typeface="26"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l" defTabSz="4572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rPr>
                <a:t>Athens</a:t>
              </a:r>
            </a:p>
          </p:txBody>
        </p:sp>
      </p:grpSp>
      <p:grpSp>
        <p:nvGrpSpPr>
          <p:cNvPr id="35" name="Group 34">
            <a:extLst>
              <a:ext uri="{FF2B5EF4-FFF2-40B4-BE49-F238E27FC236}">
                <a16:creationId xmlns:a16="http://schemas.microsoft.com/office/drawing/2014/main" id="{74F62753-99B6-2A43-80B6-2B929E0B4511}"/>
              </a:ext>
            </a:extLst>
          </p:cNvPr>
          <p:cNvGrpSpPr/>
          <p:nvPr/>
        </p:nvGrpSpPr>
        <p:grpSpPr>
          <a:xfrm>
            <a:off x="1458555" y="2444390"/>
            <a:ext cx="2702356" cy="600012"/>
            <a:chOff x="-688367" y="2906194"/>
            <a:chExt cx="2702356" cy="600012"/>
          </a:xfrm>
        </p:grpSpPr>
        <p:sp>
          <p:nvSpPr>
            <p:cNvPr id="36" name="Oval 58">
              <a:extLst>
                <a:ext uri="{FF2B5EF4-FFF2-40B4-BE49-F238E27FC236}">
                  <a16:creationId xmlns:a16="http://schemas.microsoft.com/office/drawing/2014/main" id="{80F3A743-C243-DA44-9C64-5B80F97E9D45}"/>
                </a:ext>
              </a:extLst>
            </p:cNvPr>
            <p:cNvSpPr>
              <a:spLocks noChangeArrowheads="1"/>
            </p:cNvSpPr>
            <p:nvPr/>
          </p:nvSpPr>
          <p:spPr bwMode="auto">
            <a:xfrm>
              <a:off x="1779039" y="2906194"/>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ヒラギノ角ゴ Pro W3" charset="0"/>
                <a:cs typeface="+mn-cs"/>
              </a:endParaRPr>
            </a:p>
          </p:txBody>
        </p:sp>
        <p:sp>
          <p:nvSpPr>
            <p:cNvPr id="37" name="Text Box 76">
              <a:extLst>
                <a:ext uri="{FF2B5EF4-FFF2-40B4-BE49-F238E27FC236}">
                  <a16:creationId xmlns:a16="http://schemas.microsoft.com/office/drawing/2014/main" id="{7F34A05D-DC8A-2C46-B1AF-BBC1F683F878}"/>
                </a:ext>
              </a:extLst>
            </p:cNvPr>
            <p:cNvSpPr txBox="1">
              <a:spLocks noChangeArrowheads="1"/>
            </p:cNvSpPr>
            <p:nvPr/>
          </p:nvSpPr>
          <p:spPr bwMode="auto">
            <a:xfrm>
              <a:off x="-688367" y="3044541"/>
              <a:ext cx="2586317"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rPr>
                <a:t>Corinth</a:t>
              </a:r>
              <a:endParaRPr kumimoji="0" lang="en-US" sz="2400" b="0"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endParaRPr>
            </a:p>
          </p:txBody>
        </p:sp>
      </p:grpSp>
      <p:grpSp>
        <p:nvGrpSpPr>
          <p:cNvPr id="78" name="Group 77">
            <a:extLst>
              <a:ext uri="{FF2B5EF4-FFF2-40B4-BE49-F238E27FC236}">
                <a16:creationId xmlns:a16="http://schemas.microsoft.com/office/drawing/2014/main" id="{33AD30F7-380F-294F-847B-BFEBD01CFE76}"/>
              </a:ext>
            </a:extLst>
          </p:cNvPr>
          <p:cNvGrpSpPr/>
          <p:nvPr/>
        </p:nvGrpSpPr>
        <p:grpSpPr>
          <a:xfrm>
            <a:off x="4609134" y="2833273"/>
            <a:ext cx="2693186" cy="683309"/>
            <a:chOff x="1779039" y="2906194"/>
            <a:chExt cx="2693186" cy="683309"/>
          </a:xfrm>
        </p:grpSpPr>
        <p:sp>
          <p:nvSpPr>
            <p:cNvPr id="79" name="Oval 58">
              <a:extLst>
                <a:ext uri="{FF2B5EF4-FFF2-40B4-BE49-F238E27FC236}">
                  <a16:creationId xmlns:a16="http://schemas.microsoft.com/office/drawing/2014/main" id="{6024CA07-6037-BF49-A8D9-158DB1FA6D41}"/>
                </a:ext>
              </a:extLst>
            </p:cNvPr>
            <p:cNvSpPr>
              <a:spLocks noChangeArrowheads="1"/>
            </p:cNvSpPr>
            <p:nvPr/>
          </p:nvSpPr>
          <p:spPr bwMode="auto">
            <a:xfrm>
              <a:off x="1779039" y="2906194"/>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ヒラギノ角ゴ Pro W3" charset="0"/>
                <a:cs typeface="+mn-cs"/>
              </a:endParaRPr>
            </a:p>
          </p:txBody>
        </p:sp>
        <p:sp>
          <p:nvSpPr>
            <p:cNvPr id="80" name="Text Box 76">
              <a:extLst>
                <a:ext uri="{FF2B5EF4-FFF2-40B4-BE49-F238E27FC236}">
                  <a16:creationId xmlns:a16="http://schemas.microsoft.com/office/drawing/2014/main" id="{9FD8166E-337C-7B49-A1B0-A532CE66BBB7}"/>
                </a:ext>
              </a:extLst>
            </p:cNvPr>
            <p:cNvSpPr txBox="1">
              <a:spLocks noChangeArrowheads="1"/>
            </p:cNvSpPr>
            <p:nvPr/>
          </p:nvSpPr>
          <p:spPr bwMode="auto">
            <a:xfrm>
              <a:off x="1885908" y="3127838"/>
              <a:ext cx="2586317"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l" defTabSz="4572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rPr>
                <a:t>Cenchrea</a:t>
              </a:r>
              <a:endParaRPr kumimoji="0" lang="en-US" sz="2400" b="0"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endParaRPr>
            </a:p>
          </p:txBody>
        </p:sp>
      </p:grpSp>
    </p:spTree>
    <p:extLst>
      <p:ext uri="{BB962C8B-B14F-4D97-AF65-F5344CB8AC3E}">
        <p14:creationId xmlns:p14="http://schemas.microsoft.com/office/powerpoint/2010/main" val="2346852517"/>
      </p:ext>
    </p:extLst>
  </p:cSld>
  <p:clrMapOvr>
    <a:masterClrMapping/>
  </p:clrMapOvr>
  <p:transition>
    <p:cut/>
  </p:transition>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45" name="Picture 5" descr="Acropoli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560638"/>
            <a:ext cx="4953000" cy="43735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7106" name="Rectangle 2"/>
          <p:cNvSpPr>
            <a:spLocks noGrp="1" noRot="1" noChangeArrowheads="1"/>
          </p:cNvSpPr>
          <p:nvPr>
            <p:ph type="title"/>
          </p:nvPr>
        </p:nvSpPr>
        <p:spPr>
          <a:xfrm>
            <a:off x="-3175" y="228600"/>
            <a:ext cx="9147175" cy="1143000"/>
          </a:xfrm>
        </p:spPr>
        <p:txBody>
          <a:bodyPr/>
          <a:lstStyle/>
          <a:p>
            <a:pPr eaLnBrk="1" hangingPunct="1">
              <a:defRPr/>
            </a:pPr>
            <a:r>
              <a:rPr lang="en-US" sz="4000" b="1" dirty="0">
                <a:solidFill>
                  <a:schemeClr val="tx1"/>
                </a:solidFill>
                <a:latin typeface="Tahoma" charset="0"/>
                <a:ea typeface="ＭＳ Ｐゴシック" charset="0"/>
                <a:cs typeface="ＭＳ Ｐゴシック" charset="0"/>
              </a:rPr>
              <a:t>Epicureans &amp; Stoics at the Parthenon</a:t>
            </a:r>
          </a:p>
        </p:txBody>
      </p:sp>
      <p:pic>
        <p:nvPicPr>
          <p:cNvPr id="57347" name="Picture 4" descr="Acropoli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1762125"/>
            <a:ext cx="9144000" cy="5172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7348" name="Picture 9" descr="Epicurus"/>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1414463"/>
            <a:ext cx="3419872" cy="60421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2">
            <a:extLst>
              <a:ext uri="{FF2B5EF4-FFF2-40B4-BE49-F238E27FC236}">
                <a16:creationId xmlns:a16="http://schemas.microsoft.com/office/drawing/2014/main" id="{6328454B-114A-9042-B002-FC9D696C2E0B}"/>
              </a:ext>
            </a:extLst>
          </p:cNvPr>
          <p:cNvSpPr txBox="1">
            <a:spLocks noRot="1" noChangeArrowheads="1"/>
          </p:cNvSpPr>
          <p:nvPr/>
        </p:nvSpPr>
        <p:spPr bwMode="auto">
          <a:xfrm>
            <a:off x="2555776" y="4509120"/>
            <a:ext cx="6569936" cy="2120280"/>
          </a:xfrm>
          <a:prstGeom prst="rect">
            <a:avLst/>
          </a:prstGeom>
          <a:solidFill>
            <a:srgbClr val="002060"/>
          </a:solid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ヒラギノ角ゴ Pro W3" pitchFamily="80" charset="-128"/>
                <a:cs typeface="ヒラギノ角ゴ Pro W3" charset="0"/>
              </a:rPr>
              <a:t>"Eat, drink, and be merry</a:t>
            </a:r>
            <a:br>
              <a:rPr kumimoji="0" lang="en-US" sz="4000" b="1" i="0" u="none" strike="noStrike" kern="1200" cap="none" spc="0" normalizeH="0" baseline="0" noProof="0" dirty="0">
                <a:ln>
                  <a:noFill/>
                </a:ln>
                <a:solidFill>
                  <a:srgbClr val="FFFFFF"/>
                </a:solidFill>
                <a:effectLst/>
                <a:uLnTx/>
                <a:uFillTx/>
                <a:latin typeface="Arial" charset="0"/>
                <a:ea typeface="ヒラギノ角ゴ Pro W3" pitchFamily="80" charset="-128"/>
                <a:cs typeface="ヒラギノ角ゴ Pro W3" charset="0"/>
              </a:rPr>
            </a:br>
            <a:r>
              <a:rPr kumimoji="0" lang="en-US" sz="4000" b="1" i="0" u="none" strike="noStrike" kern="1200" cap="none" spc="0" normalizeH="0" baseline="0" noProof="0" dirty="0">
                <a:ln>
                  <a:noFill/>
                </a:ln>
                <a:solidFill>
                  <a:srgbClr val="FFFFFF"/>
                </a:solidFill>
                <a:effectLst/>
                <a:uLnTx/>
                <a:uFillTx/>
                <a:latin typeface="Arial" charset="0"/>
                <a:ea typeface="ヒラギノ角ゴ Pro W3" pitchFamily="80" charset="-128"/>
                <a:cs typeface="ヒラギノ角ゴ Pro W3" charset="0"/>
              </a:rPr>
              <a:t>—for tomorrow we die!"</a:t>
            </a:r>
            <a:endParaRPr kumimoji="0" lang="en-US" sz="4000" b="1" i="0" u="none" strike="noStrike" kern="0" cap="none" spc="0" normalizeH="0" baseline="0" noProof="0" dirty="0">
              <a:ln>
                <a:noFill/>
              </a:ln>
              <a:solidFill>
                <a:srgbClr val="CCECFF"/>
              </a:solidFill>
              <a:effectLst>
                <a:outerShdw blurRad="38100" dist="38100" dir="2700000" algn="tl">
                  <a:srgbClr val="000000"/>
                </a:outerShdw>
              </a:effectLst>
              <a:uLnTx/>
              <a:uFillTx/>
              <a:latin typeface="Tahoma" charset="0"/>
              <a:ea typeface="ＭＳ Ｐゴシック" charset="0"/>
              <a:cs typeface="ＭＳ Ｐゴシック"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80">
                                          <p:stCondLst>
                                            <p:cond delay="0"/>
                                          </p:stCondLst>
                                        </p:cTn>
                                        <p:tgtEl>
                                          <p:spTgt spid="6"/>
                                        </p:tgtEl>
                                      </p:cBhvr>
                                    </p:animEffect>
                                    <p:anim calcmode="lin" valueType="num">
                                      <p:cBhvr>
                                        <p:cTn id="8" dur="1822"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6"/>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6"/>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6"/>
                                        </p:tgtEl>
                                        <p:attrNameLst>
                                          <p:attrName>ppt_y</p:attrName>
                                        </p:attrNameLst>
                                      </p:cBhvr>
                                      <p:tavLst>
                                        <p:tav tm="0" fmla="#ppt_y-sin(pi*$)/81">
                                          <p:val>
                                            <p:fltVal val="0"/>
                                          </p:val>
                                        </p:tav>
                                        <p:tav tm="100000">
                                          <p:val>
                                            <p:fltVal val="1"/>
                                          </p:val>
                                        </p:tav>
                                      </p:tavLst>
                                    </p:anim>
                                    <p:animScale>
                                      <p:cBhvr>
                                        <p:cTn id="13" dur="26">
                                          <p:stCondLst>
                                            <p:cond delay="650"/>
                                          </p:stCondLst>
                                        </p:cTn>
                                        <p:tgtEl>
                                          <p:spTgt spid="6"/>
                                        </p:tgtEl>
                                      </p:cBhvr>
                                      <p:to x="100000" y="60000"/>
                                    </p:animScale>
                                    <p:animScale>
                                      <p:cBhvr>
                                        <p:cTn id="14" dur="166" decel="50000">
                                          <p:stCondLst>
                                            <p:cond delay="676"/>
                                          </p:stCondLst>
                                        </p:cTn>
                                        <p:tgtEl>
                                          <p:spTgt spid="6"/>
                                        </p:tgtEl>
                                      </p:cBhvr>
                                      <p:to x="100000" y="100000"/>
                                    </p:animScale>
                                    <p:animScale>
                                      <p:cBhvr>
                                        <p:cTn id="15" dur="26">
                                          <p:stCondLst>
                                            <p:cond delay="1312"/>
                                          </p:stCondLst>
                                        </p:cTn>
                                        <p:tgtEl>
                                          <p:spTgt spid="6"/>
                                        </p:tgtEl>
                                      </p:cBhvr>
                                      <p:to x="100000" y="80000"/>
                                    </p:animScale>
                                    <p:animScale>
                                      <p:cBhvr>
                                        <p:cTn id="16" dur="166" decel="50000">
                                          <p:stCondLst>
                                            <p:cond delay="1338"/>
                                          </p:stCondLst>
                                        </p:cTn>
                                        <p:tgtEl>
                                          <p:spTgt spid="6"/>
                                        </p:tgtEl>
                                      </p:cBhvr>
                                      <p:to x="100000" y="100000"/>
                                    </p:animScale>
                                    <p:animScale>
                                      <p:cBhvr>
                                        <p:cTn id="17" dur="26">
                                          <p:stCondLst>
                                            <p:cond delay="1642"/>
                                          </p:stCondLst>
                                        </p:cTn>
                                        <p:tgtEl>
                                          <p:spTgt spid="6"/>
                                        </p:tgtEl>
                                      </p:cBhvr>
                                      <p:to x="100000" y="90000"/>
                                    </p:animScale>
                                    <p:animScale>
                                      <p:cBhvr>
                                        <p:cTn id="18" dur="166" decel="50000">
                                          <p:stCondLst>
                                            <p:cond delay="1668"/>
                                          </p:stCondLst>
                                        </p:cTn>
                                        <p:tgtEl>
                                          <p:spTgt spid="6"/>
                                        </p:tgtEl>
                                      </p:cBhvr>
                                      <p:to x="100000" y="100000"/>
                                    </p:animScale>
                                    <p:animScale>
                                      <p:cBhvr>
                                        <p:cTn id="19" dur="26">
                                          <p:stCondLst>
                                            <p:cond delay="1808"/>
                                          </p:stCondLst>
                                        </p:cTn>
                                        <p:tgtEl>
                                          <p:spTgt spid="6"/>
                                        </p:tgtEl>
                                      </p:cBhvr>
                                      <p:to x="100000" y="95000"/>
                                    </p:animScale>
                                    <p:animScale>
                                      <p:cBhvr>
                                        <p:cTn id="20" dur="166" decel="50000">
                                          <p:stCondLst>
                                            <p:cond delay="1834"/>
                                          </p:stCondLst>
                                        </p:cTn>
                                        <p:tgtEl>
                                          <p:spTgt spid="6"/>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393" name="Picture 5" descr="TheEmptyTomb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2"/>
          <p:cNvSpPr>
            <a:spLocks noGrp="1"/>
          </p:cNvSpPr>
          <p:nvPr>
            <p:ph type="title" idx="4294967295"/>
          </p:nvPr>
        </p:nvSpPr>
        <p:spPr>
          <a:xfrm>
            <a:off x="0" y="5715000"/>
            <a:ext cx="8845550" cy="1143000"/>
          </a:xfrm>
        </p:spPr>
        <p:txBody>
          <a:bodyPr/>
          <a:lstStyle/>
          <a:p>
            <a:pPr algn="r" eaLnBrk="1" hangingPunct="1">
              <a:defRPr/>
            </a:pPr>
            <a:r>
              <a:rPr lang="en-US" sz="6000" b="1" i="1" dirty="0">
                <a:solidFill>
                  <a:schemeClr val="tx1"/>
                </a:solidFill>
                <a:latin typeface="Arial" panose="020B0604020202020204" pitchFamily="34" charset="0"/>
                <a:ea typeface="ＭＳ Ｐゴシック" charset="0"/>
                <a:cs typeface="Arial" panose="020B0604020202020204" pitchFamily="34" charset="0"/>
              </a:rPr>
              <a:t>Why is it important?</a:t>
            </a:r>
          </a:p>
        </p:txBody>
      </p:sp>
      <p:sp>
        <p:nvSpPr>
          <p:cNvPr id="4" name="Title 2">
            <a:extLst>
              <a:ext uri="{FF2B5EF4-FFF2-40B4-BE49-F238E27FC236}">
                <a16:creationId xmlns:a16="http://schemas.microsoft.com/office/drawing/2014/main" id="{3DC133A9-B203-0F41-8DE4-CB590498447A}"/>
              </a:ext>
            </a:extLst>
          </p:cNvPr>
          <p:cNvSpPr txBox="1">
            <a:spLocks/>
          </p:cNvSpPr>
          <p:nvPr/>
        </p:nvSpPr>
        <p:spPr bwMode="auto">
          <a:xfrm>
            <a:off x="5580112" y="2857500"/>
            <a:ext cx="272324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1" u="none" strike="noStrike" kern="0" cap="none" spc="0" normalizeH="0" baseline="0" noProof="0" dirty="0">
                <a:ln>
                  <a:noFill/>
                </a:ln>
                <a:solidFill>
                  <a:srgbClr val="000066">
                    <a:lumMod val="50000"/>
                  </a:srgbClr>
                </a:solidFill>
                <a:effectLst/>
                <a:uLnTx/>
                <a:uFillTx/>
                <a:latin typeface="Arial" panose="020B0604020202020204" pitchFamily="34" charset="0"/>
                <a:ea typeface="ＭＳ Ｐゴシック" charset="0"/>
                <a:cs typeface="Arial" panose="020B0604020202020204" pitchFamily="34" charset="0"/>
              </a:rPr>
              <a:t>3 reasons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80">
                                          <p:stCondLst>
                                            <p:cond delay="0"/>
                                          </p:stCondLst>
                                        </p:cTn>
                                        <p:tgtEl>
                                          <p:spTgt spid="4"/>
                                        </p:tgtEl>
                                      </p:cBhvr>
                                    </p:animEffect>
                                    <p:anim calcmode="lin" valueType="num">
                                      <p:cBhvr>
                                        <p:cTn id="8" dur="1822"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
                                        </p:tgtEl>
                                        <p:attrNameLst>
                                          <p:attrName>ppt_y</p:attrName>
                                        </p:attrNameLst>
                                      </p:cBhvr>
                                      <p:tavLst>
                                        <p:tav tm="0" fmla="#ppt_y-sin(pi*$)/81">
                                          <p:val>
                                            <p:fltVal val="0"/>
                                          </p:val>
                                        </p:tav>
                                        <p:tav tm="100000">
                                          <p:val>
                                            <p:fltVal val="1"/>
                                          </p:val>
                                        </p:tav>
                                      </p:tavLst>
                                    </p:anim>
                                    <p:animScale>
                                      <p:cBhvr>
                                        <p:cTn id="13" dur="26">
                                          <p:stCondLst>
                                            <p:cond delay="650"/>
                                          </p:stCondLst>
                                        </p:cTn>
                                        <p:tgtEl>
                                          <p:spTgt spid="4"/>
                                        </p:tgtEl>
                                      </p:cBhvr>
                                      <p:to x="100000" y="60000"/>
                                    </p:animScale>
                                    <p:animScale>
                                      <p:cBhvr>
                                        <p:cTn id="14" dur="166" decel="50000">
                                          <p:stCondLst>
                                            <p:cond delay="676"/>
                                          </p:stCondLst>
                                        </p:cTn>
                                        <p:tgtEl>
                                          <p:spTgt spid="4"/>
                                        </p:tgtEl>
                                      </p:cBhvr>
                                      <p:to x="100000" y="100000"/>
                                    </p:animScale>
                                    <p:animScale>
                                      <p:cBhvr>
                                        <p:cTn id="15" dur="26">
                                          <p:stCondLst>
                                            <p:cond delay="1312"/>
                                          </p:stCondLst>
                                        </p:cTn>
                                        <p:tgtEl>
                                          <p:spTgt spid="4"/>
                                        </p:tgtEl>
                                      </p:cBhvr>
                                      <p:to x="100000" y="80000"/>
                                    </p:animScale>
                                    <p:animScale>
                                      <p:cBhvr>
                                        <p:cTn id="16" dur="166" decel="50000">
                                          <p:stCondLst>
                                            <p:cond delay="1338"/>
                                          </p:stCondLst>
                                        </p:cTn>
                                        <p:tgtEl>
                                          <p:spTgt spid="4"/>
                                        </p:tgtEl>
                                      </p:cBhvr>
                                      <p:to x="100000" y="100000"/>
                                    </p:animScale>
                                    <p:animScale>
                                      <p:cBhvr>
                                        <p:cTn id="17" dur="26">
                                          <p:stCondLst>
                                            <p:cond delay="1642"/>
                                          </p:stCondLst>
                                        </p:cTn>
                                        <p:tgtEl>
                                          <p:spTgt spid="4"/>
                                        </p:tgtEl>
                                      </p:cBhvr>
                                      <p:to x="100000" y="90000"/>
                                    </p:animScale>
                                    <p:animScale>
                                      <p:cBhvr>
                                        <p:cTn id="18" dur="166" decel="50000">
                                          <p:stCondLst>
                                            <p:cond delay="1668"/>
                                          </p:stCondLst>
                                        </p:cTn>
                                        <p:tgtEl>
                                          <p:spTgt spid="4"/>
                                        </p:tgtEl>
                                      </p:cBhvr>
                                      <p:to x="100000" y="100000"/>
                                    </p:animScale>
                                    <p:animScale>
                                      <p:cBhvr>
                                        <p:cTn id="19" dur="26">
                                          <p:stCondLst>
                                            <p:cond delay="1808"/>
                                          </p:stCondLst>
                                        </p:cTn>
                                        <p:tgtEl>
                                          <p:spTgt spid="4"/>
                                        </p:tgtEl>
                                      </p:cBhvr>
                                      <p:to x="100000" y="95000"/>
                                    </p:animScale>
                                    <p:animScale>
                                      <p:cBhvr>
                                        <p:cTn id="20" dur="166" decel="50000">
                                          <p:stCondLst>
                                            <p:cond delay="1834"/>
                                          </p:stCondLst>
                                        </p:cTn>
                                        <p:tgtEl>
                                          <p:spTgt spid="4"/>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41" name="Picture 5" descr="easter1-3rdday"/>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2"/>
          <p:cNvSpPr>
            <a:spLocks noGrp="1"/>
          </p:cNvSpPr>
          <p:nvPr>
            <p:ph type="title" idx="4294967295"/>
          </p:nvPr>
        </p:nvSpPr>
        <p:spPr>
          <a:xfrm>
            <a:off x="251520" y="2171700"/>
            <a:ext cx="8892480" cy="2514600"/>
          </a:xfrm>
        </p:spPr>
        <p:txBody>
          <a:bodyPr/>
          <a:lstStyle/>
          <a:p>
            <a:pPr marL="693738" indent="-677863" algn="l" eaLnBrk="1" hangingPunct="1">
              <a:defRPr/>
            </a:pPr>
            <a:r>
              <a:rPr lang="en-US" b="1" dirty="0">
                <a:solidFill>
                  <a:schemeClr val="tx1"/>
                </a:solidFill>
                <a:latin typeface="Tahoma" charset="0"/>
                <a:ea typeface="ＭＳ Ｐゴシック" charset="0"/>
                <a:cs typeface="ＭＳ Ｐゴシック" charset="0"/>
              </a:rPr>
              <a:t>I. Christ</a:t>
            </a:r>
            <a:r>
              <a:rPr lang="fr-FR" altLang="ja-JP" b="1" dirty="0">
                <a:solidFill>
                  <a:schemeClr val="tx1"/>
                </a:solidFill>
                <a:latin typeface="Tahoma" charset="0"/>
                <a:ea typeface="ＭＳ Ｐゴシック" charset="0"/>
                <a:cs typeface="ＭＳ Ｐゴシック" charset="0"/>
              </a:rPr>
              <a:t>'</a:t>
            </a:r>
            <a:r>
              <a:rPr lang="en-US" b="1" dirty="0">
                <a:solidFill>
                  <a:schemeClr val="tx1"/>
                </a:solidFill>
                <a:latin typeface="Tahoma" charset="0"/>
                <a:ea typeface="ＭＳ Ｐゴシック" charset="0"/>
                <a:cs typeface="ＭＳ Ｐゴシック" charset="0"/>
              </a:rPr>
              <a:t>s resurrection is a key part of the </a:t>
            </a:r>
            <a:r>
              <a:rPr lang="en-US" b="1" dirty="0">
                <a:solidFill>
                  <a:srgbClr val="FFFF00"/>
                </a:solidFill>
                <a:latin typeface="Tahoma" charset="0"/>
                <a:ea typeface="ＭＳ Ｐゴシック" charset="0"/>
                <a:cs typeface="ＭＳ Ｐゴシック" charset="0"/>
              </a:rPr>
              <a:t>gospel </a:t>
            </a:r>
            <a:br>
              <a:rPr lang="en-US" b="1" dirty="0">
                <a:solidFill>
                  <a:srgbClr val="FFFF00"/>
                </a:solidFill>
                <a:latin typeface="Tahoma" charset="0"/>
                <a:ea typeface="ＭＳ Ｐゴシック" charset="0"/>
                <a:cs typeface="ＭＳ Ｐゴシック" charset="0"/>
              </a:rPr>
            </a:br>
            <a:r>
              <a:rPr lang="en-US" b="1" dirty="0">
                <a:solidFill>
                  <a:schemeClr val="tx1"/>
                </a:solidFill>
                <a:latin typeface="Tahoma" charset="0"/>
                <a:ea typeface="ＭＳ Ｐゴシック" charset="0"/>
                <a:cs typeface="ＭＳ Ｐゴシック" charset="0"/>
              </a:rPr>
              <a:t>(1 Cor. 15:1-11). </a:t>
            </a:r>
          </a:p>
        </p:txBody>
      </p:sp>
    </p:spTree>
    <p:extLst>
      <p:ext uri="{BB962C8B-B14F-4D97-AF65-F5344CB8AC3E}">
        <p14:creationId xmlns:p14="http://schemas.microsoft.com/office/powerpoint/2010/main" val="310545430"/>
      </p:ext>
    </p:extLst>
  </p:cSld>
  <p:clrMapOvr>
    <a:masterClrMapping/>
  </p:clrMapOvr>
</p:sld>
</file>

<file path=ppt/slides/slide32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3490" name="Title 1"/>
          <p:cNvSpPr>
            <a:spLocks noGrp="1"/>
          </p:cNvSpPr>
          <p:nvPr>
            <p:ph type="title"/>
          </p:nvPr>
        </p:nvSpPr>
        <p:spPr>
          <a:xfrm>
            <a:off x="107504" y="1"/>
            <a:ext cx="5127935" cy="6858000"/>
          </a:xfrm>
        </p:spPr>
        <p:txBody>
          <a:bodyPr/>
          <a:lstStyle/>
          <a:p>
            <a:r>
              <a:rPr lang="en-US" sz="4000" b="1" dirty="0">
                <a:solidFill>
                  <a:srgbClr val="FFFFFF"/>
                </a:solidFill>
                <a:latin typeface="Arial" charset="0"/>
                <a:ea typeface="ヒラギノ角ゴ Pro W3" charset="0"/>
                <a:cs typeface="ヒラギノ角ゴ Pro W3" charset="0"/>
              </a:rPr>
              <a:t>"Now, brothers, I want to remind you of </a:t>
            </a:r>
            <a:r>
              <a:rPr lang="en-US" sz="4000" b="1" dirty="0">
                <a:solidFill>
                  <a:srgbClr val="FFFF00"/>
                </a:solidFill>
                <a:latin typeface="Arial" charset="0"/>
                <a:ea typeface="ヒラギノ角ゴ Pro W3" charset="0"/>
                <a:cs typeface="ヒラギノ角ゴ Pro W3" charset="0"/>
              </a:rPr>
              <a:t>the gospel</a:t>
            </a:r>
            <a:r>
              <a:rPr lang="en-US" sz="4000" b="1" dirty="0">
                <a:solidFill>
                  <a:srgbClr val="FFFFFF"/>
                </a:solidFill>
                <a:latin typeface="Arial" charset="0"/>
                <a:ea typeface="ヒラギノ角ゴ Pro W3" charset="0"/>
                <a:cs typeface="ヒラギノ角ゴ Pro W3" charset="0"/>
              </a:rPr>
              <a:t> </a:t>
            </a:r>
            <a:br>
              <a:rPr lang="en-US" sz="4000" b="1" dirty="0">
                <a:solidFill>
                  <a:srgbClr val="FFFFFF"/>
                </a:solidFill>
                <a:latin typeface="Arial" charset="0"/>
                <a:ea typeface="ヒラギノ角ゴ Pro W3" charset="0"/>
                <a:cs typeface="ヒラギノ角ゴ Pro W3" charset="0"/>
              </a:rPr>
            </a:br>
            <a:r>
              <a:rPr lang="en-US" sz="4000" b="1" dirty="0">
                <a:solidFill>
                  <a:srgbClr val="FFFFFF"/>
                </a:solidFill>
                <a:latin typeface="Arial" charset="0"/>
                <a:ea typeface="ヒラギノ角ゴ Pro W3" charset="0"/>
                <a:cs typeface="ヒラギノ角ゴ Pro W3" charset="0"/>
              </a:rPr>
              <a:t>I preached to you… </a:t>
            </a:r>
            <a:br>
              <a:rPr lang="en-US" sz="4000" b="1" dirty="0">
                <a:solidFill>
                  <a:srgbClr val="FFFFFF"/>
                </a:solidFill>
                <a:latin typeface="Arial" charset="0"/>
                <a:ea typeface="ヒラギノ角ゴ Pro W3" charset="0"/>
                <a:cs typeface="ヒラギノ角ゴ Pro W3" charset="0"/>
              </a:rPr>
            </a:br>
            <a:br>
              <a:rPr lang="en-US" sz="4000" b="1" dirty="0">
                <a:solidFill>
                  <a:srgbClr val="FFFFFF"/>
                </a:solidFill>
                <a:latin typeface="Arial" charset="0"/>
                <a:ea typeface="ヒラギノ角ゴ Pro W3" charset="0"/>
                <a:cs typeface="ヒラギノ角ゴ Pro W3" charset="0"/>
              </a:rPr>
            </a:br>
            <a:r>
              <a:rPr lang="en-US" sz="4000" b="1" dirty="0">
                <a:solidFill>
                  <a:srgbClr val="FFFFFF"/>
                </a:solidFill>
                <a:latin typeface="Arial" charset="0"/>
                <a:ea typeface="ヒラギノ角ゴ Pro W3" charset="0"/>
                <a:cs typeface="ヒラギノ角ゴ Pro W3" charset="0"/>
              </a:rPr>
              <a:t>For what I received I passed on to you of </a:t>
            </a:r>
            <a:r>
              <a:rPr lang="en-US" sz="4000" b="1" dirty="0">
                <a:solidFill>
                  <a:srgbClr val="FFFF00"/>
                </a:solidFill>
                <a:latin typeface="Arial" charset="0"/>
                <a:ea typeface="ヒラギノ角ゴ Pro W3" charset="0"/>
                <a:cs typeface="ヒラギノ角ゴ Pro W3" charset="0"/>
              </a:rPr>
              <a:t>first importance</a:t>
            </a:r>
            <a:r>
              <a:rPr lang="en-US" sz="4000" b="1" dirty="0">
                <a:solidFill>
                  <a:srgbClr val="FFFFFF"/>
                </a:solidFill>
                <a:latin typeface="Arial" charset="0"/>
                <a:ea typeface="ヒラギノ角ゴ Pro W3" charset="0"/>
                <a:cs typeface="ヒラギノ角ゴ Pro W3" charset="0"/>
              </a:rPr>
              <a:t>…" </a:t>
            </a:r>
            <a:br>
              <a:rPr lang="en-US" sz="4000" b="1" dirty="0">
                <a:solidFill>
                  <a:srgbClr val="FFFFFF"/>
                </a:solidFill>
                <a:latin typeface="Arial" charset="0"/>
                <a:ea typeface="ヒラギノ角ゴ Pro W3" charset="0"/>
                <a:cs typeface="ヒラギノ角ゴ Pro W3" charset="0"/>
              </a:rPr>
            </a:br>
            <a:br>
              <a:rPr lang="en-US" sz="4000" b="1" dirty="0">
                <a:solidFill>
                  <a:srgbClr val="FFFFFF"/>
                </a:solidFill>
                <a:latin typeface="Arial" charset="0"/>
                <a:ea typeface="ヒラギノ角ゴ Pro W3" charset="0"/>
                <a:cs typeface="ヒラギノ角ゴ Pro W3" charset="0"/>
              </a:rPr>
            </a:br>
            <a:r>
              <a:rPr lang="en-US" sz="4000" b="1" dirty="0">
                <a:solidFill>
                  <a:srgbClr val="FFFFFF"/>
                </a:solidFill>
                <a:latin typeface="Arial" charset="0"/>
                <a:ea typeface="ヒラギノ角ゴ Pro W3" charset="0"/>
                <a:cs typeface="ヒラギノ角ゴ Pro W3" charset="0"/>
              </a:rPr>
              <a:t>(1 Cor 15:1a, 3a </a:t>
            </a:r>
            <a:r>
              <a:rPr lang="en-US" sz="3200" b="1" dirty="0">
                <a:solidFill>
                  <a:srgbClr val="FFFFFF"/>
                </a:solidFill>
                <a:latin typeface="Arial" charset="0"/>
                <a:ea typeface="ヒラギノ角ゴ Pro W3" charset="0"/>
                <a:cs typeface="ヒラギノ角ゴ Pro W3" charset="0"/>
              </a:rPr>
              <a:t>NIV</a:t>
            </a:r>
            <a:r>
              <a:rPr lang="en-US" sz="4000" b="1" dirty="0">
                <a:solidFill>
                  <a:srgbClr val="FFFFFF"/>
                </a:solidFill>
                <a:latin typeface="Arial" charset="0"/>
                <a:ea typeface="ヒラギノ角ゴ Pro W3" charset="0"/>
                <a:cs typeface="ヒラギノ角ゴ Pro W3" charset="0"/>
              </a:rPr>
              <a:t>)</a:t>
            </a:r>
          </a:p>
        </p:txBody>
      </p:sp>
      <p:pic>
        <p:nvPicPr>
          <p:cNvPr id="63491"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562256" y="1916112"/>
            <a:ext cx="3557932" cy="26650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endParaRPr lang="en-US" sz="1800" b="0">
              <a:solidFill>
                <a:srgbClr val="FFFFFF"/>
              </a:solidFill>
            </a:endParaRPr>
          </a:p>
        </p:txBody>
      </p:sp>
      <p:sp>
        <p:nvSpPr>
          <p:cNvPr id="183298" name="Rectangle 3"/>
          <p:cNvSpPr>
            <a:spLocks noGrp="1"/>
          </p:cNvSpPr>
          <p:nvPr>
            <p:ph type="title"/>
          </p:nvPr>
        </p:nvSpPr>
        <p:spPr>
          <a:xfrm>
            <a:off x="685800" y="304800"/>
            <a:ext cx="7770813" cy="762000"/>
          </a:xfrm>
        </p:spPr>
        <p:txBody>
          <a:bodyPr/>
          <a:lstStyle/>
          <a:p>
            <a:pPr eaLnBrk="1" hangingPunct="1"/>
            <a:r>
              <a:rPr lang="ru-RU" altLang="ja-JP" sz="3600" dirty="0">
                <a:latin typeface="Arial" charset="0"/>
                <a:ea typeface="ＭＳ Ｐゴシック" charset="0"/>
                <a:cs typeface="ＭＳ Ｐゴシック" charset="0"/>
              </a:rPr>
              <a:t>"</a:t>
            </a:r>
            <a:r>
              <a:rPr lang="en-US" altLang="ja-JP" sz="3600" dirty="0">
                <a:latin typeface="Calisto MT" charset="0"/>
                <a:ea typeface="ＭＳ Ｐゴシック" charset="0"/>
                <a:cs typeface="ＭＳ Ｐゴシック" charset="0"/>
              </a:rPr>
              <a:t>Idolatry is OK</a:t>
            </a:r>
            <a:r>
              <a:rPr lang="ru-RU" altLang="ja-JP" sz="3600" dirty="0">
                <a:latin typeface="Arial" charset="0"/>
                <a:ea typeface="ＭＳ Ｐゴシック" charset="0"/>
                <a:cs typeface="ＭＳ Ｐゴシック" charset="0"/>
              </a:rPr>
              <a:t>"</a:t>
            </a:r>
            <a:r>
              <a:rPr lang="en-US" altLang="ja-JP" sz="3600" dirty="0">
                <a:latin typeface="Calisto MT" charset="0"/>
                <a:ea typeface="ＭＳ Ｐゴシック" charset="0"/>
                <a:cs typeface="ＭＳ Ｐゴシック" charset="0"/>
              </a:rPr>
              <a:t> Woman</a:t>
            </a:r>
            <a:endParaRPr lang="en-US" dirty="0">
              <a:latin typeface="Calisto MT" charset="0"/>
              <a:ea typeface="ＭＳ Ｐゴシック" charset="0"/>
              <a:cs typeface="ＭＳ Ｐゴシック" charset="0"/>
            </a:endParaRPr>
          </a:p>
        </p:txBody>
      </p:sp>
      <p:sp>
        <p:nvSpPr>
          <p:cNvPr id="183299" name="Rectangle 4"/>
          <p:cNvSpPr>
            <a:spLocks noChangeArrowheads="1"/>
          </p:cNvSpPr>
          <p:nvPr/>
        </p:nvSpPr>
        <p:spPr bwMode="auto">
          <a:xfrm>
            <a:off x="-234950" y="1397000"/>
            <a:ext cx="184150" cy="36671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algn="l"/>
            <a:endParaRPr lang="en-US" sz="1800" b="0">
              <a:solidFill>
                <a:srgbClr val="FFFFFF"/>
              </a:solidFill>
            </a:endParaRPr>
          </a:p>
        </p:txBody>
      </p:sp>
      <p:pic>
        <p:nvPicPr>
          <p:cNvPr id="183300" name="Picture 5" descr="AI-wallpaper-2-1280x96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260229367"/>
      </p:ext>
    </p:extLst>
  </p:cSld>
  <p:clrMapOvr>
    <a:masterClrMapping/>
  </p:clrMapOvr>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513" name="Content Placeholder 3" descr="gospelchoir.jpg"/>
          <p:cNvPicPr>
            <a:picLocks noGrp="1" noChangeAspect="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0" y="0"/>
            <a:ext cx="9144000" cy="6858000"/>
          </a:xfrm>
        </p:spPr>
      </p:pic>
      <p:sp>
        <p:nvSpPr>
          <p:cNvPr id="2" name="Title 1"/>
          <p:cNvSpPr>
            <a:spLocks noGrp="1"/>
          </p:cNvSpPr>
          <p:nvPr>
            <p:ph type="title"/>
          </p:nvPr>
        </p:nvSpPr>
        <p:spPr>
          <a:xfrm>
            <a:off x="0" y="5562600"/>
            <a:ext cx="9144000" cy="1143000"/>
          </a:xfrm>
          <a:effectLst>
            <a:outerShdw blurRad="50800" dist="35921" dir="2700000" algn="ctr" rotWithShape="0">
              <a:srgbClr val="000000">
                <a:alpha val="42999"/>
              </a:srgbClr>
            </a:outerShdw>
          </a:effectLst>
        </p:spPr>
        <p:txBody>
          <a:bodyPr/>
          <a:lstStyle/>
          <a:p>
            <a:pPr>
              <a:defRPr/>
            </a:pPr>
            <a:r>
              <a:rPr lang="en-US" sz="5400" dirty="0">
                <a:solidFill>
                  <a:srgbClr val="FFFFFF"/>
                </a:solidFill>
                <a:latin typeface="Abadi MT Condensed Extra Bold" charset="0"/>
                <a:ea typeface="ヒラギノ角ゴ Pro W3" charset="0"/>
                <a:cs typeface="Abadi MT Condensed Extra Bold" charset="0"/>
              </a:rPr>
              <a:t>What</a:t>
            </a:r>
            <a:r>
              <a:rPr lang="fr-FR" altLang="ja-JP" sz="5400" dirty="0">
                <a:solidFill>
                  <a:srgbClr val="FFFFFF"/>
                </a:solidFill>
                <a:latin typeface="Abadi MT Condensed Extra Bold" charset="0"/>
                <a:ea typeface="ヒラギノ角ゴ Pro W3" charset="0"/>
                <a:cs typeface="Abadi MT Condensed Extra Bold" charset="0"/>
              </a:rPr>
              <a:t>'</a:t>
            </a:r>
            <a:r>
              <a:rPr lang="en-US" sz="5400" dirty="0">
                <a:solidFill>
                  <a:srgbClr val="FFFFFF"/>
                </a:solidFill>
                <a:latin typeface="Abadi MT Condensed Extra Bold" charset="0"/>
                <a:ea typeface="ヒラギノ角ゴ Pro W3" charset="0"/>
                <a:cs typeface="Abadi MT Condensed Extra Bold" charset="0"/>
              </a:rPr>
              <a:t>s the Gospel?</a:t>
            </a:r>
            <a:endParaRPr lang="en-US" sz="5400" dirty="0">
              <a:solidFill>
                <a:srgbClr val="FFFFFF"/>
              </a:solidFill>
              <a:effectLst>
                <a:outerShdw blurRad="38100" dist="38100" dir="2700000" algn="tl">
                  <a:srgbClr val="DDDDDD"/>
                </a:outerShdw>
              </a:effectLst>
              <a:latin typeface="Abadi MT Condensed Extra Bold" charset="0"/>
              <a:ea typeface="ヒラギノ角ゴ Pro W3" charset="0"/>
              <a:cs typeface="Abadi MT Condensed Extra Bold" charset="0"/>
            </a:endParaRPr>
          </a:p>
        </p:txBody>
      </p:sp>
    </p:spTree>
  </p:cSld>
  <p:clrMapOvr>
    <a:masterClrMapping/>
  </p:clrMapOvr>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7"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pic>
        <p:nvPicPr>
          <p:cNvPr id="65538" name="Picture 10" descr="Christ and cross.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477000" y="3200400"/>
            <a:ext cx="3309938" cy="1706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5539" name="Picture 12" descr="Open Tomb with Linen.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1865313"/>
            <a:ext cx="2932113" cy="1965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5540" name="Title 1"/>
          <p:cNvSpPr>
            <a:spLocks noGrp="1"/>
          </p:cNvSpPr>
          <p:nvPr>
            <p:ph type="title"/>
          </p:nvPr>
        </p:nvSpPr>
        <p:spPr>
          <a:xfrm>
            <a:off x="-71438" y="-26988"/>
            <a:ext cx="9323388" cy="762001"/>
          </a:xfrm>
          <a:ln>
            <a:solidFill>
              <a:srgbClr val="FFFFFF"/>
            </a:solidFill>
            <a:miter lim="800000"/>
            <a:headEnd/>
            <a:tailEnd/>
          </a:ln>
        </p:spPr>
        <p:txBody>
          <a:bodyPr/>
          <a:lstStyle/>
          <a:p>
            <a:r>
              <a:rPr lang="en-US" b="1" dirty="0">
                <a:solidFill>
                  <a:srgbClr val="FFFFFF"/>
                </a:solidFill>
                <a:latin typeface="Arial" panose="020B0604020202020204" pitchFamily="34" charset="0"/>
                <a:ea typeface="ヒラギノ角ゴ Pro W3" charset="0"/>
                <a:cs typeface="Arial" panose="020B0604020202020204" pitchFamily="34" charset="0"/>
              </a:rPr>
              <a:t>The </a:t>
            </a:r>
            <a:r>
              <a:rPr lang="en-US" b="1" dirty="0">
                <a:solidFill>
                  <a:srgbClr val="FFFF00"/>
                </a:solidFill>
                <a:latin typeface="Arial" panose="020B0604020202020204" pitchFamily="34" charset="0"/>
                <a:ea typeface="ヒラギノ角ゴ Pro W3" charset="0"/>
                <a:cs typeface="Arial" panose="020B0604020202020204" pitchFamily="34" charset="0"/>
              </a:rPr>
              <a:t>Full </a:t>
            </a:r>
            <a:r>
              <a:rPr lang="en-US" b="1" dirty="0">
                <a:solidFill>
                  <a:srgbClr val="FFFFFF"/>
                </a:solidFill>
                <a:latin typeface="Arial" panose="020B0604020202020204" pitchFamily="34" charset="0"/>
                <a:ea typeface="ヒラギノ角ゴ Pro W3" charset="0"/>
                <a:cs typeface="Arial" panose="020B0604020202020204" pitchFamily="34" charset="0"/>
              </a:rPr>
              <a:t>Gospel</a:t>
            </a:r>
          </a:p>
        </p:txBody>
      </p:sp>
      <p:graphicFrame>
        <p:nvGraphicFramePr>
          <p:cNvPr id="5" name="Content Placeholder 4"/>
          <p:cNvGraphicFramePr>
            <a:graphicFrameLocks noGrp="1"/>
          </p:cNvGraphicFramePr>
          <p:nvPr>
            <p:ph idx="1"/>
          </p:nvPr>
        </p:nvGraphicFramePr>
        <p:xfrm>
          <a:off x="685800" y="1610380"/>
          <a:ext cx="7772400" cy="4876800"/>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
        <p:nvSpPr>
          <p:cNvPr id="6" name="TextBox 5"/>
          <p:cNvSpPr txBox="1">
            <a:spLocks noChangeArrowheads="1"/>
          </p:cNvSpPr>
          <p:nvPr/>
        </p:nvSpPr>
        <p:spPr bwMode="auto">
          <a:xfrm>
            <a:off x="7179469" y="2235200"/>
            <a:ext cx="1905000" cy="181588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ja-JP" altLang="en-US" sz="2800" b="1" i="0" u="none" strike="noStrike" kern="1200" cap="none" spc="0" normalizeH="0" baseline="0" noProof="0">
                <a:ln>
                  <a:noFill/>
                </a:ln>
                <a:solidFill>
                  <a:srgbClr val="FFFFFF"/>
                </a:solidFill>
                <a:effectLst>
                  <a:glow rad="228600">
                    <a:srgbClr val="000000">
                      <a:satMod val="175000"/>
                      <a:alpha val="76000"/>
                    </a:srgbClr>
                  </a:glow>
                </a:effectLst>
                <a:uLnTx/>
                <a:uFillTx/>
                <a:latin typeface="Arial" charset="0"/>
                <a:ea typeface="ヒラギノ角ゴ Pro W3" charset="0"/>
              </a:rPr>
              <a:t>“</a:t>
            </a:r>
            <a:r>
              <a:rPr kumimoji="0" lang="en-US" altLang="ja-JP" sz="2800" b="1" i="0" u="none" strike="noStrike" kern="1200" cap="none" spc="0" normalizeH="0" baseline="0" noProof="0" dirty="0">
                <a:ln>
                  <a:noFill/>
                </a:ln>
                <a:solidFill>
                  <a:srgbClr val="FFFFFF"/>
                </a:solidFill>
                <a:effectLst>
                  <a:glow rad="228600">
                    <a:srgbClr val="000000">
                      <a:satMod val="175000"/>
                      <a:alpha val="76000"/>
                    </a:srgbClr>
                  </a:glow>
                </a:effectLst>
                <a:uLnTx/>
                <a:uFillTx/>
                <a:latin typeface="Arial" charset="0"/>
                <a:ea typeface="ヒラギノ角ゴ Pro W3" charset="0"/>
              </a:rPr>
              <a:t>Christ died for our sins…</a:t>
            </a:r>
            <a:r>
              <a:rPr kumimoji="0" lang="ja-JP" altLang="en-US" sz="2800" b="1" i="0" u="none" strike="noStrike" kern="1200" cap="none" spc="0" normalizeH="0" baseline="0" noProof="0">
                <a:ln>
                  <a:noFill/>
                </a:ln>
                <a:solidFill>
                  <a:srgbClr val="FFFFFF"/>
                </a:solidFill>
                <a:effectLst>
                  <a:glow rad="228600">
                    <a:srgbClr val="000000">
                      <a:satMod val="175000"/>
                      <a:alpha val="76000"/>
                    </a:srgbClr>
                  </a:glow>
                </a:effectLst>
                <a:uLnTx/>
                <a:uFillTx/>
                <a:latin typeface="Arial" charset="0"/>
                <a:ea typeface="ヒラギノ角ゴ Pro W3" charset="0"/>
              </a:rPr>
              <a:t>”</a:t>
            </a:r>
            <a:endParaRPr kumimoji="0" lang="en-US" sz="2800" b="1" i="0" u="none" strike="noStrike" kern="1200" cap="none" spc="0" normalizeH="0" baseline="0" noProof="0" dirty="0">
              <a:ln>
                <a:noFill/>
              </a:ln>
              <a:solidFill>
                <a:srgbClr val="FFFFFF"/>
              </a:solidFill>
              <a:effectLst>
                <a:glow rad="228600">
                  <a:srgbClr val="000000">
                    <a:satMod val="175000"/>
                    <a:alpha val="76000"/>
                  </a:srgbClr>
                </a:glow>
              </a:effectLst>
              <a:uLnTx/>
              <a:uFillTx/>
              <a:latin typeface="Arial" charset="0"/>
              <a:ea typeface="ヒラギノ角ゴ Pro W3" charset="0"/>
            </a:endParaRPr>
          </a:p>
        </p:txBody>
      </p:sp>
      <p:sp>
        <p:nvSpPr>
          <p:cNvPr id="7" name="TextBox 6"/>
          <p:cNvSpPr txBox="1">
            <a:spLocks noChangeArrowheads="1"/>
          </p:cNvSpPr>
          <p:nvPr/>
        </p:nvSpPr>
        <p:spPr bwMode="auto">
          <a:xfrm>
            <a:off x="2971800" y="6181725"/>
            <a:ext cx="3429000"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800" b="1" i="0" u="none" strike="noStrike" kern="1200" cap="none" spc="0" normalizeH="0" baseline="0" noProof="0">
                <a:ln>
                  <a:noFill/>
                </a:ln>
                <a:solidFill>
                  <a:srgbClr val="FFFFFF"/>
                </a:solidFill>
                <a:effectLst>
                  <a:glow rad="228600">
                    <a:srgbClr val="000000">
                      <a:satMod val="175000"/>
                      <a:alpha val="76000"/>
                    </a:srgbClr>
                  </a:glow>
                </a:effectLst>
                <a:uLnTx/>
                <a:uFillTx/>
                <a:latin typeface="Arial" charset="0"/>
                <a:ea typeface="ヒラギノ角ゴ Pro W3" charset="0"/>
              </a:rPr>
              <a:t>“</a:t>
            </a:r>
            <a:r>
              <a:rPr kumimoji="0" lang="en-US" altLang="ja-JP" sz="2800" b="1" i="0" u="none" strike="noStrike" kern="1200" cap="none" spc="0" normalizeH="0" baseline="0" noProof="0">
                <a:ln>
                  <a:noFill/>
                </a:ln>
                <a:solidFill>
                  <a:srgbClr val="FFFFFF"/>
                </a:solidFill>
                <a:effectLst>
                  <a:glow rad="228600">
                    <a:srgbClr val="000000">
                      <a:satMod val="175000"/>
                      <a:alpha val="76000"/>
                    </a:srgbClr>
                  </a:glow>
                </a:effectLst>
                <a:uLnTx/>
                <a:uFillTx/>
                <a:latin typeface="Arial" charset="0"/>
                <a:ea typeface="ヒラギノ角ゴ Pro W3" charset="0"/>
              </a:rPr>
              <a:t>He was buried…</a:t>
            </a:r>
            <a:r>
              <a:rPr kumimoji="0" lang="ja-JP" altLang="en-US" sz="2800" b="1" i="0" u="none" strike="noStrike" kern="1200" cap="none" spc="0" normalizeH="0" baseline="0" noProof="0">
                <a:ln>
                  <a:noFill/>
                </a:ln>
                <a:solidFill>
                  <a:srgbClr val="FFFFFF"/>
                </a:solidFill>
                <a:effectLst>
                  <a:glow rad="228600">
                    <a:srgbClr val="000000">
                      <a:satMod val="175000"/>
                      <a:alpha val="76000"/>
                    </a:srgbClr>
                  </a:glow>
                </a:effectLst>
                <a:uLnTx/>
                <a:uFillTx/>
                <a:latin typeface="Arial" charset="0"/>
                <a:ea typeface="ヒラギノ角ゴ Pro W3" charset="0"/>
              </a:rPr>
              <a:t>”</a:t>
            </a:r>
            <a:endParaRPr kumimoji="0" lang="en-US" sz="2800" b="1" i="0" u="none" strike="noStrike" kern="1200" cap="none" spc="0" normalizeH="0" baseline="0" noProof="0">
              <a:ln>
                <a:noFill/>
              </a:ln>
              <a:solidFill>
                <a:srgbClr val="FFFFFF"/>
              </a:solidFill>
              <a:effectLst>
                <a:glow rad="228600">
                  <a:srgbClr val="000000">
                    <a:satMod val="175000"/>
                    <a:alpha val="76000"/>
                  </a:srgbClr>
                </a:glow>
              </a:effectLst>
              <a:uLnTx/>
              <a:uFillTx/>
              <a:latin typeface="Arial" charset="0"/>
              <a:ea typeface="ヒラギノ角ゴ Pro W3" charset="0"/>
            </a:endParaRPr>
          </a:p>
        </p:txBody>
      </p:sp>
      <p:sp>
        <p:nvSpPr>
          <p:cNvPr id="8" name="TextBox 7"/>
          <p:cNvSpPr txBox="1">
            <a:spLocks noChangeArrowheads="1"/>
          </p:cNvSpPr>
          <p:nvPr/>
        </p:nvSpPr>
        <p:spPr bwMode="auto">
          <a:xfrm>
            <a:off x="152400" y="3794125"/>
            <a:ext cx="2209800" cy="2227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800" b="1" i="0" u="none" strike="noStrike" kern="1200" cap="none" spc="0" normalizeH="0" baseline="0" noProof="0">
                <a:ln>
                  <a:noFill/>
                </a:ln>
                <a:solidFill>
                  <a:srgbClr val="FFFFFF"/>
                </a:solidFill>
                <a:effectLst>
                  <a:glow rad="228600">
                    <a:srgbClr val="000000">
                      <a:satMod val="175000"/>
                      <a:alpha val="76000"/>
                    </a:srgbClr>
                  </a:glow>
                </a:effectLst>
                <a:uLnTx/>
                <a:uFillTx/>
                <a:latin typeface="Arial" charset="0"/>
                <a:ea typeface="ヒラギノ角ゴ Pro W3" charset="0"/>
              </a:rPr>
              <a:t>“</a:t>
            </a:r>
            <a:r>
              <a:rPr kumimoji="0" lang="en-US" altLang="ja-JP" sz="2800" b="1" i="0" u="none" strike="noStrike" kern="1200" cap="none" spc="0" normalizeH="0" baseline="0" noProof="0" dirty="0">
                <a:ln>
                  <a:noFill/>
                </a:ln>
                <a:solidFill>
                  <a:srgbClr val="FFFFFF"/>
                </a:solidFill>
                <a:effectLst>
                  <a:glow rad="228600">
                    <a:srgbClr val="000000">
                      <a:satMod val="175000"/>
                      <a:alpha val="76000"/>
                    </a:srgbClr>
                  </a:glow>
                </a:effectLst>
                <a:uLnTx/>
                <a:uFillTx/>
                <a:latin typeface="Arial" charset="0"/>
                <a:ea typeface="ヒラギノ角ゴ Pro W3" charset="0"/>
              </a:rPr>
              <a:t>He was raised from the dead on the third day…</a:t>
            </a:r>
            <a:r>
              <a:rPr kumimoji="0" lang="ja-JP" altLang="en-US" sz="2800" b="1" i="0" u="none" strike="noStrike" kern="1200" cap="none" spc="0" normalizeH="0" baseline="0" noProof="0">
                <a:ln>
                  <a:noFill/>
                </a:ln>
                <a:solidFill>
                  <a:srgbClr val="FFFFFF"/>
                </a:solidFill>
                <a:effectLst>
                  <a:glow rad="228600">
                    <a:srgbClr val="000000">
                      <a:satMod val="175000"/>
                      <a:alpha val="76000"/>
                    </a:srgbClr>
                  </a:glow>
                </a:effectLst>
                <a:uLnTx/>
                <a:uFillTx/>
                <a:latin typeface="Arial" charset="0"/>
                <a:ea typeface="ヒラギノ角ゴ Pro W3" charset="0"/>
              </a:rPr>
              <a:t>”</a:t>
            </a:r>
            <a:endParaRPr kumimoji="0" lang="en-US" sz="2800" b="1" i="0" u="none" strike="noStrike" kern="1200" cap="none" spc="0" normalizeH="0" baseline="0" noProof="0" dirty="0">
              <a:ln>
                <a:noFill/>
              </a:ln>
              <a:solidFill>
                <a:srgbClr val="FFFFFF"/>
              </a:solidFill>
              <a:effectLst>
                <a:glow rad="228600">
                  <a:srgbClr val="000000">
                    <a:satMod val="175000"/>
                    <a:alpha val="76000"/>
                  </a:srgbClr>
                </a:glow>
              </a:effectLst>
              <a:uLnTx/>
              <a:uFillTx/>
              <a:latin typeface="Arial" charset="0"/>
              <a:ea typeface="ヒラギノ角ゴ Pro W3" charset="0"/>
            </a:endParaRPr>
          </a:p>
        </p:txBody>
      </p:sp>
      <p:sp>
        <p:nvSpPr>
          <p:cNvPr id="65545" name="TextBox 8"/>
          <p:cNvSpPr txBox="1">
            <a:spLocks noChangeArrowheads="1"/>
          </p:cNvSpPr>
          <p:nvPr/>
        </p:nvSpPr>
        <p:spPr bwMode="auto">
          <a:xfrm>
            <a:off x="6477000" y="6096000"/>
            <a:ext cx="2514600"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1" u="none" strike="noStrike" kern="1200" cap="none" spc="0" normalizeH="0" baseline="0" noProof="0">
                <a:ln>
                  <a:noFill/>
                </a:ln>
                <a:solidFill>
                  <a:srgbClr val="FFFFFF"/>
                </a:solidFill>
                <a:effectLst/>
                <a:uLnTx/>
                <a:uFillTx/>
                <a:latin typeface="Arial" charset="0"/>
                <a:ea typeface="ヒラギノ角ゴ Pro W3" charset="0"/>
              </a:rPr>
              <a:t>1 Cor. 15:3-4</a:t>
            </a:r>
          </a:p>
        </p:txBody>
      </p:sp>
      <p:sp>
        <p:nvSpPr>
          <p:cNvPr id="65546" name="TextBox 9"/>
          <p:cNvSpPr txBox="1">
            <a:spLocks noChangeArrowheads="1"/>
          </p:cNvSpPr>
          <p:nvPr/>
        </p:nvSpPr>
        <p:spPr bwMode="auto">
          <a:xfrm>
            <a:off x="107950" y="746125"/>
            <a:ext cx="8928100" cy="954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ja-JP" altLang="en-US" sz="2800" b="1" i="0" u="none" strike="noStrike" kern="1200" cap="none" spc="0" normalizeH="0" baseline="0" noProof="0">
                <a:ln>
                  <a:noFill/>
                </a:ln>
                <a:solidFill>
                  <a:srgbClr val="FFFFFF"/>
                </a:solidFill>
                <a:effectLst/>
                <a:uLnTx/>
                <a:uFillTx/>
                <a:latin typeface="Arial" charset="0"/>
                <a:ea typeface="ヒラギノ角ゴ Pro W3" charset="0"/>
              </a:rPr>
              <a:t>“</a:t>
            </a:r>
            <a:r>
              <a:rPr kumimoji="0" lang="en-US" altLang="ja-JP" sz="2800" b="1" i="0" u="none" strike="noStrike" kern="1200" cap="none" spc="0" normalizeH="0" baseline="0" noProof="0">
                <a:ln>
                  <a:noFill/>
                </a:ln>
                <a:solidFill>
                  <a:srgbClr val="FFFFFF"/>
                </a:solidFill>
                <a:effectLst/>
                <a:uLnTx/>
                <a:uFillTx/>
                <a:latin typeface="Arial" charset="0"/>
                <a:ea typeface="ヒラギノ角ゴ Pro W3" charset="0"/>
              </a:rPr>
              <a:t>Let me now remind you… of the Good News [Gospel] I preached to you before…</a:t>
            </a:r>
            <a:r>
              <a:rPr kumimoji="0" lang="ja-JP" altLang="en-US" sz="2800" b="1" i="0" u="none" strike="noStrike" kern="1200" cap="none" spc="0" normalizeH="0" baseline="0" noProof="0">
                <a:ln>
                  <a:noFill/>
                </a:ln>
                <a:solidFill>
                  <a:srgbClr val="FFFFFF"/>
                </a:solidFill>
                <a:effectLst/>
                <a:uLnTx/>
                <a:uFillTx/>
                <a:latin typeface="Arial" charset="0"/>
                <a:ea typeface="ヒラギノ角ゴ Pro W3" charset="0"/>
              </a:rPr>
              <a:t>”</a:t>
            </a:r>
            <a:r>
              <a:rPr kumimoji="0" lang="en-US" altLang="ja-JP" sz="2800" b="1" i="0" u="none" strike="noStrike" kern="1200" cap="none" spc="0" normalizeH="0" baseline="0" noProof="0">
                <a:ln>
                  <a:noFill/>
                </a:ln>
                <a:solidFill>
                  <a:srgbClr val="FFFFFF"/>
                </a:solidFill>
                <a:effectLst/>
                <a:uLnTx/>
                <a:uFillTx/>
                <a:latin typeface="Arial" charset="0"/>
                <a:ea typeface="ヒラギノ角ゴ Pro W3" charset="0"/>
              </a:rPr>
              <a:t> (NLT)</a:t>
            </a:r>
            <a:endParaRPr kumimoji="0" lang="en-US" sz="2800" b="1" i="0" u="none" strike="noStrike" kern="1200" cap="none" spc="0" normalizeH="0" baseline="0" noProof="0">
              <a:ln>
                <a:noFill/>
              </a:ln>
              <a:solidFill>
                <a:srgbClr val="FFFFFF"/>
              </a:solidFill>
              <a:effectLst/>
              <a:uLnTx/>
              <a:uFillTx/>
              <a:latin typeface="Arial" charset="0"/>
              <a:ea typeface="ヒラギノ角ゴ Pro W3"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33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66562" name="Rectangle 4"/>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2" name="Title 1"/>
          <p:cNvSpPr>
            <a:spLocks noGrp="1"/>
          </p:cNvSpPr>
          <p:nvPr>
            <p:ph type="ctrTitle"/>
          </p:nvPr>
        </p:nvSpPr>
        <p:spPr>
          <a:xfrm>
            <a:off x="76200" y="152400"/>
            <a:ext cx="9144000" cy="914400"/>
          </a:xfrm>
        </p:spPr>
        <p:txBody>
          <a:bodyPr/>
          <a:lstStyle/>
          <a:p>
            <a:pPr>
              <a:defRPr/>
            </a:pPr>
            <a:r>
              <a:rPr lang="en-US" sz="5400" b="1" i="1" dirty="0">
                <a:solidFill>
                  <a:schemeClr val="bg1"/>
                </a:solidFill>
                <a:latin typeface="Apple Chancery" charset="0"/>
                <a:ea typeface="ヒラギノ角ゴ Pro W3" charset="0"/>
                <a:cs typeface="Apple Chancery" charset="0"/>
              </a:rPr>
              <a:t>What</a:t>
            </a:r>
            <a:r>
              <a:rPr lang="fr-FR" altLang="ja-JP" sz="5400" b="1" i="1" dirty="0">
                <a:solidFill>
                  <a:schemeClr val="bg1"/>
                </a:solidFill>
                <a:latin typeface="Apple Chancery" charset="0"/>
                <a:ea typeface="ヒラギノ角ゴ Pro W3" charset="0"/>
                <a:cs typeface="Apple Chancery" charset="0"/>
              </a:rPr>
              <a:t>'</a:t>
            </a:r>
            <a:r>
              <a:rPr lang="en-US" sz="5400" b="1" i="1" dirty="0">
                <a:solidFill>
                  <a:schemeClr val="bg1"/>
                </a:solidFill>
                <a:latin typeface="Apple Chancery" charset="0"/>
                <a:ea typeface="ヒラギノ角ゴ Pro W3" charset="0"/>
                <a:cs typeface="Apple Chancery" charset="0"/>
              </a:rPr>
              <a:t>s the Difference?</a:t>
            </a:r>
            <a:endParaRPr lang="en-US" sz="5400" b="1" i="1" dirty="0">
              <a:solidFill>
                <a:schemeClr val="bg1"/>
              </a:solidFill>
              <a:effectLst>
                <a:outerShdw blurRad="38100" dist="38100" dir="2700000" algn="tl">
                  <a:srgbClr val="DDDDDD"/>
                </a:outerShdw>
              </a:effectLst>
              <a:latin typeface="Apple Chancery" charset="0"/>
              <a:ea typeface="ヒラギノ角ゴ Pro W3" charset="0"/>
              <a:cs typeface="Apple Chancery" charset="0"/>
            </a:endParaRPr>
          </a:p>
        </p:txBody>
      </p:sp>
      <p:graphicFrame>
        <p:nvGraphicFramePr>
          <p:cNvPr id="4" name="Diagram 3"/>
          <p:cNvGraphicFramePr/>
          <p:nvPr/>
        </p:nvGraphicFramePr>
        <p:xfrm>
          <a:off x="990600" y="1397000"/>
          <a:ext cx="7162800" cy="50800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pic>
        <p:nvPicPr>
          <p:cNvPr id="66565" name="Picture 5" descr="DeathDickens.jpg"/>
          <p:cNvPicPr>
            <a:picLocks noChangeAspect="1"/>
          </p:cNvPicPr>
          <p:nvPr/>
        </p:nvPicPr>
        <p:blipFill>
          <a:blip r:embed="rId9" cstate="screen">
            <a:extLst>
              <a:ext uri="{28A0092B-C50C-407E-A947-70E740481C1C}">
                <a14:useLocalDpi xmlns:a14="http://schemas.microsoft.com/office/drawing/2010/main"/>
              </a:ext>
            </a:extLst>
          </a:blip>
          <a:srcRect/>
          <a:stretch>
            <a:fillRect/>
          </a:stretch>
        </p:blipFill>
        <p:spPr bwMode="auto">
          <a:xfrm>
            <a:off x="7543800" y="4648200"/>
            <a:ext cx="1435100" cy="1981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4">
                                            <p:graphicEl>
                                              <a:dgm id="{D76DC25C-596D-EC41-A5BE-1044C6E69FB0}"/>
                                            </p:graphicEl>
                                          </p:spTgt>
                                        </p:tgtEl>
                                        <p:attrNameLst>
                                          <p:attrName>style.visibility</p:attrName>
                                        </p:attrNameLst>
                                      </p:cBhvr>
                                      <p:to>
                                        <p:strVal val="visible"/>
                                      </p:to>
                                    </p:set>
                                    <p:animEffect transition="in" filter="wipe(down)">
                                      <p:cBhvr>
                                        <p:cTn id="7" dur="500"/>
                                        <p:tgtEl>
                                          <p:spTgt spid="4">
                                            <p:graphicEl>
                                              <a:dgm id="{D76DC25C-596D-EC41-A5BE-1044C6E69FB0}"/>
                                            </p:graphicEl>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4">
                                            <p:graphicEl>
                                              <a:dgm id="{C1BE93AB-A0D0-C243-957E-EAE81D4B64BA}"/>
                                            </p:graphicEl>
                                          </p:spTgt>
                                        </p:tgtEl>
                                        <p:attrNameLst>
                                          <p:attrName>style.visibility</p:attrName>
                                        </p:attrNameLst>
                                      </p:cBhvr>
                                      <p:to>
                                        <p:strVal val="visible"/>
                                      </p:to>
                                    </p:set>
                                    <p:animEffect transition="in" filter="wipe(down)">
                                      <p:cBhvr>
                                        <p:cTn id="11" dur="500"/>
                                        <p:tgtEl>
                                          <p:spTgt spid="4">
                                            <p:graphicEl>
                                              <a:dgm id="{C1BE93AB-A0D0-C243-957E-EAE81D4B64BA}"/>
                                            </p:graphic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4">
                                            <p:graphicEl>
                                              <a:dgm id="{A42B88D9-872F-F246-B082-6E2FFF3800AA}"/>
                                            </p:graphicEl>
                                          </p:spTgt>
                                        </p:tgtEl>
                                        <p:attrNameLst>
                                          <p:attrName>style.visibility</p:attrName>
                                        </p:attrNameLst>
                                      </p:cBhvr>
                                      <p:to>
                                        <p:strVal val="visible"/>
                                      </p:to>
                                    </p:set>
                                    <p:animEffect transition="in" filter="wipe(down)">
                                      <p:cBhvr>
                                        <p:cTn id="15" dur="500"/>
                                        <p:tgtEl>
                                          <p:spTgt spid="4">
                                            <p:graphicEl>
                                              <a:dgm id="{A42B88D9-872F-F246-B082-6E2FFF3800AA}"/>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33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152400"/>
            <a:ext cx="9144000" cy="914400"/>
          </a:xfrm>
          <a:effectLst>
            <a:outerShdw blurRad="63500" dist="35921" dir="2700000" algn="ctr" rotWithShape="0">
              <a:srgbClr val="000000">
                <a:alpha val="74998"/>
              </a:srgbClr>
            </a:outerShdw>
          </a:effectLst>
        </p:spPr>
        <p:txBody>
          <a:bodyPr/>
          <a:lstStyle/>
          <a:p>
            <a:pPr>
              <a:defRPr/>
            </a:pPr>
            <a:r>
              <a:rPr lang="en-US" sz="5400" b="1" i="1" dirty="0">
                <a:solidFill>
                  <a:schemeClr val="bg1"/>
                </a:solidFill>
                <a:latin typeface="Apple Chancery" charset="0"/>
                <a:ea typeface="ヒラギノ角ゴ Pro W3" charset="0"/>
                <a:cs typeface="Apple Chancery" charset="0"/>
              </a:rPr>
              <a:t>What</a:t>
            </a:r>
            <a:r>
              <a:rPr lang="fr-FR" altLang="ja-JP" sz="5400" b="1" i="1" dirty="0">
                <a:solidFill>
                  <a:schemeClr val="bg1"/>
                </a:solidFill>
                <a:latin typeface="Apple Chancery" charset="0"/>
                <a:ea typeface="ヒラギノ角ゴ Pro W3" charset="0"/>
                <a:cs typeface="Apple Chancery" charset="0"/>
              </a:rPr>
              <a:t>'</a:t>
            </a:r>
            <a:r>
              <a:rPr lang="en-US" sz="5400" b="1" i="1" dirty="0">
                <a:solidFill>
                  <a:schemeClr val="bg1"/>
                </a:solidFill>
                <a:latin typeface="Apple Chancery" charset="0"/>
                <a:ea typeface="ヒラギノ角ゴ Pro W3" charset="0"/>
                <a:cs typeface="Apple Chancery" charset="0"/>
              </a:rPr>
              <a:t>s the Difference?</a:t>
            </a:r>
          </a:p>
        </p:txBody>
      </p:sp>
      <p:graphicFrame>
        <p:nvGraphicFramePr>
          <p:cNvPr id="4" name="Diagram 3"/>
          <p:cNvGraphicFramePr/>
          <p:nvPr/>
        </p:nvGraphicFramePr>
        <p:xfrm>
          <a:off x="990600" y="1397000"/>
          <a:ext cx="7162800" cy="50800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5" name="TextBox 4"/>
          <p:cNvSpPr txBox="1">
            <a:spLocks noChangeArrowheads="1"/>
          </p:cNvSpPr>
          <p:nvPr/>
        </p:nvSpPr>
        <p:spPr bwMode="auto">
          <a:xfrm>
            <a:off x="76200" y="914400"/>
            <a:ext cx="2209800" cy="5786438"/>
          </a:xfrm>
          <a:prstGeom prst="rect">
            <a:avLst/>
          </a:prstGeom>
          <a:noFill/>
          <a:ln w="9525">
            <a:noFill/>
            <a:miter lim="800000"/>
            <a:headEnd/>
            <a:tailEnd/>
          </a:ln>
          <a:effectLst>
            <a:outerShdw blurRad="50800" dist="35921" dir="2700000" algn="ctr" rotWithShape="0">
              <a:srgbClr val="000000">
                <a:alpha val="42999"/>
              </a:srgbClr>
            </a:outerShdw>
          </a:effectLst>
        </p:spPr>
        <p:txBody>
          <a:bodyPr>
            <a:spAutoFit/>
          </a:bodyP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200" b="1" i="0" u="none" strike="noStrike" kern="1200" cap="none" spc="0" normalizeH="0" baseline="30000" noProof="0">
                <a:ln>
                  <a:noFill/>
                </a:ln>
                <a:solidFill>
                  <a:srgbClr val="FFFFFF"/>
                </a:solidFill>
                <a:effectLst/>
                <a:uLnTx/>
                <a:uFillTx/>
                <a:latin typeface="Arial" charset="0"/>
                <a:ea typeface="ヒラギノ角ゴ Pro W3" charset="0"/>
              </a:rPr>
              <a:t>5</a:t>
            </a:r>
            <a:r>
              <a:rPr kumimoji="0" lang="en-US" sz="2200" b="1" i="0" u="none" strike="noStrike" kern="1200" cap="none" spc="0" normalizeH="0" baseline="0" noProof="0">
                <a:ln>
                  <a:noFill/>
                </a:ln>
                <a:solidFill>
                  <a:srgbClr val="FFFFFF"/>
                </a:solidFill>
                <a:effectLst/>
                <a:uLnTx/>
                <a:uFillTx/>
                <a:latin typeface="Arial" charset="0"/>
                <a:ea typeface="ヒラギノ角ゴ Pro W3" charset="0"/>
              </a:rPr>
              <a:t>He was seen by Peter and then by the Twelve. </a:t>
            </a:r>
            <a:r>
              <a:rPr kumimoji="0" lang="en-US" sz="2200" b="1" i="0" u="none" strike="noStrike" kern="1200" cap="none" spc="0" normalizeH="0" baseline="30000" noProof="0">
                <a:ln>
                  <a:noFill/>
                </a:ln>
                <a:solidFill>
                  <a:srgbClr val="FFFFFF"/>
                </a:solidFill>
                <a:effectLst/>
                <a:uLnTx/>
                <a:uFillTx/>
                <a:latin typeface="Arial" charset="0"/>
                <a:ea typeface="ヒラギノ角ゴ Pro W3" charset="0"/>
              </a:rPr>
              <a:t>6</a:t>
            </a:r>
            <a:r>
              <a:rPr kumimoji="0" lang="en-US" sz="2200" b="1" i="0" u="none" strike="noStrike" kern="1200" cap="none" spc="0" normalizeH="0" baseline="0" noProof="0">
                <a:ln>
                  <a:noFill/>
                </a:ln>
                <a:solidFill>
                  <a:srgbClr val="FFFFFF"/>
                </a:solidFill>
                <a:effectLst/>
                <a:uLnTx/>
                <a:uFillTx/>
                <a:latin typeface="Arial" charset="0"/>
                <a:ea typeface="ヒラギノ角ゴ Pro W3" charset="0"/>
              </a:rPr>
              <a:t>After that, he was seen by more than 500 of his followers at one time, most of whom are still alive, though some have died. </a:t>
            </a:r>
            <a:r>
              <a:rPr kumimoji="0" lang="en-US" sz="2200" b="1" i="0" u="none" strike="noStrike" kern="1200" cap="none" spc="0" normalizeH="0" baseline="30000" noProof="0">
                <a:ln>
                  <a:noFill/>
                </a:ln>
                <a:solidFill>
                  <a:srgbClr val="FFFFFF"/>
                </a:solidFill>
                <a:effectLst/>
                <a:uLnTx/>
                <a:uFillTx/>
                <a:latin typeface="Arial" charset="0"/>
                <a:ea typeface="ヒラギノ角ゴ Pro W3" charset="0"/>
              </a:rPr>
              <a:t>7</a:t>
            </a:r>
            <a:r>
              <a:rPr kumimoji="0" lang="en-US" sz="2200" b="1" i="0" u="none" strike="noStrike" kern="1200" cap="none" spc="0" normalizeH="0" baseline="0" noProof="0">
                <a:ln>
                  <a:noFill/>
                </a:ln>
                <a:solidFill>
                  <a:srgbClr val="FFFFFF"/>
                </a:solidFill>
                <a:effectLst/>
                <a:uLnTx/>
                <a:uFillTx/>
                <a:latin typeface="Arial" charset="0"/>
                <a:ea typeface="ヒラギノ角ゴ Pro W3" charset="0"/>
              </a:rPr>
              <a:t>Then he was seen by James and later by all the apostles.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2" presetClass="entr" presetSubtype="4"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slide(fromBottom)">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Title 1"/>
          <p:cNvSpPr>
            <a:spLocks noGrp="1"/>
          </p:cNvSpPr>
          <p:nvPr>
            <p:ph type="title"/>
          </p:nvPr>
        </p:nvSpPr>
        <p:spPr/>
        <p:txBody>
          <a:bodyPr/>
          <a:lstStyle/>
          <a:p>
            <a:r>
              <a:rPr lang="en-US">
                <a:latin typeface="Arial" charset="0"/>
                <a:ea typeface="ヒラギノ角ゴ Pro W3" charset="0"/>
                <a:cs typeface="ヒラギノ角ゴ Pro W3" charset="0"/>
              </a:rPr>
              <a:t>He is not here – for he is risen</a:t>
            </a:r>
          </a:p>
        </p:txBody>
      </p:sp>
      <p:pic>
        <p:nvPicPr>
          <p:cNvPr id="53250" name="Content Placeholder 3" descr="Garden Tomb Door.jpg"/>
          <p:cNvPicPr>
            <a:picLocks noGrp="1" noChangeAspect="1"/>
          </p:cNvPicPr>
          <p:nvPr>
            <p:ph idx="1"/>
          </p:nvPr>
        </p:nvPicPr>
        <p:blipFill>
          <a:blip r:embed="rId3" cstate="screen">
            <a:extLst>
              <a:ext uri="{28A0092B-C50C-407E-A947-70E740481C1C}">
                <a14:useLocalDpi xmlns:a14="http://schemas.microsoft.com/office/drawing/2010/main"/>
              </a:ext>
            </a:extLst>
          </a:blip>
          <a:srcRect r="-608"/>
          <a:stretch>
            <a:fillRect/>
          </a:stretch>
        </p:blipFill>
        <p:spPr>
          <a:xfrm>
            <a:off x="0" y="0"/>
            <a:ext cx="9220200" cy="6858000"/>
          </a:xfrm>
        </p:spPr>
      </p:pic>
      <p:sp>
        <p:nvSpPr>
          <p:cNvPr id="5" name="Title 1"/>
          <p:cNvSpPr txBox="1">
            <a:spLocks/>
          </p:cNvSpPr>
          <p:nvPr/>
        </p:nvSpPr>
        <p:spPr bwMode="auto">
          <a:xfrm>
            <a:off x="457200" y="5410200"/>
            <a:ext cx="8229600" cy="1447800"/>
          </a:xfrm>
          <a:prstGeom prst="rect">
            <a:avLst/>
          </a:prstGeom>
          <a:solidFill>
            <a:schemeClr val="tx1"/>
          </a:solid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charset="0"/>
                <a:ea typeface="ヒラギノ角ゴ Pro W3" charset="0"/>
              </a:rPr>
              <a:t>What</a:t>
            </a:r>
            <a:r>
              <a:rPr kumimoji="0" lang="fr-FR" altLang="ja-JP" sz="44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charset="0"/>
                <a:ea typeface="ヒラギノ角ゴ Pro W3" charset="0"/>
              </a:rPr>
              <a:t>'</a:t>
            </a:r>
            <a:r>
              <a:rPr kumimoji="0" lang="en-US" sz="44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charset="0"/>
                <a:ea typeface="ヒラギノ角ゴ Pro W3" charset="0"/>
              </a:rPr>
              <a:t>s so important about Christ</a:t>
            </a:r>
            <a:r>
              <a:rPr kumimoji="0" lang="fr-FR" altLang="ja-JP" sz="44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charset="0"/>
                <a:ea typeface="ヒラギノ角ゴ Pro W3" charset="0"/>
              </a:rPr>
              <a:t>'</a:t>
            </a:r>
            <a:r>
              <a:rPr kumimoji="0" lang="en-US" sz="44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charset="0"/>
                <a:ea typeface="ヒラギノ角ゴ Pro W3" charset="0"/>
              </a:rPr>
              <a:t>s resurrection?</a:t>
            </a:r>
          </a:p>
        </p:txBody>
      </p:sp>
    </p:spTree>
    <p:extLst>
      <p:ext uri="{BB962C8B-B14F-4D97-AF65-F5344CB8AC3E}">
        <p14:creationId xmlns:p14="http://schemas.microsoft.com/office/powerpoint/2010/main" val="1273286569"/>
      </p:ext>
    </p:extLst>
  </p:cSld>
  <p:clrMapOvr>
    <a:masterClrMapping/>
  </p:clrMapOvr>
  <p:transition/>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41" name="Picture 5" descr="easter1-3rdday"/>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2"/>
          <p:cNvSpPr>
            <a:spLocks noGrp="1"/>
          </p:cNvSpPr>
          <p:nvPr>
            <p:ph type="title" idx="4294967295"/>
          </p:nvPr>
        </p:nvSpPr>
        <p:spPr>
          <a:xfrm>
            <a:off x="251520" y="2171700"/>
            <a:ext cx="8892480" cy="2514600"/>
          </a:xfrm>
        </p:spPr>
        <p:txBody>
          <a:bodyPr/>
          <a:lstStyle/>
          <a:p>
            <a:pPr marL="693738" indent="-677863" algn="l" eaLnBrk="1" hangingPunct="1">
              <a:defRPr/>
            </a:pPr>
            <a:r>
              <a:rPr lang="en-US" b="1" dirty="0">
                <a:solidFill>
                  <a:schemeClr val="tx1"/>
                </a:solidFill>
                <a:latin typeface="Tahoma" charset="0"/>
                <a:ea typeface="ＭＳ Ｐゴシック" charset="0"/>
                <a:cs typeface="ＭＳ Ｐゴシック" charset="0"/>
              </a:rPr>
              <a:t>I. Christ</a:t>
            </a:r>
            <a:r>
              <a:rPr lang="fr-FR" altLang="ja-JP" b="1" dirty="0">
                <a:solidFill>
                  <a:schemeClr val="tx1"/>
                </a:solidFill>
                <a:latin typeface="Tahoma" charset="0"/>
                <a:ea typeface="ＭＳ Ｐゴシック" charset="0"/>
                <a:cs typeface="ＭＳ Ｐゴシック" charset="0"/>
              </a:rPr>
              <a:t>'</a:t>
            </a:r>
            <a:r>
              <a:rPr lang="en-US" b="1" dirty="0">
                <a:solidFill>
                  <a:schemeClr val="tx1"/>
                </a:solidFill>
                <a:latin typeface="Tahoma" charset="0"/>
                <a:ea typeface="ＭＳ Ｐゴシック" charset="0"/>
                <a:cs typeface="ＭＳ Ｐゴシック" charset="0"/>
              </a:rPr>
              <a:t>s resurrection is a key part of the </a:t>
            </a:r>
            <a:r>
              <a:rPr lang="en-US" b="1" dirty="0">
                <a:solidFill>
                  <a:srgbClr val="FFFF00"/>
                </a:solidFill>
                <a:latin typeface="Tahoma" charset="0"/>
                <a:ea typeface="ＭＳ Ｐゴシック" charset="0"/>
                <a:cs typeface="ＭＳ Ｐゴシック" charset="0"/>
              </a:rPr>
              <a:t>gospel </a:t>
            </a:r>
            <a:br>
              <a:rPr lang="en-US" b="1" dirty="0">
                <a:solidFill>
                  <a:srgbClr val="FFFF00"/>
                </a:solidFill>
                <a:latin typeface="Tahoma" charset="0"/>
                <a:ea typeface="ＭＳ Ｐゴシック" charset="0"/>
                <a:cs typeface="ＭＳ Ｐゴシック" charset="0"/>
              </a:rPr>
            </a:br>
            <a:r>
              <a:rPr lang="en-US" b="1" dirty="0">
                <a:solidFill>
                  <a:schemeClr val="tx1"/>
                </a:solidFill>
                <a:latin typeface="Tahoma" charset="0"/>
                <a:ea typeface="ＭＳ Ｐゴシック" charset="0"/>
                <a:cs typeface="ＭＳ Ｐゴシック" charset="0"/>
              </a:rPr>
              <a:t>(1 Cor. 15:1-11). </a:t>
            </a:r>
          </a:p>
        </p:txBody>
      </p:sp>
    </p:spTree>
    <p:extLst>
      <p:ext uri="{BB962C8B-B14F-4D97-AF65-F5344CB8AC3E}">
        <p14:creationId xmlns:p14="http://schemas.microsoft.com/office/powerpoint/2010/main" val="17055025"/>
      </p:ext>
    </p:extLst>
  </p:cSld>
  <p:clrMapOvr>
    <a:masterClrMapping/>
  </p:clrMapOvr>
</p:sld>
</file>

<file path=ppt/slides/slide33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3794" name="Title 1"/>
          <p:cNvSpPr>
            <a:spLocks noGrp="1"/>
          </p:cNvSpPr>
          <p:nvPr>
            <p:ph type="ctrTitle"/>
          </p:nvPr>
        </p:nvSpPr>
        <p:spPr>
          <a:xfrm>
            <a:off x="0" y="0"/>
            <a:ext cx="9144000" cy="3352800"/>
          </a:xfrm>
        </p:spPr>
        <p:txBody>
          <a:bodyPr/>
          <a:lstStyle/>
          <a:p>
            <a:pPr marL="971550" indent="-971550" algn="l">
              <a:defRPr/>
            </a:pPr>
            <a:r>
              <a:rPr lang="en-US" b="1" dirty="0">
                <a:solidFill>
                  <a:srgbClr val="FFFFFF"/>
                </a:solidFill>
                <a:effectLst>
                  <a:glow rad="127000">
                    <a:schemeClr val="tx1">
                      <a:alpha val="92000"/>
                    </a:schemeClr>
                  </a:glow>
                </a:effectLst>
                <a:latin typeface="Tahoma" charset="0"/>
                <a:ea typeface="ヒラギノ角ゴ Pro W3" charset="0"/>
                <a:cs typeface="Tahoma" charset="0"/>
              </a:rPr>
              <a:t>II. Christ</a:t>
            </a:r>
            <a:r>
              <a:rPr lang="fr-FR" altLang="ja-JP" b="1" dirty="0">
                <a:solidFill>
                  <a:srgbClr val="FFFFFF"/>
                </a:solidFill>
                <a:effectLst>
                  <a:glow rad="127000">
                    <a:schemeClr val="tx1">
                      <a:alpha val="92000"/>
                    </a:schemeClr>
                  </a:glow>
                </a:effectLst>
                <a:latin typeface="Tahoma" charset="0"/>
                <a:ea typeface="ヒラギノ角ゴ Pro W3" charset="0"/>
                <a:cs typeface="Tahoma" charset="0"/>
              </a:rPr>
              <a:t>'</a:t>
            </a:r>
            <a:r>
              <a:rPr lang="en-US" b="1" dirty="0">
                <a:solidFill>
                  <a:srgbClr val="FFFFFF"/>
                </a:solidFill>
                <a:effectLst>
                  <a:glow rad="127000">
                    <a:schemeClr val="tx1">
                      <a:alpha val="92000"/>
                    </a:schemeClr>
                  </a:glow>
                </a:effectLst>
                <a:latin typeface="Tahoma" charset="0"/>
                <a:ea typeface="ヒラギノ角ゴ Pro W3" charset="0"/>
                <a:cs typeface="Tahoma" charset="0"/>
              </a:rPr>
              <a:t>s resurrection will </a:t>
            </a:r>
            <a:r>
              <a:rPr lang="en-US" b="1" dirty="0">
                <a:solidFill>
                  <a:srgbClr val="FFFF00"/>
                </a:solidFill>
                <a:effectLst>
                  <a:glow rad="127000">
                    <a:schemeClr val="tx1">
                      <a:alpha val="92000"/>
                    </a:schemeClr>
                  </a:glow>
                </a:effectLst>
                <a:latin typeface="Tahoma" charset="0"/>
                <a:ea typeface="ヒラギノ角ゴ Pro W3" charset="0"/>
                <a:cs typeface="Tahoma" charset="0"/>
              </a:rPr>
              <a:t>resurrect </a:t>
            </a:r>
            <a:r>
              <a:rPr lang="en-US" b="1" dirty="0">
                <a:solidFill>
                  <a:srgbClr val="FFFFFF"/>
                </a:solidFill>
                <a:effectLst>
                  <a:glow rad="127000">
                    <a:schemeClr val="tx1">
                      <a:alpha val="92000"/>
                    </a:schemeClr>
                  </a:glow>
                </a:effectLst>
                <a:latin typeface="Tahoma" charset="0"/>
                <a:ea typeface="ヒラギノ角ゴ Pro W3" charset="0"/>
                <a:cs typeface="Tahoma" charset="0"/>
              </a:rPr>
              <a:t>us in new bodies later (1 Cor 15:12-57).</a:t>
            </a:r>
            <a:endParaRPr lang="en-US" dirty="0">
              <a:effectLst>
                <a:glow rad="127000">
                  <a:schemeClr val="tx1">
                    <a:alpha val="92000"/>
                  </a:schemeClr>
                </a:glow>
              </a:effectLst>
              <a:latin typeface="Arial" charset="0"/>
              <a:ea typeface="ヒラギノ角ゴ Pro W3" charset="0"/>
              <a:cs typeface="ヒラギノ角ゴ Pro W3" charset="0"/>
            </a:endParaRPr>
          </a:p>
        </p:txBody>
      </p:sp>
    </p:spTree>
  </p:cSld>
  <p:clrMapOvr>
    <a:masterClrMapping/>
  </p:clrMapOvr>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4753" name="Picture 4" descr="therisenchrist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4754" name="Title 2"/>
          <p:cNvSpPr>
            <a:spLocks noGrp="1"/>
          </p:cNvSpPr>
          <p:nvPr>
            <p:ph type="title" idx="4294967295"/>
          </p:nvPr>
        </p:nvSpPr>
        <p:spPr>
          <a:xfrm>
            <a:off x="0" y="0"/>
            <a:ext cx="9296400" cy="609600"/>
          </a:xfrm>
        </p:spPr>
        <p:txBody>
          <a:bodyPr/>
          <a:lstStyle/>
          <a:p>
            <a:r>
              <a:rPr lang="en-US" dirty="0">
                <a:latin typeface="Arial" charset="0"/>
                <a:ea typeface="ヒラギノ角ゴ Pro W3" charset="0"/>
                <a:cs typeface="ヒラギノ角ゴ Pro W3" charset="0"/>
              </a:rPr>
              <a:t>We teach…</a:t>
            </a:r>
          </a:p>
        </p:txBody>
      </p:sp>
    </p:spTree>
  </p:cSld>
  <p:clrMapOvr>
    <a:masterClrMapping/>
  </p:clrMapOvr>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6801" name="Picture 2" descr="therisenchrist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2"/>
          <p:cNvSpPr>
            <a:spLocks noGrp="1"/>
          </p:cNvSpPr>
          <p:nvPr>
            <p:ph type="title" idx="4294967295"/>
          </p:nvPr>
        </p:nvSpPr>
        <p:spPr>
          <a:xfrm>
            <a:off x="0" y="152400"/>
            <a:ext cx="9144000" cy="1524000"/>
          </a:xfrm>
        </p:spPr>
        <p:txBody>
          <a:bodyPr/>
          <a:lstStyle/>
          <a:p>
            <a:pPr>
              <a:defRPr/>
            </a:pPr>
            <a:r>
              <a:rPr lang="en-US" b="1" dirty="0">
                <a:solidFill>
                  <a:srgbClr val="FFFFFF"/>
                </a:solidFill>
                <a:effectLst>
                  <a:glow rad="228600">
                    <a:schemeClr val="accent4">
                      <a:satMod val="175000"/>
                      <a:alpha val="80000"/>
                    </a:schemeClr>
                  </a:glow>
                  <a:outerShdw blurRad="50800" dist="63500" dir="2700000" algn="tl" rotWithShape="0">
                    <a:srgbClr val="000000"/>
                  </a:outerShdw>
                </a:effectLst>
                <a:latin typeface="Arial"/>
                <a:ea typeface="ヒラギノ角ゴ Pro W3" charset="0"/>
                <a:cs typeface="Arial"/>
              </a:rPr>
              <a:t>Doubting the resurrection leads to </a:t>
            </a:r>
            <a:r>
              <a:rPr lang="en-US" sz="6000" b="1" dirty="0">
                <a:solidFill>
                  <a:srgbClr val="FFFF00"/>
                </a:solidFill>
                <a:effectLst>
                  <a:glow rad="228600">
                    <a:schemeClr val="accent4">
                      <a:satMod val="175000"/>
                      <a:alpha val="80000"/>
                    </a:schemeClr>
                  </a:glow>
                  <a:outerShdw blurRad="50800" dist="63500" dir="2700000" algn="tl" rotWithShape="0">
                    <a:srgbClr val="000000"/>
                  </a:outerShdw>
                </a:effectLst>
                <a:latin typeface="Arial"/>
                <a:ea typeface="ヒラギノ角ゴ Pro W3" charset="0"/>
                <a:cs typeface="Arial"/>
              </a:rPr>
              <a:t>hopelessness </a:t>
            </a:r>
            <a:r>
              <a:rPr lang="en-US" b="1" dirty="0">
                <a:solidFill>
                  <a:srgbClr val="FFFFFF"/>
                </a:solidFill>
                <a:effectLst>
                  <a:glow rad="228600">
                    <a:schemeClr val="accent4">
                      <a:satMod val="175000"/>
                      <a:alpha val="80000"/>
                    </a:schemeClr>
                  </a:glow>
                  <a:outerShdw blurRad="50800" dist="63500" dir="2700000" algn="tl" rotWithShape="0">
                    <a:srgbClr val="000000"/>
                  </a:outerShdw>
                </a:effectLst>
                <a:latin typeface="Arial"/>
                <a:ea typeface="ヒラギノ角ゴ Pro W3" charset="0"/>
                <a:cs typeface="Arial"/>
              </a:rPr>
              <a:t>(12-19)</a:t>
            </a:r>
          </a:p>
        </p:txBody>
      </p:sp>
      <p:pic>
        <p:nvPicPr>
          <p:cNvPr id="76803" name="Picture 3" descr="person0248.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5029200"/>
            <a:ext cx="2438400" cy="182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itle 2"/>
          <p:cNvSpPr txBox="1">
            <a:spLocks/>
          </p:cNvSpPr>
          <p:nvPr/>
        </p:nvSpPr>
        <p:spPr bwMode="auto">
          <a:xfrm>
            <a:off x="1524000" y="1828800"/>
            <a:ext cx="7848600" cy="1371600"/>
          </a:xfrm>
          <a:prstGeom prst="rect">
            <a:avLst/>
          </a:prstGeom>
          <a:noFill/>
          <a:ln w="9525">
            <a:noFill/>
            <a:miter lim="800000"/>
            <a:headEnd/>
            <a:tailEnd/>
          </a:ln>
        </p:spPr>
        <p:txBody>
          <a:bodyPr anchor="ctr"/>
          <a:lstStyle>
            <a:lvl1pPr marL="354013" indent="-354013">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354013" marR="0" lvl="0" indent="-354013"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charset="0"/>
                <a:ea typeface="ヒラギノ角ゴ Pro W3" charset="0"/>
              </a:rPr>
              <a:t>• Both resurrections stand or fall together (12-13)</a:t>
            </a:r>
          </a:p>
        </p:txBody>
      </p:sp>
      <p:sp>
        <p:nvSpPr>
          <p:cNvPr id="7" name="Title 2"/>
          <p:cNvSpPr txBox="1">
            <a:spLocks/>
          </p:cNvSpPr>
          <p:nvPr/>
        </p:nvSpPr>
        <p:spPr bwMode="auto">
          <a:xfrm>
            <a:off x="1524000" y="3048000"/>
            <a:ext cx="7848600" cy="9144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charset="0"/>
                <a:ea typeface="ヒラギノ角ゴ Pro W3" charset="0"/>
              </a:rPr>
              <a:t>• Preaching/faith useless (14)</a:t>
            </a:r>
          </a:p>
        </p:txBody>
      </p:sp>
      <p:sp>
        <p:nvSpPr>
          <p:cNvPr id="8" name="Title 2"/>
          <p:cNvSpPr txBox="1">
            <a:spLocks/>
          </p:cNvSpPr>
          <p:nvPr/>
        </p:nvSpPr>
        <p:spPr bwMode="auto">
          <a:xfrm>
            <a:off x="1524000" y="3657600"/>
            <a:ext cx="7848600" cy="9144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charset="0"/>
                <a:ea typeface="ヒラギノ角ゴ Pro W3" charset="0"/>
              </a:rPr>
              <a:t>• Preachers are liars (15-16)</a:t>
            </a:r>
          </a:p>
        </p:txBody>
      </p:sp>
      <p:sp>
        <p:nvSpPr>
          <p:cNvPr id="9" name="Title 2"/>
          <p:cNvSpPr txBox="1">
            <a:spLocks/>
          </p:cNvSpPr>
          <p:nvPr/>
        </p:nvSpPr>
        <p:spPr bwMode="auto">
          <a:xfrm>
            <a:off x="1524000" y="4343400"/>
            <a:ext cx="7848600" cy="9144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charset="0"/>
                <a:ea typeface="ヒラギノ角ゴ Pro W3" charset="0"/>
              </a:rPr>
              <a:t>• No forgiveness (17)</a:t>
            </a:r>
          </a:p>
        </p:txBody>
      </p:sp>
      <p:sp>
        <p:nvSpPr>
          <p:cNvPr id="10" name="Title 2"/>
          <p:cNvSpPr txBox="1">
            <a:spLocks/>
          </p:cNvSpPr>
          <p:nvPr/>
        </p:nvSpPr>
        <p:spPr bwMode="auto">
          <a:xfrm>
            <a:off x="1524000" y="5029200"/>
            <a:ext cx="7848600" cy="9144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charset="0"/>
                <a:ea typeface="ヒラギノ角ゴ Pro W3" charset="0"/>
              </a:rPr>
              <a:t>• No heaven (18)</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P spid="10" grpId="0"/>
    </p:bld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78850" name="Title 1"/>
          <p:cNvSpPr>
            <a:spLocks noGrp="1"/>
          </p:cNvSpPr>
          <p:nvPr>
            <p:ph type="title"/>
          </p:nvPr>
        </p:nvSpPr>
        <p:spPr/>
        <p:txBody>
          <a:bodyPr/>
          <a:lstStyle/>
          <a:p>
            <a:r>
              <a:rPr lang="en-US">
                <a:latin typeface="Arial" charset="0"/>
                <a:ea typeface="ヒラギノ角ゴ Pro W3" charset="0"/>
                <a:cs typeface="ヒラギノ角ゴ Pro W3" charset="0"/>
              </a:rPr>
              <a:t>Black</a:t>
            </a:r>
          </a:p>
        </p:txBody>
      </p:sp>
      <p:pic>
        <p:nvPicPr>
          <p:cNvPr id="7" name="Picture 6"/>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960813" y="2025650"/>
            <a:ext cx="5181600" cy="337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8852" name="Picture 2"/>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2225" y="650875"/>
            <a:ext cx="4117975" cy="5370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7393"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en-US" u="sng" dirty="0">
                <a:effectLst>
                  <a:outerShdw blurRad="38100" dist="38100" dir="2700000" algn="tl">
                    <a:srgbClr val="212121"/>
                  </a:outerShdw>
                </a:effectLst>
                <a:latin typeface="Arial" charset="0"/>
              </a:rPr>
              <a:t>1 Cor. 10:13 </a:t>
            </a:r>
            <a:r>
              <a:rPr lang="en-US" sz="3600" u="sng" dirty="0">
                <a:effectLst>
                  <a:outerShdw blurRad="38100" dist="38100" dir="2700000" algn="tl">
                    <a:srgbClr val="212121"/>
                  </a:outerShdw>
                </a:effectLst>
                <a:latin typeface="Arial" charset="0"/>
              </a:rPr>
              <a:t>(NLT)</a:t>
            </a:r>
            <a:endParaRPr lang="en-US" dirty="0">
              <a:effectLst>
                <a:outerShdw blurRad="38100" dist="38100" dir="2700000" algn="tl">
                  <a:srgbClr val="212121"/>
                </a:outerShdw>
              </a:effectLst>
              <a:latin typeface="Arial" charset="0"/>
            </a:endParaRPr>
          </a:p>
        </p:txBody>
      </p:sp>
      <p:sp>
        <p:nvSpPr>
          <p:cNvPr id="1387524" name="Text Box 4"/>
          <p:cNvSpPr txBox="1">
            <a:spLocks noChangeArrowheads="1"/>
          </p:cNvSpPr>
          <p:nvPr/>
        </p:nvSpPr>
        <p:spPr bwMode="auto">
          <a:xfrm>
            <a:off x="228600" y="1295400"/>
            <a:ext cx="8763000" cy="30469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defRPr/>
            </a:pPr>
            <a:r>
              <a:rPr lang="en-US" baseline="30000" dirty="0">
                <a:solidFill>
                  <a:srgbClr val="FFFFFF"/>
                </a:solidFill>
                <a:effectLst>
                  <a:glow rad="190500">
                    <a:srgbClr val="212121"/>
                  </a:glow>
                </a:effectLst>
              </a:rPr>
              <a:t>13</a:t>
            </a:r>
            <a:r>
              <a:rPr lang="en-US" dirty="0">
                <a:solidFill>
                  <a:srgbClr val="FFFFFF"/>
                </a:solidFill>
                <a:effectLst>
                  <a:glow rad="190500">
                    <a:srgbClr val="212121"/>
                  </a:glow>
                </a:effectLst>
              </a:rPr>
              <a:t>The temptations in your life are no different from what others experience. And God is faithful. He will not allow the temptation to be more than you can stand. When you are tempted, he will show you a way out so that you can endure.</a:t>
            </a:r>
          </a:p>
        </p:txBody>
      </p:sp>
    </p:spTree>
    <p:extLst>
      <p:ext uri="{BB962C8B-B14F-4D97-AF65-F5344CB8AC3E}">
        <p14:creationId xmlns:p14="http://schemas.microsoft.com/office/powerpoint/2010/main" val="2880632900"/>
      </p:ext>
    </p:extLst>
  </p:cSld>
  <p:clrMapOvr>
    <a:masterClrMapping/>
  </p:clrMapOvr>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873" name="Picture 2" descr="therisenchrist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2"/>
          <p:cNvSpPr>
            <a:spLocks noGrp="1"/>
          </p:cNvSpPr>
          <p:nvPr>
            <p:ph type="title" idx="4294967295"/>
          </p:nvPr>
        </p:nvSpPr>
        <p:spPr>
          <a:xfrm>
            <a:off x="0" y="152400"/>
            <a:ext cx="9144000" cy="1524000"/>
          </a:xfrm>
        </p:spPr>
        <p:txBody>
          <a:bodyPr/>
          <a:lstStyle/>
          <a:p>
            <a:pPr>
              <a:defRPr/>
            </a:pPr>
            <a:r>
              <a:rPr lang="en-US" b="1" dirty="0">
                <a:solidFill>
                  <a:srgbClr val="FFFFFF"/>
                </a:solidFill>
                <a:effectLst>
                  <a:glow rad="228600">
                    <a:schemeClr val="accent4">
                      <a:satMod val="175000"/>
                      <a:alpha val="75522"/>
                    </a:schemeClr>
                  </a:glow>
                  <a:outerShdw blurRad="50800" dist="63500" dir="2700000" algn="tl" rotWithShape="0">
                    <a:srgbClr val="000000"/>
                  </a:outerShdw>
                </a:effectLst>
                <a:latin typeface="Arial" charset="0"/>
                <a:ea typeface="ヒラギノ角ゴ Pro W3" charset="0"/>
                <a:cs typeface="ヒラギノ角ゴ Pro W3" charset="0"/>
              </a:rPr>
              <a:t>Doubting the resurrection leads to </a:t>
            </a:r>
            <a:r>
              <a:rPr lang="en-US" sz="6000" b="1" dirty="0">
                <a:solidFill>
                  <a:srgbClr val="FFFF00"/>
                </a:solidFill>
                <a:effectLst>
                  <a:glow rad="228600">
                    <a:schemeClr val="accent4">
                      <a:satMod val="175000"/>
                      <a:alpha val="75522"/>
                    </a:schemeClr>
                  </a:glow>
                  <a:outerShdw blurRad="50800" dist="63500" dir="2700000" algn="tl" rotWithShape="0">
                    <a:srgbClr val="000000"/>
                  </a:outerShdw>
                </a:effectLst>
                <a:latin typeface="Arial" charset="0"/>
                <a:ea typeface="ヒラギノ角ゴ Pro W3" charset="0"/>
                <a:cs typeface="ヒラギノ角ゴ Pro W3" charset="0"/>
              </a:rPr>
              <a:t>hopelessness</a:t>
            </a:r>
            <a:r>
              <a:rPr lang="en-US" sz="6000" b="1" dirty="0">
                <a:solidFill>
                  <a:srgbClr val="FFFFFF"/>
                </a:solidFill>
                <a:effectLst>
                  <a:glow rad="228600">
                    <a:schemeClr val="accent4">
                      <a:satMod val="175000"/>
                      <a:alpha val="75522"/>
                    </a:schemeClr>
                  </a:glow>
                  <a:outerShdw blurRad="50800" dist="63500" dir="2700000" algn="tl" rotWithShape="0">
                    <a:srgbClr val="000000"/>
                  </a:outerShdw>
                </a:effectLst>
                <a:latin typeface="Arial" charset="0"/>
                <a:ea typeface="ヒラギノ角ゴ Pro W3" charset="0"/>
                <a:cs typeface="ヒラギノ角ゴ Pro W3" charset="0"/>
              </a:rPr>
              <a:t> </a:t>
            </a:r>
            <a:r>
              <a:rPr lang="en-US" b="1" dirty="0">
                <a:solidFill>
                  <a:srgbClr val="FFFFFF"/>
                </a:solidFill>
                <a:effectLst>
                  <a:glow rad="228600">
                    <a:schemeClr val="accent4">
                      <a:satMod val="175000"/>
                      <a:alpha val="75522"/>
                    </a:schemeClr>
                  </a:glow>
                  <a:outerShdw blurRad="50800" dist="63500" dir="2700000" algn="tl" rotWithShape="0">
                    <a:srgbClr val="000000"/>
                  </a:outerShdw>
                </a:effectLst>
                <a:latin typeface="Arial" charset="0"/>
                <a:ea typeface="ヒラギノ角ゴ Pro W3" charset="0"/>
                <a:cs typeface="ヒラギノ角ゴ Pro W3" charset="0"/>
              </a:rPr>
              <a:t>(12-19)</a:t>
            </a:r>
          </a:p>
        </p:txBody>
      </p:sp>
      <p:pic>
        <p:nvPicPr>
          <p:cNvPr id="79875" name="Picture 3" descr="person0248.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5029200"/>
            <a:ext cx="2438400" cy="182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itle 2"/>
          <p:cNvSpPr txBox="1">
            <a:spLocks/>
          </p:cNvSpPr>
          <p:nvPr/>
        </p:nvSpPr>
        <p:spPr bwMode="auto">
          <a:xfrm>
            <a:off x="1524000" y="1828800"/>
            <a:ext cx="7848600" cy="1371600"/>
          </a:xfrm>
          <a:prstGeom prst="rect">
            <a:avLst/>
          </a:prstGeom>
          <a:noFill/>
          <a:ln w="9525">
            <a:noFill/>
            <a:miter lim="800000"/>
            <a:headEnd/>
            <a:tailEnd/>
          </a:ln>
        </p:spPr>
        <p:txBody>
          <a:bodyPr anchor="ctr"/>
          <a:lstStyle>
            <a:defPPr>
              <a:defRPr lang="en-US"/>
            </a:defPPr>
            <a:lvl1pPr marL="354013" indent="-354013">
              <a:defRPr sz="4000" b="1">
                <a:solidFill>
                  <a:srgbClr val="FFFFFF"/>
                </a:solidFill>
                <a:effectLst>
                  <a:outerShdw blurRad="50800" dist="63500" dir="2700000" algn="tl" rotWithShape="0">
                    <a:srgbClr val="000000"/>
                  </a:outerShdw>
                </a:effectLst>
              </a:defRPr>
            </a:lvl1pPr>
            <a:lvl2pPr marL="37931725" indent="-37474525"/>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354013" marR="0" lvl="0" indent="-354013"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000000">
                      <a:satMod val="175000"/>
                      <a:alpha val="75522"/>
                    </a:srgbClr>
                  </a:glow>
                  <a:outerShdw blurRad="50800" dist="63500" dir="2700000" algn="tl" rotWithShape="0">
                    <a:srgbClr val="000000"/>
                  </a:outerShdw>
                </a:effectLst>
                <a:uLnTx/>
                <a:uFillTx/>
                <a:latin typeface="Arial" charset="0"/>
                <a:ea typeface="ヒラギノ角ゴ Pro W3" charset="0"/>
              </a:rPr>
              <a:t>• Both resurrections stand or fall together (12-13)</a:t>
            </a:r>
          </a:p>
        </p:txBody>
      </p:sp>
      <p:sp>
        <p:nvSpPr>
          <p:cNvPr id="7" name="Title 2"/>
          <p:cNvSpPr txBox="1">
            <a:spLocks/>
          </p:cNvSpPr>
          <p:nvPr/>
        </p:nvSpPr>
        <p:spPr bwMode="auto">
          <a:xfrm>
            <a:off x="1524000" y="3048000"/>
            <a:ext cx="7848600" cy="914400"/>
          </a:xfrm>
          <a:prstGeom prst="rect">
            <a:avLst/>
          </a:prstGeom>
          <a:noFill/>
          <a:ln w="9525">
            <a:noFill/>
            <a:miter lim="800000"/>
            <a:headEnd/>
            <a:tailEnd/>
          </a:ln>
        </p:spPr>
        <p:txBody>
          <a:bodyPr anchor="ctr"/>
          <a:lstStyle>
            <a:defPPr>
              <a:defRPr lang="en-US"/>
            </a:defPPr>
            <a:lvl1pPr marL="354013" indent="-354013">
              <a:defRPr sz="4000" b="1">
                <a:solidFill>
                  <a:srgbClr val="FFFFFF"/>
                </a:solidFill>
                <a:effectLst>
                  <a:outerShdw blurRad="50800" dist="63500" dir="2700000" algn="tl" rotWithShape="0">
                    <a:srgbClr val="000000"/>
                  </a:outerShdw>
                </a:effectLst>
              </a:defRPr>
            </a:lvl1pPr>
            <a:lvl2pPr marL="37931725" indent="-37474525"/>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354013" marR="0" lvl="0" indent="-354013"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000000">
                      <a:satMod val="175000"/>
                      <a:alpha val="75522"/>
                    </a:srgbClr>
                  </a:glow>
                  <a:outerShdw blurRad="50800" dist="63500" dir="2700000" algn="tl" rotWithShape="0">
                    <a:srgbClr val="000000"/>
                  </a:outerShdw>
                </a:effectLst>
                <a:uLnTx/>
                <a:uFillTx/>
                <a:latin typeface="Arial" charset="0"/>
                <a:ea typeface="ヒラギノ角ゴ Pro W3" charset="0"/>
              </a:rPr>
              <a:t>• Preaching/faith useless (14)</a:t>
            </a:r>
          </a:p>
        </p:txBody>
      </p:sp>
      <p:sp>
        <p:nvSpPr>
          <p:cNvPr id="8" name="Title 2"/>
          <p:cNvSpPr txBox="1">
            <a:spLocks/>
          </p:cNvSpPr>
          <p:nvPr/>
        </p:nvSpPr>
        <p:spPr bwMode="auto">
          <a:xfrm>
            <a:off x="1524000" y="3657600"/>
            <a:ext cx="7848600" cy="914400"/>
          </a:xfrm>
          <a:prstGeom prst="rect">
            <a:avLst/>
          </a:prstGeom>
          <a:noFill/>
          <a:ln w="9525">
            <a:noFill/>
            <a:miter lim="800000"/>
            <a:headEnd/>
            <a:tailEnd/>
          </a:ln>
        </p:spPr>
        <p:txBody>
          <a:bodyPr anchor="ctr"/>
          <a:lstStyle>
            <a:defPPr>
              <a:defRPr lang="en-US"/>
            </a:defPPr>
            <a:lvl1pPr marL="354013" indent="-354013">
              <a:defRPr sz="4000" b="1">
                <a:solidFill>
                  <a:srgbClr val="FFFFFF"/>
                </a:solidFill>
                <a:effectLst>
                  <a:outerShdw blurRad="50800" dist="63500" dir="2700000" algn="tl" rotWithShape="0">
                    <a:srgbClr val="000000"/>
                  </a:outerShdw>
                </a:effectLst>
              </a:defRPr>
            </a:lvl1pPr>
            <a:lvl2pPr marL="37931725" indent="-37474525"/>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354013" marR="0" lvl="0" indent="-354013"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000000">
                      <a:satMod val="175000"/>
                      <a:alpha val="75522"/>
                    </a:srgbClr>
                  </a:glow>
                  <a:outerShdw blurRad="50800" dist="63500" dir="2700000" algn="tl" rotWithShape="0">
                    <a:srgbClr val="000000"/>
                  </a:outerShdw>
                </a:effectLst>
                <a:uLnTx/>
                <a:uFillTx/>
                <a:latin typeface="Arial" charset="0"/>
                <a:ea typeface="ヒラギノ角ゴ Pro W3" charset="0"/>
              </a:rPr>
              <a:t>• Preachers are liars (15-16)</a:t>
            </a:r>
          </a:p>
        </p:txBody>
      </p:sp>
      <p:sp>
        <p:nvSpPr>
          <p:cNvPr id="9" name="Title 2"/>
          <p:cNvSpPr txBox="1">
            <a:spLocks/>
          </p:cNvSpPr>
          <p:nvPr/>
        </p:nvSpPr>
        <p:spPr bwMode="auto">
          <a:xfrm>
            <a:off x="1524000" y="4343400"/>
            <a:ext cx="7848600" cy="914400"/>
          </a:xfrm>
          <a:prstGeom prst="rect">
            <a:avLst/>
          </a:prstGeom>
          <a:noFill/>
          <a:ln w="9525">
            <a:noFill/>
            <a:miter lim="800000"/>
            <a:headEnd/>
            <a:tailEnd/>
          </a:ln>
        </p:spPr>
        <p:txBody>
          <a:bodyPr anchor="ctr"/>
          <a:lstStyle>
            <a:defPPr>
              <a:defRPr lang="en-US"/>
            </a:defPPr>
            <a:lvl1pPr marL="354013" indent="-354013">
              <a:defRPr sz="4000" b="1">
                <a:solidFill>
                  <a:srgbClr val="FFFFFF"/>
                </a:solidFill>
                <a:effectLst>
                  <a:outerShdw blurRad="50800" dist="63500" dir="2700000" algn="tl" rotWithShape="0">
                    <a:srgbClr val="000000"/>
                  </a:outerShdw>
                </a:effectLst>
              </a:defRPr>
            </a:lvl1pPr>
            <a:lvl2pPr marL="37931725" indent="-37474525"/>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354013" marR="0" lvl="0" indent="-354013"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000000">
                      <a:satMod val="175000"/>
                      <a:alpha val="75522"/>
                    </a:srgbClr>
                  </a:glow>
                  <a:outerShdw blurRad="50800" dist="63500" dir="2700000" algn="tl" rotWithShape="0">
                    <a:srgbClr val="000000"/>
                  </a:outerShdw>
                </a:effectLst>
                <a:uLnTx/>
                <a:uFillTx/>
                <a:latin typeface="Arial" charset="0"/>
                <a:ea typeface="ヒラギノ角ゴ Pro W3" charset="0"/>
              </a:rPr>
              <a:t>• No forgiveness (17)</a:t>
            </a:r>
          </a:p>
        </p:txBody>
      </p:sp>
      <p:sp>
        <p:nvSpPr>
          <p:cNvPr id="10" name="Title 2"/>
          <p:cNvSpPr txBox="1">
            <a:spLocks/>
          </p:cNvSpPr>
          <p:nvPr/>
        </p:nvSpPr>
        <p:spPr bwMode="auto">
          <a:xfrm>
            <a:off x="1524000" y="5029200"/>
            <a:ext cx="7848600" cy="914400"/>
          </a:xfrm>
          <a:prstGeom prst="rect">
            <a:avLst/>
          </a:prstGeom>
          <a:noFill/>
          <a:ln w="9525">
            <a:noFill/>
            <a:miter lim="800000"/>
            <a:headEnd/>
            <a:tailEnd/>
          </a:ln>
        </p:spPr>
        <p:txBody>
          <a:bodyPr anchor="ctr"/>
          <a:lstStyle>
            <a:defPPr>
              <a:defRPr lang="en-US"/>
            </a:defPPr>
            <a:lvl1pPr marL="354013" indent="-354013">
              <a:defRPr sz="4000" b="1">
                <a:solidFill>
                  <a:srgbClr val="FFFFFF"/>
                </a:solidFill>
                <a:effectLst>
                  <a:outerShdw blurRad="50800" dist="63500" dir="2700000" algn="tl" rotWithShape="0">
                    <a:srgbClr val="000000"/>
                  </a:outerShdw>
                </a:effectLst>
              </a:defRPr>
            </a:lvl1pPr>
            <a:lvl2pPr marL="37931725" indent="-37474525"/>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354013" marR="0" lvl="0" indent="-354013"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000000">
                      <a:satMod val="175000"/>
                      <a:alpha val="75522"/>
                    </a:srgbClr>
                  </a:glow>
                  <a:outerShdw blurRad="50800" dist="63500" dir="2700000" algn="tl" rotWithShape="0">
                    <a:srgbClr val="000000"/>
                  </a:outerShdw>
                </a:effectLst>
                <a:uLnTx/>
                <a:uFillTx/>
                <a:latin typeface="Arial" charset="0"/>
                <a:ea typeface="ヒラギノ角ゴ Pro W3" charset="0"/>
              </a:rPr>
              <a:t>• No heaven (18)</a:t>
            </a:r>
          </a:p>
        </p:txBody>
      </p:sp>
      <p:sp>
        <p:nvSpPr>
          <p:cNvPr id="11" name="Title 2"/>
          <p:cNvSpPr txBox="1">
            <a:spLocks/>
          </p:cNvSpPr>
          <p:nvPr/>
        </p:nvSpPr>
        <p:spPr bwMode="auto">
          <a:xfrm>
            <a:off x="1524000" y="5715000"/>
            <a:ext cx="7848600" cy="914400"/>
          </a:xfrm>
          <a:prstGeom prst="rect">
            <a:avLst/>
          </a:prstGeom>
          <a:noFill/>
          <a:ln w="9525">
            <a:noFill/>
            <a:miter lim="800000"/>
            <a:headEnd/>
            <a:tailEnd/>
          </a:ln>
        </p:spPr>
        <p:txBody>
          <a:bodyPr anchor="ctr"/>
          <a:lstStyle>
            <a:defPPr>
              <a:defRPr lang="en-US"/>
            </a:defPPr>
            <a:lvl1pPr marL="354013" indent="-354013">
              <a:defRPr sz="4000" b="1">
                <a:solidFill>
                  <a:srgbClr val="FFFFFF"/>
                </a:solidFill>
                <a:effectLst>
                  <a:outerShdw blurRad="50800" dist="63500" dir="2700000" algn="tl" rotWithShape="0">
                    <a:srgbClr val="000000"/>
                  </a:outerShdw>
                </a:effectLst>
              </a:defRPr>
            </a:lvl1pPr>
            <a:lvl2pPr marL="37931725" indent="-37474525"/>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354013" marR="0" lvl="0" indent="-354013"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000000">
                      <a:satMod val="175000"/>
                      <a:alpha val="75522"/>
                    </a:srgbClr>
                  </a:glow>
                  <a:outerShdw blurRad="50800" dist="63500" dir="2700000" algn="tl" rotWithShape="0">
                    <a:srgbClr val="000000"/>
                  </a:outerShdw>
                </a:effectLst>
                <a:uLnTx/>
                <a:uFillTx/>
                <a:latin typeface="Arial" charset="0"/>
                <a:ea typeface="ヒラギノ角ゴ Pro W3" charset="0"/>
              </a:rPr>
              <a:t>• Most pitiful creatures (19)</a:t>
            </a:r>
          </a:p>
        </p:txBody>
      </p:sp>
      <p:sp>
        <p:nvSpPr>
          <p:cNvPr id="2" name="Rectangle 1"/>
          <p:cNvSpPr/>
          <p:nvPr/>
        </p:nvSpPr>
        <p:spPr>
          <a:xfrm rot="20337870">
            <a:off x="116997" y="2767282"/>
            <a:ext cx="8910011" cy="1323439"/>
          </a:xfrm>
          <a:prstGeom prst="rect">
            <a:avLst/>
          </a:prstGeom>
          <a:solidFill>
            <a:srgbClr val="FF0000"/>
          </a:solidFill>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0" b="1" i="0" u="none" strike="noStrike" kern="1200" cap="none" spc="0" normalizeH="0" baseline="0" noProof="0" dirty="0">
                <a:ln w="19050">
                  <a:solidFill>
                    <a:srgbClr val="000000">
                      <a:tint val="1000"/>
                    </a:srgbClr>
                  </a:solidFill>
                  <a:prstDash val="solid"/>
                </a:ln>
                <a:solidFill>
                  <a:srgbClr val="FFFFFF"/>
                </a:solidFill>
                <a:effectLst>
                  <a:outerShdw blurRad="50000" dist="50800" dir="7500000" algn="tl">
                    <a:srgbClr val="000000">
                      <a:shade val="5000"/>
                      <a:alpha val="35000"/>
                    </a:srgbClr>
                  </a:outerShdw>
                </a:effectLst>
                <a:uLnTx/>
                <a:uFillTx/>
                <a:latin typeface="Arial" charset="0"/>
                <a:ea typeface="ヒラギノ角ゴ Pro W3" charset="0"/>
              </a:rPr>
              <a:t>833 martyrs daily!</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par>
                          <p:cTn id="7" fill="hold" nodeType="afterGroup">
                            <p:stCondLst>
                              <p:cond delay="0"/>
                            </p:stCondLst>
                            <p:childTnLst>
                              <p:par>
                                <p:cTn id="8" presetID="19" presetClass="entr" presetSubtype="10" fill="hold" nodeType="afterEffect">
                                  <p:stCondLst>
                                    <p:cond delay="0"/>
                                  </p:stCondLst>
                                  <p:childTnLst>
                                    <p:set>
                                      <p:cBhvr>
                                        <p:cTn id="9" dur="1" fill="hold">
                                          <p:stCondLst>
                                            <p:cond delay="0"/>
                                          </p:stCondLst>
                                        </p:cTn>
                                        <p:tgtEl>
                                          <p:spTgt spid="2"/>
                                        </p:tgtEl>
                                        <p:attrNameLst>
                                          <p:attrName>style.visibility</p:attrName>
                                        </p:attrNameLst>
                                      </p:cBhvr>
                                      <p:to>
                                        <p:strVal val="visible"/>
                                      </p:to>
                                    </p:set>
                                    <p:anim calcmode="lin" valueType="num">
                                      <p:cBhvr>
                                        <p:cTn id="10" dur="2000" fill="hold"/>
                                        <p:tgtEl>
                                          <p:spTgt spid="2"/>
                                        </p:tgtEl>
                                        <p:attrNameLst>
                                          <p:attrName>ppt_w</p:attrName>
                                        </p:attrNameLst>
                                      </p:cBhvr>
                                      <p:tavLst>
                                        <p:tav tm="0" fmla="#ppt_w*sin(2.5*pi*$)">
                                          <p:val>
                                            <p:fltVal val="0"/>
                                          </p:val>
                                        </p:tav>
                                        <p:tav tm="100000">
                                          <p:val>
                                            <p:fltVal val="1"/>
                                          </p:val>
                                        </p:tav>
                                      </p:tavLst>
                                    </p:anim>
                                    <p:anim calcmode="lin" valueType="num">
                                      <p:cBhvr>
                                        <p:cTn id="11" dur="2000" fill="hold"/>
                                        <p:tgtEl>
                                          <p:spTgt spid="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34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Tree>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945" name="Picture 4" descr="Empty Tomb Worship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011" name="Title 1"/>
          <p:cNvSpPr>
            <a:spLocks noGrp="1"/>
          </p:cNvSpPr>
          <p:nvPr>
            <p:ph type="title"/>
          </p:nvPr>
        </p:nvSpPr>
        <p:spPr>
          <a:xfrm>
            <a:off x="0" y="609600"/>
            <a:ext cx="9144000" cy="1143000"/>
          </a:xfrm>
        </p:spPr>
        <p:txBody>
          <a:bodyPr/>
          <a:lstStyle/>
          <a:p>
            <a:pPr>
              <a:defRPr/>
            </a:pPr>
            <a:r>
              <a:rPr lang="en-US" b="1" dirty="0">
                <a:solidFill>
                  <a:srgbClr val="FFFFFF"/>
                </a:solidFill>
                <a:effectLst>
                  <a:outerShdw blurRad="50800" dist="88900" dir="2700000" algn="tl" rotWithShape="0">
                    <a:srgbClr val="000000"/>
                  </a:outerShdw>
                </a:effectLst>
                <a:latin typeface="Arial" charset="0"/>
                <a:ea typeface="ヒラギノ角ゴ Pro W3" charset="0"/>
                <a:cs typeface="ヒラギノ角ゴ Pro W3" charset="0"/>
              </a:rPr>
              <a:t>Believing the resurrection leads to </a:t>
            </a:r>
            <a:r>
              <a:rPr lang="en-US" sz="6000" b="1" dirty="0">
                <a:solidFill>
                  <a:srgbClr val="FFFF00"/>
                </a:solidFill>
                <a:effectLst>
                  <a:outerShdw blurRad="50800" dist="88900" dir="2700000" algn="tl" rotWithShape="0">
                    <a:srgbClr val="000000"/>
                  </a:outerShdw>
                </a:effectLst>
                <a:latin typeface="Taco Salad" charset="0"/>
                <a:ea typeface="ヒラギノ角ゴ Pro W3" charset="0"/>
                <a:cs typeface="Taco Salad" charset="0"/>
              </a:rPr>
              <a:t>hope </a:t>
            </a:r>
            <a:r>
              <a:rPr lang="en-US" b="1" dirty="0">
                <a:solidFill>
                  <a:srgbClr val="FFFFFF"/>
                </a:solidFill>
                <a:effectLst>
                  <a:outerShdw blurRad="50800" dist="88900" dir="2700000" algn="tl" rotWithShape="0">
                    <a:srgbClr val="000000"/>
                  </a:outerShdw>
                </a:effectLst>
                <a:latin typeface="Arial" charset="0"/>
                <a:ea typeface="ヒラギノ角ゴ Pro W3" charset="0"/>
                <a:cs typeface="ヒラギノ角ゴ Pro W3" charset="0"/>
              </a:rPr>
              <a:t>(20-28)</a:t>
            </a:r>
          </a:p>
        </p:txBody>
      </p:sp>
      <p:sp>
        <p:nvSpPr>
          <p:cNvPr id="6" name="Title 2"/>
          <p:cNvSpPr txBox="1">
            <a:spLocks/>
          </p:cNvSpPr>
          <p:nvPr/>
        </p:nvSpPr>
        <p:spPr bwMode="auto">
          <a:xfrm>
            <a:off x="1295400" y="2209800"/>
            <a:ext cx="7848600" cy="9144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charset="0"/>
                <a:ea typeface="ヒラギノ角ゴ Pro W3" charset="0"/>
              </a:rPr>
              <a:t>• Hope for </a:t>
            </a:r>
            <a:r>
              <a:rPr kumimoji="0" lang="en-US" sz="4000" b="1" i="0" u="none" strike="noStrike" kern="1200" cap="none" spc="0" normalizeH="0" baseline="0" noProof="0" dirty="0">
                <a:ln>
                  <a:noFill/>
                </a:ln>
                <a:solidFill>
                  <a:srgbClr val="FFFF00"/>
                </a:solidFill>
                <a:effectLst>
                  <a:outerShdw blurRad="50800" dist="88900" dir="2700000" algn="tl" rotWithShape="0">
                    <a:srgbClr val="000000"/>
                  </a:outerShdw>
                </a:effectLst>
                <a:uLnTx/>
                <a:uFillTx/>
                <a:latin typeface="Arial" charset="0"/>
                <a:ea typeface="ヒラギノ角ゴ Pro W3" charset="0"/>
              </a:rPr>
              <a:t>resurrection</a:t>
            </a:r>
            <a:r>
              <a:rPr kumimoji="0" lang="en-US"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charset="0"/>
                <a:ea typeface="ヒラギノ角ゴ Pro W3" charset="0"/>
              </a:rPr>
              <a:t> (20-23)</a:t>
            </a:r>
          </a:p>
        </p:txBody>
      </p:sp>
      <p:sp>
        <p:nvSpPr>
          <p:cNvPr id="7" name="Title 2"/>
          <p:cNvSpPr txBox="1">
            <a:spLocks/>
          </p:cNvSpPr>
          <p:nvPr/>
        </p:nvSpPr>
        <p:spPr bwMode="auto">
          <a:xfrm>
            <a:off x="1295400" y="2895600"/>
            <a:ext cx="7848600" cy="9144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charset="0"/>
                <a:ea typeface="ヒラギノ角ゴ Pro W3" charset="0"/>
              </a:rPr>
              <a:t>• Will </a:t>
            </a:r>
            <a:r>
              <a:rPr kumimoji="0" lang="en-US" sz="4000" b="1" i="0" u="none" strike="noStrike" kern="1200" cap="none" spc="0" normalizeH="0" baseline="0" noProof="0" dirty="0">
                <a:ln>
                  <a:noFill/>
                </a:ln>
                <a:solidFill>
                  <a:srgbClr val="FFFF00"/>
                </a:solidFill>
                <a:effectLst>
                  <a:outerShdw blurRad="50800" dist="88900" dir="2700000" algn="tl" rotWithShape="0">
                    <a:srgbClr val="000000"/>
                  </a:outerShdw>
                </a:effectLst>
                <a:uLnTx/>
                <a:uFillTx/>
                <a:latin typeface="Arial" charset="0"/>
                <a:ea typeface="ヒラギノ角ゴ Pro W3" charset="0"/>
              </a:rPr>
              <a:t>reign</a:t>
            </a:r>
            <a:r>
              <a:rPr kumimoji="0" lang="en-US"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charset="0"/>
                <a:ea typeface="ヒラギノ角ゴ Pro W3" charset="0"/>
              </a:rPr>
              <a:t> with Christ (24-27a)</a:t>
            </a:r>
          </a:p>
        </p:txBody>
      </p:sp>
      <p:sp>
        <p:nvSpPr>
          <p:cNvPr id="8" name="Title 2"/>
          <p:cNvSpPr txBox="1">
            <a:spLocks/>
          </p:cNvSpPr>
          <p:nvPr/>
        </p:nvSpPr>
        <p:spPr bwMode="auto">
          <a:xfrm>
            <a:off x="1295400" y="3581400"/>
            <a:ext cx="7848600" cy="9144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charset="0"/>
                <a:ea typeface="ヒラギノ角ゴ Pro W3" charset="0"/>
              </a:rPr>
              <a:t>• Kingdom </a:t>
            </a:r>
            <a:r>
              <a:rPr kumimoji="0" lang="en-US" sz="4000" b="1" i="0" u="none" strike="noStrike" kern="1200" cap="none" spc="0" normalizeH="0" baseline="0" noProof="0" dirty="0">
                <a:ln>
                  <a:noFill/>
                </a:ln>
                <a:solidFill>
                  <a:srgbClr val="FFFF00"/>
                </a:solidFill>
                <a:effectLst>
                  <a:outerShdw blurRad="50800" dist="88900" dir="2700000" algn="tl" rotWithShape="0">
                    <a:srgbClr val="000000"/>
                  </a:outerShdw>
                </a:effectLst>
                <a:uLnTx/>
                <a:uFillTx/>
                <a:latin typeface="Arial" charset="0"/>
                <a:ea typeface="ヒラギノ角ゴ Pro W3" charset="0"/>
              </a:rPr>
              <a:t>over all </a:t>
            </a:r>
            <a:r>
              <a:rPr kumimoji="0" lang="en-US"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charset="0"/>
                <a:ea typeface="ヒラギノ角ゴ Pro W3" charset="0"/>
              </a:rPr>
              <a:t>(27b-28)</a:t>
            </a:r>
          </a:p>
        </p:txBody>
      </p:sp>
      <p:sp>
        <p:nvSpPr>
          <p:cNvPr id="9" name="Title 2"/>
          <p:cNvSpPr txBox="1">
            <a:spLocks/>
          </p:cNvSpPr>
          <p:nvPr/>
        </p:nvSpPr>
        <p:spPr bwMode="auto">
          <a:xfrm>
            <a:off x="971550" y="5300663"/>
            <a:ext cx="7848600" cy="9144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4000" b="1" i="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charset="0"/>
                <a:ea typeface="ヒラギノ角ゴ Pro W3" charset="0"/>
              </a:rPr>
              <a:t>Let's see each of these…</a:t>
            </a:r>
          </a:p>
        </p:txBody>
      </p:sp>
    </p:spTree>
  </p:cSld>
  <p:clrMapOvr>
    <a:masterClrMapping/>
  </p:clrMapOvr>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969" name="Picture 3" descr="christ victor over cross.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252536" y="0"/>
            <a:ext cx="9396536"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987" name="Title 1"/>
          <p:cNvSpPr>
            <a:spLocks noGrp="1"/>
          </p:cNvSpPr>
          <p:nvPr>
            <p:ph type="title"/>
          </p:nvPr>
        </p:nvSpPr>
        <p:spPr>
          <a:xfrm>
            <a:off x="-76200" y="0"/>
            <a:ext cx="9144000" cy="1125538"/>
          </a:xfrm>
        </p:spPr>
        <p:txBody>
          <a:bodyPr/>
          <a:lstStyle/>
          <a:p>
            <a:pPr algn="r">
              <a:defRPr/>
            </a:pPr>
            <a:r>
              <a:rPr lang="en-US" sz="3600" b="1" dirty="0">
                <a:solidFill>
                  <a:srgbClr val="FFFFFF"/>
                </a:solidFill>
                <a:effectLst>
                  <a:glow rad="228600">
                    <a:schemeClr val="accent4">
                      <a:satMod val="175000"/>
                      <a:alpha val="69000"/>
                    </a:schemeClr>
                  </a:glow>
                  <a:outerShdw blurRad="50800" dist="101600" dir="2700000" algn="tl" rotWithShape="0">
                    <a:srgbClr val="000000"/>
                  </a:outerShdw>
                </a:effectLst>
                <a:latin typeface="Arial" charset="0"/>
                <a:ea typeface="ヒラギノ角ゴ Pro W3" charset="0"/>
                <a:cs typeface="ヒラギノ角ゴ Pro W3" charset="0"/>
              </a:rPr>
              <a:t>Hope for </a:t>
            </a:r>
            <a:r>
              <a:rPr lang="en-US" sz="3600" b="1" dirty="0">
                <a:solidFill>
                  <a:srgbClr val="FFFF00"/>
                </a:solidFill>
                <a:effectLst>
                  <a:glow rad="228600">
                    <a:schemeClr val="accent4">
                      <a:satMod val="175000"/>
                      <a:alpha val="69000"/>
                    </a:schemeClr>
                  </a:glow>
                  <a:outerShdw blurRad="50800" dist="101600" dir="2700000" algn="tl" rotWithShape="0">
                    <a:srgbClr val="000000"/>
                  </a:outerShdw>
                </a:effectLst>
                <a:latin typeface="Arial" charset="0"/>
                <a:ea typeface="ヒラギノ角ゴ Pro W3" charset="0"/>
                <a:cs typeface="ヒラギノ角ゴ Pro W3" charset="0"/>
              </a:rPr>
              <a:t>our</a:t>
            </a:r>
            <a:r>
              <a:rPr lang="en-US" sz="3600" b="1" dirty="0">
                <a:solidFill>
                  <a:srgbClr val="FFFFFF"/>
                </a:solidFill>
                <a:effectLst>
                  <a:glow rad="228600">
                    <a:schemeClr val="accent4">
                      <a:satMod val="175000"/>
                      <a:alpha val="69000"/>
                    </a:schemeClr>
                  </a:glow>
                  <a:outerShdw blurRad="50800" dist="101600" dir="2700000" algn="tl" rotWithShape="0">
                    <a:srgbClr val="000000"/>
                  </a:outerShdw>
                </a:effectLst>
                <a:latin typeface="Arial" charset="0"/>
                <a:ea typeface="ヒラギノ角ゴ Pro W3" charset="0"/>
                <a:cs typeface="ヒラギノ角ゴ Pro W3" charset="0"/>
              </a:rPr>
              <a:t> </a:t>
            </a:r>
            <a:r>
              <a:rPr lang="en-US" sz="3600" b="1" dirty="0">
                <a:solidFill>
                  <a:srgbClr val="FFFF00"/>
                </a:solidFill>
                <a:effectLst>
                  <a:glow rad="228600">
                    <a:schemeClr val="accent4">
                      <a:satMod val="175000"/>
                      <a:alpha val="69000"/>
                    </a:schemeClr>
                  </a:glow>
                  <a:outerShdw blurRad="50800" dist="101600" dir="2700000" algn="tl" rotWithShape="0">
                    <a:srgbClr val="000000"/>
                  </a:outerShdw>
                </a:effectLst>
                <a:latin typeface="Arial" charset="0"/>
                <a:ea typeface="ヒラギノ角ゴ Pro W3" charset="0"/>
                <a:cs typeface="ヒラギノ角ゴ Pro W3" charset="0"/>
              </a:rPr>
              <a:t>resurrection</a:t>
            </a:r>
            <a:r>
              <a:rPr lang="en-US" sz="3600" b="1" dirty="0">
                <a:solidFill>
                  <a:srgbClr val="FFFFFF"/>
                </a:solidFill>
                <a:effectLst>
                  <a:glow rad="228600">
                    <a:schemeClr val="accent4">
                      <a:satMod val="175000"/>
                      <a:alpha val="69000"/>
                    </a:schemeClr>
                  </a:glow>
                  <a:outerShdw blurRad="50800" dist="101600" dir="2700000" algn="tl" rotWithShape="0">
                    <a:srgbClr val="000000"/>
                  </a:outerShdw>
                </a:effectLst>
                <a:latin typeface="Arial" charset="0"/>
                <a:ea typeface="ヒラギノ角ゴ Pro W3" charset="0"/>
                <a:cs typeface="ヒラギノ角ゴ Pro W3" charset="0"/>
              </a:rPr>
              <a:t> comes from His victory over the cross (20-23)</a:t>
            </a:r>
          </a:p>
        </p:txBody>
      </p:sp>
    </p:spTree>
  </p:cSld>
  <p:clrMapOvr>
    <a:masterClrMapping/>
  </p:clrMapOvr>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4993" name="Picture 4" descr="barleyj">
            <a:hlinkClick r:id="rId3"/>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49784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4994" name="Picture 5" descr="barleyj">
            <a:hlinkClick r:id="rId3"/>
          </p:cNvPr>
          <p:cNvPicPr>
            <a:picLocks noChangeAspect="1" noChangeArrowheads="1"/>
          </p:cNvPicPr>
          <p:nvPr/>
        </p:nvPicPr>
        <p:blipFill>
          <a:blip r:embed="rId5" cstate="screen">
            <a:lum bright="-60000"/>
            <a:extLst>
              <a:ext uri="{28A0092B-C50C-407E-A947-70E740481C1C}">
                <a14:useLocalDpi xmlns:a14="http://schemas.microsoft.com/office/drawing/2010/main"/>
              </a:ext>
            </a:extLst>
          </a:blip>
          <a:srcRect/>
          <a:stretch>
            <a:fillRect/>
          </a:stretch>
        </p:blipFill>
        <p:spPr bwMode="auto">
          <a:xfrm>
            <a:off x="4953000" y="0"/>
            <a:ext cx="4191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370" name="Rectangle 2"/>
          <p:cNvSpPr>
            <a:spLocks noGrp="1" noChangeArrowheads="1"/>
          </p:cNvSpPr>
          <p:nvPr>
            <p:ph type="title"/>
          </p:nvPr>
        </p:nvSpPr>
        <p:spPr>
          <a:xfrm>
            <a:off x="4876800" y="3859213"/>
            <a:ext cx="4267200" cy="3074987"/>
          </a:xfrm>
          <a:solidFill>
            <a:srgbClr val="060400"/>
          </a:solidFill>
        </p:spPr>
        <p:txBody>
          <a:bodyPr/>
          <a:lstStyle/>
          <a:p>
            <a:pPr eaLnBrk="1" hangingPunct="1">
              <a:defRPr/>
            </a:pPr>
            <a:r>
              <a:rPr lang="en-US" dirty="0">
                <a:effectLst/>
                <a:latin typeface="Tahoma" charset="0"/>
                <a:ea typeface="ＭＳ Ｐゴシック" charset="0"/>
                <a:cs typeface="ＭＳ Ｐゴシック" charset="0"/>
              </a:rPr>
              <a:t>Firstfruits: Wave Sheaf Offering</a:t>
            </a:r>
          </a:p>
        </p:txBody>
      </p:sp>
      <p:sp>
        <p:nvSpPr>
          <p:cNvPr id="58375" name="Rectangle 7"/>
          <p:cNvSpPr>
            <a:spLocks noGrp="1" noChangeArrowheads="1"/>
          </p:cNvSpPr>
          <p:nvPr>
            <p:ph type="body" sz="half" idx="2"/>
          </p:nvPr>
        </p:nvSpPr>
        <p:spPr>
          <a:xfrm>
            <a:off x="5105400" y="304800"/>
            <a:ext cx="4038600" cy="2362200"/>
          </a:xfrm>
        </p:spPr>
        <p:txBody>
          <a:bodyPr/>
          <a:lstStyle/>
          <a:p>
            <a:pPr eaLnBrk="1" hangingPunct="1">
              <a:defRPr/>
            </a:pPr>
            <a:r>
              <a:rPr lang="en-US" sz="3200">
                <a:latin typeface="Tahoma" charset="0"/>
                <a:ea typeface="ＭＳ Ｐゴシック" charset="0"/>
                <a:cs typeface="ＭＳ Ｐゴシック" charset="0"/>
              </a:rPr>
              <a:t>Harvested in the far north of Israel</a:t>
            </a:r>
          </a:p>
          <a:p>
            <a:pPr eaLnBrk="1" hangingPunct="1">
              <a:defRPr/>
            </a:pPr>
            <a:r>
              <a:rPr lang="en-US" sz="3200">
                <a:latin typeface="Tahoma" charset="0"/>
                <a:ea typeface="ＭＳ Ｐゴシック" charset="0"/>
                <a:cs typeface="ＭＳ Ｐゴシック" charset="0"/>
              </a:rPr>
              <a:t>Brought down to Jerusalem</a:t>
            </a:r>
          </a:p>
        </p:txBody>
      </p:sp>
      <p:pic>
        <p:nvPicPr>
          <p:cNvPr id="58376" name="Picture 8" descr="3 Rainfall"/>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76200" y="0"/>
            <a:ext cx="49752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377" name="AutoShape 9"/>
          <p:cNvSpPr>
            <a:spLocks noChangeArrowheads="1"/>
          </p:cNvSpPr>
          <p:nvPr/>
        </p:nvSpPr>
        <p:spPr bwMode="auto">
          <a:xfrm rot="656127">
            <a:off x="3276600" y="304800"/>
            <a:ext cx="609600" cy="4953000"/>
          </a:xfrm>
          <a:prstGeom prst="curvedLeftArrow">
            <a:avLst>
              <a:gd name="adj1" fmla="val 162500"/>
              <a:gd name="adj2" fmla="val 325000"/>
              <a:gd name="adj3" fmla="val 33333"/>
            </a:avLst>
          </a:prstGeom>
          <a:solidFill>
            <a:schemeClr val="accent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charset="0"/>
              <a:ea typeface="ＭＳ Ｐゴシック" charset="0"/>
              <a:cs typeface="ＭＳ Ｐゴシック"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58376"/>
                                        </p:tgtEl>
                                        <p:attrNameLst>
                                          <p:attrName>style.visibility</p:attrName>
                                        </p:attrNameLst>
                                      </p:cBhvr>
                                      <p:to>
                                        <p:strVal val="visible"/>
                                      </p:to>
                                    </p:set>
                                    <p:animEffect transition="in" filter="dissolve">
                                      <p:cBhvr>
                                        <p:cTn id="7" dur="500"/>
                                        <p:tgtEl>
                                          <p:spTgt spid="5837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0" presetClass="entr" presetSubtype="0" decel="100000" fill="hold" nodeType="clickEffect">
                                  <p:stCondLst>
                                    <p:cond delay="0"/>
                                  </p:stCondLst>
                                  <p:childTnLst>
                                    <p:set>
                                      <p:cBhvr>
                                        <p:cTn id="11" dur="1" fill="hold">
                                          <p:stCondLst>
                                            <p:cond delay="0"/>
                                          </p:stCondLst>
                                        </p:cTn>
                                        <p:tgtEl>
                                          <p:spTgt spid="58375">
                                            <p:txEl>
                                              <p:pRg st="0" end="0"/>
                                            </p:txEl>
                                          </p:spTgt>
                                        </p:tgtEl>
                                        <p:attrNameLst>
                                          <p:attrName>style.visibility</p:attrName>
                                        </p:attrNameLst>
                                      </p:cBhvr>
                                      <p:to>
                                        <p:strVal val="visible"/>
                                      </p:to>
                                    </p:set>
                                    <p:anim calcmode="lin" valueType="num">
                                      <p:cBhvr>
                                        <p:cTn id="12" dur="1000" fill="hold"/>
                                        <p:tgtEl>
                                          <p:spTgt spid="58375">
                                            <p:txEl>
                                              <p:pRg st="0" end="0"/>
                                            </p:txEl>
                                          </p:spTgt>
                                        </p:tgtEl>
                                        <p:attrNameLst>
                                          <p:attrName>ppt_w</p:attrName>
                                        </p:attrNameLst>
                                      </p:cBhvr>
                                      <p:tavLst>
                                        <p:tav tm="0">
                                          <p:val>
                                            <p:strVal val="#ppt_w+.3"/>
                                          </p:val>
                                        </p:tav>
                                        <p:tav tm="100000">
                                          <p:val>
                                            <p:strVal val="#ppt_w"/>
                                          </p:val>
                                        </p:tav>
                                      </p:tavLst>
                                    </p:anim>
                                    <p:anim calcmode="lin" valueType="num">
                                      <p:cBhvr>
                                        <p:cTn id="13" dur="1000" fill="hold"/>
                                        <p:tgtEl>
                                          <p:spTgt spid="58375">
                                            <p:txEl>
                                              <p:pRg st="0" end="0"/>
                                            </p:txEl>
                                          </p:spTgt>
                                        </p:tgtEl>
                                        <p:attrNameLst>
                                          <p:attrName>ppt_h</p:attrName>
                                        </p:attrNameLst>
                                      </p:cBhvr>
                                      <p:tavLst>
                                        <p:tav tm="0">
                                          <p:val>
                                            <p:strVal val="#ppt_h"/>
                                          </p:val>
                                        </p:tav>
                                        <p:tav tm="100000">
                                          <p:val>
                                            <p:strVal val="#ppt_h"/>
                                          </p:val>
                                        </p:tav>
                                      </p:tavLst>
                                    </p:anim>
                                    <p:animEffect transition="in" filter="fade">
                                      <p:cBhvr>
                                        <p:cTn id="14" dur="1000"/>
                                        <p:tgtEl>
                                          <p:spTgt spid="58375">
                                            <p:txEl>
                                              <p:pRg st="0" end="0"/>
                                            </p:txEl>
                                          </p:spTgt>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50" presetClass="entr" presetSubtype="0" decel="100000" fill="hold" nodeType="clickEffect">
                                  <p:stCondLst>
                                    <p:cond delay="0"/>
                                  </p:stCondLst>
                                  <p:childTnLst>
                                    <p:set>
                                      <p:cBhvr>
                                        <p:cTn id="18" dur="1" fill="hold">
                                          <p:stCondLst>
                                            <p:cond delay="0"/>
                                          </p:stCondLst>
                                        </p:cTn>
                                        <p:tgtEl>
                                          <p:spTgt spid="58375">
                                            <p:txEl>
                                              <p:pRg st="1" end="1"/>
                                            </p:txEl>
                                          </p:spTgt>
                                        </p:tgtEl>
                                        <p:attrNameLst>
                                          <p:attrName>style.visibility</p:attrName>
                                        </p:attrNameLst>
                                      </p:cBhvr>
                                      <p:to>
                                        <p:strVal val="visible"/>
                                      </p:to>
                                    </p:set>
                                    <p:anim calcmode="lin" valueType="num">
                                      <p:cBhvr>
                                        <p:cTn id="19" dur="1000" fill="hold"/>
                                        <p:tgtEl>
                                          <p:spTgt spid="58375">
                                            <p:txEl>
                                              <p:pRg st="1" end="1"/>
                                            </p:txEl>
                                          </p:spTgt>
                                        </p:tgtEl>
                                        <p:attrNameLst>
                                          <p:attrName>ppt_w</p:attrName>
                                        </p:attrNameLst>
                                      </p:cBhvr>
                                      <p:tavLst>
                                        <p:tav tm="0">
                                          <p:val>
                                            <p:strVal val="#ppt_w+.3"/>
                                          </p:val>
                                        </p:tav>
                                        <p:tav tm="100000">
                                          <p:val>
                                            <p:strVal val="#ppt_w"/>
                                          </p:val>
                                        </p:tav>
                                      </p:tavLst>
                                    </p:anim>
                                    <p:anim calcmode="lin" valueType="num">
                                      <p:cBhvr>
                                        <p:cTn id="20" dur="1000" fill="hold"/>
                                        <p:tgtEl>
                                          <p:spTgt spid="58375">
                                            <p:txEl>
                                              <p:pRg st="1" end="1"/>
                                            </p:txEl>
                                          </p:spTgt>
                                        </p:tgtEl>
                                        <p:attrNameLst>
                                          <p:attrName>ppt_h</p:attrName>
                                        </p:attrNameLst>
                                      </p:cBhvr>
                                      <p:tavLst>
                                        <p:tav tm="0">
                                          <p:val>
                                            <p:strVal val="#ppt_h"/>
                                          </p:val>
                                        </p:tav>
                                        <p:tav tm="100000">
                                          <p:val>
                                            <p:strVal val="#ppt_h"/>
                                          </p:val>
                                        </p:tav>
                                      </p:tavLst>
                                    </p:anim>
                                    <p:animEffect transition="in" filter="fade">
                                      <p:cBhvr>
                                        <p:cTn id="21" dur="1000"/>
                                        <p:tgtEl>
                                          <p:spTgt spid="58375">
                                            <p:txEl>
                                              <p:pRg st="1" end="1"/>
                                            </p:txEl>
                                          </p:spTgt>
                                        </p:tgtEl>
                                      </p:cBhvr>
                                    </p:animEffect>
                                  </p:childTnLst>
                                </p:cTn>
                              </p:par>
                              <p:par>
                                <p:cTn id="22" presetID="22" presetClass="entr" presetSubtype="1" fill="hold" grpId="0" nodeType="withEffect">
                                  <p:stCondLst>
                                    <p:cond delay="0"/>
                                  </p:stCondLst>
                                  <p:childTnLst>
                                    <p:set>
                                      <p:cBhvr>
                                        <p:cTn id="23" dur="1" fill="hold">
                                          <p:stCondLst>
                                            <p:cond delay="0"/>
                                          </p:stCondLst>
                                        </p:cTn>
                                        <p:tgtEl>
                                          <p:spTgt spid="58377"/>
                                        </p:tgtEl>
                                        <p:attrNameLst>
                                          <p:attrName>style.visibility</p:attrName>
                                        </p:attrNameLst>
                                      </p:cBhvr>
                                      <p:to>
                                        <p:strVal val="visible"/>
                                      </p:to>
                                    </p:set>
                                    <p:animEffect transition="in" filter="wipe(up)">
                                      <p:cBhvr>
                                        <p:cTn id="24" dur="2000"/>
                                        <p:tgtEl>
                                          <p:spTgt spid="583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77" grpId="0" animBg="1"/>
    </p:bld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041" name="Picture 5" descr="Firstfruit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362200" y="-15875"/>
            <a:ext cx="6781800" cy="687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8070" name="Rectangle 6"/>
          <p:cNvSpPr>
            <a:spLocks noChangeArrowheads="1"/>
          </p:cNvSpPr>
          <p:nvPr/>
        </p:nvSpPr>
        <p:spPr bwMode="auto">
          <a:xfrm>
            <a:off x="2286000" y="3429000"/>
            <a:ext cx="3733800" cy="3429000"/>
          </a:xfrm>
          <a:prstGeom prst="rect">
            <a:avLst/>
          </a:prstGeom>
          <a:gradFill rotWithShape="1">
            <a:gsLst>
              <a:gs pos="0">
                <a:schemeClr val="bg2">
                  <a:alpha val="57001"/>
                </a:schemeClr>
              </a:gs>
              <a:gs pos="100000">
                <a:schemeClr val="bg2">
                  <a:gamma/>
                  <a:shade val="46275"/>
                  <a:invGamma/>
                </a:schemeClr>
              </a:gs>
            </a:gsLst>
            <a:lin ang="5400000" scaled="1"/>
          </a:gradFill>
          <a:ln w="9525">
            <a:noFill/>
            <a:miter lim="800000"/>
            <a:headEnd/>
            <a:tailEnd/>
          </a:ln>
          <a:effectLst/>
        </p:spPr>
        <p:txBody>
          <a:bodyPr/>
          <a:lstStyle/>
          <a:p>
            <a:pPr marL="342900" marR="0" lvl="0" indent="-342900" algn="l" defTabSz="914400" rtl="0"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Tahoma" charset="0"/>
                <a:ea typeface="ＭＳ Ｐゴシック" charset="0"/>
                <a:cs typeface="ＭＳ Ｐゴシック" charset="0"/>
              </a:rPr>
              <a:t>Harvested in the far north of Israel</a:t>
            </a:r>
          </a:p>
          <a:p>
            <a:pPr marL="342900" marR="0" lvl="0" indent="-342900" algn="l" defTabSz="914400" rtl="0"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Tahoma" charset="0"/>
                <a:ea typeface="ＭＳ Ｐゴシック" charset="0"/>
                <a:cs typeface="ＭＳ Ｐゴシック" charset="0"/>
              </a:rPr>
              <a:t>Brought down </a:t>
            </a:r>
          </a:p>
          <a:p>
            <a:pPr marL="342900" marR="0" lvl="0" indent="-342900" algn="l" defTabSz="914400" rtl="0" eaLnBrk="1" fontAlgn="base" latinLnBrk="0" hangingPunct="1">
              <a:lnSpc>
                <a:spcPct val="100000"/>
              </a:lnSpc>
              <a:spcBef>
                <a:spcPct val="20000"/>
              </a:spcBef>
              <a:spcAft>
                <a:spcPct val="0"/>
              </a:spcAft>
              <a:buClr>
                <a:srgbClr val="FFCC66"/>
              </a:buClr>
              <a:buSzPct val="80000"/>
              <a:buFont typeface="Wingdings" charset="0"/>
              <a:buNone/>
              <a:tabLst/>
              <a:defRPr/>
            </a:pPr>
            <a:r>
              <a:rPr kumimoji="0" 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Tahoma" charset="0"/>
                <a:ea typeface="ＭＳ Ｐゴシック" charset="0"/>
                <a:cs typeface="ＭＳ Ｐゴシック" charset="0"/>
              </a:rPr>
              <a:t>	to Jerusalem</a:t>
            </a:r>
          </a:p>
          <a:p>
            <a:pPr marL="342900" marR="0" lvl="0" indent="-342900" algn="l" defTabSz="914400" rtl="0"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Tahoma" charset="0"/>
                <a:ea typeface="ＭＳ Ｐゴシック" charset="0"/>
                <a:cs typeface="ＭＳ Ｐゴシック" charset="0"/>
              </a:rPr>
              <a:t>Waved before </a:t>
            </a:r>
          </a:p>
          <a:p>
            <a:pPr marL="342900" marR="0" lvl="0" indent="-342900" algn="l" defTabSz="914400" rtl="0" eaLnBrk="1" fontAlgn="base" latinLnBrk="0" hangingPunct="1">
              <a:lnSpc>
                <a:spcPct val="100000"/>
              </a:lnSpc>
              <a:spcBef>
                <a:spcPct val="20000"/>
              </a:spcBef>
              <a:spcAft>
                <a:spcPct val="0"/>
              </a:spcAft>
              <a:buClr>
                <a:srgbClr val="FFCC66"/>
              </a:buClr>
              <a:buSzPct val="80000"/>
              <a:buFont typeface="Wingdings" charset="0"/>
              <a:buNone/>
              <a:tabLst/>
              <a:defRPr/>
            </a:pPr>
            <a:r>
              <a:rPr kumimoji="0" 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Tahoma" charset="0"/>
                <a:ea typeface="ＭＳ Ｐゴシック" charset="0"/>
                <a:cs typeface="ＭＳ Ｐゴシック" charset="0"/>
              </a:rPr>
              <a:t>	the L</a:t>
            </a:r>
            <a:r>
              <a:rPr kumimoji="0" lang="en-US" sz="2800" b="0" i="0" u="none" strike="noStrike" kern="1200" cap="none" spc="0" normalizeH="0" baseline="0" noProof="0">
                <a:ln>
                  <a:noFill/>
                </a:ln>
                <a:solidFill>
                  <a:srgbClr val="FFFFFF"/>
                </a:solidFill>
                <a:effectLst>
                  <a:outerShdw blurRad="38100" dist="38100" dir="2700000" algn="tl">
                    <a:srgbClr val="000000"/>
                  </a:outerShdw>
                </a:effectLst>
                <a:uLnTx/>
                <a:uFillTx/>
                <a:latin typeface="Tahoma" charset="0"/>
                <a:ea typeface="ＭＳ Ｐゴシック" charset="0"/>
                <a:cs typeface="ＭＳ Ｐゴシック" charset="0"/>
              </a:rPr>
              <a:t>ORD</a:t>
            </a:r>
          </a:p>
        </p:txBody>
      </p:sp>
      <p:sp>
        <p:nvSpPr>
          <p:cNvPr id="88068" name="Rectangle 4"/>
          <p:cNvSpPr>
            <a:spLocks noGrp="1" noChangeArrowheads="1"/>
          </p:cNvSpPr>
          <p:nvPr>
            <p:ph type="title"/>
          </p:nvPr>
        </p:nvSpPr>
        <p:spPr>
          <a:xfrm>
            <a:off x="5715000" y="4572000"/>
            <a:ext cx="3429000" cy="2286000"/>
          </a:xfrm>
          <a:solidFill>
            <a:srgbClr val="336600"/>
          </a:solidFill>
        </p:spPr>
        <p:txBody>
          <a:bodyPr/>
          <a:lstStyle/>
          <a:p>
            <a:pPr eaLnBrk="1" hangingPunct="1">
              <a:defRPr/>
            </a:pPr>
            <a:r>
              <a:rPr lang="en-US">
                <a:latin typeface="Tahoma" charset="0"/>
                <a:ea typeface="ＭＳ Ｐゴシック" charset="0"/>
                <a:cs typeface="ＭＳ Ｐゴシック" charset="0"/>
              </a:rPr>
              <a:t>Firstfruits</a:t>
            </a:r>
            <a:br>
              <a:rPr lang="en-US">
                <a:latin typeface="Tahoma" charset="0"/>
                <a:ea typeface="ＭＳ Ｐゴシック" charset="0"/>
                <a:cs typeface="ＭＳ Ｐゴシック" charset="0"/>
              </a:rPr>
            </a:br>
            <a:r>
              <a:rPr lang="en-US">
                <a:latin typeface="Tahoma" charset="0"/>
                <a:ea typeface="ＭＳ Ｐゴシック" charset="0"/>
                <a:cs typeface="ＭＳ Ｐゴシック" charset="0"/>
              </a:rPr>
              <a:t>Temple Offering</a:t>
            </a:r>
          </a:p>
        </p:txBody>
      </p:sp>
    </p:spTree>
  </p:cSld>
  <p:clrMapOvr>
    <a:masterClrMapping/>
  </p:clrMapOvr>
</p:sld>
</file>

<file path=ppt/slides/slide34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3563888" y="1844824"/>
            <a:ext cx="3810000" cy="3962400"/>
          </a:xfrm>
        </p:spPr>
        <p:txBody>
          <a:bodyPr/>
          <a:lstStyle/>
          <a:p>
            <a:pPr>
              <a:defRPr/>
            </a:pPr>
            <a:r>
              <a:rPr lang="en-US" b="1" i="1" dirty="0">
                <a:solidFill>
                  <a:schemeClr val="tx1"/>
                </a:solidFill>
                <a:effectLst>
                  <a:outerShdw blurRad="38100" dist="38100" dir="2700000" algn="tl">
                    <a:srgbClr val="DDDDDD"/>
                  </a:outerShdw>
                </a:effectLst>
                <a:latin typeface="Arial" charset="0"/>
                <a:ea typeface="ヒラギノ角ゴ Pro W3" charset="0"/>
                <a:cs typeface="ヒラギノ角ゴ Pro W3" charset="0"/>
              </a:rPr>
              <a:t>• We will </a:t>
            </a:r>
            <a:r>
              <a:rPr lang="en-US" b="1" i="1" dirty="0">
                <a:solidFill>
                  <a:srgbClr val="660066"/>
                </a:solidFill>
                <a:effectLst>
                  <a:outerShdw blurRad="38100" dist="38100" dir="2700000" algn="tl">
                    <a:srgbClr val="DDDDDD"/>
                  </a:outerShdw>
                </a:effectLst>
                <a:latin typeface="Arial" charset="0"/>
                <a:ea typeface="ヒラギノ角ゴ Pro W3" charset="0"/>
                <a:cs typeface="ヒラギノ角ゴ Pro W3" charset="0"/>
              </a:rPr>
              <a:t>reign</a:t>
            </a:r>
            <a:r>
              <a:rPr lang="en-US" b="1" i="1" dirty="0">
                <a:solidFill>
                  <a:schemeClr val="tx1"/>
                </a:solidFill>
                <a:effectLst>
                  <a:outerShdw blurRad="38100" dist="38100" dir="2700000" algn="tl">
                    <a:srgbClr val="DDDDDD"/>
                  </a:outerShdw>
                </a:effectLst>
                <a:latin typeface="Arial" charset="0"/>
                <a:ea typeface="ヒラギノ角ゴ Pro W3" charset="0"/>
                <a:cs typeface="ヒラギノ角ゴ Pro W3" charset="0"/>
              </a:rPr>
              <a:t> with Christ </a:t>
            </a:r>
            <a:br>
              <a:rPr lang="en-US" b="1" i="1" dirty="0">
                <a:solidFill>
                  <a:schemeClr val="tx1"/>
                </a:solidFill>
                <a:effectLst>
                  <a:outerShdw blurRad="38100" dist="38100" dir="2700000" algn="tl">
                    <a:srgbClr val="DDDDDD"/>
                  </a:outerShdw>
                </a:effectLst>
                <a:latin typeface="Arial" charset="0"/>
                <a:ea typeface="ヒラギノ角ゴ Pro W3" charset="0"/>
                <a:cs typeface="ヒラギノ角ゴ Pro W3" charset="0"/>
              </a:rPr>
            </a:br>
            <a:r>
              <a:rPr lang="en-US" b="1" i="1" dirty="0">
                <a:solidFill>
                  <a:schemeClr val="tx1"/>
                </a:solidFill>
                <a:effectLst>
                  <a:outerShdw blurRad="38100" dist="38100" dir="2700000" algn="tl">
                    <a:srgbClr val="DDDDDD"/>
                  </a:outerShdw>
                </a:effectLst>
                <a:latin typeface="Arial" charset="0"/>
                <a:ea typeface="ヒラギノ角ゴ Pro W3" charset="0"/>
                <a:cs typeface="ヒラギノ角ゴ Pro W3" charset="0"/>
              </a:rPr>
              <a:t>(24-27a)!</a:t>
            </a:r>
            <a:br>
              <a:rPr lang="en-US" b="1" i="1" dirty="0">
                <a:solidFill>
                  <a:schemeClr val="tx1"/>
                </a:solidFill>
                <a:effectLst>
                  <a:outerShdw blurRad="38100" dist="38100" dir="2700000" algn="tl">
                    <a:srgbClr val="DDDDDD"/>
                  </a:outerShdw>
                </a:effectLst>
                <a:latin typeface="Arial" charset="0"/>
                <a:ea typeface="ヒラギノ角ゴ Pro W3" charset="0"/>
                <a:cs typeface="ヒラギノ角ゴ Pro W3" charset="0"/>
              </a:rPr>
            </a:br>
            <a:endParaRPr lang="en-US" sz="4800" i="1" dirty="0">
              <a:solidFill>
                <a:schemeClr val="tx1"/>
              </a:solidFill>
              <a:latin typeface="Arial" charset="0"/>
              <a:ea typeface="ヒラギノ角ゴ Pro W3" charset="0"/>
              <a:cs typeface="ヒラギノ角ゴ Pro W3" charset="0"/>
            </a:endParaRPr>
          </a:p>
        </p:txBody>
      </p:sp>
    </p:spTree>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5638800"/>
            <a:ext cx="9144000" cy="990600"/>
          </a:xfrm>
        </p:spPr>
        <p:txBody>
          <a:bodyPr/>
          <a:lstStyle/>
          <a:p>
            <a:pPr eaLnBrk="1" hangingPunct="1">
              <a:defRPr/>
            </a:pPr>
            <a:r>
              <a:rPr lang="en-US" sz="4000" b="1" dirty="0">
                <a:solidFill>
                  <a:srgbClr val="FFFFFF"/>
                </a:solidFill>
                <a:effectLst>
                  <a:glow rad="228600">
                    <a:schemeClr val="accent4">
                      <a:satMod val="175000"/>
                      <a:alpha val="78000"/>
                    </a:schemeClr>
                  </a:glow>
                  <a:outerShdw blurRad="50800" dist="101600" dir="2700000" algn="tl" rotWithShape="0">
                    <a:srgbClr val="000000">
                      <a:alpha val="93000"/>
                    </a:srgbClr>
                  </a:outerShdw>
                </a:effectLst>
                <a:latin typeface="Arial" charset="0"/>
                <a:ea typeface="ヒラギノ角ゴ Pro W3" charset="0"/>
                <a:cs typeface="ヒラギノ角ゴ Pro W3" charset="0"/>
              </a:rPr>
              <a:t>His kingdom will be </a:t>
            </a:r>
            <a:r>
              <a:rPr lang="en-US" sz="4000" b="1" dirty="0">
                <a:solidFill>
                  <a:srgbClr val="FFFF00"/>
                </a:solidFill>
                <a:effectLst>
                  <a:glow rad="228600">
                    <a:schemeClr val="accent4">
                      <a:satMod val="175000"/>
                      <a:alpha val="78000"/>
                    </a:schemeClr>
                  </a:glow>
                  <a:outerShdw blurRad="50800" dist="101600" dir="2700000" algn="tl" rotWithShape="0">
                    <a:srgbClr val="000000">
                      <a:alpha val="93000"/>
                    </a:srgbClr>
                  </a:outerShdw>
                </a:effectLst>
                <a:latin typeface="Arial" charset="0"/>
                <a:ea typeface="ヒラギノ角ゴ Pro W3" charset="0"/>
                <a:cs typeface="ヒラギノ角ゴ Pro W3" charset="0"/>
              </a:rPr>
              <a:t>over all</a:t>
            </a:r>
            <a:r>
              <a:rPr lang="en-US" sz="4000" b="1" dirty="0">
                <a:solidFill>
                  <a:srgbClr val="FFFFFF"/>
                </a:solidFill>
                <a:effectLst>
                  <a:glow rad="228600">
                    <a:schemeClr val="accent4">
                      <a:satMod val="175000"/>
                      <a:alpha val="78000"/>
                    </a:schemeClr>
                  </a:glow>
                  <a:outerShdw blurRad="50800" dist="101600" dir="2700000" algn="tl" rotWithShape="0">
                    <a:srgbClr val="000000">
                      <a:alpha val="93000"/>
                    </a:srgbClr>
                  </a:outerShdw>
                </a:effectLst>
                <a:latin typeface="Arial" charset="0"/>
                <a:ea typeface="ヒラギノ角ゴ Pro W3" charset="0"/>
                <a:cs typeface="ヒラギノ角ゴ Pro W3" charset="0"/>
              </a:rPr>
              <a:t> (27b-28)</a:t>
            </a:r>
            <a:r>
              <a:rPr lang="en-US" b="1" dirty="0">
                <a:effectLst>
                  <a:glow rad="228600">
                    <a:schemeClr val="accent4">
                      <a:satMod val="175000"/>
                      <a:alpha val="78000"/>
                    </a:schemeClr>
                  </a:glow>
                  <a:outerShdw blurRad="50800" dist="101600" dir="2700000" algn="tl" rotWithShape="0">
                    <a:srgbClr val="000000">
                      <a:alpha val="93000"/>
                    </a:srgbClr>
                  </a:outerShdw>
                </a:effectLst>
                <a:latin typeface="Arial" charset="0"/>
                <a:ea typeface="ヒラギノ角ゴ Pro W3" charset="0"/>
                <a:cs typeface="ヒラギノ角ゴ Pro W3" charset="0"/>
              </a:rPr>
              <a:t> </a:t>
            </a:r>
          </a:p>
        </p:txBody>
      </p:sp>
    </p:spTree>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61" name="Picture 2" descr="Baptism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2162" name="Rectangle 3"/>
          <p:cNvSpPr>
            <a:spLocks noGrp="1" noChangeArrowheads="1"/>
          </p:cNvSpPr>
          <p:nvPr>
            <p:ph type="title"/>
          </p:nvPr>
        </p:nvSpPr>
        <p:spPr>
          <a:xfrm>
            <a:off x="0" y="0"/>
            <a:ext cx="7391400" cy="762000"/>
          </a:xfrm>
          <a:solidFill>
            <a:schemeClr val="bg2"/>
          </a:solidFill>
        </p:spPr>
        <p:txBody>
          <a:bodyPr/>
          <a:lstStyle/>
          <a:p>
            <a:pPr eaLnBrk="1" hangingPunct="1"/>
            <a:r>
              <a:rPr lang="en-US" sz="3600" b="1">
                <a:solidFill>
                  <a:schemeClr val="tx1"/>
                </a:solidFill>
                <a:effectLst/>
                <a:latin typeface="Arial" charset="0"/>
                <a:ea typeface="ＭＳ Ｐゴシック" charset="0"/>
                <a:cs typeface="Arial" charset="0"/>
              </a:rPr>
              <a:t>First Century Christian Baptism</a:t>
            </a:r>
          </a:p>
        </p:txBody>
      </p:sp>
      <p:sp>
        <p:nvSpPr>
          <p:cNvPr id="93189" name="Rectangle 5"/>
          <p:cNvSpPr>
            <a:spLocks noGrp="1" noChangeArrowheads="1"/>
          </p:cNvSpPr>
          <p:nvPr>
            <p:ph type="body" idx="1"/>
          </p:nvPr>
        </p:nvSpPr>
        <p:spPr>
          <a:xfrm>
            <a:off x="0" y="5562600"/>
            <a:ext cx="5867400" cy="1295400"/>
          </a:xfrm>
          <a:solidFill>
            <a:schemeClr val="bg2"/>
          </a:solidFill>
        </p:spPr>
        <p:txBody>
          <a:bodyPr anchor="ctr"/>
          <a:lstStyle/>
          <a:p>
            <a:pPr marL="0" indent="0" algn="ctr" eaLnBrk="1" hangingPunct="1">
              <a:spcBef>
                <a:spcPct val="0"/>
              </a:spcBef>
              <a:buClrTx/>
              <a:buSzTx/>
              <a:buFontTx/>
              <a:buNone/>
            </a:pPr>
            <a:r>
              <a:rPr lang="en-US" sz="3600" b="1">
                <a:effectLst/>
                <a:latin typeface="Arial" charset="0"/>
                <a:ea typeface="ＭＳ Ｐゴシック" charset="0"/>
                <a:cs typeface="Arial" charset="0"/>
              </a:rPr>
              <a:t>In memory of believers who had died</a:t>
            </a:r>
          </a:p>
        </p:txBody>
      </p:sp>
    </p:spTree>
  </p:cSld>
  <p:clrMapOvr>
    <a:masterClrMapping/>
  </p:clrMapOvr>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4209" name="Picture 3" descr="the-invitation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4343400" cy="6900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866" name="Title 1"/>
          <p:cNvSpPr>
            <a:spLocks noGrp="1"/>
          </p:cNvSpPr>
          <p:nvPr>
            <p:ph type="title"/>
          </p:nvPr>
        </p:nvSpPr>
        <p:spPr>
          <a:xfrm>
            <a:off x="0" y="4876800"/>
            <a:ext cx="4267200" cy="1905000"/>
          </a:xfrm>
        </p:spPr>
        <p:txBody>
          <a:bodyPr/>
          <a:lstStyle/>
          <a:p>
            <a:pPr>
              <a:defRPr/>
            </a:pPr>
            <a:r>
              <a:rPr lang="en-US" b="1" dirty="0">
                <a:solidFill>
                  <a:schemeClr val="bg1"/>
                </a:solidFill>
                <a:effectLst>
                  <a:outerShdw blurRad="50800" dist="76200" dir="2700000" algn="tl" rotWithShape="0">
                    <a:srgbClr val="000000"/>
                  </a:outerShdw>
                </a:effectLst>
                <a:latin typeface="Arial" charset="0"/>
                <a:ea typeface="ヒラギノ角ゴ Pro W3" charset="0"/>
                <a:cs typeface="ヒラギノ角ゴ Pro W3" charset="0"/>
              </a:rPr>
              <a:t>Resurrection?</a:t>
            </a:r>
            <a:endParaRPr lang="en-US" sz="2800" dirty="0">
              <a:solidFill>
                <a:schemeClr val="bg1"/>
              </a:solidFill>
              <a:effectLst>
                <a:outerShdw blurRad="50800" dist="76200" dir="2700000" algn="tl" rotWithShape="0">
                  <a:srgbClr val="000000"/>
                </a:outerShdw>
              </a:effectLst>
              <a:latin typeface="Arial" charset="0"/>
              <a:ea typeface="ヒラギノ角ゴ Pro W3" charset="0"/>
              <a:cs typeface="ヒラギノ角ゴ Pro W3" charset="0"/>
            </a:endParaRPr>
          </a:p>
        </p:txBody>
      </p:sp>
      <p:pic>
        <p:nvPicPr>
          <p:cNvPr id="94211" name="Picture 3" descr="reincarnation-cover-1.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191000" y="0"/>
            <a:ext cx="4953000" cy="688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itle 1"/>
          <p:cNvSpPr txBox="1">
            <a:spLocks/>
          </p:cNvSpPr>
          <p:nvPr/>
        </p:nvSpPr>
        <p:spPr bwMode="auto">
          <a:xfrm>
            <a:off x="2133600" y="2743200"/>
            <a:ext cx="4267200" cy="19050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FFFFFF"/>
                </a:solidFill>
                <a:effectLst>
                  <a:outerShdw blurRad="50800" dist="76200" dir="2700000" algn="tl" rotWithShape="0">
                    <a:srgbClr val="000000"/>
                  </a:outerShdw>
                </a:effectLst>
                <a:uLnTx/>
                <a:uFillTx/>
                <a:latin typeface="Arial" charset="0"/>
                <a:ea typeface="ヒラギノ角ゴ Pro W3" charset="0"/>
              </a:rPr>
              <a:t>or…</a:t>
            </a:r>
            <a:endParaRPr kumimoji="0" lang="en-US" sz="2800" b="0" i="0" u="none" strike="noStrike" kern="1200" cap="none" spc="0" normalizeH="0" baseline="0" noProof="0">
              <a:ln>
                <a:noFill/>
              </a:ln>
              <a:solidFill>
                <a:srgbClr val="FFFFFF"/>
              </a:solidFill>
              <a:effectLst>
                <a:outerShdw blurRad="50800" dist="76200" dir="2700000" algn="tl" rotWithShape="0">
                  <a:srgbClr val="000000"/>
                </a:outerShdw>
              </a:effectLst>
              <a:uLnTx/>
              <a:uFillTx/>
              <a:latin typeface="Arial" charset="0"/>
              <a:ea typeface="ヒラギノ角ゴ Pro W3" charset="0"/>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1618" name="Rectangle 2"/>
          <p:cNvSpPr>
            <a:spLocks noGrp="1"/>
          </p:cNvSpPr>
          <p:nvPr>
            <p:ph type="ctrTitle"/>
          </p:nvPr>
        </p:nvSpPr>
        <p:spPr>
          <a:xfrm>
            <a:off x="152400" y="4551363"/>
            <a:ext cx="8763000" cy="2192337"/>
          </a:xfrm>
        </p:spPr>
        <p:txBody>
          <a:bodyPr>
            <a:normAutofit fontScale="90000"/>
          </a:bodyPr>
          <a:lstStyle/>
          <a:p>
            <a:pPr marL="715963" indent="-715963" algn="l" eaLnBrk="1" hangingPunct="1">
              <a:defRPr/>
            </a:pPr>
            <a:r>
              <a:rPr lang="en-US" b="1" dirty="0">
                <a:effectLst>
                  <a:glow rad="317500">
                    <a:schemeClr val="bg2">
                      <a:alpha val="90000"/>
                    </a:schemeClr>
                  </a:glow>
                </a:effectLst>
                <a:latin typeface="Arial"/>
                <a:cs typeface="Arial"/>
              </a:rPr>
              <a:t>C. God will judge you for your involvement in </a:t>
            </a:r>
            <a:r>
              <a:rPr lang="en-US" b="1" dirty="0">
                <a:solidFill>
                  <a:srgbClr val="FFFF00"/>
                </a:solidFill>
                <a:effectLst>
                  <a:glow rad="317500">
                    <a:schemeClr val="bg2">
                      <a:alpha val="90000"/>
                    </a:schemeClr>
                  </a:glow>
                </a:effectLst>
                <a:latin typeface="Arial"/>
                <a:cs typeface="Arial"/>
              </a:rPr>
              <a:t>paganism</a:t>
            </a:r>
            <a:r>
              <a:rPr lang="en-US" b="1" dirty="0">
                <a:effectLst>
                  <a:glow rad="317500">
                    <a:schemeClr val="bg2">
                      <a:alpha val="90000"/>
                    </a:schemeClr>
                  </a:glow>
                </a:effectLst>
                <a:latin typeface="Arial"/>
                <a:cs typeface="Arial"/>
              </a:rPr>
              <a:t>.</a:t>
            </a:r>
          </a:p>
        </p:txBody>
      </p:sp>
      <p:pic>
        <p:nvPicPr>
          <p:cNvPr id="191490" name="Picture 3" descr="paganbeltane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4551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205782806"/>
      </p:ext>
    </p:extLst>
  </p:cSld>
  <p:clrMapOvr>
    <a:masterClrMapping/>
  </p:clrMapOvr>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233" name="Content Placeholder 3" descr="MI 185 Plane.jpg"/>
          <p:cNvPicPr>
            <a:picLocks noGrp="1" noChangeAspect="1"/>
          </p:cNvPicPr>
          <p:nvPr>
            <p:ph idx="1"/>
          </p:nvPr>
        </p:nvPicPr>
        <p:blipFill>
          <a:blip r:embed="rId3" cstate="screen">
            <a:extLst>
              <a:ext uri="{28A0092B-C50C-407E-A947-70E740481C1C}">
                <a14:useLocalDpi xmlns:a14="http://schemas.microsoft.com/office/drawing/2010/main"/>
              </a:ext>
            </a:extLst>
          </a:blip>
          <a:srcRect t="-3442" b="-3442"/>
          <a:stretch>
            <a:fillRect/>
          </a:stretch>
        </p:blipFill>
        <p:spPr>
          <a:xfrm>
            <a:off x="0" y="-152400"/>
            <a:ext cx="7772400" cy="4114800"/>
          </a:xfrm>
        </p:spPr>
      </p:pic>
      <p:sp>
        <p:nvSpPr>
          <p:cNvPr id="2" name="Title 1"/>
          <p:cNvSpPr>
            <a:spLocks noGrp="1"/>
          </p:cNvSpPr>
          <p:nvPr>
            <p:ph type="title"/>
          </p:nvPr>
        </p:nvSpPr>
        <p:spPr>
          <a:xfrm>
            <a:off x="0" y="304800"/>
            <a:ext cx="7772400" cy="1143000"/>
          </a:xfrm>
          <a:effectLst>
            <a:outerShdw blurRad="50800" dist="38100" dir="2700000">
              <a:srgbClr val="000000">
                <a:alpha val="43000"/>
              </a:srgbClr>
            </a:outerShdw>
          </a:effectLst>
        </p:spPr>
        <p:txBody>
          <a:bodyPr/>
          <a:lstStyle/>
          <a:p>
            <a:pPr>
              <a:defRPr/>
            </a:pPr>
            <a:r>
              <a:rPr lang="en-US">
                <a:solidFill>
                  <a:srgbClr val="FFFFFF"/>
                </a:solidFill>
                <a:latin typeface="Arial" charset="0"/>
                <a:ea typeface="ヒラギノ角ゴ Pro W3" charset="0"/>
                <a:cs typeface="ヒラギノ角ゴ Pro W3" charset="0"/>
              </a:rPr>
              <a:t>Silk Air MI 185 Crash</a:t>
            </a:r>
            <a:br>
              <a:rPr lang="en-US">
                <a:solidFill>
                  <a:srgbClr val="FFFFFF"/>
                </a:solidFill>
                <a:latin typeface="Arial" charset="0"/>
                <a:ea typeface="ヒラギノ角ゴ Pro W3" charset="0"/>
                <a:cs typeface="ヒラギノ角ゴ Pro W3" charset="0"/>
              </a:rPr>
            </a:br>
            <a:r>
              <a:rPr lang="en-US" sz="3600">
                <a:solidFill>
                  <a:srgbClr val="FFFFFF"/>
                </a:solidFill>
                <a:latin typeface="Arial" charset="0"/>
                <a:ea typeface="ヒラギノ角ゴ Pro W3" charset="0"/>
                <a:cs typeface="ヒラギノ角ゴ Pro W3" charset="0"/>
              </a:rPr>
              <a:t>19 December 1997</a:t>
            </a:r>
            <a:endParaRPr lang="en-US">
              <a:solidFill>
                <a:srgbClr val="FFFFFF"/>
              </a:solidFill>
              <a:latin typeface="Arial" charset="0"/>
              <a:ea typeface="ヒラギノ角ゴ Pro W3" charset="0"/>
              <a:cs typeface="ヒラギノ角ゴ Pro W3" charset="0"/>
            </a:endParaRPr>
          </a:p>
        </p:txBody>
      </p:sp>
      <p:pic>
        <p:nvPicPr>
          <p:cNvPr id="95235" name="Picture 4" descr="ac_1_m.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3441700"/>
            <a:ext cx="5219700" cy="3416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5236" name="Picture 5" descr="mi_185_silkair_crash.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3962400" y="4198938"/>
            <a:ext cx="3657600" cy="2659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5237" name="Picture 6" descr="MI185.silkair.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6224588" y="2590800"/>
            <a:ext cx="2919412" cy="2181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3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7281" name="Title 1"/>
          <p:cNvSpPr>
            <a:spLocks noGrp="1"/>
          </p:cNvSpPr>
          <p:nvPr>
            <p:ph type="title"/>
          </p:nvPr>
        </p:nvSpPr>
        <p:spPr>
          <a:xfrm>
            <a:off x="0" y="-4192"/>
            <a:ext cx="9144000" cy="1143000"/>
          </a:xfrm>
        </p:spPr>
        <p:txBody>
          <a:bodyPr/>
          <a:lstStyle/>
          <a:p>
            <a:r>
              <a:rPr lang="ja-JP" altLang="en-US" b="1">
                <a:solidFill>
                  <a:schemeClr val="bg1"/>
                </a:solidFill>
                <a:latin typeface="Arial" charset="0"/>
                <a:ea typeface="ヒラギノ角ゴ Pro W3" charset="0"/>
                <a:cs typeface="ヒラギノ角ゴ Pro W3" charset="0"/>
              </a:rPr>
              <a:t>“</a:t>
            </a:r>
            <a:r>
              <a:rPr lang="en-US" altLang="ja-JP" b="1" dirty="0">
                <a:solidFill>
                  <a:schemeClr val="bg1"/>
                </a:solidFill>
                <a:latin typeface="Arial" charset="0"/>
                <a:ea typeface="ヒラギノ角ゴ Pro W3" charset="0"/>
                <a:cs typeface="ヒラギノ角ゴ Pro W3" charset="0"/>
              </a:rPr>
              <a:t>Hope</a:t>
            </a:r>
            <a:r>
              <a:rPr lang="ja-JP" altLang="en-US" b="1">
                <a:solidFill>
                  <a:schemeClr val="bg1"/>
                </a:solidFill>
                <a:latin typeface="Arial" charset="0"/>
                <a:ea typeface="ヒラギノ角ゴ Pro W3" charset="0"/>
                <a:cs typeface="ヒラギノ角ゴ Pro W3" charset="0"/>
              </a:rPr>
              <a:t>”</a:t>
            </a:r>
            <a:r>
              <a:rPr lang="en-US" altLang="ja-JP" b="1" dirty="0">
                <a:solidFill>
                  <a:schemeClr val="bg1"/>
                </a:solidFill>
                <a:latin typeface="Arial" charset="0"/>
                <a:ea typeface="ヒラギノ角ゴ Pro W3" charset="0"/>
                <a:cs typeface="ヒラギノ角ゴ Pro W3" charset="0"/>
              </a:rPr>
              <a:t> in reincarnations…</a:t>
            </a:r>
            <a:endParaRPr lang="en-US" b="1" dirty="0">
              <a:solidFill>
                <a:schemeClr val="bg1"/>
              </a:solidFill>
              <a:latin typeface="Arial" charset="0"/>
              <a:ea typeface="ヒラギノ角ゴ Pro W3" charset="0"/>
              <a:cs typeface="ヒラギノ角ゴ Pro W3" charset="0"/>
            </a:endParaRPr>
          </a:p>
        </p:txBody>
      </p:sp>
      <p:pic>
        <p:nvPicPr>
          <p:cNvPr id="97282" name="Content Placeholder 3" descr="reincarnation2.jpg"/>
          <p:cNvPicPr>
            <a:picLocks noGrp="1" noChangeAspect="1"/>
          </p:cNvPicPr>
          <p:nvPr>
            <p:ph idx="1"/>
          </p:nvPr>
        </p:nvPicPr>
        <p:blipFill>
          <a:blip r:embed="rId3" cstate="screen">
            <a:extLst>
              <a:ext uri="{28A0092B-C50C-407E-A947-70E740481C1C}">
                <a14:useLocalDpi xmlns:a14="http://schemas.microsoft.com/office/drawing/2010/main"/>
              </a:ext>
            </a:extLst>
          </a:blip>
          <a:srcRect l="-72" r="-72"/>
          <a:stretch>
            <a:fillRect/>
          </a:stretch>
        </p:blipFill>
        <p:spPr>
          <a:xfrm>
            <a:off x="0" y="1138808"/>
            <a:ext cx="9144000" cy="5890592"/>
          </a:xfrm>
        </p:spPr>
      </p:pic>
      <p:sp>
        <p:nvSpPr>
          <p:cNvPr id="4" name="Title 1">
            <a:extLst>
              <a:ext uri="{FF2B5EF4-FFF2-40B4-BE49-F238E27FC236}">
                <a16:creationId xmlns:a16="http://schemas.microsoft.com/office/drawing/2014/main" id="{6F4CBCB9-6565-AB5A-C0C7-95B0461ABA04}"/>
              </a:ext>
            </a:extLst>
          </p:cNvPr>
          <p:cNvSpPr txBox="1">
            <a:spLocks/>
          </p:cNvSpPr>
          <p:nvPr/>
        </p:nvSpPr>
        <p:spPr bwMode="auto">
          <a:xfrm>
            <a:off x="-158296" y="1138808"/>
            <a:ext cx="9302296" cy="5719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65100">
                    <a:srgbClr val="000000"/>
                  </a:glow>
                </a:effectLst>
                <a:uLnTx/>
                <a:uFillTx/>
                <a:latin typeface="Arial" charset="0"/>
                <a:ea typeface="ヒラギノ角ゴ Pro W3" charset="0"/>
                <a:cs typeface="ヒラギノ角ゴ Pro W3" charset="0"/>
              </a:rPr>
              <a:t>"What is in store in your next life depends on what you do in this one… If [you don’t share your wealth with others], you could be born into the world of the hungry ghosts or be reborn as an animal….At times of tragedies and sudden deaths, it helps to regard death as escape from this imperfect world to a possibly better next life, so surviving relatives can find peace in their loss."</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3200" b="1" i="0" u="none" strike="noStrike" kern="0" cap="none" spc="0" normalizeH="0" baseline="0" noProof="0" dirty="0">
              <a:ln>
                <a:noFill/>
              </a:ln>
              <a:solidFill>
                <a:srgbClr val="FFFFFF"/>
              </a:solidFill>
              <a:effectLst>
                <a:glow rad="165100">
                  <a:srgbClr val="000000"/>
                </a:glow>
              </a:effectLst>
              <a:uLnTx/>
              <a:uFillTx/>
              <a:latin typeface="Arial" charset="0"/>
              <a:ea typeface="ヒラギノ角ゴ Pro W3" charset="0"/>
              <a:cs typeface="ヒラギノ角ゴ Pro W3"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0" cap="none" spc="0" normalizeH="0" baseline="0" noProof="0" dirty="0">
                <a:ln>
                  <a:noFill/>
                </a:ln>
                <a:solidFill>
                  <a:srgbClr val="FFFFFF"/>
                </a:solidFill>
                <a:effectLst>
                  <a:glow rad="165100">
                    <a:srgbClr val="000000"/>
                  </a:glow>
                </a:effectLst>
                <a:uLnTx/>
                <a:uFillTx/>
                <a:latin typeface="Arial" charset="0"/>
                <a:ea typeface="ヒラギノ角ゴ Pro W3" charset="0"/>
                <a:cs typeface="ヒラギノ角ゴ Pro W3" charset="0"/>
              </a:rPr>
              <a:t>—President of the Singapore Buddhist Foundation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style.rotation</p:attrName>
                                        </p:attrNameLst>
                                      </p:cBhvr>
                                      <p:tavLst>
                                        <p:tav tm="0">
                                          <p:val>
                                            <p:fltVal val="90"/>
                                          </p:val>
                                        </p:tav>
                                        <p:tav tm="100000">
                                          <p:val>
                                            <p:fltVal val="0"/>
                                          </p:val>
                                        </p:tav>
                                      </p:tavLst>
                                    </p:anim>
                                    <p:animEffect transition="in" filter="fade">
                                      <p:cBhvr>
                                        <p:cTn id="10"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99330" name="Title 1"/>
          <p:cNvSpPr>
            <a:spLocks noGrp="1"/>
          </p:cNvSpPr>
          <p:nvPr>
            <p:ph type="title"/>
          </p:nvPr>
        </p:nvSpPr>
        <p:spPr>
          <a:xfrm>
            <a:off x="5219700" y="609600"/>
            <a:ext cx="3619500" cy="5556250"/>
          </a:xfrm>
        </p:spPr>
        <p:txBody>
          <a:bodyPr/>
          <a:lstStyle/>
          <a:p>
            <a:r>
              <a:rPr lang="en-US" sz="5400" b="1">
                <a:solidFill>
                  <a:srgbClr val="FFFFFF"/>
                </a:solidFill>
                <a:latin typeface="Arial" charset="0"/>
                <a:ea typeface="ヒラギノ角ゴ Pro W3" charset="0"/>
                <a:cs typeface="ヒラギノ角ゴ Pro W3" charset="0"/>
              </a:rPr>
              <a:t>What does hope in Christ offer us instead?</a:t>
            </a:r>
          </a:p>
        </p:txBody>
      </p:sp>
      <p:pic>
        <p:nvPicPr>
          <p:cNvPr id="99331" name="Picture 1" descr="the-resurrection_0.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588" y="0"/>
            <a:ext cx="4860926" cy="6870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353" name="Picture 3" descr="christ0009.jpg"/>
          <p:cNvPicPr>
            <a:picLocks noChangeAspect="1"/>
          </p:cNvPicPr>
          <p:nvPr/>
        </p:nvPicPr>
        <p:blipFill>
          <a:blip r:embed="rId3">
            <a:lum bright="-30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011" name="Title 1"/>
          <p:cNvSpPr>
            <a:spLocks noGrp="1"/>
          </p:cNvSpPr>
          <p:nvPr>
            <p:ph type="title"/>
          </p:nvPr>
        </p:nvSpPr>
        <p:spPr>
          <a:xfrm>
            <a:off x="0" y="2819400"/>
            <a:ext cx="9144000" cy="4343400"/>
          </a:xfrm>
        </p:spPr>
        <p:txBody>
          <a:bodyPr/>
          <a:lstStyle/>
          <a:p>
            <a:pPr>
              <a:defRPr/>
            </a:pPr>
            <a:r>
              <a:rPr lang="en-US" b="1" dirty="0">
                <a:solidFill>
                  <a:schemeClr val="bg1"/>
                </a:solidFill>
                <a:effectLst>
                  <a:glow rad="165100">
                    <a:schemeClr val="tx1"/>
                  </a:glow>
                </a:effectLst>
                <a:latin typeface="Arial" charset="0"/>
                <a:ea typeface="ヒラギノ角ゴ Pro W3" charset="0"/>
                <a:cs typeface="ヒラギノ角ゴ Pro W3" charset="0"/>
              </a:rPr>
              <a:t>Christ</a:t>
            </a:r>
            <a:r>
              <a:rPr lang="fr-FR" altLang="ja-JP" b="1" dirty="0">
                <a:solidFill>
                  <a:schemeClr val="bg1"/>
                </a:solidFill>
                <a:effectLst>
                  <a:glow rad="165100">
                    <a:schemeClr val="tx1"/>
                  </a:glow>
                </a:effectLst>
                <a:latin typeface="Arial" charset="0"/>
                <a:ea typeface="ヒラギノ角ゴ Pro W3" charset="0"/>
                <a:cs typeface="ヒラギノ角ゴ Pro W3" charset="0"/>
              </a:rPr>
              <a:t>'</a:t>
            </a:r>
            <a:r>
              <a:rPr lang="en-US" b="1" dirty="0">
                <a:solidFill>
                  <a:schemeClr val="bg1"/>
                </a:solidFill>
                <a:effectLst>
                  <a:glow rad="165100">
                    <a:schemeClr val="tx1"/>
                  </a:glow>
                </a:effectLst>
                <a:latin typeface="Arial" charset="0"/>
                <a:ea typeface="ヒラギノ角ゴ Pro W3" charset="0"/>
                <a:cs typeface="ヒラギノ角ゴ Pro W3" charset="0"/>
              </a:rPr>
              <a:t>s resurrection will </a:t>
            </a:r>
            <a:r>
              <a:rPr lang="en-US" b="1" dirty="0">
                <a:solidFill>
                  <a:srgbClr val="FFFF00"/>
                </a:solidFill>
                <a:effectLst>
                  <a:glow rad="165100">
                    <a:schemeClr val="tx1"/>
                  </a:glow>
                </a:effectLst>
                <a:latin typeface="Arial" charset="0"/>
                <a:ea typeface="ヒラギノ角ゴ Pro W3" charset="0"/>
                <a:cs typeface="ヒラギノ角ゴ Pro W3" charset="0"/>
              </a:rPr>
              <a:t>give us bodies</a:t>
            </a:r>
            <a:r>
              <a:rPr lang="en-US" b="1" dirty="0">
                <a:solidFill>
                  <a:schemeClr val="bg1"/>
                </a:solidFill>
                <a:effectLst>
                  <a:glow rad="165100">
                    <a:schemeClr val="tx1"/>
                  </a:glow>
                </a:effectLst>
                <a:latin typeface="Arial" charset="0"/>
                <a:ea typeface="ヒラギノ角ゴ Pro W3" charset="0"/>
                <a:cs typeface="ヒラギノ角ゴ Pro W3" charset="0"/>
              </a:rPr>
              <a:t> that far outshine our earthly bodies (35-57).</a:t>
            </a:r>
          </a:p>
        </p:txBody>
      </p:sp>
    </p:spTree>
  </p:cSld>
  <p:clrMapOvr>
    <a:masterClrMapping/>
  </p:clrMapOvr>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101378" name="Title 1"/>
          <p:cNvSpPr>
            <a:spLocks noGrp="1"/>
          </p:cNvSpPr>
          <p:nvPr>
            <p:ph type="title"/>
          </p:nvPr>
        </p:nvSpPr>
        <p:spPr>
          <a:xfrm>
            <a:off x="4648200" y="609600"/>
            <a:ext cx="4191000" cy="3124200"/>
          </a:xfrm>
        </p:spPr>
        <p:txBody>
          <a:bodyPr/>
          <a:lstStyle/>
          <a:p>
            <a:r>
              <a:rPr lang="en-US" sz="7200" b="1">
                <a:solidFill>
                  <a:srgbClr val="FFFFFF"/>
                </a:solidFill>
                <a:latin typeface="Arial" charset="0"/>
                <a:ea typeface="ヒラギノ角ゴ Pro W3" charset="0"/>
                <a:cs typeface="ヒラギノ角ゴ Pro W3" charset="0"/>
              </a:rPr>
              <a:t>Perfect Bodies!</a:t>
            </a:r>
          </a:p>
        </p:txBody>
      </p:sp>
      <p:pic>
        <p:nvPicPr>
          <p:cNvPr id="101379" name="Picture 4" descr="bodyplane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8600" y="990600"/>
            <a:ext cx="3810000" cy="4584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0570" name="Rectangle 26">
            <a:extLst>
              <a:ext uri="{FF2B5EF4-FFF2-40B4-BE49-F238E27FC236}">
                <a16:creationId xmlns:a16="http://schemas.microsoft.com/office/drawing/2014/main" id="{6688991C-A404-34A4-C67C-B880E9241E89}"/>
              </a:ext>
            </a:extLst>
          </p:cNvPr>
          <p:cNvSpPr>
            <a:spLocks noGrp="1" noChangeArrowheads="1"/>
          </p:cNvSpPr>
          <p:nvPr>
            <p:ph type="title"/>
          </p:nvPr>
        </p:nvSpPr>
        <p:spPr>
          <a:xfrm>
            <a:off x="381000" y="762000"/>
            <a:ext cx="8229600" cy="1143000"/>
          </a:xfrm>
        </p:spPr>
        <p:txBody>
          <a:bodyPr/>
          <a:lstStyle/>
          <a:p>
            <a:pPr eaLnBrk="1" hangingPunct="1"/>
            <a:r>
              <a:rPr lang="en-US" altLang="en-US">
                <a:effectLst>
                  <a:outerShdw blurRad="38100" dist="38100" dir="2700000" algn="tl">
                    <a:srgbClr val="000000"/>
                  </a:outerShdw>
                </a:effectLst>
                <a:latin typeface="Times New Roman" panose="02020603050405020304" pitchFamily="18" charset="0"/>
              </a:rPr>
              <a:t>1 Corinthians 15</a:t>
            </a:r>
          </a:p>
        </p:txBody>
      </p:sp>
      <p:sp>
        <p:nvSpPr>
          <p:cNvPr id="620547" name="Rectangle 3">
            <a:extLst>
              <a:ext uri="{FF2B5EF4-FFF2-40B4-BE49-F238E27FC236}">
                <a16:creationId xmlns:a16="http://schemas.microsoft.com/office/drawing/2014/main" id="{B3A2BCD3-C843-F93E-92CB-6E432D5CA280}"/>
              </a:ext>
            </a:extLst>
          </p:cNvPr>
          <p:cNvSpPr>
            <a:spLocks noGrp="1" noChangeArrowheads="1"/>
          </p:cNvSpPr>
          <p:nvPr>
            <p:ph type="body" idx="1"/>
          </p:nvPr>
        </p:nvSpPr>
        <p:spPr>
          <a:xfrm>
            <a:off x="457200" y="1752600"/>
            <a:ext cx="8229600" cy="1600200"/>
          </a:xfrm>
        </p:spPr>
        <p:txBody>
          <a:bodyPr/>
          <a:lstStyle/>
          <a:p>
            <a:pPr eaLnBrk="1" hangingPunct="1"/>
            <a:r>
              <a:rPr lang="en-US" altLang="en-US" sz="3600" dirty="0">
                <a:effectLst>
                  <a:outerShdw blurRad="38100" dist="38100" dir="2700000" algn="tl">
                    <a:srgbClr val="000000"/>
                  </a:outerShdw>
                </a:effectLst>
                <a:latin typeface="Times New Roman" panose="02020603050405020304" pitchFamily="18" charset="0"/>
              </a:rPr>
              <a:t>Christ rose from the dead</a:t>
            </a:r>
          </a:p>
          <a:p>
            <a:pPr eaLnBrk="1" hangingPunct="1"/>
            <a:r>
              <a:rPr lang="en-US" altLang="en-US" sz="3600" dirty="0">
                <a:effectLst>
                  <a:outerShdw blurRad="38100" dist="38100" dir="2700000" algn="tl">
                    <a:srgbClr val="000000"/>
                  </a:outerShdw>
                </a:effectLst>
                <a:latin typeface="Times New Roman" panose="02020603050405020304" pitchFamily="18" charset="0"/>
              </a:rPr>
              <a:t>Therefore we will also rise from the dead</a:t>
            </a:r>
          </a:p>
        </p:txBody>
      </p:sp>
      <p:sp>
        <p:nvSpPr>
          <p:cNvPr id="72707" name="WordArt 27">
            <a:extLst>
              <a:ext uri="{FF2B5EF4-FFF2-40B4-BE49-F238E27FC236}">
                <a16:creationId xmlns:a16="http://schemas.microsoft.com/office/drawing/2014/main" id="{3D6B0748-B059-A28C-A90D-860BB9C4548A}"/>
              </a:ext>
            </a:extLst>
          </p:cNvPr>
          <p:cNvSpPr>
            <a:spLocks noChangeArrowheads="1" noChangeShapeType="1" noTextEdit="1"/>
          </p:cNvSpPr>
          <p:nvPr/>
        </p:nvSpPr>
        <p:spPr bwMode="auto">
          <a:xfrm>
            <a:off x="2209800" y="152400"/>
            <a:ext cx="4724400" cy="7620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dirty="0">
                <a:ln w="19050">
                  <a:solidFill>
                    <a:srgbClr val="99CCFF"/>
                  </a:solidFill>
                  <a:round/>
                  <a:headEnd/>
                  <a:tailEnd/>
                </a:ln>
                <a:gradFill rotWithShape="1">
                  <a:gsLst>
                    <a:gs pos="0">
                      <a:srgbClr val="0066CC"/>
                    </a:gs>
                    <a:gs pos="100000">
                      <a:srgbClr val="002F5E"/>
                    </a:gs>
                  </a:gsLst>
                  <a:path path="rect">
                    <a:fillToRect l="50000" t="50000" r="50000" b="50000"/>
                  </a:path>
                </a:gradFill>
                <a:effectLst>
                  <a:outerShdw dist="35921" dir="2700000" algn="ctr" rotWithShape="0">
                    <a:srgbClr val="990000">
                      <a:alpha val="74997"/>
                    </a:srgbClr>
                  </a:outerShdw>
                </a:effectLst>
                <a:uLnTx/>
                <a:uFillTx/>
                <a:latin typeface="Times New Roman" panose="02020603050405020304" pitchFamily="18" charset="0"/>
                <a:ea typeface="ＭＳ Ｐゴシック" panose="020B0600070205080204" pitchFamily="34" charset="-128"/>
                <a:cs typeface="Times New Roman" panose="02020603050405020304" pitchFamily="18" charset="0"/>
              </a:rPr>
              <a:t>The Resurrection</a:t>
            </a:r>
          </a:p>
        </p:txBody>
      </p:sp>
      <p:sp>
        <p:nvSpPr>
          <p:cNvPr id="620573" name="Rectangle 29">
            <a:extLst>
              <a:ext uri="{FF2B5EF4-FFF2-40B4-BE49-F238E27FC236}">
                <a16:creationId xmlns:a16="http://schemas.microsoft.com/office/drawing/2014/main" id="{9CBE484C-E589-F86D-EB42-0A8F4DC264CE}"/>
              </a:ext>
            </a:extLst>
          </p:cNvPr>
          <p:cNvSpPr>
            <a:spLocks noChangeArrowheads="1"/>
          </p:cNvSpPr>
          <p:nvPr/>
        </p:nvSpPr>
        <p:spPr bwMode="auto">
          <a:xfrm>
            <a:off x="152400" y="3200400"/>
            <a:ext cx="2438400" cy="685800"/>
          </a:xfrm>
          <a:prstGeom prst="rect">
            <a:avLst/>
          </a:prstGeom>
          <a:gradFill rotWithShape="1">
            <a:gsLst>
              <a:gs pos="0">
                <a:srgbClr val="800000"/>
              </a:gs>
              <a:gs pos="100000">
                <a:srgbClr val="800000">
                  <a:gamma/>
                  <a:shade val="46275"/>
                  <a:invGamma/>
                </a:srgbClr>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lstStyle>
            <a:lvl1pPr eaLnBrk="0" hangingPunct="0">
              <a:defRPr sz="3600">
                <a:solidFill>
                  <a:schemeClr val="tx2"/>
                </a:solidFill>
                <a:latin typeface="Arial" panose="020B0604020202020204" pitchFamily="34" charset="0"/>
                <a:ea typeface="ＭＳ Ｐゴシック" panose="020B0600070205080204" pitchFamily="34" charset="-128"/>
              </a:defRPr>
            </a:lvl1pPr>
            <a:lvl2pPr marL="742950" indent="-285750" eaLnBrk="0" hangingPunct="0">
              <a:defRPr sz="3600">
                <a:solidFill>
                  <a:schemeClr val="tx2"/>
                </a:solidFill>
                <a:latin typeface="Arial" panose="020B0604020202020204" pitchFamily="34" charset="0"/>
                <a:ea typeface="ＭＳ Ｐゴシック" panose="020B0600070205080204" pitchFamily="34" charset="-128"/>
              </a:defRPr>
            </a:lvl2pPr>
            <a:lvl3pPr marL="1143000" indent="-228600" eaLnBrk="0" hangingPunct="0">
              <a:defRPr sz="3600">
                <a:solidFill>
                  <a:schemeClr val="tx2"/>
                </a:solidFill>
                <a:latin typeface="Arial" panose="020B0604020202020204" pitchFamily="34" charset="0"/>
                <a:ea typeface="ＭＳ Ｐゴシック" panose="020B0600070205080204" pitchFamily="34" charset="-128"/>
              </a:defRPr>
            </a:lvl3pPr>
            <a:lvl4pPr marL="1600200" indent="-228600" eaLnBrk="0" hangingPunct="0">
              <a:defRPr sz="3600">
                <a:solidFill>
                  <a:schemeClr val="tx2"/>
                </a:solidFill>
                <a:latin typeface="Arial" panose="020B0604020202020204" pitchFamily="34" charset="0"/>
                <a:ea typeface="ＭＳ Ｐゴシック" panose="020B0600070205080204" pitchFamily="34" charset="-128"/>
              </a:defRPr>
            </a:lvl4pPr>
            <a:lvl5pPr marL="2057400" indent="-228600" eaLnBrk="0" hangingPunct="0">
              <a:defRPr sz="3600">
                <a:solidFill>
                  <a:schemeClr val="tx2"/>
                </a:solidFill>
                <a:latin typeface="Arial" panose="020B0604020202020204" pitchFamily="34" charset="0"/>
                <a:ea typeface="ＭＳ Ｐゴシック" panose="020B0600070205080204" pitchFamily="34" charset="-128"/>
              </a:defRPr>
            </a:lvl5pPr>
            <a:lvl6pPr marL="25146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6pPr>
            <a:lvl7pPr marL="29718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7pPr>
            <a:lvl8pPr marL="34290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8pPr>
            <a:lvl9pPr marL="38862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CCFFFF"/>
                </a:solidFill>
                <a:effectLst>
                  <a:outerShdw blurRad="38100" dist="38100" dir="2700000" algn="tl">
                    <a:srgbClr val="000000"/>
                  </a:outerShdw>
                </a:effectLst>
                <a:uLnTx/>
                <a:uFillTx/>
                <a:latin typeface="Times New Roman" panose="02020603050405020304" pitchFamily="18" charset="0"/>
                <a:ea typeface="ＭＳ Ｐゴシック" panose="020B0600070205080204" pitchFamily="34" charset="-128"/>
                <a:cs typeface="+mn-cs"/>
              </a:rPr>
              <a:t>15:35</a:t>
            </a:r>
          </a:p>
        </p:txBody>
      </p:sp>
      <p:sp>
        <p:nvSpPr>
          <p:cNvPr id="620574" name="Rectangle 30">
            <a:extLst>
              <a:ext uri="{FF2B5EF4-FFF2-40B4-BE49-F238E27FC236}">
                <a16:creationId xmlns:a16="http://schemas.microsoft.com/office/drawing/2014/main" id="{4694E58C-7931-3410-E4E7-C9525F095883}"/>
              </a:ext>
            </a:extLst>
          </p:cNvPr>
          <p:cNvSpPr>
            <a:spLocks noChangeArrowheads="1"/>
          </p:cNvSpPr>
          <p:nvPr/>
        </p:nvSpPr>
        <p:spPr bwMode="auto">
          <a:xfrm>
            <a:off x="2590800" y="3200400"/>
            <a:ext cx="1828800" cy="685800"/>
          </a:xfrm>
          <a:prstGeom prst="rect">
            <a:avLst/>
          </a:prstGeom>
          <a:gradFill rotWithShape="1">
            <a:gsLst>
              <a:gs pos="0">
                <a:srgbClr val="800000"/>
              </a:gs>
              <a:gs pos="100000">
                <a:srgbClr val="800000">
                  <a:gamma/>
                  <a:shade val="46275"/>
                  <a:invGamma/>
                </a:srgbClr>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lstStyle>
            <a:lvl1pPr eaLnBrk="0" hangingPunct="0">
              <a:defRPr sz="3600">
                <a:solidFill>
                  <a:schemeClr val="tx2"/>
                </a:solidFill>
                <a:latin typeface="Arial" panose="020B0604020202020204" pitchFamily="34" charset="0"/>
                <a:ea typeface="ＭＳ Ｐゴシック" panose="020B0600070205080204" pitchFamily="34" charset="-128"/>
              </a:defRPr>
            </a:lvl1pPr>
            <a:lvl2pPr marL="742950" indent="-285750" eaLnBrk="0" hangingPunct="0">
              <a:defRPr sz="3600">
                <a:solidFill>
                  <a:schemeClr val="tx2"/>
                </a:solidFill>
                <a:latin typeface="Arial" panose="020B0604020202020204" pitchFamily="34" charset="0"/>
                <a:ea typeface="ＭＳ Ｐゴシック" panose="020B0600070205080204" pitchFamily="34" charset="-128"/>
              </a:defRPr>
            </a:lvl2pPr>
            <a:lvl3pPr marL="1143000" indent="-228600" eaLnBrk="0" hangingPunct="0">
              <a:defRPr sz="3600">
                <a:solidFill>
                  <a:schemeClr val="tx2"/>
                </a:solidFill>
                <a:latin typeface="Arial" panose="020B0604020202020204" pitchFamily="34" charset="0"/>
                <a:ea typeface="ＭＳ Ｐゴシック" panose="020B0600070205080204" pitchFamily="34" charset="-128"/>
              </a:defRPr>
            </a:lvl3pPr>
            <a:lvl4pPr marL="1600200" indent="-228600" eaLnBrk="0" hangingPunct="0">
              <a:defRPr sz="3600">
                <a:solidFill>
                  <a:schemeClr val="tx2"/>
                </a:solidFill>
                <a:latin typeface="Arial" panose="020B0604020202020204" pitchFamily="34" charset="0"/>
                <a:ea typeface="ＭＳ Ｐゴシック" panose="020B0600070205080204" pitchFamily="34" charset="-128"/>
              </a:defRPr>
            </a:lvl4pPr>
            <a:lvl5pPr marL="2057400" indent="-228600" eaLnBrk="0" hangingPunct="0">
              <a:defRPr sz="3600">
                <a:solidFill>
                  <a:schemeClr val="tx2"/>
                </a:solidFill>
                <a:latin typeface="Arial" panose="020B0604020202020204" pitchFamily="34" charset="0"/>
                <a:ea typeface="ＭＳ Ｐゴシック" panose="020B0600070205080204" pitchFamily="34" charset="-128"/>
              </a:defRPr>
            </a:lvl5pPr>
            <a:lvl6pPr marL="25146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6pPr>
            <a:lvl7pPr marL="29718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7pPr>
            <a:lvl8pPr marL="34290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8pPr>
            <a:lvl9pPr marL="38862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CCFFFF"/>
                </a:solidFill>
                <a:effectLst>
                  <a:outerShdw blurRad="38100" dist="38100" dir="2700000" algn="tl">
                    <a:srgbClr val="000000"/>
                  </a:outerShdw>
                </a:effectLst>
                <a:uLnTx/>
                <a:uFillTx/>
                <a:latin typeface="Times New Roman" panose="02020603050405020304" pitchFamily="18" charset="0"/>
                <a:ea typeface="ＭＳ Ｐゴシック" panose="020B0600070205080204" pitchFamily="34" charset="-128"/>
                <a:cs typeface="+mn-cs"/>
              </a:rPr>
              <a:t>15:36</a:t>
            </a:r>
          </a:p>
        </p:txBody>
      </p:sp>
      <p:sp>
        <p:nvSpPr>
          <p:cNvPr id="620575" name="Rectangle 31">
            <a:extLst>
              <a:ext uri="{FF2B5EF4-FFF2-40B4-BE49-F238E27FC236}">
                <a16:creationId xmlns:a16="http://schemas.microsoft.com/office/drawing/2014/main" id="{82BCB818-9FEE-23B2-08FB-44B9FBC89F3D}"/>
              </a:ext>
            </a:extLst>
          </p:cNvPr>
          <p:cNvSpPr>
            <a:spLocks noChangeArrowheads="1"/>
          </p:cNvSpPr>
          <p:nvPr/>
        </p:nvSpPr>
        <p:spPr bwMode="auto">
          <a:xfrm>
            <a:off x="4419600" y="3200400"/>
            <a:ext cx="1981200" cy="685800"/>
          </a:xfrm>
          <a:prstGeom prst="rect">
            <a:avLst/>
          </a:prstGeom>
          <a:gradFill rotWithShape="1">
            <a:gsLst>
              <a:gs pos="0">
                <a:srgbClr val="800000"/>
              </a:gs>
              <a:gs pos="100000">
                <a:srgbClr val="800000">
                  <a:gamma/>
                  <a:shade val="46275"/>
                  <a:invGamma/>
                </a:srgbClr>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lstStyle>
            <a:lvl1pPr eaLnBrk="0" hangingPunct="0">
              <a:defRPr sz="3600">
                <a:solidFill>
                  <a:schemeClr val="tx2"/>
                </a:solidFill>
                <a:latin typeface="Arial" panose="020B0604020202020204" pitchFamily="34" charset="0"/>
                <a:ea typeface="ＭＳ Ｐゴシック" panose="020B0600070205080204" pitchFamily="34" charset="-128"/>
              </a:defRPr>
            </a:lvl1pPr>
            <a:lvl2pPr marL="742950" indent="-285750" eaLnBrk="0" hangingPunct="0">
              <a:defRPr sz="3600">
                <a:solidFill>
                  <a:schemeClr val="tx2"/>
                </a:solidFill>
                <a:latin typeface="Arial" panose="020B0604020202020204" pitchFamily="34" charset="0"/>
                <a:ea typeface="ＭＳ Ｐゴシック" panose="020B0600070205080204" pitchFamily="34" charset="-128"/>
              </a:defRPr>
            </a:lvl2pPr>
            <a:lvl3pPr marL="1143000" indent="-228600" eaLnBrk="0" hangingPunct="0">
              <a:defRPr sz="3600">
                <a:solidFill>
                  <a:schemeClr val="tx2"/>
                </a:solidFill>
                <a:latin typeface="Arial" panose="020B0604020202020204" pitchFamily="34" charset="0"/>
                <a:ea typeface="ＭＳ Ｐゴシック" panose="020B0600070205080204" pitchFamily="34" charset="-128"/>
              </a:defRPr>
            </a:lvl3pPr>
            <a:lvl4pPr marL="1600200" indent="-228600" eaLnBrk="0" hangingPunct="0">
              <a:defRPr sz="3600">
                <a:solidFill>
                  <a:schemeClr val="tx2"/>
                </a:solidFill>
                <a:latin typeface="Arial" panose="020B0604020202020204" pitchFamily="34" charset="0"/>
                <a:ea typeface="ＭＳ Ｐゴシック" panose="020B0600070205080204" pitchFamily="34" charset="-128"/>
              </a:defRPr>
            </a:lvl4pPr>
            <a:lvl5pPr marL="2057400" indent="-228600" eaLnBrk="0" hangingPunct="0">
              <a:defRPr sz="3600">
                <a:solidFill>
                  <a:schemeClr val="tx2"/>
                </a:solidFill>
                <a:latin typeface="Arial" panose="020B0604020202020204" pitchFamily="34" charset="0"/>
                <a:ea typeface="ＭＳ Ｐゴシック" panose="020B0600070205080204" pitchFamily="34" charset="-128"/>
              </a:defRPr>
            </a:lvl5pPr>
            <a:lvl6pPr marL="25146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6pPr>
            <a:lvl7pPr marL="29718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7pPr>
            <a:lvl8pPr marL="34290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8pPr>
            <a:lvl9pPr marL="38862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CCFFFF"/>
                </a:solidFill>
                <a:effectLst>
                  <a:outerShdw blurRad="38100" dist="38100" dir="2700000" algn="tl">
                    <a:srgbClr val="000000"/>
                  </a:outerShdw>
                </a:effectLst>
                <a:uLnTx/>
                <a:uFillTx/>
                <a:latin typeface="Times New Roman" panose="02020603050405020304" pitchFamily="18" charset="0"/>
                <a:ea typeface="ＭＳ Ｐゴシック" panose="020B0600070205080204" pitchFamily="34" charset="-128"/>
                <a:cs typeface="+mn-cs"/>
              </a:rPr>
              <a:t>15:45</a:t>
            </a:r>
          </a:p>
        </p:txBody>
      </p:sp>
      <p:sp>
        <p:nvSpPr>
          <p:cNvPr id="620576" name="Rectangle 32">
            <a:extLst>
              <a:ext uri="{FF2B5EF4-FFF2-40B4-BE49-F238E27FC236}">
                <a16:creationId xmlns:a16="http://schemas.microsoft.com/office/drawing/2014/main" id="{A0DEB8FE-6D3F-ECAF-3979-1616275432D4}"/>
              </a:ext>
            </a:extLst>
          </p:cNvPr>
          <p:cNvSpPr>
            <a:spLocks noChangeArrowheads="1"/>
          </p:cNvSpPr>
          <p:nvPr/>
        </p:nvSpPr>
        <p:spPr bwMode="auto">
          <a:xfrm>
            <a:off x="6400800" y="3200400"/>
            <a:ext cx="2590800" cy="685800"/>
          </a:xfrm>
          <a:prstGeom prst="rect">
            <a:avLst/>
          </a:prstGeom>
          <a:gradFill rotWithShape="1">
            <a:gsLst>
              <a:gs pos="0">
                <a:srgbClr val="800000"/>
              </a:gs>
              <a:gs pos="100000">
                <a:srgbClr val="800000">
                  <a:gamma/>
                  <a:shade val="46275"/>
                  <a:invGamma/>
                </a:srgbClr>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lstStyle>
            <a:lvl1pPr eaLnBrk="0" hangingPunct="0">
              <a:defRPr sz="3600">
                <a:solidFill>
                  <a:schemeClr val="tx2"/>
                </a:solidFill>
                <a:latin typeface="Arial" panose="020B0604020202020204" pitchFamily="34" charset="0"/>
                <a:ea typeface="ＭＳ Ｐゴシック" panose="020B0600070205080204" pitchFamily="34" charset="-128"/>
              </a:defRPr>
            </a:lvl1pPr>
            <a:lvl2pPr marL="742950" indent="-285750" eaLnBrk="0" hangingPunct="0">
              <a:defRPr sz="3600">
                <a:solidFill>
                  <a:schemeClr val="tx2"/>
                </a:solidFill>
                <a:latin typeface="Arial" panose="020B0604020202020204" pitchFamily="34" charset="0"/>
                <a:ea typeface="ＭＳ Ｐゴシック" panose="020B0600070205080204" pitchFamily="34" charset="-128"/>
              </a:defRPr>
            </a:lvl2pPr>
            <a:lvl3pPr marL="1143000" indent="-228600" eaLnBrk="0" hangingPunct="0">
              <a:defRPr sz="3600">
                <a:solidFill>
                  <a:schemeClr val="tx2"/>
                </a:solidFill>
                <a:latin typeface="Arial" panose="020B0604020202020204" pitchFamily="34" charset="0"/>
                <a:ea typeface="ＭＳ Ｐゴシック" panose="020B0600070205080204" pitchFamily="34" charset="-128"/>
              </a:defRPr>
            </a:lvl3pPr>
            <a:lvl4pPr marL="1600200" indent="-228600" eaLnBrk="0" hangingPunct="0">
              <a:defRPr sz="3600">
                <a:solidFill>
                  <a:schemeClr val="tx2"/>
                </a:solidFill>
                <a:latin typeface="Arial" panose="020B0604020202020204" pitchFamily="34" charset="0"/>
                <a:ea typeface="ＭＳ Ｐゴシック" panose="020B0600070205080204" pitchFamily="34" charset="-128"/>
              </a:defRPr>
            </a:lvl4pPr>
            <a:lvl5pPr marL="2057400" indent="-228600" eaLnBrk="0" hangingPunct="0">
              <a:defRPr sz="3600">
                <a:solidFill>
                  <a:schemeClr val="tx2"/>
                </a:solidFill>
                <a:latin typeface="Arial" panose="020B0604020202020204" pitchFamily="34" charset="0"/>
                <a:ea typeface="ＭＳ Ｐゴシック" panose="020B0600070205080204" pitchFamily="34" charset="-128"/>
              </a:defRPr>
            </a:lvl5pPr>
            <a:lvl6pPr marL="25146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6pPr>
            <a:lvl7pPr marL="29718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7pPr>
            <a:lvl8pPr marL="34290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8pPr>
            <a:lvl9pPr marL="38862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CCFFFF"/>
                </a:solidFill>
                <a:effectLst>
                  <a:outerShdw blurRad="38100" dist="38100" dir="2700000" algn="tl">
                    <a:srgbClr val="000000"/>
                  </a:outerShdw>
                </a:effectLst>
                <a:uLnTx/>
                <a:uFillTx/>
                <a:latin typeface="Times New Roman" panose="02020603050405020304" pitchFamily="18" charset="0"/>
                <a:ea typeface="ＭＳ Ｐゴシック" panose="020B0600070205080204" pitchFamily="34" charset="-128"/>
                <a:cs typeface="+mn-cs"/>
              </a:rPr>
              <a:t>15:50</a:t>
            </a:r>
          </a:p>
        </p:txBody>
      </p:sp>
      <p:sp>
        <p:nvSpPr>
          <p:cNvPr id="620578" name="Rectangle 34">
            <a:extLst>
              <a:ext uri="{FF2B5EF4-FFF2-40B4-BE49-F238E27FC236}">
                <a16:creationId xmlns:a16="http://schemas.microsoft.com/office/drawing/2014/main" id="{7D348F4A-0027-78FE-FAEF-A10F417E292D}"/>
              </a:ext>
            </a:extLst>
          </p:cNvPr>
          <p:cNvSpPr>
            <a:spLocks noChangeArrowheads="1"/>
          </p:cNvSpPr>
          <p:nvPr/>
        </p:nvSpPr>
        <p:spPr bwMode="auto">
          <a:xfrm>
            <a:off x="152400" y="3886200"/>
            <a:ext cx="2438400" cy="1066800"/>
          </a:xfrm>
          <a:prstGeom prst="rect">
            <a:avLst/>
          </a:prstGeom>
          <a:gradFill rotWithShape="1">
            <a:gsLst>
              <a:gs pos="0">
                <a:srgbClr val="006699"/>
              </a:gs>
              <a:gs pos="100000">
                <a:srgbClr val="006699">
                  <a:gamma/>
                  <a:shade val="46275"/>
                  <a:invGamma/>
                </a:srgbClr>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lstStyle>
            <a:lvl1pPr eaLnBrk="0" hangingPunct="0">
              <a:defRPr sz="3600">
                <a:solidFill>
                  <a:schemeClr val="tx2"/>
                </a:solidFill>
                <a:latin typeface="Arial" panose="020B0604020202020204" pitchFamily="34" charset="0"/>
                <a:ea typeface="ＭＳ Ｐゴシック" panose="020B0600070205080204" pitchFamily="34" charset="-128"/>
              </a:defRPr>
            </a:lvl1pPr>
            <a:lvl2pPr marL="742950" indent="-285750" eaLnBrk="0" hangingPunct="0">
              <a:defRPr sz="3600">
                <a:solidFill>
                  <a:schemeClr val="tx2"/>
                </a:solidFill>
                <a:latin typeface="Arial" panose="020B0604020202020204" pitchFamily="34" charset="0"/>
                <a:ea typeface="ＭＳ Ｐゴシック" panose="020B0600070205080204" pitchFamily="34" charset="-128"/>
              </a:defRPr>
            </a:lvl2pPr>
            <a:lvl3pPr marL="1143000" indent="-228600" eaLnBrk="0" hangingPunct="0">
              <a:defRPr sz="3600">
                <a:solidFill>
                  <a:schemeClr val="tx2"/>
                </a:solidFill>
                <a:latin typeface="Arial" panose="020B0604020202020204" pitchFamily="34" charset="0"/>
                <a:ea typeface="ＭＳ Ｐゴシック" panose="020B0600070205080204" pitchFamily="34" charset="-128"/>
              </a:defRPr>
            </a:lvl3pPr>
            <a:lvl4pPr marL="1600200" indent="-228600" eaLnBrk="0" hangingPunct="0">
              <a:defRPr sz="3600">
                <a:solidFill>
                  <a:schemeClr val="tx2"/>
                </a:solidFill>
                <a:latin typeface="Arial" panose="020B0604020202020204" pitchFamily="34" charset="0"/>
                <a:ea typeface="ＭＳ Ｐゴシック" panose="020B0600070205080204" pitchFamily="34" charset="-128"/>
              </a:defRPr>
            </a:lvl4pPr>
            <a:lvl5pPr marL="2057400" indent="-228600" eaLnBrk="0" hangingPunct="0">
              <a:defRPr sz="3600">
                <a:solidFill>
                  <a:schemeClr val="tx2"/>
                </a:solidFill>
                <a:latin typeface="Arial" panose="020B0604020202020204" pitchFamily="34" charset="0"/>
                <a:ea typeface="ＭＳ Ｐゴシック" panose="020B0600070205080204" pitchFamily="34" charset="-128"/>
              </a:defRPr>
            </a:lvl5pPr>
            <a:lvl6pPr marL="25146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6pPr>
            <a:lvl7pPr marL="29718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7pPr>
            <a:lvl8pPr marL="34290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8pPr>
            <a:lvl9pPr marL="38862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anose="02020603050405020304" pitchFamily="18" charset="0"/>
                <a:ea typeface="ＭＳ Ｐゴシック" panose="020B0600070205080204" pitchFamily="34" charset="-128"/>
                <a:cs typeface="+mn-cs"/>
              </a:rPr>
              <a:t>Two Questions</a:t>
            </a:r>
          </a:p>
        </p:txBody>
      </p:sp>
      <p:sp>
        <p:nvSpPr>
          <p:cNvPr id="620579" name="Rectangle 35">
            <a:extLst>
              <a:ext uri="{FF2B5EF4-FFF2-40B4-BE49-F238E27FC236}">
                <a16:creationId xmlns:a16="http://schemas.microsoft.com/office/drawing/2014/main" id="{79307CA4-EE23-CE27-FDDA-6CCAC8CBB863}"/>
              </a:ext>
            </a:extLst>
          </p:cNvPr>
          <p:cNvSpPr>
            <a:spLocks noChangeArrowheads="1"/>
          </p:cNvSpPr>
          <p:nvPr/>
        </p:nvSpPr>
        <p:spPr bwMode="auto">
          <a:xfrm>
            <a:off x="2590800" y="3886200"/>
            <a:ext cx="6400800" cy="1066800"/>
          </a:xfrm>
          <a:prstGeom prst="rect">
            <a:avLst/>
          </a:prstGeom>
          <a:gradFill rotWithShape="1">
            <a:gsLst>
              <a:gs pos="0">
                <a:srgbClr val="006699"/>
              </a:gs>
              <a:gs pos="100000">
                <a:srgbClr val="006699">
                  <a:gamma/>
                  <a:shade val="46275"/>
                  <a:invGamma/>
                </a:srgbClr>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lstStyle>
            <a:lvl1pPr eaLnBrk="0" hangingPunct="0">
              <a:defRPr sz="3600">
                <a:solidFill>
                  <a:schemeClr val="tx2"/>
                </a:solidFill>
                <a:latin typeface="Arial" panose="020B0604020202020204" pitchFamily="34" charset="0"/>
                <a:ea typeface="ＭＳ Ｐゴシック" panose="020B0600070205080204" pitchFamily="34" charset="-128"/>
              </a:defRPr>
            </a:lvl1pPr>
            <a:lvl2pPr marL="742950" indent="-285750" eaLnBrk="0" hangingPunct="0">
              <a:defRPr sz="3600">
                <a:solidFill>
                  <a:schemeClr val="tx2"/>
                </a:solidFill>
                <a:latin typeface="Arial" panose="020B0604020202020204" pitchFamily="34" charset="0"/>
                <a:ea typeface="ＭＳ Ｐゴシック" panose="020B0600070205080204" pitchFamily="34" charset="-128"/>
              </a:defRPr>
            </a:lvl2pPr>
            <a:lvl3pPr marL="1143000" indent="-228600" eaLnBrk="0" hangingPunct="0">
              <a:defRPr sz="3600">
                <a:solidFill>
                  <a:schemeClr val="tx2"/>
                </a:solidFill>
                <a:latin typeface="Arial" panose="020B0604020202020204" pitchFamily="34" charset="0"/>
                <a:ea typeface="ＭＳ Ｐゴシック" panose="020B0600070205080204" pitchFamily="34" charset="-128"/>
              </a:defRPr>
            </a:lvl3pPr>
            <a:lvl4pPr marL="1600200" indent="-228600" eaLnBrk="0" hangingPunct="0">
              <a:defRPr sz="3600">
                <a:solidFill>
                  <a:schemeClr val="tx2"/>
                </a:solidFill>
                <a:latin typeface="Arial" panose="020B0604020202020204" pitchFamily="34" charset="0"/>
                <a:ea typeface="ＭＳ Ｐゴシック" panose="020B0600070205080204" pitchFamily="34" charset="-128"/>
              </a:defRPr>
            </a:lvl4pPr>
            <a:lvl5pPr marL="2057400" indent="-228600" eaLnBrk="0" hangingPunct="0">
              <a:defRPr sz="3600">
                <a:solidFill>
                  <a:schemeClr val="tx2"/>
                </a:solidFill>
                <a:latin typeface="Arial" panose="020B0604020202020204" pitchFamily="34" charset="0"/>
                <a:ea typeface="ＭＳ Ｐゴシック" panose="020B0600070205080204" pitchFamily="34" charset="-128"/>
              </a:defRPr>
            </a:lvl5pPr>
            <a:lvl6pPr marL="25146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6pPr>
            <a:lvl7pPr marL="29718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7pPr>
            <a:lvl8pPr marL="34290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8pPr>
            <a:lvl9pPr marL="38862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anose="02020603050405020304" pitchFamily="18" charset="0"/>
                <a:ea typeface="ＭＳ Ｐゴシック" panose="020B0600070205080204" pitchFamily="34" charset="-128"/>
                <a:cs typeface="+mn-cs"/>
              </a:rPr>
              <a:t>Three answers: The resurrection body is…</a:t>
            </a:r>
          </a:p>
        </p:txBody>
      </p:sp>
      <p:sp>
        <p:nvSpPr>
          <p:cNvPr id="620581" name="Rectangle 37">
            <a:extLst>
              <a:ext uri="{FF2B5EF4-FFF2-40B4-BE49-F238E27FC236}">
                <a16:creationId xmlns:a16="http://schemas.microsoft.com/office/drawing/2014/main" id="{C6701053-4BE8-8D60-AD0B-BFAAA8C60706}"/>
              </a:ext>
            </a:extLst>
          </p:cNvPr>
          <p:cNvSpPr>
            <a:spLocks noChangeArrowheads="1"/>
          </p:cNvSpPr>
          <p:nvPr/>
        </p:nvSpPr>
        <p:spPr bwMode="auto">
          <a:xfrm>
            <a:off x="152400" y="4953000"/>
            <a:ext cx="2438400" cy="1371600"/>
          </a:xfrm>
          <a:prstGeom prst="rect">
            <a:avLst/>
          </a:prstGeom>
          <a:gradFill rotWithShape="1">
            <a:gsLst>
              <a:gs pos="0">
                <a:srgbClr val="006699"/>
              </a:gs>
              <a:gs pos="100000">
                <a:srgbClr val="006699">
                  <a:gamma/>
                  <a:shade val="46275"/>
                  <a:invGamma/>
                </a:srgbClr>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lstStyle>
            <a:lvl1pPr eaLnBrk="0" hangingPunct="0">
              <a:defRPr sz="3600">
                <a:solidFill>
                  <a:schemeClr val="tx2"/>
                </a:solidFill>
                <a:latin typeface="Arial" panose="020B0604020202020204" pitchFamily="34" charset="0"/>
                <a:ea typeface="ＭＳ Ｐゴシック" panose="020B0600070205080204" pitchFamily="34" charset="-128"/>
              </a:defRPr>
            </a:lvl1pPr>
            <a:lvl2pPr marL="742950" indent="-285750" eaLnBrk="0" hangingPunct="0">
              <a:defRPr sz="3600">
                <a:solidFill>
                  <a:schemeClr val="tx2"/>
                </a:solidFill>
                <a:latin typeface="Arial" panose="020B0604020202020204" pitchFamily="34" charset="0"/>
                <a:ea typeface="ＭＳ Ｐゴシック" panose="020B0600070205080204" pitchFamily="34" charset="-128"/>
              </a:defRPr>
            </a:lvl2pPr>
            <a:lvl3pPr marL="1143000" indent="-228600" eaLnBrk="0" hangingPunct="0">
              <a:defRPr sz="3600">
                <a:solidFill>
                  <a:schemeClr val="tx2"/>
                </a:solidFill>
                <a:latin typeface="Arial" panose="020B0604020202020204" pitchFamily="34" charset="0"/>
                <a:ea typeface="ＭＳ Ｐゴシック" panose="020B0600070205080204" pitchFamily="34" charset="-128"/>
              </a:defRPr>
            </a:lvl3pPr>
            <a:lvl4pPr marL="1600200" indent="-228600" eaLnBrk="0" hangingPunct="0">
              <a:defRPr sz="3600">
                <a:solidFill>
                  <a:schemeClr val="tx2"/>
                </a:solidFill>
                <a:latin typeface="Arial" panose="020B0604020202020204" pitchFamily="34" charset="0"/>
                <a:ea typeface="ＭＳ Ｐゴシック" panose="020B0600070205080204" pitchFamily="34" charset="-128"/>
              </a:defRPr>
            </a:lvl4pPr>
            <a:lvl5pPr marL="2057400" indent="-228600" eaLnBrk="0" hangingPunct="0">
              <a:defRPr sz="3600">
                <a:solidFill>
                  <a:schemeClr val="tx2"/>
                </a:solidFill>
                <a:latin typeface="Arial" panose="020B0604020202020204" pitchFamily="34" charset="0"/>
                <a:ea typeface="ＭＳ Ｐゴシック" panose="020B0600070205080204" pitchFamily="34" charset="-128"/>
              </a:defRPr>
            </a:lvl5pPr>
            <a:lvl6pPr marL="25146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6pPr>
            <a:lvl7pPr marL="29718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7pPr>
            <a:lvl8pPr marL="34290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8pPr>
            <a:lvl9pPr marL="38862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anose="02020603050405020304" pitchFamily="18" charset="0"/>
                <a:ea typeface="ＭＳ Ｐゴシック" panose="020B0600070205080204" pitchFamily="34" charset="-128"/>
                <a:cs typeface="+mn-cs"/>
                <a:sym typeface="Symbol" pitchFamily="2" charset="2"/>
              </a:rPr>
              <a:t>How raised?</a:t>
            </a:r>
            <a:br>
              <a:rPr kumimoji="0" lang="en-US"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anose="02020603050405020304" pitchFamily="18" charset="0"/>
                <a:ea typeface="ＭＳ Ｐゴシック" panose="020B0600070205080204" pitchFamily="34" charset="-128"/>
                <a:cs typeface="+mn-cs"/>
                <a:sym typeface="Symbol" pitchFamily="2" charset="2"/>
              </a:rPr>
            </a:br>
            <a:r>
              <a:rPr kumimoji="0" lang="en-US"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anose="02020603050405020304" pitchFamily="18" charset="0"/>
                <a:ea typeface="ＭＳ Ｐゴシック" panose="020B0600070205080204" pitchFamily="34" charset="-128"/>
                <a:cs typeface="+mn-cs"/>
                <a:sym typeface="Symbol" pitchFamily="2" charset="2"/>
              </a:rPr>
              <a:t> What body?</a:t>
            </a:r>
          </a:p>
        </p:txBody>
      </p:sp>
      <p:sp>
        <p:nvSpPr>
          <p:cNvPr id="620582" name="Rectangle 38">
            <a:extLst>
              <a:ext uri="{FF2B5EF4-FFF2-40B4-BE49-F238E27FC236}">
                <a16:creationId xmlns:a16="http://schemas.microsoft.com/office/drawing/2014/main" id="{248A415A-FC69-E40C-78CA-2BD3DBFD23BB}"/>
              </a:ext>
            </a:extLst>
          </p:cNvPr>
          <p:cNvSpPr>
            <a:spLocks noChangeArrowheads="1"/>
          </p:cNvSpPr>
          <p:nvPr/>
        </p:nvSpPr>
        <p:spPr bwMode="auto">
          <a:xfrm>
            <a:off x="2590800" y="4953000"/>
            <a:ext cx="1828800" cy="1371600"/>
          </a:xfrm>
          <a:prstGeom prst="rect">
            <a:avLst/>
          </a:prstGeom>
          <a:gradFill rotWithShape="1">
            <a:gsLst>
              <a:gs pos="0">
                <a:srgbClr val="006699"/>
              </a:gs>
              <a:gs pos="100000">
                <a:srgbClr val="006699">
                  <a:gamma/>
                  <a:shade val="46275"/>
                  <a:invGamma/>
                </a:srgbClr>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lstStyle>
            <a:lvl1pPr eaLnBrk="0" hangingPunct="0">
              <a:defRPr sz="3600">
                <a:solidFill>
                  <a:schemeClr val="tx2"/>
                </a:solidFill>
                <a:latin typeface="Arial" panose="020B0604020202020204" pitchFamily="34" charset="0"/>
                <a:ea typeface="ＭＳ Ｐゴシック" panose="020B0600070205080204" pitchFamily="34" charset="-128"/>
              </a:defRPr>
            </a:lvl1pPr>
            <a:lvl2pPr marL="742950" indent="-285750" eaLnBrk="0" hangingPunct="0">
              <a:defRPr sz="3600">
                <a:solidFill>
                  <a:schemeClr val="tx2"/>
                </a:solidFill>
                <a:latin typeface="Arial" panose="020B0604020202020204" pitchFamily="34" charset="0"/>
                <a:ea typeface="ＭＳ Ｐゴシック" panose="020B0600070205080204" pitchFamily="34" charset="-128"/>
              </a:defRPr>
            </a:lvl2pPr>
            <a:lvl3pPr marL="1143000" indent="-228600" eaLnBrk="0" hangingPunct="0">
              <a:defRPr sz="3600">
                <a:solidFill>
                  <a:schemeClr val="tx2"/>
                </a:solidFill>
                <a:latin typeface="Arial" panose="020B0604020202020204" pitchFamily="34" charset="0"/>
                <a:ea typeface="ＭＳ Ｐゴシック" panose="020B0600070205080204" pitchFamily="34" charset="-128"/>
              </a:defRPr>
            </a:lvl3pPr>
            <a:lvl4pPr marL="1600200" indent="-228600" eaLnBrk="0" hangingPunct="0">
              <a:defRPr sz="3600">
                <a:solidFill>
                  <a:schemeClr val="tx2"/>
                </a:solidFill>
                <a:latin typeface="Arial" panose="020B0604020202020204" pitchFamily="34" charset="0"/>
                <a:ea typeface="ＭＳ Ｐゴシック" panose="020B0600070205080204" pitchFamily="34" charset="-128"/>
              </a:defRPr>
            </a:lvl4pPr>
            <a:lvl5pPr marL="2057400" indent="-228600" eaLnBrk="0" hangingPunct="0">
              <a:defRPr sz="3600">
                <a:solidFill>
                  <a:schemeClr val="tx2"/>
                </a:solidFill>
                <a:latin typeface="Arial" panose="020B0604020202020204" pitchFamily="34" charset="0"/>
                <a:ea typeface="ＭＳ Ｐゴシック" panose="020B0600070205080204" pitchFamily="34" charset="-128"/>
              </a:defRPr>
            </a:lvl5pPr>
            <a:lvl6pPr marL="25146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6pPr>
            <a:lvl7pPr marL="29718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7pPr>
            <a:lvl8pPr marL="34290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8pPr>
            <a:lvl9pPr marL="38862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 typeface="Symbol" pitchFamily="2" charset="2"/>
              <a:buNone/>
              <a:tabLst/>
              <a:defRPr/>
            </a:pPr>
            <a:r>
              <a:rPr kumimoji="0" lang="en-US" altLang="en-US" sz="28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anose="02020603050405020304" pitchFamily="18" charset="0"/>
                <a:ea typeface="ＭＳ Ｐゴシック" panose="020B0600070205080204" pitchFamily="34" charset="-128"/>
                <a:cs typeface="+mn-cs"/>
                <a:sym typeface="Symbol" pitchFamily="2" charset="2"/>
              </a:rPr>
              <a:t>Illustrated in nature</a:t>
            </a:r>
          </a:p>
        </p:txBody>
      </p:sp>
      <p:sp>
        <p:nvSpPr>
          <p:cNvPr id="620583" name="Rectangle 39">
            <a:extLst>
              <a:ext uri="{FF2B5EF4-FFF2-40B4-BE49-F238E27FC236}">
                <a16:creationId xmlns:a16="http://schemas.microsoft.com/office/drawing/2014/main" id="{FB917D86-DFBC-218B-D15B-25E8EFCDED85}"/>
              </a:ext>
            </a:extLst>
          </p:cNvPr>
          <p:cNvSpPr>
            <a:spLocks noChangeArrowheads="1"/>
          </p:cNvSpPr>
          <p:nvPr/>
        </p:nvSpPr>
        <p:spPr bwMode="auto">
          <a:xfrm>
            <a:off x="4419600" y="4953000"/>
            <a:ext cx="1973263" cy="1371600"/>
          </a:xfrm>
          <a:prstGeom prst="rect">
            <a:avLst/>
          </a:prstGeom>
          <a:gradFill rotWithShape="1">
            <a:gsLst>
              <a:gs pos="0">
                <a:srgbClr val="006699"/>
              </a:gs>
              <a:gs pos="100000">
                <a:srgbClr val="006699">
                  <a:gamma/>
                  <a:shade val="46275"/>
                  <a:invGamma/>
                </a:srgbClr>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lstStyle>
            <a:lvl1pPr eaLnBrk="0" hangingPunct="0">
              <a:defRPr sz="3600">
                <a:solidFill>
                  <a:schemeClr val="tx2"/>
                </a:solidFill>
                <a:latin typeface="Arial" panose="020B0604020202020204" pitchFamily="34" charset="0"/>
                <a:ea typeface="ＭＳ Ｐゴシック" panose="020B0600070205080204" pitchFamily="34" charset="-128"/>
              </a:defRPr>
            </a:lvl1pPr>
            <a:lvl2pPr marL="742950" indent="-285750" eaLnBrk="0" hangingPunct="0">
              <a:defRPr sz="3600">
                <a:solidFill>
                  <a:schemeClr val="tx2"/>
                </a:solidFill>
                <a:latin typeface="Arial" panose="020B0604020202020204" pitchFamily="34" charset="0"/>
                <a:ea typeface="ＭＳ Ｐゴシック" panose="020B0600070205080204" pitchFamily="34" charset="-128"/>
              </a:defRPr>
            </a:lvl2pPr>
            <a:lvl3pPr marL="1143000" indent="-228600" eaLnBrk="0" hangingPunct="0">
              <a:defRPr sz="3600">
                <a:solidFill>
                  <a:schemeClr val="tx2"/>
                </a:solidFill>
                <a:latin typeface="Arial" panose="020B0604020202020204" pitchFamily="34" charset="0"/>
                <a:ea typeface="ＭＳ Ｐゴシック" panose="020B0600070205080204" pitchFamily="34" charset="-128"/>
              </a:defRPr>
            </a:lvl3pPr>
            <a:lvl4pPr marL="1600200" indent="-228600" eaLnBrk="0" hangingPunct="0">
              <a:defRPr sz="3600">
                <a:solidFill>
                  <a:schemeClr val="tx2"/>
                </a:solidFill>
                <a:latin typeface="Arial" panose="020B0604020202020204" pitchFamily="34" charset="0"/>
                <a:ea typeface="ＭＳ Ｐゴシック" panose="020B0600070205080204" pitchFamily="34" charset="-128"/>
              </a:defRPr>
            </a:lvl4pPr>
            <a:lvl5pPr marL="2057400" indent="-228600" eaLnBrk="0" hangingPunct="0">
              <a:defRPr sz="3600">
                <a:solidFill>
                  <a:schemeClr val="tx2"/>
                </a:solidFill>
                <a:latin typeface="Arial" panose="020B0604020202020204" pitchFamily="34" charset="0"/>
                <a:ea typeface="ＭＳ Ｐゴシック" panose="020B0600070205080204" pitchFamily="34" charset="-128"/>
              </a:defRPr>
            </a:lvl5pPr>
            <a:lvl6pPr marL="25146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6pPr>
            <a:lvl7pPr marL="29718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7pPr>
            <a:lvl8pPr marL="34290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8pPr>
            <a:lvl9pPr marL="38862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 typeface="Symbol" pitchFamily="2" charset="2"/>
              <a:buNone/>
              <a:tabLst/>
              <a:defRPr/>
            </a:pPr>
            <a:r>
              <a:rPr kumimoji="0" lang="en-US" altLang="en-US" sz="28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anose="02020603050405020304" pitchFamily="18" charset="0"/>
                <a:ea typeface="ＭＳ Ｐゴシック" panose="020B0600070205080204" pitchFamily="34" charset="-128"/>
                <a:cs typeface="+mn-cs"/>
                <a:sym typeface="Symbol" pitchFamily="2" charset="2"/>
              </a:rPr>
              <a:t>Necessary from Old Testament</a:t>
            </a:r>
          </a:p>
        </p:txBody>
      </p:sp>
      <p:sp>
        <p:nvSpPr>
          <p:cNvPr id="620584" name="Rectangle 40">
            <a:extLst>
              <a:ext uri="{FF2B5EF4-FFF2-40B4-BE49-F238E27FC236}">
                <a16:creationId xmlns:a16="http://schemas.microsoft.com/office/drawing/2014/main" id="{9ABE6BC2-CFB4-BA75-CDC5-CC8C2A719037}"/>
              </a:ext>
            </a:extLst>
          </p:cNvPr>
          <p:cNvSpPr>
            <a:spLocks noChangeArrowheads="1"/>
          </p:cNvSpPr>
          <p:nvPr/>
        </p:nvSpPr>
        <p:spPr bwMode="auto">
          <a:xfrm>
            <a:off x="6400800" y="4953000"/>
            <a:ext cx="2590800" cy="1371600"/>
          </a:xfrm>
          <a:prstGeom prst="rect">
            <a:avLst/>
          </a:prstGeom>
          <a:gradFill rotWithShape="1">
            <a:gsLst>
              <a:gs pos="0">
                <a:srgbClr val="006699"/>
              </a:gs>
              <a:gs pos="100000">
                <a:srgbClr val="006699">
                  <a:gamma/>
                  <a:shade val="46275"/>
                  <a:invGamma/>
                </a:srgbClr>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lstStyle>
            <a:lvl1pPr eaLnBrk="0" hangingPunct="0">
              <a:defRPr sz="3600">
                <a:solidFill>
                  <a:schemeClr val="tx2"/>
                </a:solidFill>
                <a:latin typeface="Arial" panose="020B0604020202020204" pitchFamily="34" charset="0"/>
                <a:ea typeface="ＭＳ Ｐゴシック" panose="020B0600070205080204" pitchFamily="34" charset="-128"/>
              </a:defRPr>
            </a:lvl1pPr>
            <a:lvl2pPr marL="742950" indent="-285750" eaLnBrk="0" hangingPunct="0">
              <a:defRPr sz="3600">
                <a:solidFill>
                  <a:schemeClr val="tx2"/>
                </a:solidFill>
                <a:latin typeface="Arial" panose="020B0604020202020204" pitchFamily="34" charset="0"/>
                <a:ea typeface="ＭＳ Ｐゴシック" panose="020B0600070205080204" pitchFamily="34" charset="-128"/>
              </a:defRPr>
            </a:lvl2pPr>
            <a:lvl3pPr marL="1143000" indent="-228600" eaLnBrk="0" hangingPunct="0">
              <a:defRPr sz="3600">
                <a:solidFill>
                  <a:schemeClr val="tx2"/>
                </a:solidFill>
                <a:latin typeface="Arial" panose="020B0604020202020204" pitchFamily="34" charset="0"/>
                <a:ea typeface="ＭＳ Ｐゴシック" panose="020B0600070205080204" pitchFamily="34" charset="-128"/>
              </a:defRPr>
            </a:lvl3pPr>
            <a:lvl4pPr marL="1600200" indent="-228600" eaLnBrk="0" hangingPunct="0">
              <a:defRPr sz="3600">
                <a:solidFill>
                  <a:schemeClr val="tx2"/>
                </a:solidFill>
                <a:latin typeface="Arial" panose="020B0604020202020204" pitchFamily="34" charset="0"/>
                <a:ea typeface="ＭＳ Ｐゴシック" panose="020B0600070205080204" pitchFamily="34" charset="-128"/>
              </a:defRPr>
            </a:lvl4pPr>
            <a:lvl5pPr marL="2057400" indent="-228600" eaLnBrk="0" hangingPunct="0">
              <a:defRPr sz="3600">
                <a:solidFill>
                  <a:schemeClr val="tx2"/>
                </a:solidFill>
                <a:latin typeface="Arial" panose="020B0604020202020204" pitchFamily="34" charset="0"/>
                <a:ea typeface="ＭＳ Ｐゴシック" panose="020B0600070205080204" pitchFamily="34" charset="-128"/>
              </a:defRPr>
            </a:lvl5pPr>
            <a:lvl6pPr marL="25146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6pPr>
            <a:lvl7pPr marL="29718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7pPr>
            <a:lvl8pPr marL="34290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8pPr>
            <a:lvl9pPr marL="38862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 typeface="Symbol" pitchFamily="2" charset="2"/>
              <a:buNone/>
              <a:tabLst/>
              <a:defRPr/>
            </a:pPr>
            <a:r>
              <a:rPr kumimoji="0" lang="en-US" altLang="en-US" sz="28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anose="02020603050405020304" pitchFamily="18" charset="0"/>
                <a:ea typeface="ＭＳ Ｐゴシック" panose="020B0600070205080204" pitchFamily="34" charset="-128"/>
                <a:cs typeface="+mn-cs"/>
                <a:sym typeface="Symbol" pitchFamily="2" charset="2"/>
              </a:rPr>
              <a:t>Experienced at the Second Coming</a:t>
            </a:r>
          </a:p>
        </p:txBody>
      </p:sp>
      <p:sp>
        <p:nvSpPr>
          <p:cNvPr id="2" name="Rectangle 5">
            <a:extLst>
              <a:ext uri="{FF2B5EF4-FFF2-40B4-BE49-F238E27FC236}">
                <a16:creationId xmlns:a16="http://schemas.microsoft.com/office/drawing/2014/main" id="{E22C331B-A6AD-3E77-A42A-18247BCFA217}"/>
              </a:ext>
            </a:extLst>
          </p:cNvPr>
          <p:cNvSpPr txBox="1">
            <a:spLocks noChangeArrowheads="1"/>
          </p:cNvSpPr>
          <p:nvPr/>
        </p:nvSpPr>
        <p:spPr bwMode="auto">
          <a:xfrm>
            <a:off x="68580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rtl="0" fontAlgn="base">
              <a:spcBef>
                <a:spcPct val="0"/>
              </a:spcBef>
              <a:spcAft>
                <a:spcPct val="0"/>
              </a:spcAft>
              <a:defRPr sz="1400" kern="1200">
                <a:solidFill>
                  <a:schemeClr val="tx1"/>
                </a:solidFill>
                <a:latin typeface="Times New Roman"/>
                <a:ea typeface="ＭＳ Ｐゴシック" charset="0"/>
                <a:cs typeface="+mn-cs"/>
              </a:defRPr>
            </a:lvl1pPr>
            <a:lvl2pPr marL="457200" algn="ctr" rtl="0" fontAlgn="base">
              <a:spcBef>
                <a:spcPct val="0"/>
              </a:spcBef>
              <a:spcAft>
                <a:spcPct val="0"/>
              </a:spcAft>
              <a:defRPr sz="3600" kern="1200">
                <a:solidFill>
                  <a:schemeClr val="tx2"/>
                </a:solidFill>
                <a:latin typeface="Arial" panose="020B0604020202020204" pitchFamily="34" charset="0"/>
                <a:ea typeface="ＭＳ Ｐゴシック" panose="020B0600070205080204" pitchFamily="34" charset="-128"/>
                <a:cs typeface="+mn-cs"/>
              </a:defRPr>
            </a:lvl2pPr>
            <a:lvl3pPr marL="914400" algn="ctr" rtl="0" fontAlgn="base">
              <a:spcBef>
                <a:spcPct val="0"/>
              </a:spcBef>
              <a:spcAft>
                <a:spcPct val="0"/>
              </a:spcAft>
              <a:defRPr sz="3600" kern="1200">
                <a:solidFill>
                  <a:schemeClr val="tx2"/>
                </a:solidFill>
                <a:latin typeface="Arial" panose="020B0604020202020204" pitchFamily="34" charset="0"/>
                <a:ea typeface="ＭＳ Ｐゴシック" panose="020B0600070205080204" pitchFamily="34" charset="-128"/>
                <a:cs typeface="+mn-cs"/>
              </a:defRPr>
            </a:lvl3pPr>
            <a:lvl4pPr marL="1371600" algn="ctr" rtl="0" fontAlgn="base">
              <a:spcBef>
                <a:spcPct val="0"/>
              </a:spcBef>
              <a:spcAft>
                <a:spcPct val="0"/>
              </a:spcAft>
              <a:defRPr sz="3600" kern="1200">
                <a:solidFill>
                  <a:schemeClr val="tx2"/>
                </a:solidFill>
                <a:latin typeface="Arial" panose="020B0604020202020204" pitchFamily="34" charset="0"/>
                <a:ea typeface="ＭＳ Ｐゴシック" panose="020B0600070205080204" pitchFamily="34" charset="-128"/>
                <a:cs typeface="+mn-cs"/>
              </a:defRPr>
            </a:lvl4pPr>
            <a:lvl5pPr marL="1828800" algn="ctr" rtl="0" fontAlgn="base">
              <a:spcBef>
                <a:spcPct val="0"/>
              </a:spcBef>
              <a:spcAft>
                <a:spcPct val="0"/>
              </a:spcAft>
              <a:defRPr sz="3600" kern="1200">
                <a:solidFill>
                  <a:schemeClr val="tx2"/>
                </a:solidFill>
                <a:latin typeface="Arial" panose="020B0604020202020204" pitchFamily="34" charset="0"/>
                <a:ea typeface="ＭＳ Ｐゴシック" panose="020B0600070205080204" pitchFamily="34" charset="-128"/>
                <a:cs typeface="+mn-cs"/>
              </a:defRPr>
            </a:lvl5pPr>
            <a:lvl6pPr marL="2286000" algn="l" defTabSz="914400" rtl="0" eaLnBrk="1" latinLnBrk="0" hangingPunct="1">
              <a:defRPr sz="3600" kern="1200">
                <a:solidFill>
                  <a:schemeClr val="tx2"/>
                </a:solidFill>
                <a:latin typeface="Arial" panose="020B0604020202020204" pitchFamily="34" charset="0"/>
                <a:ea typeface="ＭＳ Ｐゴシック" panose="020B0600070205080204" pitchFamily="34" charset="-128"/>
                <a:cs typeface="+mn-cs"/>
              </a:defRPr>
            </a:lvl6pPr>
            <a:lvl7pPr marL="2743200" algn="l" defTabSz="914400" rtl="0" eaLnBrk="1" latinLnBrk="0" hangingPunct="1">
              <a:defRPr sz="3600" kern="1200">
                <a:solidFill>
                  <a:schemeClr val="tx2"/>
                </a:solidFill>
                <a:latin typeface="Arial" panose="020B0604020202020204" pitchFamily="34" charset="0"/>
                <a:ea typeface="ＭＳ Ｐゴシック" panose="020B0600070205080204" pitchFamily="34" charset="-128"/>
                <a:cs typeface="+mn-cs"/>
              </a:defRPr>
            </a:lvl7pPr>
            <a:lvl8pPr marL="3200400" algn="l" defTabSz="914400" rtl="0" eaLnBrk="1" latinLnBrk="0" hangingPunct="1">
              <a:defRPr sz="3600" kern="1200">
                <a:solidFill>
                  <a:schemeClr val="tx2"/>
                </a:solidFill>
                <a:latin typeface="Arial" panose="020B0604020202020204" pitchFamily="34" charset="0"/>
                <a:ea typeface="ＭＳ Ｐゴシック" panose="020B0600070205080204" pitchFamily="34" charset="-128"/>
                <a:cs typeface="+mn-cs"/>
              </a:defRPr>
            </a:lvl8pPr>
            <a:lvl9pPr marL="3657600" algn="l" defTabSz="914400" rtl="0" eaLnBrk="1" latinLnBrk="0" hangingPunct="1">
              <a:defRPr sz="3600" kern="1200">
                <a:solidFill>
                  <a:schemeClr val="tx2"/>
                </a:solidFill>
                <a:latin typeface="Arial" panose="020B0604020202020204" pitchFamily="34" charset="0"/>
                <a:ea typeface="ＭＳ Ｐゴシック" panose="020B0600070205080204" pitchFamily="34" charset="-128"/>
                <a:cs typeface="+mn-cs"/>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Times New Roman"/>
                <a:ea typeface="ＭＳ Ｐゴシック" charset="0"/>
                <a:cs typeface="+mn-cs"/>
              </a:rPr>
              <a:t>Stephen J. Bramer, DTS</a:t>
            </a:r>
            <a:endParaRPr kumimoji="0" lang="en-US" sz="1400" b="0" i="0" u="none" strike="noStrike" kern="1200" cap="none" spc="0" normalizeH="0" baseline="0" noProof="0" dirty="0">
              <a:ln>
                <a:noFill/>
              </a:ln>
              <a:solidFill>
                <a:srgbClr val="FFFFFF"/>
              </a:solidFill>
              <a:effectLst/>
              <a:uLnTx/>
              <a:uFillTx/>
              <a:latin typeface="Times New Roman"/>
              <a:ea typeface="ＭＳ Ｐゴシック" charset="0"/>
              <a:cs typeface="+mn-cs"/>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0" fill="hold" nodeType="clickEffect">
                                  <p:stCondLst>
                                    <p:cond delay="0"/>
                                  </p:stCondLst>
                                  <p:childTnLst>
                                    <p:set>
                                      <p:cBhvr>
                                        <p:cTn id="6" dur="1" fill="hold">
                                          <p:stCondLst>
                                            <p:cond delay="0"/>
                                          </p:stCondLst>
                                        </p:cTn>
                                        <p:tgtEl>
                                          <p:spTgt spid="620547">
                                            <p:txEl>
                                              <p:pRg st="0" end="0"/>
                                            </p:txEl>
                                          </p:spTgt>
                                        </p:tgtEl>
                                        <p:attrNameLst>
                                          <p:attrName>style.visibility</p:attrName>
                                        </p:attrNameLst>
                                      </p:cBhvr>
                                      <p:to>
                                        <p:strVal val="visible"/>
                                      </p:to>
                                    </p:set>
                                    <p:anim calcmode="lin" valueType="num">
                                      <p:cBhvr>
                                        <p:cTn id="7" dur="500" fill="hold"/>
                                        <p:tgtEl>
                                          <p:spTgt spid="620547">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620547">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620547">
                                            <p:txEl>
                                              <p:pRg st="0" end="0"/>
                                            </p:txEl>
                                          </p:spTgt>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3" presetClass="entr" presetSubtype="0" fill="hold" nodeType="clickEffect">
                                  <p:stCondLst>
                                    <p:cond delay="0"/>
                                  </p:stCondLst>
                                  <p:childTnLst>
                                    <p:set>
                                      <p:cBhvr>
                                        <p:cTn id="13" dur="1" fill="hold">
                                          <p:stCondLst>
                                            <p:cond delay="0"/>
                                          </p:stCondLst>
                                        </p:cTn>
                                        <p:tgtEl>
                                          <p:spTgt spid="620547">
                                            <p:txEl>
                                              <p:pRg st="1" end="1"/>
                                            </p:txEl>
                                          </p:spTgt>
                                        </p:tgtEl>
                                        <p:attrNameLst>
                                          <p:attrName>style.visibility</p:attrName>
                                        </p:attrNameLst>
                                      </p:cBhvr>
                                      <p:to>
                                        <p:strVal val="visible"/>
                                      </p:to>
                                    </p:set>
                                    <p:anim calcmode="lin" valueType="num">
                                      <p:cBhvr>
                                        <p:cTn id="14" dur="500" fill="hold"/>
                                        <p:tgtEl>
                                          <p:spTgt spid="620547">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620547">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620547">
                                            <p:txEl>
                                              <p:pRg st="1" end="1"/>
                                            </p:txEl>
                                          </p:spTgt>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3" presetClass="entr" presetSubtype="0" fill="hold" nodeType="clickEffect">
                                  <p:stCondLst>
                                    <p:cond delay="0"/>
                                  </p:stCondLst>
                                  <p:childTnLst>
                                    <p:set>
                                      <p:cBhvr>
                                        <p:cTn id="20" dur="1" fill="hold">
                                          <p:stCondLst>
                                            <p:cond delay="0"/>
                                          </p:stCondLst>
                                        </p:cTn>
                                        <p:tgtEl>
                                          <p:spTgt spid="620573"/>
                                        </p:tgtEl>
                                        <p:attrNameLst>
                                          <p:attrName>style.visibility</p:attrName>
                                        </p:attrNameLst>
                                      </p:cBhvr>
                                      <p:to>
                                        <p:strVal val="visible"/>
                                      </p:to>
                                    </p:set>
                                    <p:anim calcmode="lin" valueType="num">
                                      <p:cBhvr>
                                        <p:cTn id="21" dur="500" fill="hold"/>
                                        <p:tgtEl>
                                          <p:spTgt spid="620573"/>
                                        </p:tgtEl>
                                        <p:attrNameLst>
                                          <p:attrName>ppt_w</p:attrName>
                                        </p:attrNameLst>
                                      </p:cBhvr>
                                      <p:tavLst>
                                        <p:tav tm="0">
                                          <p:val>
                                            <p:fltVal val="0"/>
                                          </p:val>
                                        </p:tav>
                                        <p:tav tm="100000">
                                          <p:val>
                                            <p:strVal val="#ppt_w"/>
                                          </p:val>
                                        </p:tav>
                                      </p:tavLst>
                                    </p:anim>
                                    <p:anim calcmode="lin" valueType="num">
                                      <p:cBhvr>
                                        <p:cTn id="22" dur="500" fill="hold"/>
                                        <p:tgtEl>
                                          <p:spTgt spid="620573"/>
                                        </p:tgtEl>
                                        <p:attrNameLst>
                                          <p:attrName>ppt_h</p:attrName>
                                        </p:attrNameLst>
                                      </p:cBhvr>
                                      <p:tavLst>
                                        <p:tav tm="0">
                                          <p:val>
                                            <p:fltVal val="0"/>
                                          </p:val>
                                        </p:tav>
                                        <p:tav tm="100000">
                                          <p:val>
                                            <p:strVal val="#ppt_h"/>
                                          </p:val>
                                        </p:tav>
                                      </p:tavLst>
                                    </p:anim>
                                    <p:animEffect transition="in" filter="fade">
                                      <p:cBhvr>
                                        <p:cTn id="23" dur="500"/>
                                        <p:tgtEl>
                                          <p:spTgt spid="620573"/>
                                        </p:tgtEl>
                                      </p:cBhvr>
                                    </p:animEffect>
                                  </p:childTnLst>
                                </p:cTn>
                              </p:par>
                              <p:par>
                                <p:cTn id="24" presetID="53" presetClass="entr" presetSubtype="0" fill="hold" nodeType="withEffect">
                                  <p:stCondLst>
                                    <p:cond delay="0"/>
                                  </p:stCondLst>
                                  <p:childTnLst>
                                    <p:set>
                                      <p:cBhvr>
                                        <p:cTn id="25" dur="1" fill="hold">
                                          <p:stCondLst>
                                            <p:cond delay="0"/>
                                          </p:stCondLst>
                                        </p:cTn>
                                        <p:tgtEl>
                                          <p:spTgt spid="620578"/>
                                        </p:tgtEl>
                                        <p:attrNameLst>
                                          <p:attrName>style.visibility</p:attrName>
                                        </p:attrNameLst>
                                      </p:cBhvr>
                                      <p:to>
                                        <p:strVal val="visible"/>
                                      </p:to>
                                    </p:set>
                                    <p:anim calcmode="lin" valueType="num">
                                      <p:cBhvr>
                                        <p:cTn id="26" dur="500" fill="hold"/>
                                        <p:tgtEl>
                                          <p:spTgt spid="620578"/>
                                        </p:tgtEl>
                                        <p:attrNameLst>
                                          <p:attrName>ppt_w</p:attrName>
                                        </p:attrNameLst>
                                      </p:cBhvr>
                                      <p:tavLst>
                                        <p:tav tm="0">
                                          <p:val>
                                            <p:fltVal val="0"/>
                                          </p:val>
                                        </p:tav>
                                        <p:tav tm="100000">
                                          <p:val>
                                            <p:strVal val="#ppt_w"/>
                                          </p:val>
                                        </p:tav>
                                      </p:tavLst>
                                    </p:anim>
                                    <p:anim calcmode="lin" valueType="num">
                                      <p:cBhvr>
                                        <p:cTn id="27" dur="500" fill="hold"/>
                                        <p:tgtEl>
                                          <p:spTgt spid="620578"/>
                                        </p:tgtEl>
                                        <p:attrNameLst>
                                          <p:attrName>ppt_h</p:attrName>
                                        </p:attrNameLst>
                                      </p:cBhvr>
                                      <p:tavLst>
                                        <p:tav tm="0">
                                          <p:val>
                                            <p:fltVal val="0"/>
                                          </p:val>
                                        </p:tav>
                                        <p:tav tm="100000">
                                          <p:val>
                                            <p:strVal val="#ppt_h"/>
                                          </p:val>
                                        </p:tav>
                                      </p:tavLst>
                                    </p:anim>
                                    <p:animEffect transition="in" filter="fade">
                                      <p:cBhvr>
                                        <p:cTn id="28" dur="500"/>
                                        <p:tgtEl>
                                          <p:spTgt spid="620578"/>
                                        </p:tgtEl>
                                      </p:cBhvr>
                                    </p:animEffect>
                                  </p:childTnLst>
                                </p:cTn>
                              </p:par>
                              <p:par>
                                <p:cTn id="29" presetID="53" presetClass="entr" presetSubtype="0" fill="hold" nodeType="withEffect">
                                  <p:stCondLst>
                                    <p:cond delay="0"/>
                                  </p:stCondLst>
                                  <p:childTnLst>
                                    <p:set>
                                      <p:cBhvr>
                                        <p:cTn id="30" dur="1" fill="hold">
                                          <p:stCondLst>
                                            <p:cond delay="0"/>
                                          </p:stCondLst>
                                        </p:cTn>
                                        <p:tgtEl>
                                          <p:spTgt spid="620581"/>
                                        </p:tgtEl>
                                        <p:attrNameLst>
                                          <p:attrName>style.visibility</p:attrName>
                                        </p:attrNameLst>
                                      </p:cBhvr>
                                      <p:to>
                                        <p:strVal val="visible"/>
                                      </p:to>
                                    </p:set>
                                    <p:anim calcmode="lin" valueType="num">
                                      <p:cBhvr>
                                        <p:cTn id="31" dur="500" fill="hold"/>
                                        <p:tgtEl>
                                          <p:spTgt spid="620581"/>
                                        </p:tgtEl>
                                        <p:attrNameLst>
                                          <p:attrName>ppt_w</p:attrName>
                                        </p:attrNameLst>
                                      </p:cBhvr>
                                      <p:tavLst>
                                        <p:tav tm="0">
                                          <p:val>
                                            <p:fltVal val="0"/>
                                          </p:val>
                                        </p:tav>
                                        <p:tav tm="100000">
                                          <p:val>
                                            <p:strVal val="#ppt_w"/>
                                          </p:val>
                                        </p:tav>
                                      </p:tavLst>
                                    </p:anim>
                                    <p:anim calcmode="lin" valueType="num">
                                      <p:cBhvr>
                                        <p:cTn id="32" dur="500" fill="hold"/>
                                        <p:tgtEl>
                                          <p:spTgt spid="620581"/>
                                        </p:tgtEl>
                                        <p:attrNameLst>
                                          <p:attrName>ppt_h</p:attrName>
                                        </p:attrNameLst>
                                      </p:cBhvr>
                                      <p:tavLst>
                                        <p:tav tm="0">
                                          <p:val>
                                            <p:fltVal val="0"/>
                                          </p:val>
                                        </p:tav>
                                        <p:tav tm="100000">
                                          <p:val>
                                            <p:strVal val="#ppt_h"/>
                                          </p:val>
                                        </p:tav>
                                      </p:tavLst>
                                    </p:anim>
                                    <p:animEffect transition="in" filter="fade">
                                      <p:cBhvr>
                                        <p:cTn id="33" dur="500"/>
                                        <p:tgtEl>
                                          <p:spTgt spid="620581"/>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53" presetClass="entr" presetSubtype="0" fill="hold" nodeType="clickEffect">
                                  <p:stCondLst>
                                    <p:cond delay="0"/>
                                  </p:stCondLst>
                                  <p:childTnLst>
                                    <p:set>
                                      <p:cBhvr>
                                        <p:cTn id="37" dur="1" fill="hold">
                                          <p:stCondLst>
                                            <p:cond delay="0"/>
                                          </p:stCondLst>
                                        </p:cTn>
                                        <p:tgtEl>
                                          <p:spTgt spid="620574"/>
                                        </p:tgtEl>
                                        <p:attrNameLst>
                                          <p:attrName>style.visibility</p:attrName>
                                        </p:attrNameLst>
                                      </p:cBhvr>
                                      <p:to>
                                        <p:strVal val="visible"/>
                                      </p:to>
                                    </p:set>
                                    <p:anim calcmode="lin" valueType="num">
                                      <p:cBhvr>
                                        <p:cTn id="38" dur="500" fill="hold"/>
                                        <p:tgtEl>
                                          <p:spTgt spid="620574"/>
                                        </p:tgtEl>
                                        <p:attrNameLst>
                                          <p:attrName>ppt_w</p:attrName>
                                        </p:attrNameLst>
                                      </p:cBhvr>
                                      <p:tavLst>
                                        <p:tav tm="0">
                                          <p:val>
                                            <p:fltVal val="0"/>
                                          </p:val>
                                        </p:tav>
                                        <p:tav tm="100000">
                                          <p:val>
                                            <p:strVal val="#ppt_w"/>
                                          </p:val>
                                        </p:tav>
                                      </p:tavLst>
                                    </p:anim>
                                    <p:anim calcmode="lin" valueType="num">
                                      <p:cBhvr>
                                        <p:cTn id="39" dur="500" fill="hold"/>
                                        <p:tgtEl>
                                          <p:spTgt spid="620574"/>
                                        </p:tgtEl>
                                        <p:attrNameLst>
                                          <p:attrName>ppt_h</p:attrName>
                                        </p:attrNameLst>
                                      </p:cBhvr>
                                      <p:tavLst>
                                        <p:tav tm="0">
                                          <p:val>
                                            <p:fltVal val="0"/>
                                          </p:val>
                                        </p:tav>
                                        <p:tav tm="100000">
                                          <p:val>
                                            <p:strVal val="#ppt_h"/>
                                          </p:val>
                                        </p:tav>
                                      </p:tavLst>
                                    </p:anim>
                                    <p:animEffect transition="in" filter="fade">
                                      <p:cBhvr>
                                        <p:cTn id="40" dur="500"/>
                                        <p:tgtEl>
                                          <p:spTgt spid="620574"/>
                                        </p:tgtEl>
                                      </p:cBhvr>
                                    </p:animEffect>
                                  </p:childTnLst>
                                </p:cTn>
                              </p:par>
                              <p:par>
                                <p:cTn id="41" presetID="53" presetClass="entr" presetSubtype="0" fill="hold" nodeType="withEffect">
                                  <p:stCondLst>
                                    <p:cond delay="0"/>
                                  </p:stCondLst>
                                  <p:childTnLst>
                                    <p:set>
                                      <p:cBhvr>
                                        <p:cTn id="42" dur="1" fill="hold">
                                          <p:stCondLst>
                                            <p:cond delay="0"/>
                                          </p:stCondLst>
                                        </p:cTn>
                                        <p:tgtEl>
                                          <p:spTgt spid="620575"/>
                                        </p:tgtEl>
                                        <p:attrNameLst>
                                          <p:attrName>style.visibility</p:attrName>
                                        </p:attrNameLst>
                                      </p:cBhvr>
                                      <p:to>
                                        <p:strVal val="visible"/>
                                      </p:to>
                                    </p:set>
                                    <p:anim calcmode="lin" valueType="num">
                                      <p:cBhvr>
                                        <p:cTn id="43" dur="500" fill="hold"/>
                                        <p:tgtEl>
                                          <p:spTgt spid="620575"/>
                                        </p:tgtEl>
                                        <p:attrNameLst>
                                          <p:attrName>ppt_w</p:attrName>
                                        </p:attrNameLst>
                                      </p:cBhvr>
                                      <p:tavLst>
                                        <p:tav tm="0">
                                          <p:val>
                                            <p:fltVal val="0"/>
                                          </p:val>
                                        </p:tav>
                                        <p:tav tm="100000">
                                          <p:val>
                                            <p:strVal val="#ppt_w"/>
                                          </p:val>
                                        </p:tav>
                                      </p:tavLst>
                                    </p:anim>
                                    <p:anim calcmode="lin" valueType="num">
                                      <p:cBhvr>
                                        <p:cTn id="44" dur="500" fill="hold"/>
                                        <p:tgtEl>
                                          <p:spTgt spid="620575"/>
                                        </p:tgtEl>
                                        <p:attrNameLst>
                                          <p:attrName>ppt_h</p:attrName>
                                        </p:attrNameLst>
                                      </p:cBhvr>
                                      <p:tavLst>
                                        <p:tav tm="0">
                                          <p:val>
                                            <p:fltVal val="0"/>
                                          </p:val>
                                        </p:tav>
                                        <p:tav tm="100000">
                                          <p:val>
                                            <p:strVal val="#ppt_h"/>
                                          </p:val>
                                        </p:tav>
                                      </p:tavLst>
                                    </p:anim>
                                    <p:animEffect transition="in" filter="fade">
                                      <p:cBhvr>
                                        <p:cTn id="45" dur="500"/>
                                        <p:tgtEl>
                                          <p:spTgt spid="620575"/>
                                        </p:tgtEl>
                                      </p:cBhvr>
                                    </p:animEffect>
                                  </p:childTnLst>
                                </p:cTn>
                              </p:par>
                              <p:par>
                                <p:cTn id="46" presetID="53" presetClass="entr" presetSubtype="0" fill="hold" nodeType="withEffect">
                                  <p:stCondLst>
                                    <p:cond delay="0"/>
                                  </p:stCondLst>
                                  <p:childTnLst>
                                    <p:set>
                                      <p:cBhvr>
                                        <p:cTn id="47" dur="1" fill="hold">
                                          <p:stCondLst>
                                            <p:cond delay="0"/>
                                          </p:stCondLst>
                                        </p:cTn>
                                        <p:tgtEl>
                                          <p:spTgt spid="620576"/>
                                        </p:tgtEl>
                                        <p:attrNameLst>
                                          <p:attrName>style.visibility</p:attrName>
                                        </p:attrNameLst>
                                      </p:cBhvr>
                                      <p:to>
                                        <p:strVal val="visible"/>
                                      </p:to>
                                    </p:set>
                                    <p:anim calcmode="lin" valueType="num">
                                      <p:cBhvr>
                                        <p:cTn id="48" dur="500" fill="hold"/>
                                        <p:tgtEl>
                                          <p:spTgt spid="620576"/>
                                        </p:tgtEl>
                                        <p:attrNameLst>
                                          <p:attrName>ppt_w</p:attrName>
                                        </p:attrNameLst>
                                      </p:cBhvr>
                                      <p:tavLst>
                                        <p:tav tm="0">
                                          <p:val>
                                            <p:fltVal val="0"/>
                                          </p:val>
                                        </p:tav>
                                        <p:tav tm="100000">
                                          <p:val>
                                            <p:strVal val="#ppt_w"/>
                                          </p:val>
                                        </p:tav>
                                      </p:tavLst>
                                    </p:anim>
                                    <p:anim calcmode="lin" valueType="num">
                                      <p:cBhvr>
                                        <p:cTn id="49" dur="500" fill="hold"/>
                                        <p:tgtEl>
                                          <p:spTgt spid="620576"/>
                                        </p:tgtEl>
                                        <p:attrNameLst>
                                          <p:attrName>ppt_h</p:attrName>
                                        </p:attrNameLst>
                                      </p:cBhvr>
                                      <p:tavLst>
                                        <p:tav tm="0">
                                          <p:val>
                                            <p:fltVal val="0"/>
                                          </p:val>
                                        </p:tav>
                                        <p:tav tm="100000">
                                          <p:val>
                                            <p:strVal val="#ppt_h"/>
                                          </p:val>
                                        </p:tav>
                                      </p:tavLst>
                                    </p:anim>
                                    <p:animEffect transition="in" filter="fade">
                                      <p:cBhvr>
                                        <p:cTn id="50" dur="500"/>
                                        <p:tgtEl>
                                          <p:spTgt spid="620576"/>
                                        </p:tgtEl>
                                      </p:cBhvr>
                                    </p:animEffect>
                                  </p:childTnLst>
                                </p:cTn>
                              </p:par>
                              <p:par>
                                <p:cTn id="51" presetID="53" presetClass="entr" presetSubtype="0" fill="hold" nodeType="withEffect">
                                  <p:stCondLst>
                                    <p:cond delay="0"/>
                                  </p:stCondLst>
                                  <p:childTnLst>
                                    <p:set>
                                      <p:cBhvr>
                                        <p:cTn id="52" dur="1" fill="hold">
                                          <p:stCondLst>
                                            <p:cond delay="0"/>
                                          </p:stCondLst>
                                        </p:cTn>
                                        <p:tgtEl>
                                          <p:spTgt spid="620579"/>
                                        </p:tgtEl>
                                        <p:attrNameLst>
                                          <p:attrName>style.visibility</p:attrName>
                                        </p:attrNameLst>
                                      </p:cBhvr>
                                      <p:to>
                                        <p:strVal val="visible"/>
                                      </p:to>
                                    </p:set>
                                    <p:anim calcmode="lin" valueType="num">
                                      <p:cBhvr>
                                        <p:cTn id="53" dur="500" fill="hold"/>
                                        <p:tgtEl>
                                          <p:spTgt spid="620579"/>
                                        </p:tgtEl>
                                        <p:attrNameLst>
                                          <p:attrName>ppt_w</p:attrName>
                                        </p:attrNameLst>
                                      </p:cBhvr>
                                      <p:tavLst>
                                        <p:tav tm="0">
                                          <p:val>
                                            <p:fltVal val="0"/>
                                          </p:val>
                                        </p:tav>
                                        <p:tav tm="100000">
                                          <p:val>
                                            <p:strVal val="#ppt_w"/>
                                          </p:val>
                                        </p:tav>
                                      </p:tavLst>
                                    </p:anim>
                                    <p:anim calcmode="lin" valueType="num">
                                      <p:cBhvr>
                                        <p:cTn id="54" dur="500" fill="hold"/>
                                        <p:tgtEl>
                                          <p:spTgt spid="620579"/>
                                        </p:tgtEl>
                                        <p:attrNameLst>
                                          <p:attrName>ppt_h</p:attrName>
                                        </p:attrNameLst>
                                      </p:cBhvr>
                                      <p:tavLst>
                                        <p:tav tm="0">
                                          <p:val>
                                            <p:fltVal val="0"/>
                                          </p:val>
                                        </p:tav>
                                        <p:tav tm="100000">
                                          <p:val>
                                            <p:strVal val="#ppt_h"/>
                                          </p:val>
                                        </p:tav>
                                      </p:tavLst>
                                    </p:anim>
                                    <p:animEffect transition="in" filter="fade">
                                      <p:cBhvr>
                                        <p:cTn id="55" dur="500"/>
                                        <p:tgtEl>
                                          <p:spTgt spid="620579"/>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53" presetClass="entr" presetSubtype="0" fill="hold" nodeType="clickEffect">
                                  <p:stCondLst>
                                    <p:cond delay="0"/>
                                  </p:stCondLst>
                                  <p:childTnLst>
                                    <p:set>
                                      <p:cBhvr>
                                        <p:cTn id="59" dur="1" fill="hold">
                                          <p:stCondLst>
                                            <p:cond delay="0"/>
                                          </p:stCondLst>
                                        </p:cTn>
                                        <p:tgtEl>
                                          <p:spTgt spid="620582"/>
                                        </p:tgtEl>
                                        <p:attrNameLst>
                                          <p:attrName>style.visibility</p:attrName>
                                        </p:attrNameLst>
                                      </p:cBhvr>
                                      <p:to>
                                        <p:strVal val="visible"/>
                                      </p:to>
                                    </p:set>
                                    <p:anim calcmode="lin" valueType="num">
                                      <p:cBhvr>
                                        <p:cTn id="60" dur="500" fill="hold"/>
                                        <p:tgtEl>
                                          <p:spTgt spid="620582"/>
                                        </p:tgtEl>
                                        <p:attrNameLst>
                                          <p:attrName>ppt_w</p:attrName>
                                        </p:attrNameLst>
                                      </p:cBhvr>
                                      <p:tavLst>
                                        <p:tav tm="0">
                                          <p:val>
                                            <p:fltVal val="0"/>
                                          </p:val>
                                        </p:tav>
                                        <p:tav tm="100000">
                                          <p:val>
                                            <p:strVal val="#ppt_w"/>
                                          </p:val>
                                        </p:tav>
                                      </p:tavLst>
                                    </p:anim>
                                    <p:anim calcmode="lin" valueType="num">
                                      <p:cBhvr>
                                        <p:cTn id="61" dur="500" fill="hold"/>
                                        <p:tgtEl>
                                          <p:spTgt spid="620582"/>
                                        </p:tgtEl>
                                        <p:attrNameLst>
                                          <p:attrName>ppt_h</p:attrName>
                                        </p:attrNameLst>
                                      </p:cBhvr>
                                      <p:tavLst>
                                        <p:tav tm="0">
                                          <p:val>
                                            <p:fltVal val="0"/>
                                          </p:val>
                                        </p:tav>
                                        <p:tav tm="100000">
                                          <p:val>
                                            <p:strVal val="#ppt_h"/>
                                          </p:val>
                                        </p:tav>
                                      </p:tavLst>
                                    </p:anim>
                                    <p:animEffect transition="in" filter="fade">
                                      <p:cBhvr>
                                        <p:cTn id="62" dur="500"/>
                                        <p:tgtEl>
                                          <p:spTgt spid="620582"/>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53" presetClass="entr" presetSubtype="0" fill="hold" nodeType="clickEffect">
                                  <p:stCondLst>
                                    <p:cond delay="0"/>
                                  </p:stCondLst>
                                  <p:childTnLst>
                                    <p:set>
                                      <p:cBhvr>
                                        <p:cTn id="66" dur="1" fill="hold">
                                          <p:stCondLst>
                                            <p:cond delay="0"/>
                                          </p:stCondLst>
                                        </p:cTn>
                                        <p:tgtEl>
                                          <p:spTgt spid="620583"/>
                                        </p:tgtEl>
                                        <p:attrNameLst>
                                          <p:attrName>style.visibility</p:attrName>
                                        </p:attrNameLst>
                                      </p:cBhvr>
                                      <p:to>
                                        <p:strVal val="visible"/>
                                      </p:to>
                                    </p:set>
                                    <p:anim calcmode="lin" valueType="num">
                                      <p:cBhvr>
                                        <p:cTn id="67" dur="500" fill="hold"/>
                                        <p:tgtEl>
                                          <p:spTgt spid="620583"/>
                                        </p:tgtEl>
                                        <p:attrNameLst>
                                          <p:attrName>ppt_w</p:attrName>
                                        </p:attrNameLst>
                                      </p:cBhvr>
                                      <p:tavLst>
                                        <p:tav tm="0">
                                          <p:val>
                                            <p:fltVal val="0"/>
                                          </p:val>
                                        </p:tav>
                                        <p:tav tm="100000">
                                          <p:val>
                                            <p:strVal val="#ppt_w"/>
                                          </p:val>
                                        </p:tav>
                                      </p:tavLst>
                                    </p:anim>
                                    <p:anim calcmode="lin" valueType="num">
                                      <p:cBhvr>
                                        <p:cTn id="68" dur="500" fill="hold"/>
                                        <p:tgtEl>
                                          <p:spTgt spid="620583"/>
                                        </p:tgtEl>
                                        <p:attrNameLst>
                                          <p:attrName>ppt_h</p:attrName>
                                        </p:attrNameLst>
                                      </p:cBhvr>
                                      <p:tavLst>
                                        <p:tav tm="0">
                                          <p:val>
                                            <p:fltVal val="0"/>
                                          </p:val>
                                        </p:tav>
                                        <p:tav tm="100000">
                                          <p:val>
                                            <p:strVal val="#ppt_h"/>
                                          </p:val>
                                        </p:tav>
                                      </p:tavLst>
                                    </p:anim>
                                    <p:animEffect transition="in" filter="fade">
                                      <p:cBhvr>
                                        <p:cTn id="69" dur="500"/>
                                        <p:tgtEl>
                                          <p:spTgt spid="620583"/>
                                        </p:tgtEl>
                                      </p:cBhvr>
                                    </p:animEffect>
                                  </p:childTnLst>
                                </p:cTn>
                              </p:par>
                            </p:childTnLst>
                          </p:cTn>
                        </p:par>
                      </p:childTnLst>
                    </p:cTn>
                  </p:par>
                  <p:par>
                    <p:cTn id="70" fill="hold" nodeType="clickPar">
                      <p:stCondLst>
                        <p:cond delay="indefinite"/>
                      </p:stCondLst>
                      <p:childTnLst>
                        <p:par>
                          <p:cTn id="71" fill="hold" nodeType="withGroup">
                            <p:stCondLst>
                              <p:cond delay="0"/>
                            </p:stCondLst>
                            <p:childTnLst>
                              <p:par>
                                <p:cTn id="72" presetID="53" presetClass="entr" presetSubtype="0" fill="hold" nodeType="clickEffect">
                                  <p:stCondLst>
                                    <p:cond delay="0"/>
                                  </p:stCondLst>
                                  <p:childTnLst>
                                    <p:set>
                                      <p:cBhvr>
                                        <p:cTn id="73" dur="1" fill="hold">
                                          <p:stCondLst>
                                            <p:cond delay="0"/>
                                          </p:stCondLst>
                                        </p:cTn>
                                        <p:tgtEl>
                                          <p:spTgt spid="620584"/>
                                        </p:tgtEl>
                                        <p:attrNameLst>
                                          <p:attrName>style.visibility</p:attrName>
                                        </p:attrNameLst>
                                      </p:cBhvr>
                                      <p:to>
                                        <p:strVal val="visible"/>
                                      </p:to>
                                    </p:set>
                                    <p:anim calcmode="lin" valueType="num">
                                      <p:cBhvr>
                                        <p:cTn id="74" dur="500" fill="hold"/>
                                        <p:tgtEl>
                                          <p:spTgt spid="620584"/>
                                        </p:tgtEl>
                                        <p:attrNameLst>
                                          <p:attrName>ppt_w</p:attrName>
                                        </p:attrNameLst>
                                      </p:cBhvr>
                                      <p:tavLst>
                                        <p:tav tm="0">
                                          <p:val>
                                            <p:fltVal val="0"/>
                                          </p:val>
                                        </p:tav>
                                        <p:tav tm="100000">
                                          <p:val>
                                            <p:strVal val="#ppt_w"/>
                                          </p:val>
                                        </p:tav>
                                      </p:tavLst>
                                    </p:anim>
                                    <p:anim calcmode="lin" valueType="num">
                                      <p:cBhvr>
                                        <p:cTn id="75" dur="500" fill="hold"/>
                                        <p:tgtEl>
                                          <p:spTgt spid="620584"/>
                                        </p:tgtEl>
                                        <p:attrNameLst>
                                          <p:attrName>ppt_h</p:attrName>
                                        </p:attrNameLst>
                                      </p:cBhvr>
                                      <p:tavLst>
                                        <p:tav tm="0">
                                          <p:val>
                                            <p:fltVal val="0"/>
                                          </p:val>
                                        </p:tav>
                                        <p:tav tm="100000">
                                          <p:val>
                                            <p:strVal val="#ppt_h"/>
                                          </p:val>
                                        </p:tav>
                                      </p:tavLst>
                                    </p:anim>
                                    <p:animEffect transition="in" filter="fade">
                                      <p:cBhvr>
                                        <p:cTn id="76" dur="500"/>
                                        <p:tgtEl>
                                          <p:spTgt spid="6205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0573" grpId="0" animBg="1"/>
      <p:bldP spid="620574" grpId="0" animBg="1"/>
      <p:bldP spid="620575" grpId="0" animBg="1"/>
      <p:bldP spid="620576" grpId="0" animBg="1"/>
      <p:bldP spid="620578" grpId="0" animBg="1"/>
      <p:bldP spid="620579" grpId="0" animBg="1"/>
      <p:bldP spid="620581" grpId="0" animBg="1"/>
      <p:bldP spid="620582" grpId="0" animBg="1"/>
      <p:bldP spid="620583" grpId="0" animBg="1"/>
      <p:bldP spid="620584" grpId="0" animBg="1"/>
    </p:bld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01" name="Picture 3" descr="desiringgod-738117.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674" name="Title 1"/>
          <p:cNvSpPr>
            <a:spLocks noGrp="1"/>
          </p:cNvSpPr>
          <p:nvPr>
            <p:ph type="title"/>
          </p:nvPr>
        </p:nvSpPr>
        <p:spPr>
          <a:xfrm>
            <a:off x="685800" y="188640"/>
            <a:ext cx="7772400" cy="1667272"/>
          </a:xfrm>
        </p:spPr>
        <p:txBody>
          <a:bodyPr/>
          <a:lstStyle/>
          <a:p>
            <a:pPr>
              <a:defRPr/>
            </a:pPr>
            <a:r>
              <a:rPr lang="en-US" sz="5400" b="1" i="1" dirty="0">
                <a:solidFill>
                  <a:srgbClr val="FFFFFF"/>
                </a:solidFill>
                <a:effectLst>
                  <a:glow rad="139700">
                    <a:schemeClr val="tx1"/>
                  </a:glow>
                </a:effectLst>
                <a:latin typeface="Arial" charset="0"/>
                <a:ea typeface="ヒラギノ角ゴ Pro W3" charset="0"/>
                <a:cs typeface="ヒラギノ角ゴ Pro W3" charset="0"/>
              </a:rPr>
              <a:t>Three Illustrations of Our New Bodies:</a:t>
            </a:r>
          </a:p>
        </p:txBody>
      </p:sp>
      <p:sp>
        <p:nvSpPr>
          <p:cNvPr id="5" name="Title 2"/>
          <p:cNvSpPr txBox="1">
            <a:spLocks/>
          </p:cNvSpPr>
          <p:nvPr/>
        </p:nvSpPr>
        <p:spPr bwMode="auto">
          <a:xfrm>
            <a:off x="899592" y="4311352"/>
            <a:ext cx="7848600" cy="9144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139700">
                    <a:srgbClr val="000000"/>
                  </a:glow>
                </a:effectLst>
                <a:uLnTx/>
                <a:uFillTx/>
                <a:latin typeface="Arial" charset="0"/>
                <a:ea typeface="ヒラギノ角ゴ Pro W3" charset="0"/>
              </a:rPr>
              <a:t>• Plant Life (36-38)</a:t>
            </a:r>
          </a:p>
        </p:txBody>
      </p:sp>
      <p:sp>
        <p:nvSpPr>
          <p:cNvPr id="6" name="Title 2"/>
          <p:cNvSpPr txBox="1">
            <a:spLocks/>
          </p:cNvSpPr>
          <p:nvPr/>
        </p:nvSpPr>
        <p:spPr bwMode="auto">
          <a:xfrm>
            <a:off x="899592" y="4997152"/>
            <a:ext cx="7848600" cy="9144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139700">
                    <a:srgbClr val="000000"/>
                  </a:glow>
                </a:effectLst>
                <a:uLnTx/>
                <a:uFillTx/>
                <a:latin typeface="Arial" charset="0"/>
                <a:ea typeface="ヒラギノ角ゴ Pro W3" charset="0"/>
              </a:rPr>
              <a:t>• Animal Life (39)</a:t>
            </a:r>
          </a:p>
        </p:txBody>
      </p:sp>
      <p:sp>
        <p:nvSpPr>
          <p:cNvPr id="7" name="Title 2"/>
          <p:cNvSpPr txBox="1">
            <a:spLocks/>
          </p:cNvSpPr>
          <p:nvPr/>
        </p:nvSpPr>
        <p:spPr bwMode="auto">
          <a:xfrm>
            <a:off x="899592" y="5682952"/>
            <a:ext cx="7848600" cy="9144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139700">
                    <a:srgbClr val="000000"/>
                  </a:glow>
                </a:effectLst>
                <a:uLnTx/>
                <a:uFillTx/>
                <a:latin typeface="Arial" charset="0"/>
                <a:ea typeface="ヒラギノ角ゴ Pro W3" charset="0"/>
              </a:rPr>
              <a:t>• Inanimate Objects (40-41)</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425" name="Picture 2"/>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8100" y="26988"/>
            <a:ext cx="91821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7825" name="Title 1"/>
          <p:cNvSpPr>
            <a:spLocks noGrp="1"/>
          </p:cNvSpPr>
          <p:nvPr>
            <p:ph type="title"/>
          </p:nvPr>
        </p:nvSpPr>
        <p:spPr>
          <a:xfrm>
            <a:off x="251520" y="609600"/>
            <a:ext cx="5400600" cy="947192"/>
          </a:xfrm>
          <a:solidFill>
            <a:schemeClr val="tx1"/>
          </a:solidFill>
        </p:spPr>
        <p:txBody>
          <a:bodyPr/>
          <a:lstStyle/>
          <a:p>
            <a:pPr>
              <a:defRPr/>
            </a:pPr>
            <a:r>
              <a:rPr lang="en-US" b="1" dirty="0">
                <a:solidFill>
                  <a:srgbClr val="FFFFFF"/>
                </a:solidFill>
                <a:effectLst>
                  <a:glow rad="139700">
                    <a:schemeClr val="tx1"/>
                  </a:glow>
                </a:effectLst>
              </a:rPr>
              <a:t>• Plant Life (36-38)</a:t>
            </a:r>
            <a:endParaRPr lang="en-US" dirty="0">
              <a:solidFill>
                <a:schemeClr val="bg1"/>
              </a:solidFill>
              <a:latin typeface="Arial" charset="0"/>
              <a:ea typeface="ヒラギノ角ゴ Pro W3" charset="0"/>
              <a:cs typeface="ヒラギノ角ゴ Pro W3" charset="0"/>
            </a:endParaRPr>
          </a:p>
        </p:txBody>
      </p:sp>
      <p:sp>
        <p:nvSpPr>
          <p:cNvPr id="4" name="Title 1">
            <a:extLst>
              <a:ext uri="{FF2B5EF4-FFF2-40B4-BE49-F238E27FC236}">
                <a16:creationId xmlns:a16="http://schemas.microsoft.com/office/drawing/2014/main" id="{71835E03-E251-BC41-A9A1-5151707677A4}"/>
              </a:ext>
            </a:extLst>
          </p:cNvPr>
          <p:cNvSpPr txBox="1">
            <a:spLocks/>
          </p:cNvSpPr>
          <p:nvPr/>
        </p:nvSpPr>
        <p:spPr bwMode="auto">
          <a:xfrm>
            <a:off x="-8522" y="0"/>
            <a:ext cx="9152522" cy="476672"/>
          </a:xfrm>
          <a:prstGeom prst="rect">
            <a:avLst/>
          </a:prstGeom>
          <a:solidFill>
            <a:schemeClr val="accent3"/>
          </a:solidFill>
          <a:ln>
            <a:noFill/>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0" cap="none" spc="0" normalizeH="0" baseline="0" noProof="0" dirty="0">
                <a:ln>
                  <a:noFill/>
                </a:ln>
                <a:solidFill>
                  <a:srgbClr val="000000"/>
                </a:solidFill>
                <a:effectLst/>
                <a:uLnTx/>
                <a:uFillTx/>
                <a:latin typeface="Arial"/>
                <a:ea typeface="ヒラギノ角ゴ Pro W3"/>
              </a:rPr>
              <a:t>How a plant grows from a seed</a:t>
            </a:r>
            <a:endParaRPr kumimoji="0" lang="en-US" sz="2800" b="0" i="0" u="none" strike="noStrike" kern="0" cap="none" spc="0" normalizeH="0" baseline="0" noProof="0" dirty="0">
              <a:ln>
                <a:noFill/>
              </a:ln>
              <a:solidFill>
                <a:srgbClr val="000000"/>
              </a:solidFill>
              <a:effectLst/>
              <a:uLnTx/>
              <a:uFillTx/>
              <a:latin typeface="Arial" charset="0"/>
              <a:ea typeface="ヒラギノ角ゴ Pro W3" charset="0"/>
              <a:cs typeface="ヒラギノ角ゴ Pro W3" charset="0"/>
            </a:endParaRPr>
          </a:p>
        </p:txBody>
      </p:sp>
    </p:spTree>
  </p:cSld>
  <p:clrMapOvr>
    <a:masterClrMapping/>
  </p:clrMapOvr>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49"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pic>
        <p:nvPicPr>
          <p:cNvPr id="104450"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187450" y="0"/>
            <a:ext cx="6784975" cy="44973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7825" name="Title 1"/>
          <p:cNvSpPr>
            <a:spLocks noGrp="1"/>
          </p:cNvSpPr>
          <p:nvPr>
            <p:ph type="title"/>
          </p:nvPr>
        </p:nvSpPr>
        <p:spPr>
          <a:xfrm>
            <a:off x="395536" y="609600"/>
            <a:ext cx="5184576" cy="946621"/>
          </a:xfrm>
          <a:solidFill>
            <a:schemeClr val="tx1"/>
          </a:solidFill>
          <a:ln>
            <a:noFill/>
          </a:ln>
        </p:spPr>
        <p:txBody>
          <a:bodyPr vert="horz" wrap="square" lIns="91440" tIns="45720" rIns="91440" bIns="45720" numCol="1" anchor="ctr" anchorCtr="0" compatLnSpc="1">
            <a:prstTxWarp prst="textNoShape">
              <a:avLst/>
            </a:prstTxWarp>
          </a:bodyPr>
          <a:lstStyle/>
          <a:p>
            <a:r>
              <a:rPr lang="en-US" b="1" dirty="0">
                <a:solidFill>
                  <a:srgbClr val="FFFFFF"/>
                </a:solidFill>
                <a:effectLst>
                  <a:glow rad="139700">
                    <a:schemeClr val="tx1"/>
                  </a:glow>
                </a:effectLst>
              </a:rPr>
              <a:t>• Plant Life (36-38)</a:t>
            </a:r>
          </a:p>
        </p:txBody>
      </p:sp>
      <p:pic>
        <p:nvPicPr>
          <p:cNvPr id="4" name="Picture 3"/>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3352800"/>
            <a:ext cx="4673600" cy="350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Picture 2"/>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3851275" y="3357563"/>
            <a:ext cx="5400675" cy="3527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Striped Right Arrow 4"/>
          <p:cNvSpPr/>
          <p:nvPr/>
        </p:nvSpPr>
        <p:spPr bwMode="auto">
          <a:xfrm>
            <a:off x="3132138" y="4221163"/>
            <a:ext cx="2016125" cy="1584325"/>
          </a:xfrm>
          <a:prstGeom prst="stripedRightArrow">
            <a:avLst/>
          </a:prstGeom>
          <a:solidFill>
            <a:schemeClr val="accent1"/>
          </a:solidFill>
          <a:ln w="9525" cap="flat" cmpd="sng" algn="ctr">
            <a:solidFill>
              <a:schemeClr val="tx1"/>
            </a:solid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pitchFamily="80" charset="-128"/>
            </a:endParaRPr>
          </a:p>
        </p:txBody>
      </p:sp>
      <p:sp>
        <p:nvSpPr>
          <p:cNvPr id="8" name="Title 1"/>
          <p:cNvSpPr txBox="1">
            <a:spLocks/>
          </p:cNvSpPr>
          <p:nvPr/>
        </p:nvSpPr>
        <p:spPr bwMode="auto">
          <a:xfrm>
            <a:off x="179512" y="1700808"/>
            <a:ext cx="2520280" cy="15121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39700">
                    <a:srgbClr val="000000"/>
                  </a:glow>
                </a:effectLst>
                <a:uLnTx/>
                <a:uFillTx/>
                <a:latin typeface="Arial"/>
                <a:ea typeface="ヒラギノ角ゴ Pro W3"/>
              </a:rPr>
              <a:t>Built</a:t>
            </a:r>
            <a:br>
              <a:rPr kumimoji="0" lang="en-US" sz="4400" b="1" i="0" u="none" strike="noStrike" kern="1200" cap="none" spc="0" normalizeH="0" baseline="0" noProof="0" dirty="0">
                <a:ln>
                  <a:noFill/>
                </a:ln>
                <a:solidFill>
                  <a:srgbClr val="FFFFFF"/>
                </a:solidFill>
                <a:effectLst>
                  <a:glow rad="139700">
                    <a:srgbClr val="000000"/>
                  </a:glow>
                </a:effectLst>
                <a:uLnTx/>
                <a:uFillTx/>
                <a:latin typeface="Arial"/>
                <a:ea typeface="ヒラギノ角ゴ Pro W3"/>
              </a:rPr>
            </a:br>
            <a:r>
              <a:rPr kumimoji="0" lang="en-US" sz="4400" b="1" i="0" u="none" strike="noStrike" kern="1200" cap="none" spc="0" normalizeH="0" baseline="0" noProof="0" dirty="0">
                <a:ln>
                  <a:noFill/>
                </a:ln>
                <a:solidFill>
                  <a:srgbClr val="FFFFFF"/>
                </a:solidFill>
                <a:effectLst>
                  <a:glow rad="139700">
                    <a:srgbClr val="000000"/>
                  </a:glow>
                </a:effectLst>
                <a:uLnTx/>
                <a:uFillTx/>
                <a:latin typeface="Arial"/>
                <a:ea typeface="ヒラギノ角ゴ Pro W3"/>
              </a:rPr>
              <a:t>AD 1120</a:t>
            </a:r>
            <a:endParaRPr kumimoji="0" lang="en-US" sz="4400" b="0" i="0" u="none" strike="noStrike" kern="1200" cap="none" spc="0" normalizeH="0" baseline="0" noProof="0" dirty="0">
              <a:ln>
                <a:noFill/>
              </a:ln>
              <a:solidFill>
                <a:srgbClr val="FFFFFF"/>
              </a:solidFill>
              <a:effectLst/>
              <a:uLnTx/>
              <a:uFillTx/>
              <a:latin typeface="Arial" charset="0"/>
              <a:ea typeface="ヒラギノ角ゴ Pro W3" charset="0"/>
              <a:cs typeface="ヒラギノ角ゴ Pro W3" charset="0"/>
            </a:endParaRPr>
          </a:p>
        </p:txBody>
      </p:sp>
      <p:sp>
        <p:nvSpPr>
          <p:cNvPr id="9" name="Title 1"/>
          <p:cNvSpPr txBox="1">
            <a:spLocks/>
          </p:cNvSpPr>
          <p:nvPr/>
        </p:nvSpPr>
        <p:spPr bwMode="auto">
          <a:xfrm>
            <a:off x="6444208" y="1700808"/>
            <a:ext cx="2520280" cy="15121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39700">
                    <a:srgbClr val="000000"/>
                  </a:glow>
                </a:effectLst>
                <a:uLnTx/>
                <a:uFillTx/>
                <a:latin typeface="Arial"/>
                <a:ea typeface="ヒラギノ角ゴ Pro W3"/>
              </a:rPr>
              <a:t>Found</a:t>
            </a:r>
            <a:br>
              <a:rPr kumimoji="0" lang="en-US" sz="4400" b="1" i="0" u="none" strike="noStrike" kern="1200" cap="none" spc="0" normalizeH="0" baseline="0" noProof="0" dirty="0">
                <a:ln>
                  <a:noFill/>
                </a:ln>
                <a:solidFill>
                  <a:srgbClr val="FFFFFF"/>
                </a:solidFill>
                <a:effectLst>
                  <a:glow rad="139700">
                    <a:srgbClr val="000000"/>
                  </a:glow>
                </a:effectLst>
                <a:uLnTx/>
                <a:uFillTx/>
                <a:latin typeface="Arial"/>
                <a:ea typeface="ヒラギノ角ゴ Pro W3"/>
              </a:rPr>
            </a:br>
            <a:r>
              <a:rPr kumimoji="0" lang="en-US" sz="4400" b="1" i="0" u="none" strike="noStrike" kern="1200" cap="none" spc="0" normalizeH="0" baseline="0" noProof="0" dirty="0">
                <a:ln>
                  <a:noFill/>
                </a:ln>
                <a:solidFill>
                  <a:srgbClr val="FFFFFF"/>
                </a:solidFill>
                <a:effectLst>
                  <a:glow rad="139700">
                    <a:srgbClr val="000000"/>
                  </a:glow>
                </a:effectLst>
                <a:uLnTx/>
                <a:uFillTx/>
                <a:latin typeface="Arial"/>
                <a:ea typeface="ヒラギノ角ゴ Pro W3"/>
              </a:rPr>
              <a:t>AD 1976</a:t>
            </a:r>
            <a:endParaRPr kumimoji="0" lang="en-US" sz="4400" b="0" i="0" u="none" strike="noStrike" kern="1200" cap="none" spc="0" normalizeH="0" baseline="0" noProof="0" dirty="0">
              <a:ln>
                <a:noFill/>
              </a:ln>
              <a:solidFill>
                <a:srgbClr val="FFFFFF"/>
              </a:solidFill>
              <a:effectLst/>
              <a:uLnTx/>
              <a:uFillTx/>
              <a:latin typeface="Arial" charset="0"/>
              <a:ea typeface="ヒラギノ角ゴ Pro W3" charset="0"/>
              <a:cs typeface="ヒラギノ角ゴ Pro W3" charset="0"/>
            </a:endParaRPr>
          </a:p>
        </p:txBody>
      </p:sp>
      <p:sp>
        <p:nvSpPr>
          <p:cNvPr id="6" name="Left-Right Arrow 5"/>
          <p:cNvSpPr>
            <a:spLocks noChangeArrowheads="1"/>
          </p:cNvSpPr>
          <p:nvPr/>
        </p:nvSpPr>
        <p:spPr bwMode="auto">
          <a:xfrm>
            <a:off x="2484438" y="1484313"/>
            <a:ext cx="4103687" cy="2089150"/>
          </a:xfrm>
          <a:prstGeom prst="leftRightArrow">
            <a:avLst>
              <a:gd name="adj1" fmla="val 69037"/>
              <a:gd name="adj2" fmla="val 49971"/>
            </a:avLst>
          </a:prstGeom>
          <a:solidFill>
            <a:srgbClr val="0000FF"/>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10" name="Title 1"/>
          <p:cNvSpPr txBox="1">
            <a:spLocks/>
          </p:cNvSpPr>
          <p:nvPr/>
        </p:nvSpPr>
        <p:spPr bwMode="auto">
          <a:xfrm>
            <a:off x="2987824" y="1700808"/>
            <a:ext cx="3168352" cy="15121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39700">
                    <a:srgbClr val="000000"/>
                  </a:glow>
                </a:effectLst>
                <a:uLnTx/>
                <a:uFillTx/>
                <a:latin typeface="Arial"/>
                <a:ea typeface="ヒラギノ角ゴ Pro W3"/>
              </a:rPr>
              <a:t>856 </a:t>
            </a:r>
            <a:br>
              <a:rPr kumimoji="0" lang="en-US" sz="4400" b="1" i="0" u="none" strike="noStrike" kern="1200" cap="none" spc="0" normalizeH="0" baseline="0" noProof="0" dirty="0">
                <a:ln>
                  <a:noFill/>
                </a:ln>
                <a:solidFill>
                  <a:srgbClr val="FFFFFF"/>
                </a:solidFill>
                <a:effectLst>
                  <a:glow rad="139700">
                    <a:srgbClr val="000000"/>
                  </a:glow>
                </a:effectLst>
                <a:uLnTx/>
                <a:uFillTx/>
                <a:latin typeface="Arial"/>
                <a:ea typeface="ヒラギノ角ゴ Pro W3"/>
              </a:rPr>
            </a:br>
            <a:r>
              <a:rPr kumimoji="0" lang="en-US" sz="4400" b="1" i="0" u="none" strike="noStrike" kern="1200" cap="none" spc="0" normalizeH="0" baseline="0" noProof="0" dirty="0">
                <a:ln>
                  <a:noFill/>
                </a:ln>
                <a:solidFill>
                  <a:srgbClr val="FFFFFF"/>
                </a:solidFill>
                <a:effectLst>
                  <a:glow rad="139700">
                    <a:srgbClr val="000000"/>
                  </a:glow>
                </a:effectLst>
                <a:uLnTx/>
                <a:uFillTx/>
                <a:latin typeface="Arial"/>
                <a:ea typeface="ヒラギノ角ゴ Pro W3"/>
              </a:rPr>
              <a:t>years old!</a:t>
            </a:r>
            <a:endParaRPr kumimoji="0" lang="en-US" sz="4400" b="0" i="0" u="none" strike="noStrike" kern="1200" cap="none" spc="0" normalizeH="0" baseline="0" noProof="0" dirty="0">
              <a:ln>
                <a:noFill/>
              </a:ln>
              <a:solidFill>
                <a:srgbClr val="FFFFFF"/>
              </a:solidFill>
              <a:effectLst/>
              <a:uLnTx/>
              <a:uFillTx/>
              <a:latin typeface="Arial" charset="0"/>
              <a:ea typeface="ヒラギノ角ゴ Pro W3" charset="0"/>
              <a:cs typeface="ヒラギノ角ゴ Pro W3"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strVal val="#ppt_w*0.70"/>
                                          </p:val>
                                        </p:tav>
                                        <p:tav tm="100000">
                                          <p:val>
                                            <p:strVal val="#ppt_w"/>
                                          </p:val>
                                        </p:tav>
                                      </p:tavLst>
                                    </p:anim>
                                    <p:anim calcmode="lin" valueType="num">
                                      <p:cBhvr>
                                        <p:cTn id="8" dur="1000" fill="hold"/>
                                        <p:tgtEl>
                                          <p:spTgt spid="9"/>
                                        </p:tgtEl>
                                        <p:attrNameLst>
                                          <p:attrName>ppt_h</p:attrName>
                                        </p:attrNameLst>
                                      </p:cBhvr>
                                      <p:tavLst>
                                        <p:tav tm="0">
                                          <p:val>
                                            <p:strVal val="#ppt_h"/>
                                          </p:val>
                                        </p:tav>
                                        <p:tav tm="100000">
                                          <p:val>
                                            <p:strVal val="#ppt_h"/>
                                          </p:val>
                                        </p:tav>
                                      </p:tavLst>
                                    </p:anim>
                                    <p:animEffect transition="in" filter="fade">
                                      <p:cBhvr>
                                        <p:cTn id="9" dur="1000"/>
                                        <p:tgtEl>
                                          <p:spTgt spid="9"/>
                                        </p:tgtEl>
                                      </p:cBhvr>
                                    </p:animEffect>
                                  </p:childTnLst>
                                </p:cTn>
                              </p:par>
                              <p:par>
                                <p:cTn id="10" presetID="22" presetClass="entr" presetSubtype="8"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500"/>
                                        <p:tgtEl>
                                          <p:spTgt spid="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5" presetClass="entr" presetSubtype="0"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1000" fill="hold"/>
                                        <p:tgtEl>
                                          <p:spTgt spid="8"/>
                                        </p:tgtEl>
                                        <p:attrNameLst>
                                          <p:attrName>ppt_w</p:attrName>
                                        </p:attrNameLst>
                                      </p:cBhvr>
                                      <p:tavLst>
                                        <p:tav tm="0">
                                          <p:val>
                                            <p:strVal val="#ppt_w*0.70"/>
                                          </p:val>
                                        </p:tav>
                                        <p:tav tm="100000">
                                          <p:val>
                                            <p:strVal val="#ppt_w"/>
                                          </p:val>
                                        </p:tav>
                                      </p:tavLst>
                                    </p:anim>
                                    <p:anim calcmode="lin" valueType="num">
                                      <p:cBhvr>
                                        <p:cTn id="18" dur="1000" fill="hold"/>
                                        <p:tgtEl>
                                          <p:spTgt spid="8"/>
                                        </p:tgtEl>
                                        <p:attrNameLst>
                                          <p:attrName>ppt_h</p:attrName>
                                        </p:attrNameLst>
                                      </p:cBhvr>
                                      <p:tavLst>
                                        <p:tav tm="0">
                                          <p:val>
                                            <p:strVal val="#ppt_h"/>
                                          </p:val>
                                        </p:tav>
                                        <p:tav tm="100000">
                                          <p:val>
                                            <p:strVal val="#ppt_h"/>
                                          </p:val>
                                        </p:tav>
                                      </p:tavLst>
                                    </p:anim>
                                    <p:animEffect transition="in" filter="fade">
                                      <p:cBhvr>
                                        <p:cTn id="19" dur="1000"/>
                                        <p:tgtEl>
                                          <p:spTgt spid="8"/>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55" presetClass="entr" presetSubtype="0" fill="hold" nodeType="clickEffect">
                                  <p:stCondLst>
                                    <p:cond delay="0"/>
                                  </p:stCondLst>
                                  <p:childTnLst>
                                    <p:set>
                                      <p:cBhvr>
                                        <p:cTn id="23" dur="1" fill="hold">
                                          <p:stCondLst>
                                            <p:cond delay="0"/>
                                          </p:stCondLst>
                                        </p:cTn>
                                        <p:tgtEl>
                                          <p:spTgt spid="10"/>
                                        </p:tgtEl>
                                        <p:attrNameLst>
                                          <p:attrName>style.visibility</p:attrName>
                                        </p:attrNameLst>
                                      </p:cBhvr>
                                      <p:to>
                                        <p:strVal val="visible"/>
                                      </p:to>
                                    </p:set>
                                    <p:anim calcmode="lin" valueType="num">
                                      <p:cBhvr>
                                        <p:cTn id="24" dur="1000" fill="hold"/>
                                        <p:tgtEl>
                                          <p:spTgt spid="10"/>
                                        </p:tgtEl>
                                        <p:attrNameLst>
                                          <p:attrName>ppt_w</p:attrName>
                                        </p:attrNameLst>
                                      </p:cBhvr>
                                      <p:tavLst>
                                        <p:tav tm="0">
                                          <p:val>
                                            <p:strVal val="#ppt_w*0.70"/>
                                          </p:val>
                                        </p:tav>
                                        <p:tav tm="100000">
                                          <p:val>
                                            <p:strVal val="#ppt_w"/>
                                          </p:val>
                                        </p:tav>
                                      </p:tavLst>
                                    </p:anim>
                                    <p:anim calcmode="lin" valueType="num">
                                      <p:cBhvr>
                                        <p:cTn id="25" dur="1000" fill="hold"/>
                                        <p:tgtEl>
                                          <p:spTgt spid="10"/>
                                        </p:tgtEl>
                                        <p:attrNameLst>
                                          <p:attrName>ppt_h</p:attrName>
                                        </p:attrNameLst>
                                      </p:cBhvr>
                                      <p:tavLst>
                                        <p:tav tm="0">
                                          <p:val>
                                            <p:strVal val="#ppt_h"/>
                                          </p:val>
                                        </p:tav>
                                        <p:tav tm="100000">
                                          <p:val>
                                            <p:strVal val="#ppt_h"/>
                                          </p:val>
                                        </p:tav>
                                      </p:tavLst>
                                    </p:anim>
                                    <p:animEffect transition="in" filter="fade">
                                      <p:cBhvr>
                                        <p:cTn id="26" dur="1000"/>
                                        <p:tgtEl>
                                          <p:spTgt spid="10"/>
                                        </p:tgtEl>
                                      </p:cBhvr>
                                    </p:animEffect>
                                  </p:childTnLst>
                                </p:cTn>
                              </p:par>
                              <p:par>
                                <p:cTn id="27" presetID="55" presetClass="entr" presetSubtype="0" fill="hold" grpId="0" nodeType="with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p:cTn id="29" dur="1000" fill="hold"/>
                                        <p:tgtEl>
                                          <p:spTgt spid="6"/>
                                        </p:tgtEl>
                                        <p:attrNameLst>
                                          <p:attrName>ppt_w</p:attrName>
                                        </p:attrNameLst>
                                      </p:cBhvr>
                                      <p:tavLst>
                                        <p:tav tm="0">
                                          <p:val>
                                            <p:strVal val="#ppt_w*0.70"/>
                                          </p:val>
                                        </p:tav>
                                        <p:tav tm="100000">
                                          <p:val>
                                            <p:strVal val="#ppt_w"/>
                                          </p:val>
                                        </p:tav>
                                      </p:tavLst>
                                    </p:anim>
                                    <p:anim calcmode="lin" valueType="num">
                                      <p:cBhvr>
                                        <p:cTn id="30" dur="1000" fill="hold"/>
                                        <p:tgtEl>
                                          <p:spTgt spid="6"/>
                                        </p:tgtEl>
                                        <p:attrNameLst>
                                          <p:attrName>ppt_h</p:attrName>
                                        </p:attrNameLst>
                                      </p:cBhvr>
                                      <p:tavLst>
                                        <p:tav tm="0">
                                          <p:val>
                                            <p:strVal val="#ppt_h"/>
                                          </p:val>
                                        </p:tav>
                                        <p:tav tm="100000">
                                          <p:val>
                                            <p:strVal val="#ppt_h"/>
                                          </p:val>
                                        </p:tav>
                                      </p:tavLst>
                                    </p:anim>
                                    <p:animEffect transition="in" filter="fade">
                                      <p:cBhvr>
                                        <p:cTn id="31" dur="1000"/>
                                        <p:tgtEl>
                                          <p:spTgt spid="6"/>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22" presetClass="entr" presetSubtype="8" fill="hold" nodeType="click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wipe(left)">
                                      <p:cBhvr>
                                        <p:cTn id="36" dur="500"/>
                                        <p:tgtEl>
                                          <p:spTgt spid="5"/>
                                        </p:tgtEl>
                                      </p:cBhvr>
                                    </p:animEffect>
                                  </p:childTnLst>
                                </p:cTn>
                              </p:par>
                              <p:par>
                                <p:cTn id="37" presetID="22" presetClass="entr" presetSubtype="8" fill="hold" nodeType="with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wipe(left)">
                                      <p:cBhvr>
                                        <p:cTn id="3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5473" name="Picture 4"/>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144000" cy="688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 name="Picture 3"/>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228600"/>
            <a:ext cx="9144000" cy="6378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7825" name="Title 1"/>
          <p:cNvSpPr>
            <a:spLocks noGrp="1"/>
          </p:cNvSpPr>
          <p:nvPr>
            <p:ph type="title"/>
          </p:nvPr>
        </p:nvSpPr>
        <p:spPr>
          <a:xfrm>
            <a:off x="251520" y="476672"/>
            <a:ext cx="4896544" cy="936104"/>
          </a:xfrm>
          <a:solidFill>
            <a:schemeClr val="tx1"/>
          </a:solidFill>
          <a:ln>
            <a:noFill/>
          </a:ln>
        </p:spPr>
        <p:txBody>
          <a:bodyPr vert="horz" wrap="square" lIns="91440" tIns="45720" rIns="91440" bIns="45720" numCol="1" anchor="ctr" anchorCtr="0" compatLnSpc="1">
            <a:prstTxWarp prst="textNoShape">
              <a:avLst/>
            </a:prstTxWarp>
          </a:bodyPr>
          <a:lstStyle/>
          <a:p>
            <a:r>
              <a:rPr lang="en-US" b="1" dirty="0">
                <a:solidFill>
                  <a:srgbClr val="FFFFFF"/>
                </a:solidFill>
                <a:effectLst>
                  <a:glow rad="139700">
                    <a:schemeClr val="tx1"/>
                  </a:glow>
                </a:effectLst>
              </a:rPr>
              <a:t>• Animal Life (39)</a:t>
            </a:r>
          </a:p>
        </p:txBody>
      </p:sp>
      <p:pic>
        <p:nvPicPr>
          <p:cNvPr id="2" name="Picture 1"/>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0" y="3692525"/>
            <a:ext cx="4716463" cy="3143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Picture 2"/>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4932363" y="3705225"/>
            <a:ext cx="4203700" cy="3152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strVal val="#ppt_w*0.70"/>
                                          </p:val>
                                        </p:tav>
                                        <p:tav tm="100000">
                                          <p:val>
                                            <p:strVal val="#ppt_w"/>
                                          </p:val>
                                        </p:tav>
                                      </p:tavLst>
                                    </p:anim>
                                    <p:anim calcmode="lin" valueType="num">
                                      <p:cBhvr>
                                        <p:cTn id="8" dur="1000" fill="hold"/>
                                        <p:tgtEl>
                                          <p:spTgt spid="4"/>
                                        </p:tgtEl>
                                        <p:attrNameLst>
                                          <p:attrName>ppt_h</p:attrName>
                                        </p:attrNameLst>
                                      </p:cBhvr>
                                      <p:tavLst>
                                        <p:tav tm="0">
                                          <p:val>
                                            <p:strVal val="#ppt_h"/>
                                          </p:val>
                                        </p:tav>
                                        <p:tav tm="100000">
                                          <p:val>
                                            <p:strVal val="#ppt_h"/>
                                          </p:val>
                                        </p:tav>
                                      </p:tavLst>
                                    </p:anim>
                                    <p:animEffect transition="in" filter="fade">
                                      <p:cBhvr>
                                        <p:cTn id="9" dur="1000"/>
                                        <p:tgtEl>
                                          <p:spTgt spid="4"/>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p:cTn id="14" dur="1000" fill="hold"/>
                                        <p:tgtEl>
                                          <p:spTgt spid="2"/>
                                        </p:tgtEl>
                                        <p:attrNameLst>
                                          <p:attrName>ppt_w</p:attrName>
                                        </p:attrNameLst>
                                      </p:cBhvr>
                                      <p:tavLst>
                                        <p:tav tm="0">
                                          <p:val>
                                            <p:strVal val="#ppt_w*0.70"/>
                                          </p:val>
                                        </p:tav>
                                        <p:tav tm="100000">
                                          <p:val>
                                            <p:strVal val="#ppt_w"/>
                                          </p:val>
                                        </p:tav>
                                      </p:tavLst>
                                    </p:anim>
                                    <p:anim calcmode="lin" valueType="num">
                                      <p:cBhvr>
                                        <p:cTn id="15" dur="1000" fill="hold"/>
                                        <p:tgtEl>
                                          <p:spTgt spid="2"/>
                                        </p:tgtEl>
                                        <p:attrNameLst>
                                          <p:attrName>ppt_h</p:attrName>
                                        </p:attrNameLst>
                                      </p:cBhvr>
                                      <p:tavLst>
                                        <p:tav tm="0">
                                          <p:val>
                                            <p:strVal val="#ppt_h"/>
                                          </p:val>
                                        </p:tav>
                                        <p:tav tm="100000">
                                          <p:val>
                                            <p:strVal val="#ppt_h"/>
                                          </p:val>
                                        </p:tav>
                                      </p:tavLst>
                                    </p:anim>
                                    <p:animEffect transition="in" filter="fade">
                                      <p:cBhvr>
                                        <p:cTn id="16" dur="1000"/>
                                        <p:tgtEl>
                                          <p:spTgt spid="2"/>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5" presetClass="entr" presetSubtype="0" fill="hold" nodeType="clickEffect">
                                  <p:stCondLst>
                                    <p:cond delay="0"/>
                                  </p:stCondLst>
                                  <p:childTnLst>
                                    <p:set>
                                      <p:cBhvr>
                                        <p:cTn id="20" dur="1" fill="hold">
                                          <p:stCondLst>
                                            <p:cond delay="0"/>
                                          </p:stCondLst>
                                        </p:cTn>
                                        <p:tgtEl>
                                          <p:spTgt spid="3"/>
                                        </p:tgtEl>
                                        <p:attrNameLst>
                                          <p:attrName>style.visibility</p:attrName>
                                        </p:attrNameLst>
                                      </p:cBhvr>
                                      <p:to>
                                        <p:strVal val="visible"/>
                                      </p:to>
                                    </p:set>
                                    <p:anim calcmode="lin" valueType="num">
                                      <p:cBhvr>
                                        <p:cTn id="21" dur="1000" fill="hold"/>
                                        <p:tgtEl>
                                          <p:spTgt spid="3"/>
                                        </p:tgtEl>
                                        <p:attrNameLst>
                                          <p:attrName>ppt_w</p:attrName>
                                        </p:attrNameLst>
                                      </p:cBhvr>
                                      <p:tavLst>
                                        <p:tav tm="0">
                                          <p:val>
                                            <p:strVal val="#ppt_w*0.70"/>
                                          </p:val>
                                        </p:tav>
                                        <p:tav tm="100000">
                                          <p:val>
                                            <p:strVal val="#ppt_w"/>
                                          </p:val>
                                        </p:tav>
                                      </p:tavLst>
                                    </p:anim>
                                    <p:anim calcmode="lin" valueType="num">
                                      <p:cBhvr>
                                        <p:cTn id="22" dur="1000" fill="hold"/>
                                        <p:tgtEl>
                                          <p:spTgt spid="3"/>
                                        </p:tgtEl>
                                        <p:attrNameLst>
                                          <p:attrName>ppt_h</p:attrName>
                                        </p:attrNameLst>
                                      </p:cBhvr>
                                      <p:tavLst>
                                        <p:tav tm="0">
                                          <p:val>
                                            <p:strVal val="#ppt_h"/>
                                          </p:val>
                                        </p:tav>
                                        <p:tav tm="100000">
                                          <p:val>
                                            <p:strVal val="#ppt_h"/>
                                          </p:val>
                                        </p:tav>
                                      </p:tavLst>
                                    </p:anim>
                                    <p:animEffect transition="in" filter="fade">
                                      <p:cBhvr>
                                        <p:cTn id="23"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endParaRPr lang="en-US" sz="1800" b="0">
              <a:solidFill>
                <a:srgbClr val="FFFFFF"/>
              </a:solidFill>
            </a:endParaRPr>
          </a:p>
        </p:txBody>
      </p:sp>
      <p:sp>
        <p:nvSpPr>
          <p:cNvPr id="195586" name="Rectangle 3"/>
          <p:cNvSpPr>
            <a:spLocks noChangeArrowheads="1"/>
          </p:cNvSpPr>
          <p:nvPr/>
        </p:nvSpPr>
        <p:spPr bwMode="auto">
          <a:xfrm>
            <a:off x="-234950" y="1397000"/>
            <a:ext cx="184150" cy="36671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algn="l"/>
            <a:endParaRPr lang="en-US" sz="1800" b="0">
              <a:solidFill>
                <a:srgbClr val="FFFFFF"/>
              </a:solidFill>
            </a:endParaRPr>
          </a:p>
        </p:txBody>
      </p:sp>
      <p:pic>
        <p:nvPicPr>
          <p:cNvPr id="1395716" name="Picture 4" descr="mason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0800" y="0"/>
            <a:ext cx="4622800" cy="342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95717" name="Text Box 5"/>
          <p:cNvSpPr txBox="1">
            <a:spLocks noChangeArrowheads="1"/>
          </p:cNvSpPr>
          <p:nvPr/>
        </p:nvSpPr>
        <p:spPr bwMode="auto">
          <a:xfrm>
            <a:off x="304800" y="2362200"/>
            <a:ext cx="3894138" cy="823913"/>
          </a:xfrm>
          <a:prstGeom prst="rect">
            <a:avLst/>
          </a:prstGeom>
          <a:noFill/>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normAutofit fontScale="97500"/>
          </a:bodyPr>
          <a:lstStyle>
            <a:defPPr>
              <a:defRPr lang="en-US"/>
            </a:defPPr>
            <a:lvl1pPr marL="0" indent="0">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eaLnBrk="0" hangingPunct="0">
              <a:defRPr/>
            </a:pPr>
            <a:r>
              <a:rPr lang="en-US" dirty="0">
                <a:solidFill>
                  <a:srgbClr val="FFFFFF"/>
                </a:solidFill>
                <a:effectLst>
                  <a:glow rad="317500">
                    <a:srgbClr val="212121">
                      <a:alpha val="90000"/>
                    </a:srgbClr>
                  </a:glow>
                </a:effectLst>
                <a:ea typeface="ＭＳ Ｐゴシック"/>
              </a:rPr>
              <a:t>Masons</a:t>
            </a:r>
          </a:p>
        </p:txBody>
      </p:sp>
      <p:pic>
        <p:nvPicPr>
          <p:cNvPr id="1395718" name="Picture 6" descr="Armstrong"/>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572000" y="3460750"/>
            <a:ext cx="4572000" cy="3397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95719" name="Text Box 7"/>
          <p:cNvSpPr txBox="1">
            <a:spLocks noChangeArrowheads="1"/>
          </p:cNvSpPr>
          <p:nvPr/>
        </p:nvSpPr>
        <p:spPr bwMode="auto">
          <a:xfrm>
            <a:off x="4613150" y="4126428"/>
            <a:ext cx="4495354" cy="3046988"/>
          </a:xfrm>
          <a:prstGeom prst="rect">
            <a:avLst/>
          </a:prstGeom>
          <a:noFill/>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normAutofit fontScale="97500"/>
          </a:bodyPr>
          <a:lstStyle>
            <a:defPPr>
              <a:defRPr lang="en-US"/>
            </a:defPPr>
            <a:lvl1pPr marL="0" indent="0">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eaLnBrk="0" hangingPunct="0">
              <a:defRPr/>
            </a:pPr>
            <a:r>
              <a:rPr lang="en-US" dirty="0">
                <a:solidFill>
                  <a:srgbClr val="FFFFFF"/>
                </a:solidFill>
                <a:effectLst>
                  <a:glow rad="317500">
                    <a:srgbClr val="212121">
                      <a:alpha val="90000"/>
                    </a:srgbClr>
                  </a:glow>
                </a:effectLst>
                <a:ea typeface="ＭＳ Ｐゴシック"/>
              </a:rPr>
              <a:t>Armstrong</a:t>
            </a:r>
            <a:r>
              <a:rPr lang="uk-UA" altLang="ja-JP" dirty="0">
                <a:solidFill>
                  <a:srgbClr val="FFFFFF"/>
                </a:solidFill>
                <a:effectLst>
                  <a:glow rad="317500">
                    <a:srgbClr val="212121">
                      <a:alpha val="90000"/>
                    </a:srgbClr>
                  </a:glow>
                </a:effectLst>
                <a:ea typeface="ＭＳ Ｐゴシック"/>
              </a:rPr>
              <a:t>'</a:t>
            </a:r>
            <a:r>
              <a:rPr lang="en-US" dirty="0">
                <a:solidFill>
                  <a:srgbClr val="FFFFFF"/>
                </a:solidFill>
                <a:effectLst>
                  <a:glow rad="317500">
                    <a:srgbClr val="212121">
                      <a:alpha val="90000"/>
                    </a:srgbClr>
                  </a:glow>
                </a:effectLst>
                <a:ea typeface="ＭＳ Ｐゴシック"/>
              </a:rPr>
              <a:t>s Worldwide Church of God</a:t>
            </a:r>
          </a:p>
        </p:txBody>
      </p:sp>
      <p:pic>
        <p:nvPicPr>
          <p:cNvPr id="1395720" name="Picture 8" descr="rosecrucian"/>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4450" y="3429000"/>
            <a:ext cx="4616450" cy="342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95721" name="Text Box 9"/>
          <p:cNvSpPr txBox="1">
            <a:spLocks noChangeArrowheads="1"/>
          </p:cNvSpPr>
          <p:nvPr/>
        </p:nvSpPr>
        <p:spPr bwMode="auto">
          <a:xfrm>
            <a:off x="76200" y="4572000"/>
            <a:ext cx="4198938" cy="1555750"/>
          </a:xfrm>
          <a:prstGeom prst="rect">
            <a:avLst/>
          </a:prstGeom>
          <a:noFill/>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normAutofit fontScale="97500"/>
          </a:bodyPr>
          <a:lstStyle>
            <a:defPPr>
              <a:defRPr lang="en-US"/>
            </a:defPPr>
            <a:lvl1pPr marL="715963" indent="-715963">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marL="0" indent="0" eaLnBrk="0" hangingPunct="0">
              <a:defRPr/>
            </a:pPr>
            <a:r>
              <a:rPr lang="en-US" dirty="0">
                <a:solidFill>
                  <a:srgbClr val="FFFFFF"/>
                </a:solidFill>
                <a:effectLst>
                  <a:glow rad="317500">
                    <a:srgbClr val="212121">
                      <a:alpha val="90000"/>
                    </a:srgbClr>
                  </a:glow>
                </a:effectLst>
                <a:ea typeface="ＭＳ Ｐゴシック"/>
              </a:rPr>
              <a:t>Rosicrucian Fellowship</a:t>
            </a:r>
          </a:p>
        </p:txBody>
      </p:sp>
      <p:pic>
        <p:nvPicPr>
          <p:cNvPr id="1395722" name="Picture 10" descr="newage"/>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572000" y="0"/>
            <a:ext cx="4572000" cy="342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95723" name="Text Box 11"/>
          <p:cNvSpPr txBox="1">
            <a:spLocks noChangeArrowheads="1"/>
          </p:cNvSpPr>
          <p:nvPr/>
        </p:nvSpPr>
        <p:spPr bwMode="auto">
          <a:xfrm>
            <a:off x="5029200" y="2362200"/>
            <a:ext cx="3894138" cy="823913"/>
          </a:xfrm>
          <a:prstGeom prst="rect">
            <a:avLst/>
          </a:prstGeom>
          <a:noFill/>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normAutofit fontScale="97500"/>
          </a:bodyPr>
          <a:lstStyle>
            <a:defPPr>
              <a:defRPr lang="en-US"/>
            </a:defPPr>
            <a:lvl1pPr marL="0" indent="0">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eaLnBrk="0" hangingPunct="0">
              <a:defRPr/>
            </a:pPr>
            <a:r>
              <a:rPr lang="en-US" dirty="0">
                <a:solidFill>
                  <a:srgbClr val="FFFFFF"/>
                </a:solidFill>
                <a:effectLst>
                  <a:glow rad="317500">
                    <a:srgbClr val="212121">
                      <a:alpha val="90000"/>
                    </a:srgbClr>
                  </a:glow>
                </a:effectLst>
                <a:ea typeface="ＭＳ Ｐゴシック"/>
              </a:rPr>
              <a:t>New Age</a:t>
            </a:r>
          </a:p>
        </p:txBody>
      </p:sp>
      <p:sp>
        <p:nvSpPr>
          <p:cNvPr id="1395724" name="Rectangle 12"/>
          <p:cNvSpPr>
            <a:spLocks noGrp="1"/>
          </p:cNvSpPr>
          <p:nvPr>
            <p:ph type="title"/>
          </p:nvPr>
        </p:nvSpPr>
        <p:spPr>
          <a:xfrm>
            <a:off x="685800" y="-27384"/>
            <a:ext cx="7770813" cy="762000"/>
          </a:xfrm>
        </p:spPr>
        <p:txBody>
          <a:bodyPr>
            <a:normAutofit fontScale="90000"/>
          </a:bodyPr>
          <a:lstStyle/>
          <a:p>
            <a:pPr>
              <a:defRPr/>
            </a:pPr>
            <a:r>
              <a:rPr lang="en-US" b="1" kern="1200">
                <a:effectLst>
                  <a:glow rad="317500">
                    <a:schemeClr val="bg2">
                      <a:alpha val="90000"/>
                    </a:schemeClr>
                  </a:glow>
                </a:effectLst>
                <a:latin typeface="Arial"/>
                <a:cs typeface="Arial"/>
              </a:rPr>
              <a:t>Principal Candidate</a:t>
            </a:r>
          </a:p>
        </p:txBody>
      </p:sp>
    </p:spTree>
    <p:extLst>
      <p:ext uri="{BB962C8B-B14F-4D97-AF65-F5344CB8AC3E}">
        <p14:creationId xmlns:p14="http://schemas.microsoft.com/office/powerpoint/2010/main" val="196577980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395716"/>
                                        </p:tgtEl>
                                        <p:attrNameLst>
                                          <p:attrName>style.visibility</p:attrName>
                                        </p:attrNameLst>
                                      </p:cBhvr>
                                      <p:to>
                                        <p:strVal val="visible"/>
                                      </p:to>
                                    </p:set>
                                  </p:childTnLst>
                                </p:cTn>
                              </p:par>
                            </p:childTnLst>
                          </p:cTn>
                        </p:par>
                        <p:par>
                          <p:cTn id="7" fill="hold" nodeType="afterGroup">
                            <p:stCondLst>
                              <p:cond delay="0"/>
                            </p:stCondLst>
                            <p:childTnLst>
                              <p:par>
                                <p:cTn id="8" presetID="9" presetClass="entr" presetSubtype="0" fill="hold" grpId="0" nodeType="afterEffect">
                                  <p:stCondLst>
                                    <p:cond delay="0"/>
                                  </p:stCondLst>
                                  <p:childTnLst>
                                    <p:set>
                                      <p:cBhvr>
                                        <p:cTn id="9" dur="1" fill="hold">
                                          <p:stCondLst>
                                            <p:cond delay="0"/>
                                          </p:stCondLst>
                                        </p:cTn>
                                        <p:tgtEl>
                                          <p:spTgt spid="1395717">
                                            <p:txEl>
                                              <p:pRg st="0" end="0"/>
                                            </p:txEl>
                                          </p:spTgt>
                                        </p:tgtEl>
                                        <p:attrNameLst>
                                          <p:attrName>style.visibility</p:attrName>
                                        </p:attrNameLst>
                                      </p:cBhvr>
                                      <p:to>
                                        <p:strVal val="visible"/>
                                      </p:to>
                                    </p:set>
                                    <p:animEffect transition="in" filter="dissolve">
                                      <p:cBhvr>
                                        <p:cTn id="10" dur="500"/>
                                        <p:tgtEl>
                                          <p:spTgt spid="1395717">
                                            <p:txEl>
                                              <p:pRg st="0" end="0"/>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395718"/>
                                        </p:tgtEl>
                                        <p:attrNameLst>
                                          <p:attrName>style.visibility</p:attrName>
                                        </p:attrNameLst>
                                      </p:cBhvr>
                                      <p:to>
                                        <p:strVal val="visible"/>
                                      </p:to>
                                    </p:set>
                                  </p:childTnLst>
                                </p:cTn>
                              </p:par>
                            </p:childTnLst>
                          </p:cTn>
                        </p:par>
                        <p:par>
                          <p:cTn id="15" fill="hold" nodeType="afterGroup">
                            <p:stCondLst>
                              <p:cond delay="0"/>
                            </p:stCondLst>
                            <p:childTnLst>
                              <p:par>
                                <p:cTn id="16" presetID="9" presetClass="entr" presetSubtype="0" fill="hold" grpId="0" nodeType="afterEffect">
                                  <p:stCondLst>
                                    <p:cond delay="0"/>
                                  </p:stCondLst>
                                  <p:childTnLst>
                                    <p:set>
                                      <p:cBhvr>
                                        <p:cTn id="17" dur="1" fill="hold">
                                          <p:stCondLst>
                                            <p:cond delay="0"/>
                                          </p:stCondLst>
                                        </p:cTn>
                                        <p:tgtEl>
                                          <p:spTgt spid="1395719">
                                            <p:txEl>
                                              <p:pRg st="0" end="0"/>
                                            </p:txEl>
                                          </p:spTgt>
                                        </p:tgtEl>
                                        <p:attrNameLst>
                                          <p:attrName>style.visibility</p:attrName>
                                        </p:attrNameLst>
                                      </p:cBhvr>
                                      <p:to>
                                        <p:strVal val="visible"/>
                                      </p:to>
                                    </p:set>
                                    <p:animEffect transition="in" filter="dissolve">
                                      <p:cBhvr>
                                        <p:cTn id="18" dur="500"/>
                                        <p:tgtEl>
                                          <p:spTgt spid="1395719">
                                            <p:txEl>
                                              <p:pRg st="0" end="0"/>
                                            </p:txEl>
                                          </p:spTgt>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1395720"/>
                                        </p:tgtEl>
                                        <p:attrNameLst>
                                          <p:attrName>style.visibility</p:attrName>
                                        </p:attrNameLst>
                                      </p:cBhvr>
                                      <p:to>
                                        <p:strVal val="visible"/>
                                      </p:to>
                                    </p:set>
                                  </p:childTnLst>
                                </p:cTn>
                              </p:par>
                            </p:childTnLst>
                          </p:cTn>
                        </p:par>
                        <p:par>
                          <p:cTn id="23" fill="hold" nodeType="afterGroup">
                            <p:stCondLst>
                              <p:cond delay="0"/>
                            </p:stCondLst>
                            <p:childTnLst>
                              <p:par>
                                <p:cTn id="24" presetID="9" presetClass="entr" presetSubtype="0" fill="hold" grpId="0" nodeType="afterEffect">
                                  <p:stCondLst>
                                    <p:cond delay="0"/>
                                  </p:stCondLst>
                                  <p:childTnLst>
                                    <p:set>
                                      <p:cBhvr>
                                        <p:cTn id="25" dur="1" fill="hold">
                                          <p:stCondLst>
                                            <p:cond delay="0"/>
                                          </p:stCondLst>
                                        </p:cTn>
                                        <p:tgtEl>
                                          <p:spTgt spid="1395721">
                                            <p:txEl>
                                              <p:pRg st="0" end="0"/>
                                            </p:txEl>
                                          </p:spTgt>
                                        </p:tgtEl>
                                        <p:attrNameLst>
                                          <p:attrName>style.visibility</p:attrName>
                                        </p:attrNameLst>
                                      </p:cBhvr>
                                      <p:to>
                                        <p:strVal val="visible"/>
                                      </p:to>
                                    </p:set>
                                    <p:animEffect transition="in" filter="dissolve">
                                      <p:cBhvr>
                                        <p:cTn id="26" dur="500"/>
                                        <p:tgtEl>
                                          <p:spTgt spid="1395721">
                                            <p:txEl>
                                              <p:pRg st="0" end="0"/>
                                            </p:txEl>
                                          </p:spTgt>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1395722"/>
                                        </p:tgtEl>
                                        <p:attrNameLst>
                                          <p:attrName>style.visibility</p:attrName>
                                        </p:attrNameLst>
                                      </p:cBhvr>
                                      <p:to>
                                        <p:strVal val="visible"/>
                                      </p:to>
                                    </p:set>
                                  </p:childTnLst>
                                </p:cTn>
                              </p:par>
                            </p:childTnLst>
                          </p:cTn>
                        </p:par>
                        <p:par>
                          <p:cTn id="31" fill="hold" nodeType="afterGroup">
                            <p:stCondLst>
                              <p:cond delay="0"/>
                            </p:stCondLst>
                            <p:childTnLst>
                              <p:par>
                                <p:cTn id="32" presetID="9" presetClass="entr" presetSubtype="0" fill="hold" grpId="0" nodeType="afterEffect">
                                  <p:stCondLst>
                                    <p:cond delay="0"/>
                                  </p:stCondLst>
                                  <p:childTnLst>
                                    <p:set>
                                      <p:cBhvr>
                                        <p:cTn id="33" dur="1" fill="hold">
                                          <p:stCondLst>
                                            <p:cond delay="0"/>
                                          </p:stCondLst>
                                        </p:cTn>
                                        <p:tgtEl>
                                          <p:spTgt spid="1395723">
                                            <p:txEl>
                                              <p:pRg st="0" end="0"/>
                                            </p:txEl>
                                          </p:spTgt>
                                        </p:tgtEl>
                                        <p:attrNameLst>
                                          <p:attrName>style.visibility</p:attrName>
                                        </p:attrNameLst>
                                      </p:cBhvr>
                                      <p:to>
                                        <p:strVal val="visible"/>
                                      </p:to>
                                    </p:set>
                                    <p:animEffect transition="in" filter="dissolve">
                                      <p:cBhvr>
                                        <p:cTn id="34" dur="500"/>
                                        <p:tgtEl>
                                          <p:spTgt spid="139572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5717" grpId="0" build="p" autoUpdateAnimBg="0"/>
      <p:bldP spid="1395719" grpId="0" build="p" autoUpdateAnimBg="0"/>
      <p:bldP spid="1395721" grpId="0" build="p" autoUpdateAnimBg="0"/>
      <p:bldP spid="1395723" grpId="0" build="p" autoUpdateAnimBg="0"/>
    </p:bldLst>
  </p:timing>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7"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77825" name="Title 1"/>
          <p:cNvSpPr>
            <a:spLocks noGrp="1"/>
          </p:cNvSpPr>
          <p:nvPr>
            <p:ph type="title"/>
          </p:nvPr>
        </p:nvSpPr>
        <p:spPr/>
        <p:txBody>
          <a:bodyPr/>
          <a:lstStyle/>
          <a:p>
            <a:pPr>
              <a:defRPr/>
            </a:pPr>
            <a:r>
              <a:rPr lang="en-US" b="1" dirty="0">
                <a:solidFill>
                  <a:srgbClr val="FFFFFF"/>
                </a:solidFill>
                <a:effectLst>
                  <a:glow rad="139700">
                    <a:schemeClr val="tx1"/>
                  </a:glow>
                </a:effectLst>
              </a:rPr>
              <a:t>• Inanimate Objects (40-41)</a:t>
            </a:r>
            <a:endParaRPr lang="en-US" dirty="0">
              <a:solidFill>
                <a:schemeClr val="bg1"/>
              </a:solidFill>
              <a:latin typeface="Arial" charset="0"/>
              <a:ea typeface="ヒラギノ角ゴ Pro W3" charset="0"/>
              <a:cs typeface="ヒラギノ角ゴ Pro W3" charset="0"/>
            </a:endParaRPr>
          </a:p>
        </p:txBody>
      </p:sp>
      <p:sp>
        <p:nvSpPr>
          <p:cNvPr id="4" name="Title 1"/>
          <p:cNvSpPr txBox="1">
            <a:spLocks/>
          </p:cNvSpPr>
          <p:nvPr/>
        </p:nvSpPr>
        <p:spPr bwMode="auto">
          <a:xfrm>
            <a:off x="323528" y="1772816"/>
            <a:ext cx="3888432" cy="1728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39700">
                    <a:srgbClr val="000000"/>
                  </a:glow>
                </a:effectLst>
                <a:uLnTx/>
                <a:uFillTx/>
                <a:latin typeface="Arial"/>
                <a:ea typeface="ヒラギノ角ゴ Pro W3"/>
              </a:rPr>
              <a:t>Earthly bodies</a:t>
            </a:r>
            <a:endParaRPr kumimoji="0" lang="en-US" sz="4400" b="0" i="0" u="none" strike="noStrike" kern="1200" cap="none" spc="0" normalizeH="0" baseline="0" noProof="0" dirty="0">
              <a:ln>
                <a:noFill/>
              </a:ln>
              <a:solidFill>
                <a:srgbClr val="FFFFFF"/>
              </a:solidFill>
              <a:effectLst/>
              <a:uLnTx/>
              <a:uFillTx/>
              <a:latin typeface="Arial" charset="0"/>
              <a:ea typeface="ヒラギノ角ゴ Pro W3" charset="0"/>
              <a:cs typeface="ヒラギノ角ゴ Pro W3" charset="0"/>
            </a:endParaRPr>
          </a:p>
        </p:txBody>
      </p:sp>
      <p:pic>
        <p:nvPicPr>
          <p:cNvPr id="106500"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356100" y="3068638"/>
            <a:ext cx="4681538" cy="3246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itle 1"/>
          <p:cNvSpPr txBox="1">
            <a:spLocks/>
          </p:cNvSpPr>
          <p:nvPr/>
        </p:nvSpPr>
        <p:spPr bwMode="auto">
          <a:xfrm>
            <a:off x="4644008" y="1772816"/>
            <a:ext cx="3888432" cy="1728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39700">
                    <a:srgbClr val="000000"/>
                  </a:glow>
                </a:effectLst>
                <a:uLnTx/>
                <a:uFillTx/>
                <a:latin typeface="Arial"/>
                <a:ea typeface="ヒラギノ角ゴ Pro W3"/>
              </a:rPr>
              <a:t>Heavenly bodies</a:t>
            </a:r>
            <a:endParaRPr kumimoji="0" lang="en-US" sz="4400" b="0" i="0" u="none" strike="noStrike" kern="1200" cap="none" spc="0" normalizeH="0" baseline="0" noProof="0" dirty="0">
              <a:ln>
                <a:noFill/>
              </a:ln>
              <a:solidFill>
                <a:srgbClr val="FFFFFF"/>
              </a:solidFill>
              <a:effectLst/>
              <a:uLnTx/>
              <a:uFillTx/>
              <a:latin typeface="Arial" charset="0"/>
              <a:ea typeface="ヒラギノ角ゴ Pro W3" charset="0"/>
              <a:cs typeface="ヒラギノ角ゴ Pro W3" charset="0"/>
            </a:endParaRPr>
          </a:p>
        </p:txBody>
      </p:sp>
      <p:pic>
        <p:nvPicPr>
          <p:cNvPr id="106502" name="Picture 2"/>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3644900"/>
            <a:ext cx="4518025" cy="2708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1" name="Picture 3" descr="bodybuilder.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0" y="0"/>
            <a:ext cx="9248179"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7522" name="Title 1"/>
          <p:cNvSpPr>
            <a:spLocks noGrp="1"/>
          </p:cNvSpPr>
          <p:nvPr>
            <p:ph type="title"/>
          </p:nvPr>
        </p:nvSpPr>
        <p:spPr>
          <a:xfrm>
            <a:off x="3886200" y="228600"/>
            <a:ext cx="5257800" cy="1905000"/>
          </a:xfrm>
        </p:spPr>
        <p:txBody>
          <a:bodyPr/>
          <a:lstStyle/>
          <a:p>
            <a:r>
              <a:rPr lang="en-US" b="1">
                <a:latin typeface="Arial" charset="0"/>
                <a:ea typeface="ヒラギノ角ゴ Pro W3" charset="0"/>
                <a:cs typeface="ヒラギノ角ゴ Pro W3" charset="0"/>
              </a:rPr>
              <a:t>The Resurrected Body (42-57)</a:t>
            </a:r>
          </a:p>
        </p:txBody>
      </p:sp>
    </p:spTree>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77825" name="Title 1"/>
          <p:cNvSpPr>
            <a:spLocks noGrp="1"/>
          </p:cNvSpPr>
          <p:nvPr>
            <p:ph type="title"/>
          </p:nvPr>
        </p:nvSpPr>
        <p:spPr>
          <a:xfrm>
            <a:off x="0" y="0"/>
            <a:ext cx="9144000" cy="1124744"/>
          </a:xfrm>
          <a:solidFill>
            <a:srgbClr val="0000FF"/>
          </a:solidFill>
        </p:spPr>
        <p:txBody>
          <a:bodyPr/>
          <a:lstStyle/>
          <a:p>
            <a:pPr>
              <a:defRPr/>
            </a:pPr>
            <a:r>
              <a:rPr lang="en-US" b="1" dirty="0">
                <a:solidFill>
                  <a:srgbClr val="FFFFFF"/>
                </a:solidFill>
                <a:effectLst>
                  <a:glow rad="139700">
                    <a:schemeClr val="tx1"/>
                  </a:glow>
                </a:effectLst>
              </a:rPr>
              <a:t>Resurrection is better (42-44a)!</a:t>
            </a:r>
            <a:endParaRPr lang="en-US" dirty="0">
              <a:solidFill>
                <a:schemeClr val="bg1"/>
              </a:solidFill>
              <a:latin typeface="Arial" charset="0"/>
              <a:ea typeface="ヒラギノ角ゴ Pro W3" charset="0"/>
              <a:cs typeface="ヒラギノ角ゴ Pro W3" charset="0"/>
            </a:endParaRPr>
          </a:p>
        </p:txBody>
      </p:sp>
      <p:sp>
        <p:nvSpPr>
          <p:cNvPr id="4" name="Title 1"/>
          <p:cNvSpPr txBox="1">
            <a:spLocks/>
          </p:cNvSpPr>
          <p:nvPr/>
        </p:nvSpPr>
        <p:spPr bwMode="auto">
          <a:xfrm>
            <a:off x="163117" y="1124744"/>
            <a:ext cx="4032448" cy="864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39700">
                    <a:srgbClr val="000000"/>
                  </a:glow>
                </a:effectLst>
                <a:uLnTx/>
                <a:uFillTx/>
                <a:latin typeface="Arial"/>
                <a:ea typeface="ヒラギノ角ゴ Pro W3"/>
              </a:rPr>
              <a:t>42—die…</a:t>
            </a:r>
            <a:endParaRPr kumimoji="0" lang="en-US" sz="4400" b="0" i="0" u="none" strike="noStrike" kern="1200" cap="none" spc="0" normalizeH="0" baseline="0" noProof="0" dirty="0">
              <a:ln>
                <a:noFill/>
              </a:ln>
              <a:solidFill>
                <a:srgbClr val="FFFFFF"/>
              </a:solidFill>
              <a:effectLst/>
              <a:uLnTx/>
              <a:uFillTx/>
              <a:latin typeface="Arial" charset="0"/>
              <a:ea typeface="ヒラギノ角ゴ Pro W3" charset="0"/>
              <a:cs typeface="ヒラギノ角ゴ Pro W3" charset="0"/>
            </a:endParaRPr>
          </a:p>
        </p:txBody>
      </p:sp>
      <p:sp>
        <p:nvSpPr>
          <p:cNvPr id="5" name="Title 1"/>
          <p:cNvSpPr txBox="1">
            <a:spLocks/>
          </p:cNvSpPr>
          <p:nvPr/>
        </p:nvSpPr>
        <p:spPr bwMode="auto">
          <a:xfrm>
            <a:off x="5040560" y="1124744"/>
            <a:ext cx="4103440" cy="864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39700">
                    <a:srgbClr val="000000"/>
                  </a:glow>
                </a:effectLst>
                <a:uLnTx/>
                <a:uFillTx/>
                <a:latin typeface="Arial"/>
                <a:ea typeface="ヒラギノ角ゴ Pro W3"/>
              </a:rPr>
              <a:t>…to never die!</a:t>
            </a:r>
            <a:endParaRPr kumimoji="0" lang="en-US" sz="4400" b="0" i="0" u="none" strike="noStrike" kern="1200" cap="none" spc="0" normalizeH="0" baseline="0" noProof="0" dirty="0">
              <a:ln>
                <a:noFill/>
              </a:ln>
              <a:solidFill>
                <a:srgbClr val="FFFFFF"/>
              </a:solidFill>
              <a:effectLst/>
              <a:uLnTx/>
              <a:uFillTx/>
              <a:latin typeface="Arial" charset="0"/>
              <a:ea typeface="ヒラギノ角ゴ Pro W3" charset="0"/>
              <a:cs typeface="ヒラギノ角ゴ Pro W3" charset="0"/>
            </a:endParaRPr>
          </a:p>
        </p:txBody>
      </p:sp>
      <p:sp>
        <p:nvSpPr>
          <p:cNvPr id="6" name="Right Arrow 5"/>
          <p:cNvSpPr>
            <a:spLocks noChangeArrowheads="1"/>
          </p:cNvSpPr>
          <p:nvPr/>
        </p:nvSpPr>
        <p:spPr bwMode="auto">
          <a:xfrm>
            <a:off x="4608513" y="1233488"/>
            <a:ext cx="720725" cy="719137"/>
          </a:xfrm>
          <a:prstGeom prst="rightArrow">
            <a:avLst>
              <a:gd name="adj1" fmla="val 50000"/>
              <a:gd name="adj2" fmla="val 50110"/>
            </a:avLst>
          </a:prstGeom>
          <a:solidFill>
            <a:schemeClr val="accent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9" name="Title 1"/>
          <p:cNvSpPr txBox="1">
            <a:spLocks/>
          </p:cNvSpPr>
          <p:nvPr/>
        </p:nvSpPr>
        <p:spPr bwMode="auto">
          <a:xfrm>
            <a:off x="163117" y="1974438"/>
            <a:ext cx="4032448" cy="864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39700">
                    <a:srgbClr val="000000"/>
                  </a:glow>
                </a:effectLst>
                <a:uLnTx/>
                <a:uFillTx/>
                <a:latin typeface="Arial"/>
                <a:ea typeface="ヒラギノ角ゴ Pro W3"/>
              </a:rPr>
              <a:t>43a—sin…</a:t>
            </a:r>
            <a:endParaRPr kumimoji="0" lang="en-US" sz="4400" b="0" i="0" u="none" strike="noStrike" kern="1200" cap="none" spc="0" normalizeH="0" baseline="0" noProof="0" dirty="0">
              <a:ln>
                <a:noFill/>
              </a:ln>
              <a:solidFill>
                <a:srgbClr val="FFFFFF"/>
              </a:solidFill>
              <a:effectLst/>
              <a:uLnTx/>
              <a:uFillTx/>
              <a:latin typeface="Arial" charset="0"/>
              <a:ea typeface="ヒラギノ角ゴ Pro W3" charset="0"/>
              <a:cs typeface="ヒラギノ角ゴ Pro W3" charset="0"/>
            </a:endParaRPr>
          </a:p>
        </p:txBody>
      </p:sp>
      <p:sp>
        <p:nvSpPr>
          <p:cNvPr id="10" name="Title 1"/>
          <p:cNvSpPr txBox="1">
            <a:spLocks/>
          </p:cNvSpPr>
          <p:nvPr/>
        </p:nvSpPr>
        <p:spPr bwMode="auto">
          <a:xfrm>
            <a:off x="5040560" y="1952836"/>
            <a:ext cx="4103440" cy="864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39700">
                    <a:srgbClr val="000000"/>
                  </a:glow>
                </a:effectLst>
                <a:uLnTx/>
                <a:uFillTx/>
                <a:latin typeface="Arial"/>
                <a:ea typeface="ヒラギノ角ゴ Pro W3"/>
              </a:rPr>
              <a:t>…to never sin!</a:t>
            </a:r>
            <a:endParaRPr kumimoji="0" lang="en-US" sz="4400" b="0" i="0" u="none" strike="noStrike" kern="1200" cap="none" spc="0" normalizeH="0" baseline="0" noProof="0" dirty="0">
              <a:ln>
                <a:noFill/>
              </a:ln>
              <a:solidFill>
                <a:srgbClr val="FFFFFF"/>
              </a:solidFill>
              <a:effectLst/>
              <a:uLnTx/>
              <a:uFillTx/>
              <a:latin typeface="Arial" charset="0"/>
              <a:ea typeface="ヒラギノ角ゴ Pro W3" charset="0"/>
              <a:cs typeface="ヒラギノ角ゴ Pro W3" charset="0"/>
            </a:endParaRPr>
          </a:p>
        </p:txBody>
      </p:sp>
      <p:sp>
        <p:nvSpPr>
          <p:cNvPr id="11" name="Right Arrow 10"/>
          <p:cNvSpPr>
            <a:spLocks noChangeArrowheads="1"/>
          </p:cNvSpPr>
          <p:nvPr/>
        </p:nvSpPr>
        <p:spPr bwMode="auto">
          <a:xfrm>
            <a:off x="4608513" y="2060575"/>
            <a:ext cx="720725" cy="720725"/>
          </a:xfrm>
          <a:prstGeom prst="rightArrow">
            <a:avLst>
              <a:gd name="adj1" fmla="val 50000"/>
              <a:gd name="adj2" fmla="val 50000"/>
            </a:avLst>
          </a:prstGeom>
          <a:solidFill>
            <a:schemeClr val="accent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12" name="Title 1"/>
          <p:cNvSpPr txBox="1">
            <a:spLocks/>
          </p:cNvSpPr>
          <p:nvPr/>
        </p:nvSpPr>
        <p:spPr bwMode="auto">
          <a:xfrm>
            <a:off x="163117" y="2824132"/>
            <a:ext cx="4032448" cy="864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39700">
                    <a:srgbClr val="000000"/>
                  </a:glow>
                </a:effectLst>
                <a:uLnTx/>
                <a:uFillTx/>
                <a:latin typeface="Arial"/>
                <a:ea typeface="ヒラギノ角ゴ Pro W3"/>
              </a:rPr>
              <a:t>43b—weak…</a:t>
            </a:r>
            <a:endParaRPr kumimoji="0" lang="en-US" sz="4400" b="0" i="0" u="none" strike="noStrike" kern="1200" cap="none" spc="0" normalizeH="0" baseline="0" noProof="0" dirty="0">
              <a:ln>
                <a:noFill/>
              </a:ln>
              <a:solidFill>
                <a:srgbClr val="FFFFFF"/>
              </a:solidFill>
              <a:effectLst/>
              <a:uLnTx/>
              <a:uFillTx/>
              <a:latin typeface="Arial" charset="0"/>
              <a:ea typeface="ヒラギノ角ゴ Pro W3" charset="0"/>
              <a:cs typeface="ヒラギノ角ゴ Pro W3" charset="0"/>
            </a:endParaRPr>
          </a:p>
        </p:txBody>
      </p:sp>
      <p:sp>
        <p:nvSpPr>
          <p:cNvPr id="13" name="Title 1"/>
          <p:cNvSpPr txBox="1">
            <a:spLocks/>
          </p:cNvSpPr>
          <p:nvPr/>
        </p:nvSpPr>
        <p:spPr bwMode="auto">
          <a:xfrm>
            <a:off x="5040560" y="2816932"/>
            <a:ext cx="4103440" cy="864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39700">
                    <a:srgbClr val="000000"/>
                  </a:glow>
                </a:effectLst>
                <a:uLnTx/>
                <a:uFillTx/>
                <a:latin typeface="Arial"/>
                <a:ea typeface="ヒラギノ角ゴ Pro W3"/>
              </a:rPr>
              <a:t>…to powerful!</a:t>
            </a:r>
            <a:endParaRPr kumimoji="0" lang="en-US" sz="4400" b="0" i="0" u="none" strike="noStrike" kern="1200" cap="none" spc="0" normalizeH="0" baseline="0" noProof="0" dirty="0">
              <a:ln>
                <a:noFill/>
              </a:ln>
              <a:solidFill>
                <a:srgbClr val="FFFFFF"/>
              </a:solidFill>
              <a:effectLst/>
              <a:uLnTx/>
              <a:uFillTx/>
              <a:latin typeface="Arial" charset="0"/>
              <a:ea typeface="ヒラギノ角ゴ Pro W3" charset="0"/>
              <a:cs typeface="ヒラギノ角ゴ Pro W3" charset="0"/>
            </a:endParaRPr>
          </a:p>
        </p:txBody>
      </p:sp>
      <p:sp>
        <p:nvSpPr>
          <p:cNvPr id="14" name="Right Arrow 13"/>
          <p:cNvSpPr>
            <a:spLocks noChangeArrowheads="1"/>
          </p:cNvSpPr>
          <p:nvPr/>
        </p:nvSpPr>
        <p:spPr bwMode="auto">
          <a:xfrm>
            <a:off x="4608513" y="2924175"/>
            <a:ext cx="720725" cy="720725"/>
          </a:xfrm>
          <a:prstGeom prst="rightArrow">
            <a:avLst>
              <a:gd name="adj1" fmla="val 50000"/>
              <a:gd name="adj2" fmla="val 50000"/>
            </a:avLst>
          </a:prstGeom>
          <a:solidFill>
            <a:schemeClr val="accent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15" name="Title 1"/>
          <p:cNvSpPr txBox="1">
            <a:spLocks/>
          </p:cNvSpPr>
          <p:nvPr/>
        </p:nvSpPr>
        <p:spPr bwMode="auto">
          <a:xfrm>
            <a:off x="163116" y="3673826"/>
            <a:ext cx="4696915" cy="864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39700">
                    <a:srgbClr val="000000"/>
                  </a:glow>
                </a:effectLst>
                <a:uLnTx/>
                <a:uFillTx/>
                <a:latin typeface="Arial"/>
                <a:ea typeface="ヒラギノ角ゴ Pro W3"/>
              </a:rPr>
              <a:t>44a—physical…</a:t>
            </a:r>
            <a:endParaRPr kumimoji="0" lang="en-US" sz="4400" b="0" i="0" u="none" strike="noStrike" kern="1200" cap="none" spc="0" normalizeH="0" baseline="0" noProof="0" dirty="0">
              <a:ln>
                <a:noFill/>
              </a:ln>
              <a:solidFill>
                <a:srgbClr val="FFFFFF"/>
              </a:solidFill>
              <a:effectLst/>
              <a:uLnTx/>
              <a:uFillTx/>
              <a:latin typeface="Arial" charset="0"/>
              <a:ea typeface="ヒラギノ角ゴ Pro W3" charset="0"/>
              <a:cs typeface="ヒラギノ角ゴ Pro W3" charset="0"/>
            </a:endParaRPr>
          </a:p>
        </p:txBody>
      </p:sp>
      <p:sp>
        <p:nvSpPr>
          <p:cNvPr id="16" name="Title 1"/>
          <p:cNvSpPr txBox="1">
            <a:spLocks/>
          </p:cNvSpPr>
          <p:nvPr/>
        </p:nvSpPr>
        <p:spPr bwMode="auto">
          <a:xfrm>
            <a:off x="5040560" y="3681028"/>
            <a:ext cx="4103440" cy="864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39700">
                    <a:srgbClr val="000000"/>
                  </a:glow>
                </a:effectLst>
                <a:uLnTx/>
                <a:uFillTx/>
                <a:latin typeface="Arial"/>
                <a:ea typeface="ヒラギノ角ゴ Pro W3"/>
              </a:rPr>
              <a:t>…to spiritual!</a:t>
            </a:r>
            <a:endParaRPr kumimoji="0" lang="en-US" sz="4400" b="0" i="0" u="none" strike="noStrike" kern="1200" cap="none" spc="0" normalizeH="0" baseline="0" noProof="0" dirty="0">
              <a:ln>
                <a:noFill/>
              </a:ln>
              <a:solidFill>
                <a:srgbClr val="FFFFFF"/>
              </a:solidFill>
              <a:effectLst/>
              <a:uLnTx/>
              <a:uFillTx/>
              <a:latin typeface="Arial" charset="0"/>
              <a:ea typeface="ヒラギノ角ゴ Pro W3" charset="0"/>
              <a:cs typeface="ヒラギノ角ゴ Pro W3" charset="0"/>
            </a:endParaRPr>
          </a:p>
        </p:txBody>
      </p:sp>
      <p:sp>
        <p:nvSpPr>
          <p:cNvPr id="17" name="Right Arrow 16"/>
          <p:cNvSpPr>
            <a:spLocks noChangeArrowheads="1"/>
          </p:cNvSpPr>
          <p:nvPr/>
        </p:nvSpPr>
        <p:spPr bwMode="auto">
          <a:xfrm>
            <a:off x="4608513" y="3789363"/>
            <a:ext cx="720725" cy="719137"/>
          </a:xfrm>
          <a:prstGeom prst="rightArrow">
            <a:avLst>
              <a:gd name="adj1" fmla="val 50000"/>
              <a:gd name="adj2" fmla="val 50110"/>
            </a:avLst>
          </a:prstGeom>
          <a:solidFill>
            <a:schemeClr val="accent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pic>
        <p:nvPicPr>
          <p:cNvPr id="108559" name="Picture 6"/>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4743450"/>
            <a:ext cx="9144000" cy="228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500"/>
                                        <p:tgtEl>
                                          <p:spTgt spid="6"/>
                                        </p:tgtEl>
                                      </p:cBhvr>
                                    </p:animEffect>
                                  </p:childTnLst>
                                </p:cTn>
                              </p:par>
                              <p:par>
                                <p:cTn id="11" presetID="22" presetClass="entr" presetSubtype="8"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wipe(left)">
                                      <p:cBhvr>
                                        <p:cTn id="13" dur="500"/>
                                        <p:tgtEl>
                                          <p:spTgt spid="5"/>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2" presetClass="entr" presetSubtype="8" fill="hold" nodeType="click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wipe(left)">
                                      <p:cBhvr>
                                        <p:cTn id="18" dur="500"/>
                                        <p:tgtEl>
                                          <p:spTgt spid="9"/>
                                        </p:tgtEl>
                                      </p:cBhvr>
                                    </p:animEffect>
                                  </p:childTnLst>
                                </p:cTn>
                              </p:par>
                              <p:par>
                                <p:cTn id="19" presetID="22" presetClass="entr" presetSubtype="8"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wipe(left)">
                                      <p:cBhvr>
                                        <p:cTn id="21" dur="500"/>
                                        <p:tgtEl>
                                          <p:spTgt spid="11"/>
                                        </p:tgtEl>
                                      </p:cBhvr>
                                    </p:animEffect>
                                  </p:childTnLst>
                                </p:cTn>
                              </p:par>
                              <p:par>
                                <p:cTn id="22" presetID="22" presetClass="entr" presetSubtype="8" fill="hold"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wipe(left)">
                                      <p:cBhvr>
                                        <p:cTn id="24" dur="500"/>
                                        <p:tgtEl>
                                          <p:spTgt spid="10"/>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22" presetClass="entr" presetSubtype="8" fill="hold" nodeType="click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wipe(left)">
                                      <p:cBhvr>
                                        <p:cTn id="29" dur="500"/>
                                        <p:tgtEl>
                                          <p:spTgt spid="12"/>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wipe(left)">
                                      <p:cBhvr>
                                        <p:cTn id="32" dur="500"/>
                                        <p:tgtEl>
                                          <p:spTgt spid="14"/>
                                        </p:tgtEl>
                                      </p:cBhvr>
                                    </p:animEffect>
                                  </p:childTnLst>
                                </p:cTn>
                              </p:par>
                              <p:par>
                                <p:cTn id="33" presetID="22" presetClass="entr" presetSubtype="8" fill="hold" nodeType="with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wipe(left)">
                                      <p:cBhvr>
                                        <p:cTn id="35" dur="500"/>
                                        <p:tgtEl>
                                          <p:spTgt spid="13"/>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22" presetClass="entr" presetSubtype="8" fill="hold" nodeType="click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wipe(left)">
                                      <p:cBhvr>
                                        <p:cTn id="40" dur="500"/>
                                        <p:tgtEl>
                                          <p:spTgt spid="15"/>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17"/>
                                        </p:tgtEl>
                                        <p:attrNameLst>
                                          <p:attrName>style.visibility</p:attrName>
                                        </p:attrNameLst>
                                      </p:cBhvr>
                                      <p:to>
                                        <p:strVal val="visible"/>
                                      </p:to>
                                    </p:set>
                                    <p:animEffect transition="in" filter="wipe(left)">
                                      <p:cBhvr>
                                        <p:cTn id="43" dur="500"/>
                                        <p:tgtEl>
                                          <p:spTgt spid="17"/>
                                        </p:tgtEl>
                                      </p:cBhvr>
                                    </p:animEffect>
                                  </p:childTnLst>
                                </p:cTn>
                              </p:par>
                              <p:par>
                                <p:cTn id="44" presetID="22" presetClass="entr" presetSubtype="8" fill="hold" nodeType="withEffect">
                                  <p:stCondLst>
                                    <p:cond delay="0"/>
                                  </p:stCondLst>
                                  <p:childTnLst>
                                    <p:set>
                                      <p:cBhvr>
                                        <p:cTn id="45" dur="1" fill="hold">
                                          <p:stCondLst>
                                            <p:cond delay="0"/>
                                          </p:stCondLst>
                                        </p:cTn>
                                        <p:tgtEl>
                                          <p:spTgt spid="16"/>
                                        </p:tgtEl>
                                        <p:attrNameLst>
                                          <p:attrName>style.visibility</p:attrName>
                                        </p:attrNameLst>
                                      </p:cBhvr>
                                      <p:to>
                                        <p:strVal val="visible"/>
                                      </p:to>
                                    </p:set>
                                    <p:animEffect transition="in" filter="wipe(left)">
                                      <p:cBhvr>
                                        <p:cTn id="46"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1" grpId="0" animBg="1"/>
      <p:bldP spid="14" grpId="0" animBg="1"/>
      <p:bldP spid="17" grpId="0" animBg="1"/>
    </p:bldLst>
  </p:timing>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Title 1"/>
          <p:cNvSpPr>
            <a:spLocks noGrp="1"/>
          </p:cNvSpPr>
          <p:nvPr>
            <p:ph type="title"/>
          </p:nvPr>
        </p:nvSpPr>
        <p:spPr/>
        <p:txBody>
          <a:bodyPr/>
          <a:lstStyle/>
          <a:p>
            <a:r>
              <a:rPr lang="en-US">
                <a:latin typeface="Arial" charset="0"/>
                <a:ea typeface="ヒラギノ角ゴ Pro W3" charset="0"/>
                <a:cs typeface="ヒラギノ角ゴ Pro W3" charset="0"/>
              </a:rPr>
              <a:t>Black</a:t>
            </a:r>
          </a:p>
        </p:txBody>
      </p:sp>
      <p:pic>
        <p:nvPicPr>
          <p:cNvPr id="109570" name="Content Placeholder 1"/>
          <p:cNvPicPr>
            <a:picLocks noGrp="1" noChangeAspect="1"/>
          </p:cNvPicPr>
          <p:nvPr>
            <p:ph idx="1"/>
          </p:nvPr>
        </p:nvPicPr>
        <p:blipFill>
          <a:blip r:embed="rId3" cstate="screen">
            <a:extLst>
              <a:ext uri="{28A0092B-C50C-407E-A947-70E740481C1C}">
                <a14:useLocalDpi xmlns:a14="http://schemas.microsoft.com/office/drawing/2010/main"/>
              </a:ext>
            </a:extLst>
          </a:blip>
          <a:srcRect/>
          <a:stretch>
            <a:fillRect/>
          </a:stretch>
        </p:blipFill>
        <p:spPr/>
      </p:pic>
      <p:sp>
        <p:nvSpPr>
          <p:cNvPr id="109571"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pic>
        <p:nvPicPr>
          <p:cNvPr id="3" name="Picture 2"/>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571500"/>
            <a:ext cx="9144000" cy="571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9573" name="Picture 3"/>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3267075"/>
            <a:ext cx="4787900" cy="35909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10594" name="Title 1"/>
          <p:cNvSpPr>
            <a:spLocks noGrp="1"/>
          </p:cNvSpPr>
          <p:nvPr>
            <p:ph type="ctrTitle"/>
          </p:nvPr>
        </p:nvSpPr>
        <p:spPr>
          <a:xfrm>
            <a:off x="0" y="0"/>
            <a:ext cx="2209800" cy="381000"/>
          </a:xfrm>
        </p:spPr>
        <p:txBody>
          <a:bodyPr/>
          <a:lstStyle/>
          <a:p>
            <a:pPr eaLnBrk="1" hangingPunct="1"/>
            <a:r>
              <a:rPr lang="en-US" sz="1800">
                <a:latin typeface="Arial" charset="0"/>
                <a:ea typeface="ヒラギノ角ゴ Pro W3" charset="0"/>
                <a:cs typeface="ヒラギノ角ゴ Pro W3" charset="0"/>
              </a:rPr>
              <a:t>LORD of Lords</a:t>
            </a:r>
          </a:p>
        </p:txBody>
      </p:sp>
    </p:spTree>
  </p:cSld>
  <p:clrMapOvr>
    <a:masterClrMapping/>
  </p:clrMapOvr>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Title 2"/>
          <p:cNvSpPr>
            <a:spLocks noGrp="1"/>
          </p:cNvSpPr>
          <p:nvPr>
            <p:ph type="title" idx="4294967295"/>
          </p:nvPr>
        </p:nvSpPr>
        <p:spPr/>
        <p:txBody>
          <a:bodyPr/>
          <a:lstStyle/>
          <a:p>
            <a:pPr eaLnBrk="1" hangingPunct="1"/>
            <a:r>
              <a:rPr lang="en-US">
                <a:latin typeface="Arial" charset="0"/>
                <a:ea typeface="ヒラギノ角ゴ Pro W3" charset="0"/>
                <a:cs typeface="ヒラギノ角ゴ Pro W3" charset="0"/>
              </a:rPr>
              <a:t>We shall not all sleep…</a:t>
            </a:r>
          </a:p>
        </p:txBody>
      </p:sp>
      <p:pic>
        <p:nvPicPr>
          <p:cNvPr id="111618" name="Picture 1" descr="we_shall_not_all_sleep_tshirt-p2357729086858408741ivl_210.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41" name="Picture 1026" descr="img33[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2227" name="Rectangle 1027"/>
          <p:cNvSpPr>
            <a:spLocks noGrp="1" noChangeArrowheads="1"/>
          </p:cNvSpPr>
          <p:nvPr>
            <p:ph type="title" idx="4294967295"/>
          </p:nvPr>
        </p:nvSpPr>
        <p:spPr>
          <a:xfrm>
            <a:off x="685800" y="76200"/>
            <a:ext cx="7772400" cy="1143000"/>
          </a:xfrm>
          <a:effectLst>
            <a:outerShdw blurRad="63500" dist="107763" dir="2700000" algn="ctr" rotWithShape="0">
              <a:schemeClr val="tx2">
                <a:alpha val="74998"/>
              </a:schemeClr>
            </a:outerShdw>
          </a:effectLst>
        </p:spPr>
        <p:txBody>
          <a:bodyPr/>
          <a:lstStyle/>
          <a:p>
            <a:pPr eaLnBrk="1" hangingPunct="1">
              <a:defRPr/>
            </a:pPr>
            <a:r>
              <a:rPr lang="en-US" sz="8800" b="1">
                <a:solidFill>
                  <a:schemeClr val="bg1"/>
                </a:solidFill>
                <a:effectLst>
                  <a:outerShdw blurRad="38100" dist="38100" dir="2700000" algn="tl">
                    <a:srgbClr val="DDDDDD"/>
                  </a:outerShdw>
                </a:effectLst>
                <a:latin typeface="Arial" charset="0"/>
                <a:ea typeface="ヒラギノ角ゴ Pro W3" charset="0"/>
                <a:cs typeface="ヒラギノ角ゴ Pro W3" charset="0"/>
              </a:rPr>
              <a:t>The Rapture</a:t>
            </a:r>
            <a:endParaRPr lang="en-US" sz="8800">
              <a:solidFill>
                <a:schemeClr val="bg1"/>
              </a:solidFill>
              <a:effectLst>
                <a:outerShdw blurRad="38100" dist="38100" dir="2700000" algn="tl">
                  <a:srgbClr val="DDDDDD"/>
                </a:outerShdw>
              </a:effectLst>
              <a:latin typeface="Arial" charset="0"/>
              <a:ea typeface="ヒラギノ角ゴ Pro W3" charset="0"/>
              <a:cs typeface="ヒラギノ角ゴ Pro W3" charset="0"/>
            </a:endParaRPr>
          </a:p>
        </p:txBody>
      </p:sp>
    </p:spTree>
  </p:cSld>
  <p:clrMapOvr>
    <a:masterClrMapping/>
  </p:clrMapOvr>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689" name="Picture 2" descr="angel_trumpet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7061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4690" name="Rectangle 3"/>
          <p:cNvSpPr>
            <a:spLocks noGrp="1" noChangeArrowheads="1"/>
          </p:cNvSpPr>
          <p:nvPr>
            <p:ph type="title" idx="4294967295"/>
          </p:nvPr>
        </p:nvSpPr>
        <p:spPr/>
        <p:txBody>
          <a:bodyPr/>
          <a:lstStyle/>
          <a:p>
            <a:pPr eaLnBrk="1" hangingPunct="1"/>
            <a:r>
              <a:rPr lang="en-US">
                <a:latin typeface="Arial" charset="0"/>
                <a:ea typeface="ヒラギノ角ゴ Pro W3" charset="0"/>
                <a:cs typeface="ヒラギノ角ゴ Pro W3" charset="0"/>
              </a:rPr>
              <a:t>We will join him in the clouds</a:t>
            </a:r>
          </a:p>
        </p:txBody>
      </p:sp>
    </p:spTree>
  </p:cSld>
  <p:clrMapOvr>
    <a:masterClrMapping/>
  </p:clrMapOvr>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7" name="Title 1"/>
          <p:cNvSpPr>
            <a:spLocks noGrp="1"/>
          </p:cNvSpPr>
          <p:nvPr>
            <p:ph type="title"/>
          </p:nvPr>
        </p:nvSpPr>
        <p:spPr/>
        <p:txBody>
          <a:bodyPr/>
          <a:lstStyle/>
          <a:p>
            <a:r>
              <a:rPr lang="en-US">
                <a:latin typeface="Arial" charset="0"/>
                <a:ea typeface="ヒラギノ角ゴ Pro W3" charset="0"/>
                <a:cs typeface="ヒラギノ角ゴ Pro W3" charset="0"/>
              </a:rPr>
              <a:t>Black</a:t>
            </a:r>
          </a:p>
        </p:txBody>
      </p:sp>
      <p:sp>
        <p:nvSpPr>
          <p:cNvPr id="116738"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pic>
        <p:nvPicPr>
          <p:cNvPr id="116739" name="Content Placeholder 4" descr="rapture3.jpg"/>
          <p:cNvPicPr>
            <a:picLocks noGrp="1" noChangeAspect="1"/>
          </p:cNvPicPr>
          <p:nvPr>
            <p:ph idx="1"/>
          </p:nvPr>
        </p:nvPicPr>
        <p:blipFill>
          <a:blip r:embed="rId3" cstate="screen">
            <a:extLst>
              <a:ext uri="{28A0092B-C50C-407E-A947-70E740481C1C}">
                <a14:useLocalDpi xmlns:a14="http://schemas.microsoft.com/office/drawing/2010/main"/>
              </a:ext>
            </a:extLst>
          </a:blip>
          <a:srcRect l="-1421" r="-32"/>
          <a:stretch>
            <a:fillRect/>
          </a:stretch>
        </p:blipFill>
        <p:spPr>
          <a:xfrm>
            <a:off x="-152400" y="0"/>
            <a:ext cx="9271000" cy="6858000"/>
          </a:xfrm>
        </p:spPr>
      </p:pic>
    </p:spTree>
  </p:cSld>
  <p:clrMapOvr>
    <a:masterClrMapping/>
  </p:clrMapOvr>
</p:sld>
</file>

<file path=ppt/slides/slide36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17762" name="Title 1"/>
          <p:cNvSpPr>
            <a:spLocks noGrp="1"/>
          </p:cNvSpPr>
          <p:nvPr>
            <p:ph type="ctrTitle"/>
          </p:nvPr>
        </p:nvSpPr>
        <p:spPr>
          <a:xfrm>
            <a:off x="0" y="5943600"/>
            <a:ext cx="3429000" cy="914400"/>
          </a:xfrm>
        </p:spPr>
        <p:txBody>
          <a:bodyPr/>
          <a:lstStyle/>
          <a:p>
            <a:r>
              <a:rPr lang="en-US" sz="2800">
                <a:latin typeface="Arial" charset="0"/>
                <a:ea typeface="ヒラギノ角ゴ Pro W3" charset="0"/>
                <a:cs typeface="ヒラギノ角ゴ Pro W3" charset="0"/>
              </a:rPr>
              <a:t>1 Cor 15:55 Text</a:t>
            </a: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7633" name="Picture 2" descr="sexstd-300x22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88"/>
            <a:ext cx="9144000" cy="6854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97763" name="Rectangle 3"/>
          <p:cNvSpPr>
            <a:spLocks noGrp="1"/>
          </p:cNvSpPr>
          <p:nvPr>
            <p:ph type="title"/>
          </p:nvPr>
        </p:nvSpPr>
        <p:spPr>
          <a:xfrm>
            <a:off x="152400" y="304800"/>
            <a:ext cx="4707632" cy="990600"/>
          </a:xfrm>
        </p:spPr>
        <p:txBody>
          <a:bodyPr>
            <a:normAutofit fontScale="90000"/>
          </a:bodyPr>
          <a:lstStyle/>
          <a:p>
            <a:pPr>
              <a:defRPr/>
            </a:pPr>
            <a:r>
              <a:rPr lang="en-US" b="1" kern="1200">
                <a:effectLst>
                  <a:glow rad="317500">
                    <a:schemeClr val="bg2">
                      <a:alpha val="90000"/>
                    </a:schemeClr>
                  </a:glow>
                </a:effectLst>
                <a:latin typeface="Arial"/>
                <a:cs typeface="Arial"/>
              </a:rPr>
              <a:t>God judges sexual sin too</a:t>
            </a:r>
          </a:p>
        </p:txBody>
      </p:sp>
      <p:sp>
        <p:nvSpPr>
          <p:cNvPr id="197635" name="Rectangle 4"/>
          <p:cNvSpPr>
            <a:spLocks noChangeArrowheads="1"/>
          </p:cNvSpPr>
          <p:nvPr/>
        </p:nvSpPr>
        <p:spPr bwMode="auto">
          <a:xfrm>
            <a:off x="-234950" y="1397000"/>
            <a:ext cx="184150" cy="36671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algn="l"/>
            <a:endParaRPr lang="en-US" sz="1800" b="0">
              <a:solidFill>
                <a:srgbClr val="FFFFFF"/>
              </a:solidFill>
            </a:endParaRPr>
          </a:p>
        </p:txBody>
      </p:sp>
      <p:sp>
        <p:nvSpPr>
          <p:cNvPr id="1397765" name="Text Box 5"/>
          <p:cNvSpPr txBox="1">
            <a:spLocks noChangeArrowheads="1"/>
          </p:cNvSpPr>
          <p:nvPr/>
        </p:nvSpPr>
        <p:spPr bwMode="auto">
          <a:xfrm>
            <a:off x="4886325" y="304800"/>
            <a:ext cx="4257675" cy="2470150"/>
          </a:xfrm>
          <a:prstGeom prst="rect">
            <a:avLst/>
          </a:prstGeom>
          <a:noFill/>
          <a:ln>
            <a:noFill/>
          </a:ln>
          <a:effectLst>
            <a:outerShdw blurRad="63500" dist="107763" dir="135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algn="l">
              <a:defRPr/>
            </a:pPr>
            <a:r>
              <a:rPr lang="en-US" sz="15600">
                <a:solidFill>
                  <a:srgbClr val="FFFFFF"/>
                </a:solidFill>
              </a:rPr>
              <a:t>HPV</a:t>
            </a:r>
          </a:p>
        </p:txBody>
      </p:sp>
      <p:sp>
        <p:nvSpPr>
          <p:cNvPr id="1397766" name="Text Box 6"/>
          <p:cNvSpPr txBox="1">
            <a:spLocks noChangeArrowheads="1"/>
          </p:cNvSpPr>
          <p:nvPr/>
        </p:nvSpPr>
        <p:spPr bwMode="auto">
          <a:xfrm>
            <a:off x="4644008" y="2438400"/>
            <a:ext cx="4499992" cy="2646784"/>
          </a:xfrm>
          <a:prstGeom prst="rect">
            <a:avLst/>
          </a:prstGeom>
          <a:noFill/>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normAutofit fontScale="90000"/>
          </a:bodyPr>
          <a:lstStyle>
            <a:lvl1pPr>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eaLnBrk="0" hangingPunct="0">
              <a:defRPr/>
            </a:pPr>
            <a:r>
              <a:rPr lang="en-US" dirty="0">
                <a:solidFill>
                  <a:srgbClr val="FFFFFF"/>
                </a:solidFill>
                <a:effectLst>
                  <a:glow rad="317500">
                    <a:srgbClr val="212121">
                      <a:alpha val="90000"/>
                    </a:srgbClr>
                  </a:glow>
                </a:effectLst>
                <a:ea typeface="ＭＳ Ｐゴシック"/>
              </a:rPr>
              <a:t>50% of sexually active women ages 18-22!</a:t>
            </a:r>
          </a:p>
        </p:txBody>
      </p:sp>
    </p:spTree>
    <p:extLst>
      <p:ext uri="{BB962C8B-B14F-4D97-AF65-F5344CB8AC3E}">
        <p14:creationId xmlns:p14="http://schemas.microsoft.com/office/powerpoint/2010/main" val="243671663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1397765"/>
                                        </p:tgtEl>
                                        <p:attrNameLst>
                                          <p:attrName>style.visibility</p:attrName>
                                        </p:attrNameLst>
                                      </p:cBhvr>
                                      <p:to>
                                        <p:strVal val="visible"/>
                                      </p:to>
                                    </p:set>
                                    <p:anim calcmode="lin" valueType="num">
                                      <p:cBhvr>
                                        <p:cTn id="7" dur="500" fill="hold"/>
                                        <p:tgtEl>
                                          <p:spTgt spid="1397765"/>
                                        </p:tgtEl>
                                        <p:attrNameLst>
                                          <p:attrName>ppt_w</p:attrName>
                                        </p:attrNameLst>
                                      </p:cBhvr>
                                      <p:tavLst>
                                        <p:tav tm="0">
                                          <p:val>
                                            <p:fltVal val="0"/>
                                          </p:val>
                                        </p:tav>
                                        <p:tav tm="100000">
                                          <p:val>
                                            <p:strVal val="#ppt_w"/>
                                          </p:val>
                                        </p:tav>
                                      </p:tavLst>
                                    </p:anim>
                                    <p:anim calcmode="lin" valueType="num">
                                      <p:cBhvr>
                                        <p:cTn id="8" dur="500" fill="hold"/>
                                        <p:tgtEl>
                                          <p:spTgt spid="1397765"/>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nodeType="afterEffect">
                                  <p:stCondLst>
                                    <p:cond delay="0"/>
                                  </p:stCondLst>
                                  <p:childTnLst>
                                    <p:set>
                                      <p:cBhvr>
                                        <p:cTn id="11" dur="1" fill="hold">
                                          <p:stCondLst>
                                            <p:cond delay="0"/>
                                          </p:stCondLst>
                                        </p:cTn>
                                        <p:tgtEl>
                                          <p:spTgt spid="1397766"/>
                                        </p:tgtEl>
                                        <p:attrNameLst>
                                          <p:attrName>style.visibility</p:attrName>
                                        </p:attrNameLst>
                                      </p:cBhvr>
                                      <p:to>
                                        <p:strVal val="visible"/>
                                      </p:to>
                                    </p:set>
                                    <p:anim calcmode="lin" valueType="num">
                                      <p:cBhvr>
                                        <p:cTn id="12" dur="500" fill="hold"/>
                                        <p:tgtEl>
                                          <p:spTgt spid="1397766"/>
                                        </p:tgtEl>
                                        <p:attrNameLst>
                                          <p:attrName>ppt_w</p:attrName>
                                        </p:attrNameLst>
                                      </p:cBhvr>
                                      <p:tavLst>
                                        <p:tav tm="0">
                                          <p:val>
                                            <p:fltVal val="0"/>
                                          </p:val>
                                        </p:tav>
                                        <p:tav tm="100000">
                                          <p:val>
                                            <p:strVal val="#ppt_w"/>
                                          </p:val>
                                        </p:tav>
                                      </p:tavLst>
                                    </p:anim>
                                    <p:anim calcmode="lin" valueType="num">
                                      <p:cBhvr>
                                        <p:cTn id="13" dur="500" fill="hold"/>
                                        <p:tgtEl>
                                          <p:spTgt spid="139776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7765" grpId="0"/>
    </p:bldLst>
  </p:timing>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9809" name="Picture 3" descr="christrulesworl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0963" name="Title 1"/>
          <p:cNvSpPr>
            <a:spLocks noGrp="1"/>
          </p:cNvSpPr>
          <p:nvPr>
            <p:ph type="title"/>
          </p:nvPr>
        </p:nvSpPr>
        <p:spPr>
          <a:xfrm>
            <a:off x="20608" y="1085088"/>
            <a:ext cx="6944072" cy="2590800"/>
          </a:xfrm>
        </p:spPr>
        <p:txBody>
          <a:bodyPr/>
          <a:lstStyle/>
          <a:p>
            <a:pPr marL="757238" indent="-757238" algn="l">
              <a:defRPr/>
            </a:pPr>
            <a:r>
              <a:rPr lang="en-US" sz="4000" b="1" dirty="0">
                <a:solidFill>
                  <a:srgbClr val="FFFFFF"/>
                </a:solidFill>
                <a:effectLst>
                  <a:glow rad="228600">
                    <a:schemeClr val="accent4">
                      <a:satMod val="175000"/>
                      <a:alpha val="77000"/>
                    </a:schemeClr>
                  </a:glow>
                  <a:outerShdw dist="114300" dir="2700000" algn="tl" rotWithShape="0">
                    <a:srgbClr val="000000"/>
                  </a:outerShdw>
                </a:effectLst>
                <a:latin typeface="Arial" charset="0"/>
                <a:ea typeface="ヒラギノ角ゴ Pro W3" charset="0"/>
                <a:cs typeface="ヒラギノ角ゴ Pro W3" charset="0"/>
              </a:rPr>
              <a:t>III. Our future resurrection should spur us to serve Him </a:t>
            </a:r>
            <a:r>
              <a:rPr lang="en-US" sz="4000" b="1" dirty="0">
                <a:solidFill>
                  <a:srgbClr val="FFFF00"/>
                </a:solidFill>
                <a:effectLst>
                  <a:glow rad="228600">
                    <a:schemeClr val="accent4">
                      <a:satMod val="175000"/>
                      <a:alpha val="77000"/>
                    </a:schemeClr>
                  </a:glow>
                  <a:outerShdw dist="114300" dir="2700000" algn="tl" rotWithShape="0">
                    <a:srgbClr val="000000"/>
                  </a:outerShdw>
                </a:effectLst>
                <a:latin typeface="Arial" charset="0"/>
                <a:ea typeface="ヒラギノ角ゴ Pro W3" charset="0"/>
                <a:cs typeface="ヒラギノ角ゴ Pro W3" charset="0"/>
              </a:rPr>
              <a:t>confidently </a:t>
            </a:r>
            <a:r>
              <a:rPr lang="en-US" sz="4000" b="1" dirty="0">
                <a:solidFill>
                  <a:srgbClr val="FFFFFF"/>
                </a:solidFill>
                <a:effectLst>
                  <a:glow rad="228600">
                    <a:schemeClr val="accent4">
                      <a:satMod val="175000"/>
                      <a:alpha val="77000"/>
                    </a:schemeClr>
                  </a:glow>
                  <a:outerShdw dist="114300" dir="2700000" algn="tl" rotWithShape="0">
                    <a:srgbClr val="000000"/>
                  </a:outerShdw>
                </a:effectLst>
                <a:latin typeface="Arial" charset="0"/>
                <a:ea typeface="ヒラギノ角ゴ Pro W3" charset="0"/>
                <a:cs typeface="ヒラギノ角ゴ Pro W3" charset="0"/>
              </a:rPr>
              <a:t>now </a:t>
            </a:r>
            <a:br>
              <a:rPr lang="en-US" sz="4000" b="1" dirty="0">
                <a:solidFill>
                  <a:srgbClr val="FFFFFF"/>
                </a:solidFill>
                <a:effectLst>
                  <a:glow rad="228600">
                    <a:schemeClr val="accent4">
                      <a:satMod val="175000"/>
                      <a:alpha val="77000"/>
                    </a:schemeClr>
                  </a:glow>
                  <a:outerShdw dist="114300" dir="2700000" algn="tl" rotWithShape="0">
                    <a:srgbClr val="000000"/>
                  </a:outerShdw>
                </a:effectLst>
                <a:latin typeface="Arial" charset="0"/>
                <a:ea typeface="ヒラギノ角ゴ Pro W3" charset="0"/>
                <a:cs typeface="ヒラギノ角ゴ Pro W3" charset="0"/>
              </a:rPr>
            </a:br>
            <a:r>
              <a:rPr lang="en-US" sz="4000" b="1" dirty="0">
                <a:solidFill>
                  <a:srgbClr val="FFFFFF"/>
                </a:solidFill>
                <a:effectLst>
                  <a:glow rad="228600">
                    <a:schemeClr val="accent4">
                      <a:satMod val="175000"/>
                      <a:alpha val="77000"/>
                    </a:schemeClr>
                  </a:glow>
                  <a:outerShdw dist="114300" dir="2700000" algn="tl" rotWithShape="0">
                    <a:srgbClr val="000000"/>
                  </a:outerShdw>
                </a:effectLst>
                <a:latin typeface="Arial" charset="0"/>
                <a:ea typeface="ヒラギノ角ゴ Pro W3" charset="0"/>
                <a:cs typeface="ヒラギノ角ゴ Pro W3" charset="0"/>
              </a:rPr>
              <a:t>(1 Cor 15:58). </a:t>
            </a:r>
          </a:p>
        </p:txBody>
      </p:sp>
      <p:sp>
        <p:nvSpPr>
          <p:cNvPr id="6" name="Title 2"/>
          <p:cNvSpPr txBox="1">
            <a:spLocks/>
          </p:cNvSpPr>
          <p:nvPr/>
        </p:nvSpPr>
        <p:spPr bwMode="auto">
          <a:xfrm>
            <a:off x="0" y="3651920"/>
            <a:ext cx="9144000" cy="914400"/>
          </a:xfrm>
          <a:prstGeom prst="rect">
            <a:avLst/>
          </a:prstGeom>
          <a:noFill/>
          <a:ln w="9525">
            <a:noFill/>
            <a:miter lim="800000"/>
            <a:headEnd/>
            <a:tailEnd/>
          </a:ln>
          <a:effectLst>
            <a:outerShdw blurRad="50800" dist="38100" dir="2700000">
              <a:srgbClr val="000000">
                <a:alpha val="43000"/>
              </a:srgbClr>
            </a:outerShdw>
          </a:effectLst>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000000">
                      <a:satMod val="175000"/>
                      <a:alpha val="77000"/>
                    </a:srgbClr>
                  </a:glow>
                  <a:outerShdw dist="114300" dir="2700000" algn="tl" rotWithShape="0">
                    <a:srgbClr val="000000"/>
                  </a:outerShdw>
                </a:effectLst>
                <a:uLnTx/>
                <a:uFillTx/>
                <a:latin typeface="Arial" charset="0"/>
                <a:ea typeface="ヒラギノ角ゴ Pro W3" charset="0"/>
              </a:rPr>
              <a:t>• Stand firm in the resurrection</a:t>
            </a:r>
          </a:p>
        </p:txBody>
      </p:sp>
      <p:sp>
        <p:nvSpPr>
          <p:cNvPr id="7" name="Title 2"/>
          <p:cNvSpPr txBox="1">
            <a:spLocks/>
          </p:cNvSpPr>
          <p:nvPr/>
        </p:nvSpPr>
        <p:spPr bwMode="auto">
          <a:xfrm>
            <a:off x="0" y="4337720"/>
            <a:ext cx="9144000" cy="914400"/>
          </a:xfrm>
          <a:prstGeom prst="rect">
            <a:avLst/>
          </a:prstGeom>
          <a:noFill/>
          <a:ln w="9525">
            <a:noFill/>
            <a:miter lim="800000"/>
            <a:headEnd/>
            <a:tailEnd/>
          </a:ln>
          <a:effectLst>
            <a:outerShdw blurRad="50800" dist="38100" dir="2700000">
              <a:srgbClr val="000000">
                <a:alpha val="43000"/>
              </a:srgbClr>
            </a:outerShdw>
          </a:effectLst>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000000">
                      <a:satMod val="175000"/>
                      <a:alpha val="77000"/>
                    </a:srgbClr>
                  </a:glow>
                  <a:outerShdw dist="114300" dir="2700000" algn="tl" rotWithShape="0">
                    <a:srgbClr val="000000"/>
                  </a:outerShdw>
                </a:effectLst>
                <a:uLnTx/>
                <a:uFillTx/>
                <a:latin typeface="Arial" charset="0"/>
                <a:ea typeface="ヒラギノ角ゴ Pro W3" charset="0"/>
              </a:rPr>
              <a:t>• Don</a:t>
            </a:r>
            <a:r>
              <a:rPr kumimoji="0" lang="fr-FR" altLang="ja-JP" sz="4000" b="1" i="0" u="none" strike="noStrike" kern="1200" cap="none" spc="0" normalizeH="0" baseline="0" noProof="0" dirty="0">
                <a:ln>
                  <a:noFill/>
                </a:ln>
                <a:solidFill>
                  <a:srgbClr val="FFFFFF"/>
                </a:solidFill>
                <a:effectLst>
                  <a:glow rad="228600">
                    <a:srgbClr val="000000">
                      <a:satMod val="175000"/>
                      <a:alpha val="77000"/>
                    </a:srgbClr>
                  </a:glow>
                  <a:outerShdw dist="114300" dir="2700000" algn="tl" rotWithShape="0">
                    <a:srgbClr val="000000"/>
                  </a:outerShdw>
                </a:effectLst>
                <a:uLnTx/>
                <a:uFillTx/>
                <a:latin typeface="Arial" charset="0"/>
                <a:ea typeface="ヒラギノ角ゴ Pro W3" charset="0"/>
              </a:rPr>
              <a:t>'</a:t>
            </a:r>
            <a:r>
              <a:rPr kumimoji="0" lang="en-US" sz="4000" b="1" i="0" u="none" strike="noStrike" kern="1200" cap="none" spc="0" normalizeH="0" baseline="0" noProof="0" dirty="0">
                <a:ln>
                  <a:noFill/>
                </a:ln>
                <a:solidFill>
                  <a:srgbClr val="FFFFFF"/>
                </a:solidFill>
                <a:effectLst>
                  <a:glow rad="228600">
                    <a:srgbClr val="000000">
                      <a:satMod val="175000"/>
                      <a:alpha val="77000"/>
                    </a:srgbClr>
                  </a:glow>
                  <a:outerShdw dist="114300" dir="2700000" algn="tl" rotWithShape="0">
                    <a:srgbClr val="000000"/>
                  </a:outerShdw>
                </a:effectLst>
                <a:uLnTx/>
                <a:uFillTx/>
                <a:latin typeface="Arial" charset="0"/>
                <a:ea typeface="ヒラギノ角ゴ Pro W3" charset="0"/>
              </a:rPr>
              <a:t>t let anyone shake your faith</a:t>
            </a:r>
          </a:p>
        </p:txBody>
      </p:sp>
      <p:sp>
        <p:nvSpPr>
          <p:cNvPr id="8" name="Title 2"/>
          <p:cNvSpPr txBox="1">
            <a:spLocks/>
          </p:cNvSpPr>
          <p:nvPr/>
        </p:nvSpPr>
        <p:spPr bwMode="auto">
          <a:xfrm>
            <a:off x="0" y="5023520"/>
            <a:ext cx="9144000" cy="914400"/>
          </a:xfrm>
          <a:prstGeom prst="rect">
            <a:avLst/>
          </a:prstGeom>
          <a:noFill/>
          <a:ln w="9525">
            <a:noFill/>
            <a:miter lim="800000"/>
            <a:headEnd/>
            <a:tailEnd/>
          </a:ln>
          <a:effectLst>
            <a:outerShdw blurRad="50800" dist="38100" dir="2700000">
              <a:srgbClr val="000000">
                <a:alpha val="43000"/>
              </a:srgbClr>
            </a:outerShdw>
          </a:effectLst>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000000">
                      <a:satMod val="175000"/>
                      <a:alpha val="77000"/>
                    </a:srgbClr>
                  </a:glow>
                  <a:outerShdw dist="114300" dir="2700000" algn="tl" rotWithShape="0">
                    <a:srgbClr val="000000"/>
                  </a:outerShdw>
                </a:effectLst>
                <a:uLnTx/>
                <a:uFillTx/>
                <a:latin typeface="Arial" charset="0"/>
                <a:ea typeface="ヒラギノ角ゴ Pro W3" charset="0"/>
              </a:rPr>
              <a:t>• Serve Christ wholeheartedly </a:t>
            </a:r>
          </a:p>
        </p:txBody>
      </p:sp>
      <p:sp>
        <p:nvSpPr>
          <p:cNvPr id="9" name="Title 2">
            <a:extLst>
              <a:ext uri="{FF2B5EF4-FFF2-40B4-BE49-F238E27FC236}">
                <a16:creationId xmlns:a16="http://schemas.microsoft.com/office/drawing/2014/main" id="{3099F4EE-7E25-3643-9F54-1FD65DEAFDDB}"/>
              </a:ext>
            </a:extLst>
          </p:cNvPr>
          <p:cNvSpPr txBox="1">
            <a:spLocks/>
          </p:cNvSpPr>
          <p:nvPr/>
        </p:nvSpPr>
        <p:spPr bwMode="auto">
          <a:xfrm>
            <a:off x="-38100" y="5749280"/>
            <a:ext cx="7848600" cy="914400"/>
          </a:xfrm>
          <a:prstGeom prst="rect">
            <a:avLst/>
          </a:prstGeom>
          <a:noFill/>
          <a:ln w="9525">
            <a:noFill/>
            <a:miter lim="800000"/>
            <a:headEnd/>
            <a:tailEnd/>
          </a:ln>
          <a:effectLst>
            <a:outerShdw blurRad="50800" dist="38100" dir="2700000">
              <a:srgbClr val="000000">
                <a:alpha val="43000"/>
              </a:srgbClr>
            </a:outerShdw>
          </a:effectLst>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000000">
                      <a:satMod val="175000"/>
                      <a:alpha val="77000"/>
                    </a:srgbClr>
                  </a:glow>
                  <a:outerShdw dist="114300" dir="2700000" algn="tl" rotWithShape="0">
                    <a:srgbClr val="000000"/>
                  </a:outerShdw>
                </a:effectLst>
                <a:uLnTx/>
                <a:uFillTx/>
                <a:latin typeface="Arial" charset="0"/>
                <a:ea typeface="ヒラギノ角ゴ Pro W3" charset="0"/>
              </a:rPr>
              <a:t>• You</a:t>
            </a:r>
            <a:r>
              <a:rPr kumimoji="0" lang="fr-FR" altLang="ja-JP" sz="4000" b="1" i="0" u="none" strike="noStrike" kern="1200" cap="none" spc="0" normalizeH="0" baseline="0" noProof="0" dirty="0">
                <a:ln>
                  <a:noFill/>
                </a:ln>
                <a:solidFill>
                  <a:srgbClr val="FFFFFF"/>
                </a:solidFill>
                <a:effectLst>
                  <a:glow rad="228600">
                    <a:srgbClr val="000000">
                      <a:satMod val="175000"/>
                      <a:alpha val="77000"/>
                    </a:srgbClr>
                  </a:glow>
                  <a:outerShdw dist="114300" dir="2700000" algn="tl" rotWithShape="0">
                    <a:srgbClr val="000000"/>
                  </a:outerShdw>
                </a:effectLst>
                <a:uLnTx/>
                <a:uFillTx/>
                <a:latin typeface="Arial" charset="0"/>
                <a:ea typeface="ヒラギノ角ゴ Pro W3" charset="0"/>
              </a:rPr>
              <a:t>'</a:t>
            </a:r>
            <a:r>
              <a:rPr kumimoji="0" lang="en-US" sz="4000" b="1" i="0" u="none" strike="noStrike" kern="1200" cap="none" spc="0" normalizeH="0" baseline="0" noProof="0" dirty="0" err="1">
                <a:ln>
                  <a:noFill/>
                </a:ln>
                <a:solidFill>
                  <a:srgbClr val="FFFFFF"/>
                </a:solidFill>
                <a:effectLst>
                  <a:glow rad="228600">
                    <a:srgbClr val="000000">
                      <a:satMod val="175000"/>
                      <a:alpha val="77000"/>
                    </a:srgbClr>
                  </a:glow>
                  <a:outerShdw dist="114300" dir="2700000" algn="tl" rotWithShape="0">
                    <a:srgbClr val="000000"/>
                  </a:outerShdw>
                </a:effectLst>
                <a:uLnTx/>
                <a:uFillTx/>
                <a:latin typeface="Arial" charset="0"/>
                <a:ea typeface="ヒラギノ角ゴ Pro W3" charset="0"/>
              </a:rPr>
              <a:t>ll</a:t>
            </a:r>
            <a:r>
              <a:rPr kumimoji="0" lang="en-US" sz="4000" b="1" i="0" u="none" strike="noStrike" kern="1200" cap="none" spc="0" normalizeH="0" baseline="0" noProof="0" dirty="0">
                <a:ln>
                  <a:noFill/>
                </a:ln>
                <a:solidFill>
                  <a:srgbClr val="FFFFFF"/>
                </a:solidFill>
                <a:effectLst>
                  <a:glow rad="228600">
                    <a:srgbClr val="000000">
                      <a:satMod val="175000"/>
                      <a:alpha val="77000"/>
                    </a:srgbClr>
                  </a:glow>
                  <a:outerShdw dist="114300" dir="2700000" algn="tl" rotWithShape="0">
                    <a:srgbClr val="000000"/>
                  </a:outerShdw>
                </a:effectLst>
                <a:uLnTx/>
                <a:uFillTx/>
                <a:latin typeface="Arial" charset="0"/>
                <a:ea typeface="ヒラギノ角ゴ Pro W3" charset="0"/>
              </a:rPr>
              <a:t> be rewarded</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Lst>
  </p:timing>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Title 1"/>
          <p:cNvSpPr>
            <a:spLocks noGrp="1"/>
          </p:cNvSpPr>
          <p:nvPr>
            <p:ph type="title"/>
          </p:nvPr>
        </p:nvSpPr>
        <p:spPr/>
        <p:txBody>
          <a:bodyPr/>
          <a:lstStyle/>
          <a:p>
            <a:r>
              <a:rPr lang="en-US">
                <a:latin typeface="Arial" charset="0"/>
                <a:ea typeface="ヒラギノ角ゴ Pro W3" charset="0"/>
                <a:cs typeface="ヒラギノ角ゴ Pro W3" charset="0"/>
              </a:rPr>
              <a:t>He is not here – for he is risen</a:t>
            </a:r>
          </a:p>
        </p:txBody>
      </p:sp>
      <p:pic>
        <p:nvPicPr>
          <p:cNvPr id="53250" name="Content Placeholder 3" descr="Garden Tomb Door.jpg"/>
          <p:cNvPicPr>
            <a:picLocks noGrp="1" noChangeAspect="1"/>
          </p:cNvPicPr>
          <p:nvPr>
            <p:ph idx="1"/>
          </p:nvPr>
        </p:nvPicPr>
        <p:blipFill>
          <a:blip r:embed="rId3" cstate="screen">
            <a:extLst>
              <a:ext uri="{28A0092B-C50C-407E-A947-70E740481C1C}">
                <a14:useLocalDpi xmlns:a14="http://schemas.microsoft.com/office/drawing/2010/main"/>
              </a:ext>
            </a:extLst>
          </a:blip>
          <a:srcRect r="-608"/>
          <a:stretch>
            <a:fillRect/>
          </a:stretch>
        </p:blipFill>
        <p:spPr>
          <a:xfrm>
            <a:off x="0" y="0"/>
            <a:ext cx="9220200" cy="6858000"/>
          </a:xfrm>
        </p:spPr>
      </p:pic>
      <p:sp>
        <p:nvSpPr>
          <p:cNvPr id="5" name="Title 1"/>
          <p:cNvSpPr txBox="1">
            <a:spLocks/>
          </p:cNvSpPr>
          <p:nvPr/>
        </p:nvSpPr>
        <p:spPr bwMode="auto">
          <a:xfrm>
            <a:off x="457200" y="5410200"/>
            <a:ext cx="8229600" cy="1447800"/>
          </a:xfrm>
          <a:prstGeom prst="rect">
            <a:avLst/>
          </a:prstGeom>
          <a:solidFill>
            <a:schemeClr val="tx1"/>
          </a:solid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charset="0"/>
                <a:ea typeface="ヒラギノ角ゴ Pro W3" charset="0"/>
              </a:rPr>
              <a:t>What</a:t>
            </a:r>
            <a:r>
              <a:rPr kumimoji="0" lang="fr-FR" altLang="ja-JP" sz="44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charset="0"/>
                <a:ea typeface="ヒラギノ角ゴ Pro W3" charset="0"/>
              </a:rPr>
              <a:t>'</a:t>
            </a:r>
            <a:r>
              <a:rPr kumimoji="0" lang="en-US" sz="44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charset="0"/>
                <a:ea typeface="ヒラギノ角ゴ Pro W3" charset="0"/>
              </a:rPr>
              <a:t>s so important about Christ</a:t>
            </a:r>
            <a:r>
              <a:rPr kumimoji="0" lang="fr-FR" altLang="ja-JP" sz="44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charset="0"/>
                <a:ea typeface="ヒラギノ角ゴ Pro W3" charset="0"/>
              </a:rPr>
              <a:t>'</a:t>
            </a:r>
            <a:r>
              <a:rPr kumimoji="0" lang="en-US" sz="44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charset="0"/>
                <a:ea typeface="ヒラギノ角ゴ Pro W3" charset="0"/>
              </a:rPr>
              <a:t>s resurrection?</a:t>
            </a:r>
          </a:p>
        </p:txBody>
      </p:sp>
    </p:spTree>
    <p:extLst>
      <p:ext uri="{BB962C8B-B14F-4D97-AF65-F5344CB8AC3E}">
        <p14:creationId xmlns:p14="http://schemas.microsoft.com/office/powerpoint/2010/main" val="913758555"/>
      </p:ext>
    </p:extLst>
  </p:cSld>
  <p:clrMapOvr>
    <a:masterClrMapping/>
  </p:clrMapOvr>
  <p:transition/>
</p:sld>
</file>

<file path=ppt/slides/slide37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1746" name="Title 1"/>
          <p:cNvSpPr>
            <a:spLocks noGrp="1"/>
          </p:cNvSpPr>
          <p:nvPr>
            <p:ph type="ctrTitle"/>
          </p:nvPr>
        </p:nvSpPr>
        <p:spPr>
          <a:xfrm>
            <a:off x="0" y="4572000"/>
            <a:ext cx="9144000" cy="2286000"/>
          </a:xfrm>
          <a:effectLst>
            <a:outerShdw blurRad="50800" dist="38100" dir="2700000">
              <a:srgbClr val="000000">
                <a:alpha val="43000"/>
              </a:srgbClr>
            </a:outerShdw>
          </a:effectLst>
        </p:spPr>
        <p:txBody>
          <a:bodyPr/>
          <a:lstStyle/>
          <a:p>
            <a:pPr>
              <a:defRPr/>
            </a:pPr>
            <a:r>
              <a:rPr lang="en-US" b="1" dirty="0">
                <a:solidFill>
                  <a:schemeClr val="bg1"/>
                </a:solidFill>
                <a:effectLst>
                  <a:glow rad="228600">
                    <a:schemeClr val="accent4">
                      <a:satMod val="175000"/>
                      <a:alpha val="78000"/>
                    </a:schemeClr>
                  </a:glow>
                  <a:outerShdw dist="88900" dir="2700000" algn="tl" rotWithShape="0">
                    <a:srgbClr val="000000"/>
                  </a:outerShdw>
                </a:effectLst>
                <a:latin typeface="Arial" charset="0"/>
                <a:ea typeface="ヒラギノ角ゴ Pro W3" charset="0"/>
                <a:cs typeface="ヒラギノ角ゴ Pro W3" charset="0"/>
              </a:rPr>
              <a:t>Since Christ </a:t>
            </a:r>
            <a:r>
              <a:rPr lang="en-US" sz="5400" b="1" i="1" dirty="0">
                <a:solidFill>
                  <a:schemeClr val="bg1"/>
                </a:solidFill>
                <a:effectLst>
                  <a:glow rad="228600">
                    <a:schemeClr val="accent4">
                      <a:satMod val="175000"/>
                      <a:alpha val="78000"/>
                    </a:schemeClr>
                  </a:glow>
                  <a:outerShdw dist="88900" dir="2700000" algn="tl" rotWithShape="0">
                    <a:srgbClr val="000000"/>
                  </a:outerShdw>
                </a:effectLst>
                <a:latin typeface="Arial" charset="0"/>
                <a:ea typeface="ヒラギノ角ゴ Pro W3" charset="0"/>
                <a:cs typeface="ヒラギノ角ゴ Pro W3" charset="0"/>
              </a:rPr>
              <a:t>rose</a:t>
            </a:r>
            <a:r>
              <a:rPr lang="en-US" b="1" dirty="0">
                <a:solidFill>
                  <a:schemeClr val="bg1"/>
                </a:solidFill>
                <a:effectLst>
                  <a:glow rad="228600">
                    <a:schemeClr val="accent4">
                      <a:satMod val="175000"/>
                      <a:alpha val="78000"/>
                    </a:schemeClr>
                  </a:glow>
                  <a:outerShdw dist="88900" dir="2700000" algn="tl" rotWithShape="0">
                    <a:srgbClr val="000000"/>
                  </a:outerShdw>
                </a:effectLst>
                <a:latin typeface="Arial" charset="0"/>
                <a:ea typeface="ヒラギノ角ゴ Pro W3" charset="0"/>
                <a:cs typeface="ヒラギノ角ゴ Pro W3" charset="0"/>
              </a:rPr>
              <a:t>, you will too!  So </a:t>
            </a:r>
            <a:r>
              <a:rPr lang="en-US" b="1" dirty="0">
                <a:solidFill>
                  <a:srgbClr val="FFFF00"/>
                </a:solidFill>
                <a:effectLst>
                  <a:glow rad="228600">
                    <a:schemeClr val="accent4">
                      <a:satMod val="175000"/>
                      <a:alpha val="78000"/>
                    </a:schemeClr>
                  </a:glow>
                  <a:outerShdw dist="88900" dir="2700000" algn="tl" rotWithShape="0">
                    <a:srgbClr val="000000"/>
                  </a:outerShdw>
                </a:effectLst>
                <a:latin typeface="Arial" charset="0"/>
                <a:ea typeface="ヒラギノ角ゴ Pro W3" charset="0"/>
                <a:cs typeface="ヒラギノ角ゴ Pro W3" charset="0"/>
              </a:rPr>
              <a:t>live like </a:t>
            </a:r>
            <a:r>
              <a:rPr lang="en-US" b="1" dirty="0">
                <a:solidFill>
                  <a:schemeClr val="bg1"/>
                </a:solidFill>
                <a:effectLst>
                  <a:glow rad="228600">
                    <a:schemeClr val="accent4">
                      <a:satMod val="175000"/>
                      <a:alpha val="78000"/>
                    </a:schemeClr>
                  </a:glow>
                  <a:outerShdw dist="88900" dir="2700000" algn="tl" rotWithShape="0">
                    <a:srgbClr val="000000"/>
                  </a:outerShdw>
                </a:effectLst>
                <a:latin typeface="Arial" charset="0"/>
                <a:ea typeface="ヒラギノ角ゴ Pro W3" charset="0"/>
                <a:cs typeface="ヒラギノ角ゴ Pro W3" charset="0"/>
              </a:rPr>
              <a:t>it!</a:t>
            </a:r>
          </a:p>
        </p:txBody>
      </p:sp>
      <p:sp>
        <p:nvSpPr>
          <p:cNvPr id="3" name="Title 1"/>
          <p:cNvSpPr txBox="1">
            <a:spLocks/>
          </p:cNvSpPr>
          <p:nvPr/>
        </p:nvSpPr>
        <p:spPr bwMode="auto">
          <a:xfrm>
            <a:off x="0" y="0"/>
            <a:ext cx="9144000" cy="762000"/>
          </a:xfrm>
          <a:prstGeom prst="rect">
            <a:avLst/>
          </a:prstGeom>
          <a:noFill/>
          <a:ln w="9525">
            <a:noFill/>
            <a:miter lim="800000"/>
            <a:headEnd/>
            <a:tailEnd/>
          </a:ln>
          <a:effectLst>
            <a:outerShdw blurRad="50800" dist="38100" dir="2700000">
              <a:srgbClr val="000000">
                <a:alpha val="43000"/>
              </a:srgbClr>
            </a:outerShdw>
          </a:effectLst>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400" b="1" i="1" u="none" strike="noStrike" kern="1200" cap="none" spc="0" normalizeH="0" baseline="0" noProof="0">
                <a:ln>
                  <a:noFill/>
                </a:ln>
                <a:solidFill>
                  <a:srgbClr val="FFFFFF"/>
                </a:solidFill>
                <a:effectLst>
                  <a:outerShdw dist="88900" dir="2700000" algn="tl" rotWithShape="0">
                    <a:srgbClr val="000000"/>
                  </a:outerShdw>
                </a:effectLst>
                <a:uLnTx/>
                <a:uFillTx/>
                <a:latin typeface="Arial" charset="0"/>
                <a:ea typeface="ヒラギノ角ゴ Pro W3" charset="0"/>
              </a:rPr>
              <a:t>The Main Idea…</a:t>
            </a:r>
          </a:p>
        </p:txBody>
      </p:sp>
    </p:spTree>
  </p:cSld>
  <p:clrMapOvr>
    <a:masterClrMapping/>
  </p:clrMapOvr>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29"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124930" name="Title 1"/>
          <p:cNvSpPr>
            <a:spLocks noGrp="1"/>
          </p:cNvSpPr>
          <p:nvPr>
            <p:ph type="title"/>
          </p:nvPr>
        </p:nvSpPr>
        <p:spPr>
          <a:xfrm>
            <a:off x="685800" y="44450"/>
            <a:ext cx="7772400" cy="1143000"/>
          </a:xfrm>
        </p:spPr>
        <p:txBody>
          <a:bodyPr/>
          <a:lstStyle/>
          <a:p>
            <a:r>
              <a:rPr lang="en-US" sz="6000" b="1">
                <a:solidFill>
                  <a:srgbClr val="FFFFFF"/>
                </a:solidFill>
                <a:latin typeface="Arial" charset="0"/>
                <a:ea typeface="ヒラギノ角ゴ Pro W3" charset="0"/>
                <a:cs typeface="ヒラギノ角ゴ Pro W3" charset="0"/>
              </a:rPr>
              <a:t>Resurrection life!</a:t>
            </a:r>
          </a:p>
        </p:txBody>
      </p:sp>
      <p:pic>
        <p:nvPicPr>
          <p:cNvPr id="124931"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7950" y="1341438"/>
            <a:ext cx="5080000" cy="3390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4932" name="Picture 2"/>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5580063" y="1341438"/>
            <a:ext cx="3213100" cy="406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4933" name="Title 1"/>
          <p:cNvSpPr txBox="1">
            <a:spLocks/>
          </p:cNvSpPr>
          <p:nvPr/>
        </p:nvSpPr>
        <p:spPr bwMode="auto">
          <a:xfrm>
            <a:off x="0" y="4941888"/>
            <a:ext cx="9144000" cy="1933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charset="0"/>
                <a:ea typeface="ヒラギノ角ゴ Pro W3" charset="0"/>
              </a:rPr>
              <a:t>"…stand firm…give yourself fully to the work of the Lord, because you know that your labor in the Lord is not in vain" (15:58 </a:t>
            </a:r>
            <a:r>
              <a:rPr kumimoji="0" lang="en-US" sz="2400" b="1" i="0" u="none" strike="noStrike" kern="1200" cap="none" spc="0" normalizeH="0" baseline="0" noProof="0">
                <a:ln>
                  <a:noFill/>
                </a:ln>
                <a:solidFill>
                  <a:srgbClr val="FFFFFF"/>
                </a:solidFill>
                <a:effectLst/>
                <a:uLnTx/>
                <a:uFillTx/>
                <a:latin typeface="Arial" charset="0"/>
                <a:ea typeface="ヒラギノ角ゴ Pro W3" charset="0"/>
              </a:rPr>
              <a:t>NIV</a:t>
            </a:r>
            <a:r>
              <a:rPr kumimoji="0" lang="en-US" sz="3200" b="1" i="0" u="none" strike="noStrike" kern="1200" cap="none" spc="0" normalizeH="0" baseline="0" noProof="0">
                <a:ln>
                  <a:noFill/>
                </a:ln>
                <a:solidFill>
                  <a:srgbClr val="FFFFFF"/>
                </a:solidFill>
                <a:effectLst/>
                <a:uLnTx/>
                <a:uFillTx/>
                <a:latin typeface="Arial" charset="0"/>
                <a:ea typeface="ヒラギノ角ゴ Pro W3" charset="0"/>
              </a:rPr>
              <a:t>)</a:t>
            </a:r>
          </a:p>
        </p:txBody>
      </p:sp>
    </p:spTree>
  </p:cSld>
  <p:clrMapOvr>
    <a:masterClrMapping/>
  </p:clrMapOvr>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4"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97315" name="Title 2"/>
          <p:cNvSpPr>
            <a:spLocks noGrp="1"/>
          </p:cNvSpPr>
          <p:nvPr>
            <p:ph type="title" idx="4294967295"/>
          </p:nvPr>
        </p:nvSpPr>
        <p:spPr>
          <a:xfrm>
            <a:off x="0" y="2438400"/>
            <a:ext cx="9144000" cy="1143000"/>
          </a:xfrm>
        </p:spPr>
        <p:txBody>
          <a:bodyPr/>
          <a:lstStyle/>
          <a:p>
            <a:pPr algn="ctr"/>
            <a:r>
              <a:rPr lang="en-US" sz="8800" b="1" dirty="0">
                <a:solidFill>
                  <a:schemeClr val="bg1"/>
                </a:solidFill>
                <a:latin typeface="Arial" charset="0"/>
                <a:ea typeface="ＭＳ Ｐゴシック" charset="0"/>
                <a:cs typeface="Arial" charset="0"/>
              </a:rPr>
              <a:t>1 Corinthians 16</a:t>
            </a:r>
          </a:p>
        </p:txBody>
      </p:sp>
    </p:spTree>
    <p:extLst>
      <p:ext uri="{BB962C8B-B14F-4D97-AF65-F5344CB8AC3E}">
        <p14:creationId xmlns:p14="http://schemas.microsoft.com/office/powerpoint/2010/main" val="498511029"/>
      </p:ext>
    </p:extLst>
  </p:cSld>
  <p:clrMapOvr>
    <a:masterClrMapping/>
  </p:clrMapOvr>
</p:sld>
</file>

<file path=ppt/slides/slide37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11330" name="Rectangle 4"/>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416" tIns="45709" rIns="91416" bIns="45709" anchor="ctr"/>
          <a:lstStyle/>
          <a:p>
            <a:pPr algn="l" eaLnBrk="0" hangingPunct="0"/>
            <a:endParaRPr lang="en-US" b="0">
              <a:solidFill>
                <a:srgbClr val="000000"/>
              </a:solidFill>
            </a:endParaRPr>
          </a:p>
        </p:txBody>
      </p:sp>
      <p:sp>
        <p:nvSpPr>
          <p:cNvPr id="611331" name="Rectangle 3"/>
          <p:cNvSpPr>
            <a:spLocks noGrp="1" noChangeArrowheads="1"/>
          </p:cNvSpPr>
          <p:nvPr>
            <p:ph type="ctrTitle"/>
          </p:nvPr>
        </p:nvSpPr>
        <p:spPr>
          <a:xfrm>
            <a:off x="1447800" y="4038600"/>
            <a:ext cx="6248400" cy="1828800"/>
          </a:xfrm>
        </p:spPr>
        <p:txBody>
          <a:bodyPr/>
          <a:lstStyle/>
          <a:p>
            <a:pPr eaLnBrk="1" hangingPunct="1"/>
            <a:r>
              <a:rPr lang="en-US" sz="5400">
                <a:solidFill>
                  <a:schemeClr val="bg1"/>
                </a:solidFill>
                <a:latin typeface="Arial" charset="0"/>
                <a:ea typeface="ＭＳ Ｐゴシック" charset="0"/>
                <a:cs typeface="ＭＳ Ｐゴシック" charset="0"/>
              </a:rPr>
              <a:t>Others-Centered Christianity</a:t>
            </a:r>
            <a:endParaRPr lang="en-US" sz="4000">
              <a:latin typeface="Arial" charset="0"/>
              <a:ea typeface="ＭＳ Ｐゴシック" charset="0"/>
              <a:cs typeface="ＭＳ Ｐゴシック" charset="0"/>
            </a:endParaRPr>
          </a:p>
        </p:txBody>
      </p:sp>
      <p:pic>
        <p:nvPicPr>
          <p:cNvPr id="611332" name="Picture 3" descr="cic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400300" y="685801"/>
            <a:ext cx="4343400" cy="3216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1333" name="Rectangle 6"/>
          <p:cNvSpPr>
            <a:spLocks noChangeArrowheads="1"/>
          </p:cNvSpPr>
          <p:nvPr/>
        </p:nvSpPr>
        <p:spPr bwMode="auto">
          <a:xfrm>
            <a:off x="1447800" y="5943600"/>
            <a:ext cx="62484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nchor="ctr"/>
          <a:lstStyle/>
          <a:p>
            <a:r>
              <a:rPr lang="en-US" sz="4000" b="0" i="1">
                <a:solidFill>
                  <a:srgbClr val="FFFFFF"/>
                </a:solidFill>
              </a:rPr>
              <a:t>1 Corinthians 16</a:t>
            </a:r>
            <a:endParaRPr lang="en-US" sz="2800" b="0" i="1">
              <a:solidFill>
                <a:srgbClr val="000000"/>
              </a:solidFill>
            </a:endParaRPr>
          </a:p>
        </p:txBody>
      </p:sp>
    </p:spTree>
  </p:cSld>
  <p:clrMapOvr>
    <a:masterClrMapping/>
  </p:clrMapOvr>
  <p:transition/>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3378" name="Picture 2" descr="Clouds &amp; Sky 001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13379" name="Picture 4" descr="transitionwindows"/>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1722438"/>
            <a:ext cx="9144000" cy="51355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531" name="Rectangle 3"/>
          <p:cNvSpPr>
            <a:spLocks noGrp="1" noChangeArrowheads="1"/>
          </p:cNvSpPr>
          <p:nvPr>
            <p:ph type="title" idx="4294967295"/>
          </p:nvPr>
        </p:nvSpPr>
        <p:spPr>
          <a:xfrm>
            <a:off x="0" y="0"/>
            <a:ext cx="9144000" cy="1676400"/>
          </a:xfrm>
          <a:effectLst>
            <a:outerShdw blurRad="63500" dist="107763" dir="13500000" algn="ctr" rotWithShape="0">
              <a:srgbClr val="000000">
                <a:alpha val="74998"/>
              </a:srgbClr>
            </a:outerShdw>
          </a:effectLst>
        </p:spPr>
        <p:txBody>
          <a:bodyPr/>
          <a:lstStyle/>
          <a:p>
            <a:pPr eaLnBrk="1" hangingPunct="1"/>
            <a:r>
              <a:rPr lang="en-US" sz="11700" b="1" dirty="0">
                <a:solidFill>
                  <a:schemeClr val="bg1"/>
                </a:solidFill>
                <a:effectLst>
                  <a:glow rad="127000">
                    <a:schemeClr val="tx1">
                      <a:alpha val="75000"/>
                    </a:schemeClr>
                  </a:glow>
                </a:effectLst>
                <a:latin typeface="Arial" charset="0"/>
                <a:ea typeface="ＭＳ Ｐゴシック" charset="0"/>
                <a:cs typeface="ＭＳ Ｐゴシック" charset="0"/>
              </a:rPr>
              <a:t>Transitions</a:t>
            </a:r>
            <a:endParaRPr lang="en-US" b="1" dirty="0">
              <a:solidFill>
                <a:schemeClr val="bg1"/>
              </a:solidFill>
              <a:effectLst>
                <a:glow rad="127000">
                  <a:schemeClr val="tx1">
                    <a:alpha val="75000"/>
                  </a:schemeClr>
                </a:glow>
              </a:effectLst>
              <a:latin typeface="Arial" charset="0"/>
              <a:ea typeface="ＭＳ Ｐゴシック" charset="0"/>
              <a:cs typeface="ＭＳ Ｐゴシック" charset="0"/>
            </a:endParaRPr>
          </a:p>
        </p:txBody>
      </p:sp>
      <p:sp>
        <p:nvSpPr>
          <p:cNvPr id="22533" name="Rectangle 3"/>
          <p:cNvSpPr>
            <a:spLocks noChangeArrowheads="1"/>
          </p:cNvSpPr>
          <p:nvPr/>
        </p:nvSpPr>
        <p:spPr bwMode="auto">
          <a:xfrm>
            <a:off x="152400" y="1981201"/>
            <a:ext cx="8915400" cy="4038600"/>
          </a:xfrm>
          <a:prstGeom prst="rect">
            <a:avLst/>
          </a:prstGeom>
          <a:noFill/>
          <a:ln w="9525">
            <a:noFill/>
            <a:miter lim="800000"/>
            <a:headEnd/>
            <a:tailEnd/>
          </a:ln>
          <a:effectLst>
            <a:outerShdw blurRad="63500" dist="107763" dir="13500000" algn="ctr" rotWithShape="0">
              <a:srgbClr val="000000">
                <a:alpha val="74998"/>
              </a:srgbClr>
            </a:outerShdw>
          </a:effectLst>
        </p:spPr>
        <p:txBody>
          <a:bodyPr lIns="91416" tIns="45709" rIns="91416" bIns="45709" anchor="ctr"/>
          <a:lstStyle/>
          <a:p>
            <a:r>
              <a:rPr lang="en-US" sz="11700" dirty="0">
                <a:solidFill>
                  <a:srgbClr val="FFFFFF"/>
                </a:solidFill>
                <a:effectLst>
                  <a:glow rad="152400">
                    <a:schemeClr val="tx1">
                      <a:alpha val="75000"/>
                    </a:schemeClr>
                  </a:glow>
                </a:effectLst>
              </a:rPr>
              <a:t>What</a:t>
            </a:r>
            <a:r>
              <a:rPr lang="uk-UA" altLang="ja-JP" sz="11700" dirty="0">
                <a:solidFill>
                  <a:srgbClr val="FFFFFF"/>
                </a:solidFill>
                <a:effectLst>
                  <a:glow rad="152400">
                    <a:schemeClr val="tx1">
                      <a:alpha val="75000"/>
                    </a:schemeClr>
                  </a:glow>
                </a:effectLst>
              </a:rPr>
              <a:t>'</a:t>
            </a:r>
            <a:r>
              <a:rPr lang="en-US" sz="11700" dirty="0">
                <a:solidFill>
                  <a:srgbClr val="FFFFFF"/>
                </a:solidFill>
                <a:effectLst>
                  <a:glow rad="152400">
                    <a:schemeClr val="tx1">
                      <a:alpha val="75000"/>
                    </a:schemeClr>
                  </a:glow>
                </a:effectLst>
              </a:rPr>
              <a:t>s yours?</a:t>
            </a:r>
            <a:endParaRPr lang="en-US" sz="4400" dirty="0">
              <a:solidFill>
                <a:srgbClr val="000000"/>
              </a:solidFill>
              <a:effectLst>
                <a:glow rad="152400">
                  <a:schemeClr val="tx1">
                    <a:alpha val="75000"/>
                  </a:schemeClr>
                </a:glow>
              </a:effectLst>
            </a:endParaRPr>
          </a:p>
        </p:txBody>
      </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7" presetClass="entr" presetSubtype="4" fill="hold" grpId="0" nodeType="clickEffect">
                                  <p:stCondLst>
                                    <p:cond delay="0"/>
                                  </p:stCondLst>
                                  <p:childTnLst>
                                    <p:set>
                                      <p:cBhvr>
                                        <p:cTn id="6" dur="1" fill="hold">
                                          <p:stCondLst>
                                            <p:cond delay="0"/>
                                          </p:stCondLst>
                                        </p:cTn>
                                        <p:tgtEl>
                                          <p:spTgt spid="22533"/>
                                        </p:tgtEl>
                                        <p:attrNameLst>
                                          <p:attrName>style.visibility</p:attrName>
                                        </p:attrNameLst>
                                      </p:cBhvr>
                                      <p:to>
                                        <p:strVal val="visible"/>
                                      </p:to>
                                    </p:set>
                                    <p:anim calcmode="lin" valueType="num">
                                      <p:cBhvr additive="base">
                                        <p:cTn id="7" dur="5000" fill="hold"/>
                                        <p:tgtEl>
                                          <p:spTgt spid="22533"/>
                                        </p:tgtEl>
                                        <p:attrNameLst>
                                          <p:attrName>ppt_x</p:attrName>
                                        </p:attrNameLst>
                                      </p:cBhvr>
                                      <p:tavLst>
                                        <p:tav tm="0">
                                          <p:val>
                                            <p:strVal val="#ppt_x"/>
                                          </p:val>
                                        </p:tav>
                                        <p:tav tm="100000">
                                          <p:val>
                                            <p:strVal val="#ppt_x"/>
                                          </p:val>
                                        </p:tav>
                                      </p:tavLst>
                                    </p:anim>
                                    <p:anim calcmode="lin" valueType="num">
                                      <p:cBhvr additive="base">
                                        <p:cTn id="8" dur="5000" fill="hold"/>
                                        <p:tgtEl>
                                          <p:spTgt spid="2253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3" grpId="0"/>
    </p:bldLst>
  </p:timing>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1570" name="Picture 4" descr="transitions abstract"/>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21571" name="Rectangle 2"/>
          <p:cNvSpPr>
            <a:spLocks noGrp="1" noChangeArrowheads="1"/>
          </p:cNvSpPr>
          <p:nvPr>
            <p:ph type="ctrTitle"/>
          </p:nvPr>
        </p:nvSpPr>
        <p:spPr>
          <a:xfrm>
            <a:off x="2743200" y="2514600"/>
            <a:ext cx="4648200" cy="1905000"/>
          </a:xfrm>
        </p:spPr>
        <p:txBody>
          <a:bodyPr/>
          <a:lstStyle/>
          <a:p>
            <a:pPr eaLnBrk="1" hangingPunct="1"/>
            <a:r>
              <a:rPr lang="en-US" b="1">
                <a:latin typeface="Arial" charset="0"/>
                <a:ea typeface="ＭＳ Ｐゴシック" charset="0"/>
                <a:cs typeface="ＭＳ Ｐゴシック" charset="0"/>
              </a:rPr>
              <a:t>Transitions often turn us </a:t>
            </a:r>
            <a:r>
              <a:rPr lang="en-US" sz="6000" b="1">
                <a:solidFill>
                  <a:schemeClr val="tx1"/>
                </a:solidFill>
                <a:latin typeface="Arial" charset="0"/>
                <a:ea typeface="ＭＳ Ｐゴシック" charset="0"/>
                <a:cs typeface="ＭＳ Ｐゴシック" charset="0"/>
              </a:rPr>
              <a:t>inward</a:t>
            </a:r>
            <a:r>
              <a:rPr lang="en-US" sz="6000" b="1">
                <a:solidFill>
                  <a:srgbClr val="FF0000"/>
                </a:solidFill>
                <a:latin typeface="Arial" charset="0"/>
                <a:ea typeface="ＭＳ Ｐゴシック" charset="0"/>
                <a:cs typeface="ＭＳ Ｐゴシック" charset="0"/>
              </a:rPr>
              <a:t> </a:t>
            </a:r>
            <a:endParaRPr lang="en-US">
              <a:latin typeface="Arial" charset="0"/>
              <a:ea typeface="ＭＳ Ｐゴシック" charset="0"/>
              <a:cs typeface="ＭＳ Ｐゴシック" charset="0"/>
            </a:endParaRPr>
          </a:p>
        </p:txBody>
      </p:sp>
      <p:sp>
        <p:nvSpPr>
          <p:cNvPr id="621572" name="AutoShape 6"/>
          <p:cNvSpPr>
            <a:spLocks noChangeArrowheads="1"/>
          </p:cNvSpPr>
          <p:nvPr/>
        </p:nvSpPr>
        <p:spPr bwMode="auto">
          <a:xfrm rot="-2771668">
            <a:off x="1257300" y="4838700"/>
            <a:ext cx="2590800" cy="11430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chemeClr val="accent1"/>
          </a:solidFill>
          <a:ln w="9525">
            <a:solidFill>
              <a:schemeClr val="tx1"/>
            </a:solidFill>
            <a:miter lim="800000"/>
            <a:headEnd/>
            <a:tailEnd/>
          </a:ln>
        </p:spPr>
        <p:txBody>
          <a:bodyPr wrap="none" lIns="91416" tIns="45709" rIns="91416" bIns="45709" anchor="ctr"/>
          <a:lstStyle/>
          <a:p>
            <a:pPr algn="l" eaLnBrk="0" hangingPunct="0"/>
            <a:endParaRPr lang="en-US" b="0">
              <a:solidFill>
                <a:srgbClr val="000000"/>
              </a:solidFill>
            </a:endParaRPr>
          </a:p>
        </p:txBody>
      </p:sp>
      <p:sp>
        <p:nvSpPr>
          <p:cNvPr id="621573" name="AutoShape 7"/>
          <p:cNvSpPr>
            <a:spLocks noChangeArrowheads="1"/>
          </p:cNvSpPr>
          <p:nvPr/>
        </p:nvSpPr>
        <p:spPr bwMode="auto">
          <a:xfrm rot="7767017">
            <a:off x="5829300" y="723900"/>
            <a:ext cx="2590800" cy="11430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chemeClr val="accent1"/>
          </a:solidFill>
          <a:ln w="9525">
            <a:solidFill>
              <a:schemeClr val="tx1"/>
            </a:solidFill>
            <a:miter lim="800000"/>
            <a:headEnd/>
            <a:tailEnd/>
          </a:ln>
        </p:spPr>
        <p:txBody>
          <a:bodyPr wrap="none" lIns="91416" tIns="45709" rIns="91416" bIns="45709" anchor="ctr"/>
          <a:lstStyle/>
          <a:p>
            <a:pPr algn="l" eaLnBrk="0" hangingPunct="0"/>
            <a:endParaRPr lang="en-US" b="0">
              <a:solidFill>
                <a:srgbClr val="000000"/>
              </a:solidFill>
            </a:endParaRPr>
          </a:p>
        </p:txBody>
      </p:sp>
      <p:sp>
        <p:nvSpPr>
          <p:cNvPr id="621574" name="AutoShape 8"/>
          <p:cNvSpPr>
            <a:spLocks noChangeArrowheads="1"/>
          </p:cNvSpPr>
          <p:nvPr/>
        </p:nvSpPr>
        <p:spPr bwMode="auto">
          <a:xfrm rot="2792151">
            <a:off x="1485900" y="876300"/>
            <a:ext cx="2590800" cy="11430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chemeClr val="accent1"/>
          </a:solidFill>
          <a:ln w="9525">
            <a:solidFill>
              <a:schemeClr val="tx1"/>
            </a:solidFill>
            <a:miter lim="800000"/>
            <a:headEnd/>
            <a:tailEnd/>
          </a:ln>
        </p:spPr>
        <p:txBody>
          <a:bodyPr wrap="none" lIns="91416" tIns="45709" rIns="91416" bIns="45709" anchor="ctr"/>
          <a:lstStyle/>
          <a:p>
            <a:pPr algn="l" eaLnBrk="0" hangingPunct="0"/>
            <a:endParaRPr lang="en-US" b="0">
              <a:solidFill>
                <a:srgbClr val="000000"/>
              </a:solidFill>
            </a:endParaRPr>
          </a:p>
        </p:txBody>
      </p:sp>
      <p:sp>
        <p:nvSpPr>
          <p:cNvPr id="621575" name="AutoShape 9"/>
          <p:cNvSpPr>
            <a:spLocks noChangeArrowheads="1"/>
          </p:cNvSpPr>
          <p:nvPr/>
        </p:nvSpPr>
        <p:spPr bwMode="auto">
          <a:xfrm rot="-8104359">
            <a:off x="6096000" y="4876800"/>
            <a:ext cx="2590800" cy="11430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chemeClr val="accent1"/>
          </a:solidFill>
          <a:ln w="9525">
            <a:solidFill>
              <a:schemeClr val="tx1"/>
            </a:solidFill>
            <a:miter lim="800000"/>
            <a:headEnd/>
            <a:tailEnd/>
          </a:ln>
        </p:spPr>
        <p:txBody>
          <a:bodyPr wrap="none" lIns="91416" tIns="45709" rIns="91416" bIns="45709" anchor="ctr"/>
          <a:lstStyle/>
          <a:p>
            <a:pPr algn="l" eaLnBrk="0" hangingPunct="0"/>
            <a:endParaRPr lang="en-US" b="0">
              <a:solidFill>
                <a:srgbClr val="000000"/>
              </a:solidFill>
            </a:endParaRPr>
          </a:p>
        </p:txBody>
      </p:sp>
    </p:spTree>
  </p:cSld>
  <p:clrMapOvr>
    <a:masterClrMapping/>
  </p:clrMapOvr>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42" name="Rectangle 2"/>
          <p:cNvSpPr>
            <a:spLocks noGrp="1" noChangeArrowheads="1"/>
          </p:cNvSpPr>
          <p:nvPr>
            <p:ph type="title" idx="4294967295"/>
          </p:nvPr>
        </p:nvSpPr>
        <p:spPr/>
        <p:txBody>
          <a:bodyPr/>
          <a:lstStyle/>
          <a:p>
            <a:pPr eaLnBrk="1" hangingPunct="1"/>
            <a:r>
              <a:rPr lang="en-US">
                <a:latin typeface="Times New Roman" charset="0"/>
                <a:ea typeface="ＭＳ Ｐゴシック" charset="0"/>
                <a:cs typeface="ＭＳ Ｐゴシック" charset="0"/>
              </a:rPr>
              <a:t>Origin &amp; Destination</a:t>
            </a:r>
          </a:p>
        </p:txBody>
      </p:sp>
      <p:pic>
        <p:nvPicPr>
          <p:cNvPr id="624643" name="Picture 3" descr="38 3rd MJ"/>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7539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24644" name="Text Box 4"/>
          <p:cNvSpPr txBox="1">
            <a:spLocks noChangeArrowheads="1"/>
          </p:cNvSpPr>
          <p:nvPr/>
        </p:nvSpPr>
        <p:spPr bwMode="auto">
          <a:xfrm>
            <a:off x="8393300" y="152402"/>
            <a:ext cx="698129" cy="461643"/>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a:solidFill>
                  <a:srgbClr val="000000"/>
                </a:solidFill>
              </a:rPr>
              <a:t>157</a:t>
            </a:r>
            <a:endParaRPr lang="en-US" b="0">
              <a:solidFill>
                <a:srgbClr val="000000"/>
              </a:solidFill>
            </a:endParaRPr>
          </a:p>
        </p:txBody>
      </p:sp>
      <p:sp>
        <p:nvSpPr>
          <p:cNvPr id="624645" name="Text Box 5"/>
          <p:cNvSpPr txBox="1">
            <a:spLocks noChangeArrowheads="1"/>
          </p:cNvSpPr>
          <p:nvPr/>
        </p:nvSpPr>
        <p:spPr bwMode="auto">
          <a:xfrm>
            <a:off x="246807" y="152401"/>
            <a:ext cx="8164612" cy="525142"/>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altLang="zh-CN" sz="2800">
                <a:solidFill>
                  <a:srgbClr val="FFFFFF"/>
                </a:solidFill>
                <a:ea typeface="SimSun" charset="0"/>
                <a:cs typeface="SimSun" charset="0"/>
              </a:rPr>
              <a:t>1 Corinthians on the Third Missionary Journey</a:t>
            </a:r>
          </a:p>
        </p:txBody>
      </p:sp>
      <p:sp>
        <p:nvSpPr>
          <p:cNvPr id="253958" name="Text Box 6"/>
          <p:cNvSpPr txBox="1">
            <a:spLocks noChangeArrowheads="1"/>
          </p:cNvSpPr>
          <p:nvPr/>
        </p:nvSpPr>
        <p:spPr bwMode="auto">
          <a:xfrm>
            <a:off x="2584170" y="3048003"/>
            <a:ext cx="1467421" cy="830975"/>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a:solidFill>
                  <a:srgbClr val="FFFFFF"/>
                </a:solidFill>
              </a:rPr>
              <a:t>Origin:</a:t>
            </a:r>
          </a:p>
          <a:p>
            <a:pPr eaLnBrk="1" hangingPunct="1"/>
            <a:r>
              <a:rPr lang="en-US">
                <a:solidFill>
                  <a:srgbClr val="FFFFFF"/>
                </a:solidFill>
              </a:rPr>
              <a:t>Ephesus</a:t>
            </a:r>
          </a:p>
        </p:txBody>
      </p:sp>
      <p:sp>
        <p:nvSpPr>
          <p:cNvPr id="253959" name="Text Box 7"/>
          <p:cNvSpPr txBox="1">
            <a:spLocks noChangeArrowheads="1"/>
          </p:cNvSpPr>
          <p:nvPr/>
        </p:nvSpPr>
        <p:spPr bwMode="auto">
          <a:xfrm>
            <a:off x="27411" y="3048003"/>
            <a:ext cx="1962899" cy="830975"/>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a:solidFill>
                  <a:srgbClr val="FFFFFF"/>
                </a:solidFill>
              </a:rPr>
              <a:t>Destination:</a:t>
            </a:r>
          </a:p>
          <a:p>
            <a:pPr eaLnBrk="1" hangingPunct="1"/>
            <a:r>
              <a:rPr lang="en-US">
                <a:solidFill>
                  <a:srgbClr val="FFFFFF"/>
                </a:solidFill>
              </a:rPr>
              <a:t>Corinth</a:t>
            </a:r>
          </a:p>
        </p:txBody>
      </p:sp>
      <p:sp>
        <p:nvSpPr>
          <p:cNvPr id="253960" name="AutoShape 8"/>
          <p:cNvSpPr>
            <a:spLocks noChangeArrowheads="1"/>
          </p:cNvSpPr>
          <p:nvPr/>
        </p:nvSpPr>
        <p:spPr bwMode="auto">
          <a:xfrm>
            <a:off x="2743200" y="2667000"/>
            <a:ext cx="457200" cy="228600"/>
          </a:xfrm>
          <a:prstGeom prst="irregularSeal2">
            <a:avLst/>
          </a:prstGeom>
          <a:solidFill>
            <a:srgbClr val="FFFF00"/>
          </a:solidFill>
          <a:ln w="9525">
            <a:solidFill>
              <a:schemeClr val="tx1"/>
            </a:solidFill>
            <a:miter lim="800000"/>
            <a:headEnd/>
            <a:tailEnd/>
          </a:ln>
        </p:spPr>
        <p:txBody>
          <a:bodyPr wrap="none" lIns="91416" tIns="45709" rIns="91416" bIns="45709" anchor="ctr"/>
          <a:lstStyle/>
          <a:p>
            <a:pPr algn="l" eaLnBrk="0" hangingPunct="0"/>
            <a:endParaRPr lang="en-US" b="0">
              <a:solidFill>
                <a:srgbClr val="000000"/>
              </a:solidFill>
            </a:endParaRPr>
          </a:p>
        </p:txBody>
      </p:sp>
      <p:sp>
        <p:nvSpPr>
          <p:cNvPr id="253961" name="AutoShape 9"/>
          <p:cNvSpPr>
            <a:spLocks noChangeArrowheads="1"/>
          </p:cNvSpPr>
          <p:nvPr/>
        </p:nvSpPr>
        <p:spPr bwMode="auto">
          <a:xfrm>
            <a:off x="228600" y="2438400"/>
            <a:ext cx="457200" cy="228600"/>
          </a:xfrm>
          <a:prstGeom prst="irregularSeal2">
            <a:avLst/>
          </a:prstGeom>
          <a:solidFill>
            <a:srgbClr val="FFFF00"/>
          </a:solidFill>
          <a:ln w="9525">
            <a:solidFill>
              <a:schemeClr val="tx1"/>
            </a:solidFill>
            <a:miter lim="800000"/>
            <a:headEnd/>
            <a:tailEnd/>
          </a:ln>
        </p:spPr>
        <p:txBody>
          <a:bodyPr wrap="none" lIns="91416" tIns="45709" rIns="91416" bIns="45709" anchor="ctr"/>
          <a:lstStyle/>
          <a:p>
            <a:pPr algn="l" eaLnBrk="0" hangingPunct="0"/>
            <a:endParaRPr lang="en-US" b="0">
              <a:solidFill>
                <a:srgbClr val="000000"/>
              </a:solidFill>
            </a:endParaRPr>
          </a:p>
        </p:txBody>
      </p:sp>
      <p:sp>
        <p:nvSpPr>
          <p:cNvPr id="253962" name="AutoShape 10"/>
          <p:cNvSpPr>
            <a:spLocks noChangeArrowheads="1"/>
          </p:cNvSpPr>
          <p:nvPr/>
        </p:nvSpPr>
        <p:spPr bwMode="auto">
          <a:xfrm rot="10800000" flipV="1">
            <a:off x="381000" y="1828800"/>
            <a:ext cx="2743200" cy="685800"/>
          </a:xfrm>
          <a:prstGeom prst="curvedDownArrow">
            <a:avLst>
              <a:gd name="adj1" fmla="val 80000"/>
              <a:gd name="adj2" fmla="val 160000"/>
              <a:gd name="adj3" fmla="val 33333"/>
            </a:avLst>
          </a:prstGeom>
          <a:solidFill>
            <a:srgbClr val="FFFF00"/>
          </a:solidFill>
          <a:ln w="9525">
            <a:solidFill>
              <a:schemeClr val="tx1"/>
            </a:solidFill>
            <a:miter lim="800000"/>
            <a:headEnd/>
            <a:tailEnd/>
          </a:ln>
        </p:spPr>
        <p:txBody>
          <a:bodyPr wrap="none" lIns="91416" tIns="45709" rIns="91416" bIns="45709" anchor="ctr"/>
          <a:lstStyle/>
          <a:p>
            <a:pPr algn="l" eaLnBrk="0" hangingPunct="0"/>
            <a:endParaRPr lang="en-US" b="0">
              <a:solidFill>
                <a:srgbClr val="0000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53958"/>
                                        </p:tgtEl>
                                        <p:attrNameLst>
                                          <p:attrName>style.visibility</p:attrName>
                                        </p:attrNameLst>
                                      </p:cBhvr>
                                      <p:to>
                                        <p:strVal val="visible"/>
                                      </p:to>
                                    </p:set>
                                    <p:anim calcmode="lin" valueType="num">
                                      <p:cBhvr>
                                        <p:cTn id="7" dur="1000" fill="hold"/>
                                        <p:tgtEl>
                                          <p:spTgt spid="253958"/>
                                        </p:tgtEl>
                                        <p:attrNameLst>
                                          <p:attrName>ppt_w</p:attrName>
                                        </p:attrNameLst>
                                      </p:cBhvr>
                                      <p:tavLst>
                                        <p:tav tm="0">
                                          <p:val>
                                            <p:fltVal val="0"/>
                                          </p:val>
                                        </p:tav>
                                        <p:tav tm="100000">
                                          <p:val>
                                            <p:strVal val="#ppt_w"/>
                                          </p:val>
                                        </p:tav>
                                      </p:tavLst>
                                    </p:anim>
                                    <p:anim calcmode="lin" valueType="num">
                                      <p:cBhvr>
                                        <p:cTn id="8" dur="1000" fill="hold"/>
                                        <p:tgtEl>
                                          <p:spTgt spid="253958"/>
                                        </p:tgtEl>
                                        <p:attrNameLst>
                                          <p:attrName>ppt_h</p:attrName>
                                        </p:attrNameLst>
                                      </p:cBhvr>
                                      <p:tavLst>
                                        <p:tav tm="0">
                                          <p:val>
                                            <p:fltVal val="0"/>
                                          </p:val>
                                        </p:tav>
                                        <p:tav tm="100000">
                                          <p:val>
                                            <p:strVal val="#ppt_h"/>
                                          </p:val>
                                        </p:tav>
                                      </p:tavLst>
                                    </p:anim>
                                    <p:anim calcmode="lin" valueType="num">
                                      <p:cBhvr>
                                        <p:cTn id="9" dur="1000" fill="hold"/>
                                        <p:tgtEl>
                                          <p:spTgt spid="253958"/>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53958"/>
                                        </p:tgtEl>
                                        <p:attrNameLst>
                                          <p:attrName>ppt_y</p:attrName>
                                        </p:attrNameLst>
                                      </p:cBhvr>
                                      <p:tavLst>
                                        <p:tav tm="0" fmla="#ppt_y+(sin(-2*pi*(1-$))*-#ppt_x+cos(-2*pi*(1-$))*(1-#ppt_y))*(1-$)">
                                          <p:val>
                                            <p:fltVal val="0"/>
                                          </p:val>
                                        </p:tav>
                                        <p:tav tm="100000">
                                          <p:val>
                                            <p:fltVal val="1"/>
                                          </p:val>
                                        </p:tav>
                                      </p:tavLst>
                                    </p:anim>
                                  </p:childTnLst>
                                </p:cTn>
                              </p:par>
                              <p:par>
                                <p:cTn id="11" presetID="15" presetClass="entr" presetSubtype="0" fill="hold" grpId="0" nodeType="withEffect">
                                  <p:stCondLst>
                                    <p:cond delay="0"/>
                                  </p:stCondLst>
                                  <p:childTnLst>
                                    <p:set>
                                      <p:cBhvr>
                                        <p:cTn id="12" dur="1" fill="hold">
                                          <p:stCondLst>
                                            <p:cond delay="0"/>
                                          </p:stCondLst>
                                        </p:cTn>
                                        <p:tgtEl>
                                          <p:spTgt spid="253960"/>
                                        </p:tgtEl>
                                        <p:attrNameLst>
                                          <p:attrName>style.visibility</p:attrName>
                                        </p:attrNameLst>
                                      </p:cBhvr>
                                      <p:to>
                                        <p:strVal val="visible"/>
                                      </p:to>
                                    </p:set>
                                    <p:anim calcmode="lin" valueType="num">
                                      <p:cBhvr>
                                        <p:cTn id="13" dur="1000" fill="hold"/>
                                        <p:tgtEl>
                                          <p:spTgt spid="253960"/>
                                        </p:tgtEl>
                                        <p:attrNameLst>
                                          <p:attrName>ppt_w</p:attrName>
                                        </p:attrNameLst>
                                      </p:cBhvr>
                                      <p:tavLst>
                                        <p:tav tm="0">
                                          <p:val>
                                            <p:fltVal val="0"/>
                                          </p:val>
                                        </p:tav>
                                        <p:tav tm="100000">
                                          <p:val>
                                            <p:strVal val="#ppt_w"/>
                                          </p:val>
                                        </p:tav>
                                      </p:tavLst>
                                    </p:anim>
                                    <p:anim calcmode="lin" valueType="num">
                                      <p:cBhvr>
                                        <p:cTn id="14" dur="1000" fill="hold"/>
                                        <p:tgtEl>
                                          <p:spTgt spid="253960"/>
                                        </p:tgtEl>
                                        <p:attrNameLst>
                                          <p:attrName>ppt_h</p:attrName>
                                        </p:attrNameLst>
                                      </p:cBhvr>
                                      <p:tavLst>
                                        <p:tav tm="0">
                                          <p:val>
                                            <p:fltVal val="0"/>
                                          </p:val>
                                        </p:tav>
                                        <p:tav tm="100000">
                                          <p:val>
                                            <p:strVal val="#ppt_h"/>
                                          </p:val>
                                        </p:tav>
                                      </p:tavLst>
                                    </p:anim>
                                    <p:anim calcmode="lin" valueType="num">
                                      <p:cBhvr>
                                        <p:cTn id="15" dur="1000" fill="hold"/>
                                        <p:tgtEl>
                                          <p:spTgt spid="253960"/>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25396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2" fill="hold" grpId="0" nodeType="clickEffect">
                                  <p:stCondLst>
                                    <p:cond delay="0"/>
                                  </p:stCondLst>
                                  <p:childTnLst>
                                    <p:set>
                                      <p:cBhvr>
                                        <p:cTn id="20" dur="1" fill="hold">
                                          <p:stCondLst>
                                            <p:cond delay="0"/>
                                          </p:stCondLst>
                                        </p:cTn>
                                        <p:tgtEl>
                                          <p:spTgt spid="253962"/>
                                        </p:tgtEl>
                                        <p:attrNameLst>
                                          <p:attrName>style.visibility</p:attrName>
                                        </p:attrNameLst>
                                      </p:cBhvr>
                                      <p:to>
                                        <p:strVal val="visible"/>
                                      </p:to>
                                    </p:set>
                                    <p:animEffect transition="in" filter="wipe(right)">
                                      <p:cBhvr>
                                        <p:cTn id="21" dur="500"/>
                                        <p:tgtEl>
                                          <p:spTgt spid="253962"/>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5" presetClass="entr" presetSubtype="0" fill="hold" grpId="0" nodeType="clickEffect">
                                  <p:stCondLst>
                                    <p:cond delay="0"/>
                                  </p:stCondLst>
                                  <p:childTnLst>
                                    <p:set>
                                      <p:cBhvr>
                                        <p:cTn id="25" dur="1" fill="hold">
                                          <p:stCondLst>
                                            <p:cond delay="0"/>
                                          </p:stCondLst>
                                        </p:cTn>
                                        <p:tgtEl>
                                          <p:spTgt spid="253961"/>
                                        </p:tgtEl>
                                        <p:attrNameLst>
                                          <p:attrName>style.visibility</p:attrName>
                                        </p:attrNameLst>
                                      </p:cBhvr>
                                      <p:to>
                                        <p:strVal val="visible"/>
                                      </p:to>
                                    </p:set>
                                    <p:anim calcmode="lin" valueType="num">
                                      <p:cBhvr>
                                        <p:cTn id="26" dur="1000" fill="hold"/>
                                        <p:tgtEl>
                                          <p:spTgt spid="253961"/>
                                        </p:tgtEl>
                                        <p:attrNameLst>
                                          <p:attrName>ppt_w</p:attrName>
                                        </p:attrNameLst>
                                      </p:cBhvr>
                                      <p:tavLst>
                                        <p:tav tm="0">
                                          <p:val>
                                            <p:fltVal val="0"/>
                                          </p:val>
                                        </p:tav>
                                        <p:tav tm="100000">
                                          <p:val>
                                            <p:strVal val="#ppt_w"/>
                                          </p:val>
                                        </p:tav>
                                      </p:tavLst>
                                    </p:anim>
                                    <p:anim calcmode="lin" valueType="num">
                                      <p:cBhvr>
                                        <p:cTn id="27" dur="1000" fill="hold"/>
                                        <p:tgtEl>
                                          <p:spTgt spid="253961"/>
                                        </p:tgtEl>
                                        <p:attrNameLst>
                                          <p:attrName>ppt_h</p:attrName>
                                        </p:attrNameLst>
                                      </p:cBhvr>
                                      <p:tavLst>
                                        <p:tav tm="0">
                                          <p:val>
                                            <p:fltVal val="0"/>
                                          </p:val>
                                        </p:tav>
                                        <p:tav tm="100000">
                                          <p:val>
                                            <p:strVal val="#ppt_h"/>
                                          </p:val>
                                        </p:tav>
                                      </p:tavLst>
                                    </p:anim>
                                    <p:anim calcmode="lin" valueType="num">
                                      <p:cBhvr>
                                        <p:cTn id="28" dur="1000" fill="hold"/>
                                        <p:tgtEl>
                                          <p:spTgt spid="253961"/>
                                        </p:tgtEl>
                                        <p:attrNameLst>
                                          <p:attrName>ppt_x</p:attrName>
                                        </p:attrNameLst>
                                      </p:cBhvr>
                                      <p:tavLst>
                                        <p:tav tm="0" fmla="#ppt_x+(cos(-2*pi*(1-$))*-#ppt_x-sin(-2*pi*(1-$))*(1-#ppt_y))*(1-$)">
                                          <p:val>
                                            <p:fltVal val="0"/>
                                          </p:val>
                                        </p:tav>
                                        <p:tav tm="100000">
                                          <p:val>
                                            <p:fltVal val="1"/>
                                          </p:val>
                                        </p:tav>
                                      </p:tavLst>
                                    </p:anim>
                                    <p:anim calcmode="lin" valueType="num">
                                      <p:cBhvr>
                                        <p:cTn id="29" dur="1000" fill="hold"/>
                                        <p:tgtEl>
                                          <p:spTgt spid="253961"/>
                                        </p:tgtEl>
                                        <p:attrNameLst>
                                          <p:attrName>ppt_y</p:attrName>
                                        </p:attrNameLst>
                                      </p:cBhvr>
                                      <p:tavLst>
                                        <p:tav tm="0" fmla="#ppt_y+(sin(-2*pi*(1-$))*-#ppt_x+cos(-2*pi*(1-$))*(1-#ppt_y))*(1-$)">
                                          <p:val>
                                            <p:fltVal val="0"/>
                                          </p:val>
                                        </p:tav>
                                        <p:tav tm="100000">
                                          <p:val>
                                            <p:fltVal val="1"/>
                                          </p:val>
                                        </p:tav>
                                      </p:tavLst>
                                    </p:anim>
                                  </p:childTnLst>
                                </p:cTn>
                              </p:par>
                              <p:par>
                                <p:cTn id="30" presetID="15" presetClass="entr" presetSubtype="0" fill="hold" grpId="0" nodeType="withEffect">
                                  <p:stCondLst>
                                    <p:cond delay="0"/>
                                  </p:stCondLst>
                                  <p:childTnLst>
                                    <p:set>
                                      <p:cBhvr>
                                        <p:cTn id="31" dur="1" fill="hold">
                                          <p:stCondLst>
                                            <p:cond delay="0"/>
                                          </p:stCondLst>
                                        </p:cTn>
                                        <p:tgtEl>
                                          <p:spTgt spid="253959"/>
                                        </p:tgtEl>
                                        <p:attrNameLst>
                                          <p:attrName>style.visibility</p:attrName>
                                        </p:attrNameLst>
                                      </p:cBhvr>
                                      <p:to>
                                        <p:strVal val="visible"/>
                                      </p:to>
                                    </p:set>
                                    <p:anim calcmode="lin" valueType="num">
                                      <p:cBhvr>
                                        <p:cTn id="32" dur="1000" fill="hold"/>
                                        <p:tgtEl>
                                          <p:spTgt spid="253959"/>
                                        </p:tgtEl>
                                        <p:attrNameLst>
                                          <p:attrName>ppt_w</p:attrName>
                                        </p:attrNameLst>
                                      </p:cBhvr>
                                      <p:tavLst>
                                        <p:tav tm="0">
                                          <p:val>
                                            <p:fltVal val="0"/>
                                          </p:val>
                                        </p:tav>
                                        <p:tav tm="100000">
                                          <p:val>
                                            <p:strVal val="#ppt_w"/>
                                          </p:val>
                                        </p:tav>
                                      </p:tavLst>
                                    </p:anim>
                                    <p:anim calcmode="lin" valueType="num">
                                      <p:cBhvr>
                                        <p:cTn id="33" dur="1000" fill="hold"/>
                                        <p:tgtEl>
                                          <p:spTgt spid="253959"/>
                                        </p:tgtEl>
                                        <p:attrNameLst>
                                          <p:attrName>ppt_h</p:attrName>
                                        </p:attrNameLst>
                                      </p:cBhvr>
                                      <p:tavLst>
                                        <p:tav tm="0">
                                          <p:val>
                                            <p:fltVal val="0"/>
                                          </p:val>
                                        </p:tav>
                                        <p:tav tm="100000">
                                          <p:val>
                                            <p:strVal val="#ppt_h"/>
                                          </p:val>
                                        </p:tav>
                                      </p:tavLst>
                                    </p:anim>
                                    <p:anim calcmode="lin" valueType="num">
                                      <p:cBhvr>
                                        <p:cTn id="34" dur="1000" fill="hold"/>
                                        <p:tgtEl>
                                          <p:spTgt spid="253959"/>
                                        </p:tgtEl>
                                        <p:attrNameLst>
                                          <p:attrName>ppt_x</p:attrName>
                                        </p:attrNameLst>
                                      </p:cBhvr>
                                      <p:tavLst>
                                        <p:tav tm="0" fmla="#ppt_x+(cos(-2*pi*(1-$))*-#ppt_x-sin(-2*pi*(1-$))*(1-#ppt_y))*(1-$)">
                                          <p:val>
                                            <p:fltVal val="0"/>
                                          </p:val>
                                        </p:tav>
                                        <p:tav tm="100000">
                                          <p:val>
                                            <p:fltVal val="1"/>
                                          </p:val>
                                        </p:tav>
                                      </p:tavLst>
                                    </p:anim>
                                    <p:anim calcmode="lin" valueType="num">
                                      <p:cBhvr>
                                        <p:cTn id="35" dur="1000" fill="hold"/>
                                        <p:tgtEl>
                                          <p:spTgt spid="25395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3958" grpId="0" animBg="1"/>
      <p:bldP spid="253959" grpId="0" animBg="1"/>
      <p:bldP spid="253960" grpId="0" animBg="1"/>
      <p:bldP spid="253961" grpId="0" animBg="1"/>
      <p:bldP spid="253962" grpId="0" animBg="1"/>
    </p:bldLst>
  </p:timing>
</p:sld>
</file>

<file path=ppt/slides/slide37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626690"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4495800" cy="6859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26691" name="Rectangle 4"/>
          <p:cNvSpPr>
            <a:spLocks noChangeArrowheads="1"/>
          </p:cNvSpPr>
          <p:nvPr/>
        </p:nvSpPr>
        <p:spPr bwMode="auto">
          <a:xfrm>
            <a:off x="4495800" y="0"/>
            <a:ext cx="4648200" cy="6858000"/>
          </a:xfrm>
          <a:prstGeom prst="rect">
            <a:avLst/>
          </a:prstGeom>
          <a:gradFill rotWithShape="0">
            <a:gsLst>
              <a:gs pos="0">
                <a:srgbClr val="664B19"/>
              </a:gs>
              <a:gs pos="100000">
                <a:srgbClr val="DCA135"/>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nchor="ctr"/>
          <a:lstStyle/>
          <a:p>
            <a:pPr eaLnBrk="0" hangingPunct="0"/>
            <a:endParaRPr lang="en-US" b="0">
              <a:solidFill>
                <a:srgbClr val="000000"/>
              </a:solidFill>
            </a:endParaRPr>
          </a:p>
        </p:txBody>
      </p:sp>
      <p:sp>
        <p:nvSpPr>
          <p:cNvPr id="195586" name="Rectangle 2"/>
          <p:cNvSpPr>
            <a:spLocks noGrp="1" noChangeArrowheads="1"/>
          </p:cNvSpPr>
          <p:nvPr>
            <p:ph type="title" idx="4294967295"/>
          </p:nvPr>
        </p:nvSpPr>
        <p:spPr>
          <a:xfrm>
            <a:off x="4572000" y="152400"/>
            <a:ext cx="4572000" cy="6705600"/>
          </a:xfrm>
          <a:effectLst/>
        </p:spPr>
        <p:txBody>
          <a:bodyPr/>
          <a:lstStyle/>
          <a:p>
            <a:pPr eaLnBrk="1" hangingPunct="1"/>
            <a:r>
              <a:rPr lang="en-US" sz="6000" b="1" dirty="0">
                <a:solidFill>
                  <a:schemeClr val="bg1"/>
                </a:solidFill>
                <a:effectLst>
                  <a:glow rad="279400">
                    <a:schemeClr val="tx1"/>
                  </a:glow>
                </a:effectLst>
                <a:latin typeface="Arial Bold Italic" charset="0"/>
                <a:ea typeface="ＭＳ Ｐゴシック" charset="0"/>
                <a:cs typeface="ＭＳ Ｐゴシック" charset="0"/>
              </a:rPr>
              <a:t>How to advance the gospel during transition…</a:t>
            </a:r>
          </a:p>
        </p:txBody>
      </p:sp>
    </p:spTree>
  </p:cSld>
  <p:clrMapOvr>
    <a:masterClrMapping/>
  </p:clrMapOvr>
  <p:transition>
    <p:cut/>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1"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endParaRPr lang="en-US" sz="1800" b="0">
              <a:solidFill>
                <a:srgbClr val="FFFFFF"/>
              </a:solidFill>
            </a:endParaRPr>
          </a:p>
        </p:txBody>
      </p:sp>
      <p:sp>
        <p:nvSpPr>
          <p:cNvPr id="199682" name="Rectangle 3"/>
          <p:cNvSpPr>
            <a:spLocks noGrp="1"/>
          </p:cNvSpPr>
          <p:nvPr>
            <p:ph type="title"/>
          </p:nvPr>
        </p:nvSpPr>
        <p:spPr>
          <a:xfrm>
            <a:off x="685800" y="304800"/>
            <a:ext cx="7770813" cy="762000"/>
          </a:xfrm>
        </p:spPr>
        <p:txBody>
          <a:bodyPr/>
          <a:lstStyle/>
          <a:p>
            <a:pPr eaLnBrk="1" hangingPunct="1"/>
            <a:r>
              <a:rPr lang="en-US" sz="3600">
                <a:latin typeface="Calisto MT" charset="0"/>
                <a:ea typeface="ＭＳ Ｐゴシック" charset="0"/>
                <a:cs typeface="ＭＳ Ｐゴシック" charset="0"/>
              </a:rPr>
              <a:t>How many really have AIDS?</a:t>
            </a:r>
            <a:endParaRPr lang="en-US">
              <a:latin typeface="Calisto MT" charset="0"/>
              <a:ea typeface="ＭＳ Ｐゴシック" charset="0"/>
              <a:cs typeface="ＭＳ Ｐゴシック" charset="0"/>
            </a:endParaRPr>
          </a:p>
        </p:txBody>
      </p:sp>
      <p:pic>
        <p:nvPicPr>
          <p:cNvPr id="199683" name="Picture 4" descr="sexTeens_FAQ"/>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231775"/>
            <a:ext cx="9144000" cy="6092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152043258"/>
      </p:ext>
    </p:extLst>
  </p:cSld>
  <p:clrMapOvr>
    <a:masterClrMapping/>
  </p:clrMapOvr>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8738" name="Picture 2" descr="Money Templat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350" y="-31750"/>
            <a:ext cx="9156700" cy="6921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371" name="Rectangle 3"/>
          <p:cNvSpPr>
            <a:spLocks noGrp="1" noChangeArrowheads="1"/>
          </p:cNvSpPr>
          <p:nvPr>
            <p:ph type="ctrTitle" idx="4294967295"/>
          </p:nvPr>
        </p:nvSpPr>
        <p:spPr>
          <a:xfrm>
            <a:off x="0" y="2057400"/>
            <a:ext cx="7812360" cy="1828800"/>
          </a:xfrm>
          <a:noFill/>
          <a:ln>
            <a:noFill/>
          </a:ln>
          <a:effectLst>
            <a:outerShdw blurRad="63500" dist="38099" dir="2700000" algn="ctr" rotWithShape="0">
              <a:schemeClr val="tx1">
                <a:alpha val="74997"/>
              </a:schemeClr>
            </a:outerShdw>
          </a:effectLst>
        </p:spPr>
        <p:txBody>
          <a:bodyPr lIns="129439" tIns="64720" rIns="129439" bIns="64720" anchor="ctr"/>
          <a:lstStyle/>
          <a:p>
            <a:pPr algn="r" defTabSz="650875"/>
            <a:r>
              <a:rPr lang="en-US" sz="5400" b="1" kern="1200" dirty="0">
                <a:solidFill>
                  <a:srgbClr val="FFFFFF"/>
                </a:solidFill>
                <a:effectLst>
                  <a:outerShdw blurRad="206375" dist="177800" dir="2700000" algn="tl" rotWithShape="0">
                    <a:srgbClr val="000000">
                      <a:alpha val="85000"/>
                    </a:srgbClr>
                  </a:outerShdw>
                </a:effectLst>
                <a:latin typeface="Arial Bold Italic" charset="0"/>
                <a:ea typeface="ＭＳ Ｐゴシック" charset="0"/>
                <a:cs typeface="ＭＳ Ｐゴシック" charset="0"/>
              </a:rPr>
              <a:t>I. </a:t>
            </a:r>
            <a:r>
              <a:rPr lang="en-US" sz="5400" b="1" kern="1200" dirty="0">
                <a:solidFill>
                  <a:srgbClr val="FFFF00"/>
                </a:solidFill>
                <a:effectLst>
                  <a:outerShdw blurRad="206375" dist="177800" dir="2700000" algn="tl" rotWithShape="0">
                    <a:srgbClr val="000000">
                      <a:alpha val="85000"/>
                    </a:srgbClr>
                  </a:outerShdw>
                </a:effectLst>
                <a:latin typeface="Arial Bold Italic" charset="0"/>
                <a:ea typeface="ＭＳ Ｐゴシック" charset="0"/>
                <a:cs typeface="ＭＳ Ｐゴシック" charset="0"/>
              </a:rPr>
              <a:t>Give</a:t>
            </a:r>
            <a:r>
              <a:rPr lang="en-US" sz="5400" b="1" kern="1200" dirty="0">
                <a:solidFill>
                  <a:srgbClr val="FFFFFF"/>
                </a:solidFill>
                <a:effectLst>
                  <a:outerShdw blurRad="206375" dist="177800" dir="2700000" algn="tl" rotWithShape="0">
                    <a:srgbClr val="000000">
                      <a:alpha val="85000"/>
                    </a:srgbClr>
                  </a:outerShdw>
                </a:effectLst>
                <a:latin typeface="Arial Bold Italic" charset="0"/>
                <a:ea typeface="ＭＳ Ｐゴシック" charset="0"/>
                <a:cs typeface="ＭＳ Ｐゴシック" charset="0"/>
              </a:rPr>
              <a:t> to needy saints (16:1-4). </a:t>
            </a:r>
          </a:p>
        </p:txBody>
      </p:sp>
      <p:sp>
        <p:nvSpPr>
          <p:cNvPr id="2" name="Rectangle 3"/>
          <p:cNvSpPr>
            <a:spLocks noChangeArrowheads="1"/>
          </p:cNvSpPr>
          <p:nvPr/>
        </p:nvSpPr>
        <p:spPr bwMode="auto">
          <a:xfrm>
            <a:off x="152401" y="4495801"/>
            <a:ext cx="7467600" cy="1981200"/>
          </a:xfrm>
          <a:prstGeom prst="rect">
            <a:avLst/>
          </a:prstGeom>
          <a:noFill/>
          <a:ln>
            <a:noFill/>
          </a:ln>
          <a:effectLst>
            <a:outerShdw blurRad="63500" dist="38099" dir="2700000" algn="ctr" rotWithShape="0">
              <a:schemeClr val="tx1">
                <a:alpha val="74997"/>
              </a:schemeClr>
            </a:outerShdw>
          </a:effectLst>
        </p:spPr>
        <p:txBody>
          <a:bodyPr vert="horz" wrap="square" lIns="129439" tIns="64720" rIns="129439" bIns="64720" numCol="1" anchor="ctr" anchorCtr="0" compatLnSpc="1">
            <a:prstTxWarp prst="textNoShape">
              <a:avLst/>
            </a:prstTxWarp>
          </a:bodyPr>
          <a:lstStyle/>
          <a:p>
            <a:pPr algn="r" defTabSz="650875" eaLnBrk="0" hangingPunct="0"/>
            <a:r>
              <a:rPr lang="ru-RU" altLang="ja-JP" sz="4000" dirty="0">
                <a:solidFill>
                  <a:srgbClr val="FFFFFF"/>
                </a:solidFill>
                <a:effectLst>
                  <a:outerShdw blurRad="206375" dist="177800" dir="2700000" algn="tl" rotWithShape="0">
                    <a:srgbClr val="000000">
                      <a:alpha val="85000"/>
                    </a:srgbClr>
                  </a:outerShdw>
                </a:effectLst>
                <a:latin typeface="Arial Bold Italic" charset="0"/>
              </a:rPr>
              <a:t>"</a:t>
            </a:r>
            <a:r>
              <a:rPr lang="en-US" sz="4000" dirty="0">
                <a:solidFill>
                  <a:srgbClr val="FFFFFF"/>
                </a:solidFill>
                <a:effectLst>
                  <a:outerShdw blurRad="206375" dist="177800" dir="2700000" algn="tl" rotWithShape="0">
                    <a:srgbClr val="000000">
                      <a:alpha val="85000"/>
                    </a:srgbClr>
                  </a:outerShdw>
                </a:effectLst>
                <a:latin typeface="Arial Bold Italic" charset="0"/>
              </a:rPr>
              <a:t>Now about the collection for the saints…</a:t>
            </a:r>
            <a:r>
              <a:rPr lang="ru-RU" altLang="ja-JP" sz="4000" dirty="0">
                <a:solidFill>
                  <a:srgbClr val="FFFFFF"/>
                </a:solidFill>
                <a:effectLst>
                  <a:outerShdw blurRad="206375" dist="177800" dir="2700000" algn="tl" rotWithShape="0">
                    <a:srgbClr val="000000">
                      <a:alpha val="85000"/>
                    </a:srgbClr>
                  </a:outerShdw>
                </a:effectLst>
                <a:latin typeface="Arial Bold Italic" charset="0"/>
              </a:rPr>
              <a:t>"</a:t>
            </a:r>
            <a:r>
              <a:rPr lang="en-US" sz="4000" dirty="0">
                <a:solidFill>
                  <a:srgbClr val="FFFFFF"/>
                </a:solidFill>
                <a:effectLst>
                  <a:outerShdw blurRad="206375" dist="177800" dir="2700000" algn="tl" rotWithShape="0">
                    <a:srgbClr val="000000">
                      <a:alpha val="85000"/>
                    </a:srgbClr>
                  </a:outerShdw>
                </a:effectLst>
                <a:latin typeface="Arial Bold Italic" charset="0"/>
              </a:rPr>
              <a:t> </a:t>
            </a:r>
            <a:br>
              <a:rPr lang="en-US" sz="4000" dirty="0">
                <a:solidFill>
                  <a:srgbClr val="FFFFFF"/>
                </a:solidFill>
                <a:effectLst>
                  <a:outerShdw blurRad="206375" dist="177800" dir="2700000" algn="tl" rotWithShape="0">
                    <a:srgbClr val="000000">
                      <a:alpha val="85000"/>
                    </a:srgbClr>
                  </a:outerShdw>
                </a:effectLst>
                <a:latin typeface="Arial Bold Italic" charset="0"/>
              </a:rPr>
            </a:br>
            <a:r>
              <a:rPr lang="en-US" sz="4000" dirty="0">
                <a:solidFill>
                  <a:srgbClr val="FFFFFF"/>
                </a:solidFill>
                <a:effectLst>
                  <a:outerShdw blurRad="206375" dist="177800" dir="2700000" algn="tl" rotWithShape="0">
                    <a:srgbClr val="000000">
                      <a:alpha val="85000"/>
                    </a:srgbClr>
                  </a:outerShdw>
                </a:effectLst>
                <a:latin typeface="Arial Bold Italic" charset="0"/>
              </a:rPr>
              <a:t>(1 Cor. 16:1)</a:t>
            </a:r>
          </a:p>
        </p:txBody>
      </p:sp>
      <p:sp>
        <p:nvSpPr>
          <p:cNvPr id="204806" name="Text Box 6"/>
          <p:cNvSpPr txBox="1">
            <a:spLocks noChangeArrowheads="1"/>
          </p:cNvSpPr>
          <p:nvPr/>
        </p:nvSpPr>
        <p:spPr bwMode="auto">
          <a:xfrm>
            <a:off x="0" y="72008"/>
            <a:ext cx="7812360" cy="1268760"/>
          </a:xfrm>
          <a:prstGeom prst="rect">
            <a:avLst/>
          </a:prstGeom>
          <a:noFill/>
          <a:ln>
            <a:noFill/>
          </a:ln>
          <a:effectLst>
            <a:outerShdw blurRad="63500" dist="38099" dir="2700000" algn="ctr" rotWithShape="0">
              <a:schemeClr val="tx1">
                <a:alpha val="74997"/>
              </a:schemeClr>
            </a:outerShdw>
          </a:effectLst>
        </p:spPr>
        <p:txBody>
          <a:bodyPr lIns="129439" tIns="64720" rIns="129439" bIns="64720" anchor="ctr"/>
          <a:lstStyle>
            <a:defPPr>
              <a:defRPr lang="en-US"/>
            </a:defPPr>
            <a:lvl1pPr algn="l" defTabSz="650875">
              <a:defRPr sz="4800">
                <a:solidFill>
                  <a:srgbClr val="FFFFFF"/>
                </a:solidFill>
                <a:effectLst>
                  <a:outerShdw blurRad="206375" dist="177800" dir="2700000" algn="tl" rotWithShape="0">
                    <a:srgbClr val="000000">
                      <a:alpha val="85000"/>
                    </a:srgbClr>
                  </a:outerShdw>
                </a:effectLst>
                <a:latin typeface="Arial Bold Italic" charset="0"/>
                <a:sym typeface="Times New Roman" charset="0"/>
              </a:defRPr>
            </a:lvl1pPr>
            <a:lvl2pPr marL="1057275" indent="-406400" algn="l" defTabSz="650875">
              <a:defRPr sz="1200">
                <a:latin typeface="Times New Roman" charset="0"/>
                <a:sym typeface="Times New Roman" charset="0"/>
              </a:defRPr>
            </a:lvl2pPr>
            <a:lvl3pPr marL="1625600" indent="-325438" algn="l" defTabSz="650875">
              <a:defRPr sz="1200">
                <a:latin typeface="Times New Roman" charset="0"/>
                <a:sym typeface="Times New Roman" charset="0"/>
              </a:defRPr>
            </a:lvl3pPr>
            <a:lvl4pPr marL="2276475" indent="-325438" algn="l" defTabSz="650875">
              <a:defRPr sz="1200">
                <a:latin typeface="Times New Roman" charset="0"/>
                <a:sym typeface="Times New Roman" charset="0"/>
              </a:defRPr>
            </a:lvl4pPr>
            <a:lvl5pPr marL="2925763" indent="-325438" algn="l" defTabSz="650875">
              <a:defRPr sz="1200">
                <a:latin typeface="Times New Roman" charset="0"/>
                <a:sym typeface="Times New Roman" charset="0"/>
              </a:defRPr>
            </a:lvl5pPr>
            <a:lvl6pPr marL="3382963" indent="-325438" defTabSz="650875" fontAlgn="base">
              <a:spcBef>
                <a:spcPct val="0"/>
              </a:spcBef>
              <a:spcAft>
                <a:spcPct val="0"/>
              </a:spcAft>
              <a:defRPr sz="1200">
                <a:latin typeface="Times New Roman" charset="0"/>
                <a:sym typeface="Times New Roman" charset="0"/>
              </a:defRPr>
            </a:lvl6pPr>
            <a:lvl7pPr marL="3840163" indent="-325438" defTabSz="650875" fontAlgn="base">
              <a:spcBef>
                <a:spcPct val="0"/>
              </a:spcBef>
              <a:spcAft>
                <a:spcPct val="0"/>
              </a:spcAft>
              <a:defRPr sz="1200">
                <a:latin typeface="Times New Roman" charset="0"/>
                <a:sym typeface="Times New Roman" charset="0"/>
              </a:defRPr>
            </a:lvl7pPr>
            <a:lvl8pPr marL="4297363" indent="-325438" defTabSz="650875" fontAlgn="base">
              <a:spcBef>
                <a:spcPct val="0"/>
              </a:spcBef>
              <a:spcAft>
                <a:spcPct val="0"/>
              </a:spcAft>
              <a:defRPr sz="1200">
                <a:latin typeface="Times New Roman" charset="0"/>
                <a:sym typeface="Times New Roman" charset="0"/>
              </a:defRPr>
            </a:lvl8pPr>
            <a:lvl9pPr marL="4754563" indent="-325438" defTabSz="650875" fontAlgn="base">
              <a:spcBef>
                <a:spcPct val="0"/>
              </a:spcBef>
              <a:spcAft>
                <a:spcPct val="0"/>
              </a:spcAft>
              <a:defRPr sz="1200">
                <a:latin typeface="Times New Roman" charset="0"/>
                <a:sym typeface="Times New Roman" charset="0"/>
              </a:defRPr>
            </a:lvl9pPr>
          </a:lstStyle>
          <a:p>
            <a:r>
              <a:rPr lang="en-US" sz="4000" dirty="0"/>
              <a:t>How to advance the gospel during transition…</a:t>
            </a:r>
          </a:p>
        </p:txBody>
      </p:sp>
    </p:spTree>
  </p:cSld>
  <p:clrMapOvr>
    <a:masterClrMapping/>
  </p:clrMapOvr>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1810"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
            <a:ext cx="9144000" cy="6850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38100">
                <a:solidFill>
                  <a:srgbClr val="000000"/>
                </a:solidFill>
                <a:miter lim="800000"/>
                <a:headEnd/>
                <a:tailEnd/>
              </a14:hiddenLine>
            </a:ext>
          </a:extLst>
        </p:spPr>
      </p:pic>
      <p:sp>
        <p:nvSpPr>
          <p:cNvPr id="631811" name="Rectangle 3"/>
          <p:cNvSpPr>
            <a:spLocks noGrp="1" noChangeArrowheads="1"/>
          </p:cNvSpPr>
          <p:nvPr>
            <p:ph type="title"/>
          </p:nvPr>
        </p:nvSpPr>
        <p:spPr>
          <a:xfrm>
            <a:off x="0" y="304801"/>
            <a:ext cx="6553200" cy="1219200"/>
          </a:xfrm>
          <a:solidFill>
            <a:schemeClr val="bg1"/>
          </a:solidFill>
        </p:spPr>
        <p:txBody>
          <a:bodyPr/>
          <a:lstStyle/>
          <a:p>
            <a:pPr eaLnBrk="1" hangingPunct="1"/>
            <a:r>
              <a:rPr lang="en-US" sz="4000" b="1">
                <a:solidFill>
                  <a:srgbClr val="FFFFFF"/>
                </a:solidFill>
                <a:latin typeface="Arial"/>
                <a:ea typeface="ＭＳ Ｐゴシック" charset="0"/>
                <a:cs typeface="Arial"/>
              </a:rPr>
              <a:t>The Collection (16:1-2)</a:t>
            </a:r>
          </a:p>
        </p:txBody>
      </p:sp>
      <p:sp>
        <p:nvSpPr>
          <p:cNvPr id="192516" name="AutoShape 4"/>
          <p:cNvSpPr>
            <a:spLocks noChangeArrowheads="1"/>
          </p:cNvSpPr>
          <p:nvPr/>
        </p:nvSpPr>
        <p:spPr bwMode="auto">
          <a:xfrm rot="2130249" flipV="1">
            <a:off x="4191001" y="5181600"/>
            <a:ext cx="2819400" cy="533400"/>
          </a:xfrm>
          <a:prstGeom prst="curvedDownArrow">
            <a:avLst>
              <a:gd name="adj1" fmla="val 105714"/>
              <a:gd name="adj2" fmla="val 211429"/>
              <a:gd name="adj3" fmla="val 33333"/>
            </a:avLst>
          </a:prstGeom>
          <a:solidFill>
            <a:schemeClr val="accent1"/>
          </a:solidFill>
          <a:ln w="9525">
            <a:solidFill>
              <a:schemeClr val="tx1"/>
            </a:solidFill>
            <a:miter lim="800000"/>
            <a:headEnd/>
            <a:tailEnd/>
          </a:ln>
        </p:spPr>
        <p:txBody>
          <a:bodyPr wrap="none" lIns="91416" tIns="45709" rIns="91416" bIns="45709" anchor="ctr"/>
          <a:lstStyle/>
          <a:p>
            <a:pPr algn="l" eaLnBrk="0" hangingPunct="0"/>
            <a:endParaRPr lang="en-US" b="0">
              <a:solidFill>
                <a:srgbClr val="EAEAEA"/>
              </a:solidFill>
              <a:latin typeface="Arial"/>
              <a:cs typeface="Arial"/>
            </a:endParaRPr>
          </a:p>
        </p:txBody>
      </p:sp>
      <p:sp>
        <p:nvSpPr>
          <p:cNvPr id="192518" name="AutoShape 6"/>
          <p:cNvSpPr>
            <a:spLocks noChangeArrowheads="1"/>
          </p:cNvSpPr>
          <p:nvPr/>
        </p:nvSpPr>
        <p:spPr bwMode="auto">
          <a:xfrm rot="21468871" flipH="1">
            <a:off x="4419600" y="3508375"/>
            <a:ext cx="1371600" cy="685800"/>
          </a:xfrm>
          <a:prstGeom prst="curvedDownArrow">
            <a:avLst>
              <a:gd name="adj1" fmla="val 40000"/>
              <a:gd name="adj2" fmla="val 80000"/>
              <a:gd name="adj3" fmla="val 33333"/>
            </a:avLst>
          </a:prstGeom>
          <a:solidFill>
            <a:schemeClr val="accent1"/>
          </a:solidFill>
          <a:ln w="9525">
            <a:solidFill>
              <a:schemeClr val="tx1"/>
            </a:solidFill>
            <a:miter lim="800000"/>
            <a:headEnd/>
            <a:tailEnd/>
          </a:ln>
        </p:spPr>
        <p:txBody>
          <a:bodyPr wrap="none" lIns="91416" tIns="45709" rIns="91416" bIns="45709" anchor="ctr"/>
          <a:lstStyle/>
          <a:p>
            <a:pPr algn="l" eaLnBrk="0" hangingPunct="0"/>
            <a:endParaRPr lang="en-US" b="0">
              <a:solidFill>
                <a:srgbClr val="EAEAEA"/>
              </a:solidFill>
              <a:latin typeface="Arial"/>
              <a:cs typeface="Arial"/>
            </a:endParaRPr>
          </a:p>
        </p:txBody>
      </p:sp>
      <p:sp>
        <p:nvSpPr>
          <p:cNvPr id="192519" name="Text Box 7"/>
          <p:cNvSpPr txBox="1">
            <a:spLocks noChangeArrowheads="1"/>
          </p:cNvSpPr>
          <p:nvPr/>
        </p:nvSpPr>
        <p:spPr bwMode="auto">
          <a:xfrm>
            <a:off x="8316416" y="4"/>
            <a:ext cx="806829" cy="460221"/>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lIns="91416" tIns="45709" rIns="91416" bIns="45709">
            <a:spAutoFit/>
          </a:bodyPr>
          <a:lstStyle/>
          <a:p>
            <a:pPr algn="l" eaLnBrk="0" hangingPunct="0">
              <a:defRPr/>
            </a:pPr>
            <a:r>
              <a:rPr lang="en-US">
                <a:solidFill>
                  <a:srgbClr val="FFFFFF"/>
                </a:solidFill>
                <a:latin typeface="Arial"/>
                <a:ea typeface="ＭＳ Ｐゴシック" charset="-128"/>
                <a:cs typeface="Arial"/>
              </a:rPr>
              <a:t>154f</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192518"/>
                                        </p:tgtEl>
                                        <p:attrNameLst>
                                          <p:attrName>style.visibility</p:attrName>
                                        </p:attrNameLst>
                                      </p:cBhvr>
                                      <p:to>
                                        <p:strVal val="visible"/>
                                      </p:to>
                                    </p:set>
                                    <p:animEffect transition="in" filter="wipe(right)">
                                      <p:cBhvr>
                                        <p:cTn id="7" dur="500"/>
                                        <p:tgtEl>
                                          <p:spTgt spid="19251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92516"/>
                                        </p:tgtEl>
                                        <p:attrNameLst>
                                          <p:attrName>style.visibility</p:attrName>
                                        </p:attrNameLst>
                                      </p:cBhvr>
                                      <p:to>
                                        <p:strVal val="visible"/>
                                      </p:to>
                                    </p:set>
                                    <p:animEffect transition="in" filter="wipe(left)">
                                      <p:cBhvr>
                                        <p:cTn id="12" dur="500"/>
                                        <p:tgtEl>
                                          <p:spTgt spid="1925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2516" grpId="0" animBg="1"/>
      <p:bldP spid="192518" grpId="0" animBg="1"/>
    </p:bldLst>
  </p:timing>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981200" y="990601"/>
            <a:ext cx="5334000" cy="304800"/>
          </a:xfrm>
          <a:prstGeom prst="rect">
            <a:avLst/>
          </a:prstGeom>
          <a:solidFill>
            <a:schemeClr val="bg1"/>
          </a:solidFill>
          <a:ln>
            <a:solidFill>
              <a:schemeClr val="bg1"/>
            </a:solidFill>
          </a:ln>
          <a:effectLst>
            <a:outerShdw blurRad="40000" dist="23000" dir="5400000" rotWithShape="0">
              <a:schemeClr val="bg1">
                <a:alpha val="35000"/>
              </a:schemeClr>
            </a:outerShdw>
          </a:effectLst>
        </p:spPr>
        <p:style>
          <a:lnRef idx="1">
            <a:schemeClr val="accent1"/>
          </a:lnRef>
          <a:fillRef idx="3">
            <a:schemeClr val="accent1"/>
          </a:fillRef>
          <a:effectRef idx="2">
            <a:schemeClr val="accent1"/>
          </a:effectRef>
          <a:fontRef idx="minor">
            <a:schemeClr val="lt1"/>
          </a:fontRef>
        </p:style>
        <p:txBody>
          <a:bodyPr lIns="91416" tIns="45709" rIns="91416" bIns="45709" anchor="ctr"/>
          <a:lstStyle/>
          <a:p>
            <a:pPr eaLnBrk="0" hangingPunct="0">
              <a:spcBef>
                <a:spcPct val="50000"/>
              </a:spcBef>
              <a:defRPr/>
            </a:pPr>
            <a:endParaRPr lang="en-US" sz="2800" b="0">
              <a:solidFill>
                <a:srgbClr val="FFFFFF"/>
              </a:solidFill>
            </a:endParaRPr>
          </a:p>
        </p:txBody>
      </p:sp>
      <p:sp>
        <p:nvSpPr>
          <p:cNvPr id="223235" name="Rectangle 2"/>
          <p:cNvSpPr>
            <a:spLocks noGrp="1" noChangeArrowheads="1"/>
          </p:cNvSpPr>
          <p:nvPr>
            <p:ph type="title" idx="4294967295"/>
          </p:nvPr>
        </p:nvSpPr>
        <p:spPr>
          <a:xfrm>
            <a:off x="76200" y="304801"/>
            <a:ext cx="8915400" cy="990600"/>
          </a:xfrm>
          <a:gradFill rotWithShape="0">
            <a:gsLst>
              <a:gs pos="0">
                <a:srgbClr val="5D151D"/>
              </a:gs>
              <a:gs pos="100000">
                <a:srgbClr val="5D151D">
                  <a:gamma/>
                  <a:shade val="0"/>
                  <a:invGamma/>
                </a:srgbClr>
              </a:gs>
            </a:gsLst>
            <a:path path="shape">
              <a:fillToRect l="50000" t="50000" r="50000" b="50000"/>
            </a:path>
          </a:gradFill>
        </p:spPr>
        <p:txBody>
          <a:bodyPr/>
          <a:lstStyle/>
          <a:p>
            <a:pPr eaLnBrk="1" hangingPunct="1"/>
            <a:r>
              <a:rPr lang="en-US" sz="4000" dirty="0">
                <a:solidFill>
                  <a:schemeClr val="bg1"/>
                </a:solidFill>
                <a:effectLst>
                  <a:outerShdw blurRad="38100" dist="38100" dir="2700000" algn="tl">
                    <a:srgbClr val="000000"/>
                  </a:outerShdw>
                </a:effectLst>
                <a:latin typeface="Arial" charset="0"/>
                <a:ea typeface="ＭＳ Ｐゴシック" charset="0"/>
                <a:cs typeface="ＭＳ Ｐゴシック" charset="0"/>
              </a:rPr>
              <a:t>Four of God</a:t>
            </a:r>
            <a:r>
              <a:rPr lang="uk-UA" altLang="ja-JP" sz="4000" dirty="0">
                <a:solidFill>
                  <a:schemeClr val="bg1"/>
                </a:solidFill>
                <a:effectLst>
                  <a:outerShdw blurRad="38100" dist="38100" dir="2700000" algn="tl">
                    <a:srgbClr val="000000"/>
                  </a:outerShdw>
                </a:effectLst>
                <a:latin typeface="Arial" charset="0"/>
                <a:ea typeface="ＭＳ Ｐゴシック" charset="0"/>
                <a:cs typeface="ＭＳ Ｐゴシック" charset="0"/>
              </a:rPr>
              <a:t>'</a:t>
            </a:r>
            <a:r>
              <a:rPr lang="en-US" sz="4000" dirty="0">
                <a:solidFill>
                  <a:schemeClr val="bg1"/>
                </a:solidFill>
                <a:effectLst>
                  <a:outerShdw blurRad="38100" dist="38100" dir="2700000" algn="tl">
                    <a:srgbClr val="000000"/>
                  </a:outerShdw>
                </a:effectLst>
                <a:latin typeface="Arial" charset="0"/>
                <a:ea typeface="ＭＳ Ｐゴシック" charset="0"/>
                <a:cs typeface="ＭＳ Ｐゴシック" charset="0"/>
              </a:rPr>
              <a:t>s Commands on Giving</a:t>
            </a:r>
            <a:endParaRPr lang="en-US" sz="4000" dirty="0">
              <a:latin typeface="Arial" charset="0"/>
              <a:ea typeface="ＭＳ Ｐゴシック" charset="0"/>
              <a:cs typeface="ＭＳ Ｐゴシック" charset="0"/>
            </a:endParaRPr>
          </a:p>
        </p:txBody>
      </p:sp>
      <p:grpSp>
        <p:nvGrpSpPr>
          <p:cNvPr id="2" name="Group 4"/>
          <p:cNvGrpSpPr>
            <a:grpSpLocks/>
          </p:cNvGrpSpPr>
          <p:nvPr/>
        </p:nvGrpSpPr>
        <p:grpSpPr bwMode="auto">
          <a:xfrm>
            <a:off x="990601" y="1447800"/>
            <a:ext cx="7848600" cy="1143000"/>
            <a:chOff x="672" y="912"/>
            <a:chExt cx="4944" cy="720"/>
          </a:xfrm>
        </p:grpSpPr>
        <p:pic>
          <p:nvPicPr>
            <p:cNvPr id="634891" name="Picture 5" descr="ba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72" y="912"/>
              <a:ext cx="624" cy="6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34892" name="Rectangle 2"/>
            <p:cNvSpPr>
              <a:spLocks noChangeArrowheads="1"/>
            </p:cNvSpPr>
            <p:nvPr/>
          </p:nvSpPr>
          <p:spPr bwMode="auto">
            <a:xfrm>
              <a:off x="864" y="1008"/>
              <a:ext cx="4752" cy="624"/>
            </a:xfrm>
            <a:prstGeom prst="rect">
              <a:avLst/>
            </a:prstGeom>
            <a:solidFill>
              <a:schemeClr val="bg1">
                <a:alpha val="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lgn="l"/>
              <a:r>
                <a:rPr lang="en-US" sz="3200" dirty="0">
                  <a:solidFill>
                    <a:srgbClr val="FFFFFF"/>
                  </a:solidFill>
                </a:rPr>
                <a:t>1.</a:t>
              </a:r>
              <a:r>
                <a:rPr lang="en-US" sz="3200" dirty="0">
                  <a:solidFill>
                    <a:srgbClr val="000000"/>
                  </a:solidFill>
                </a:rPr>
                <a:t>   Give </a:t>
              </a:r>
              <a:r>
                <a:rPr lang="en-US" sz="3200" dirty="0">
                  <a:solidFill>
                    <a:srgbClr val="5D151D"/>
                  </a:solidFill>
                </a:rPr>
                <a:t>to believers in need</a:t>
              </a:r>
              <a:r>
                <a:rPr lang="en-US" sz="3200" dirty="0">
                  <a:solidFill>
                    <a:srgbClr val="000000"/>
                  </a:solidFill>
                </a:rPr>
                <a:t> (16:1)</a:t>
              </a:r>
            </a:p>
          </p:txBody>
        </p:sp>
      </p:grpSp>
      <p:grpSp>
        <p:nvGrpSpPr>
          <p:cNvPr id="3" name="Group 7"/>
          <p:cNvGrpSpPr>
            <a:grpSpLocks/>
          </p:cNvGrpSpPr>
          <p:nvPr/>
        </p:nvGrpSpPr>
        <p:grpSpPr bwMode="auto">
          <a:xfrm>
            <a:off x="990601" y="2514600"/>
            <a:ext cx="7848600" cy="1143000"/>
            <a:chOff x="672" y="912"/>
            <a:chExt cx="4944" cy="720"/>
          </a:xfrm>
        </p:grpSpPr>
        <p:pic>
          <p:nvPicPr>
            <p:cNvPr id="634889" name="Picture 8" descr="ba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72" y="912"/>
              <a:ext cx="624" cy="6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34890" name="Rectangle 2"/>
            <p:cNvSpPr>
              <a:spLocks noChangeArrowheads="1"/>
            </p:cNvSpPr>
            <p:nvPr/>
          </p:nvSpPr>
          <p:spPr bwMode="auto">
            <a:xfrm>
              <a:off x="864" y="1008"/>
              <a:ext cx="4752" cy="624"/>
            </a:xfrm>
            <a:prstGeom prst="rect">
              <a:avLst/>
            </a:prstGeom>
            <a:solidFill>
              <a:schemeClr val="bg1">
                <a:alpha val="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lgn="l"/>
              <a:r>
                <a:rPr lang="en-US" sz="3200" dirty="0">
                  <a:solidFill>
                    <a:srgbClr val="FFFFFF"/>
                  </a:solidFill>
                </a:rPr>
                <a:t>2.</a:t>
              </a:r>
              <a:r>
                <a:rPr lang="en-US" sz="3200" dirty="0">
                  <a:solidFill>
                    <a:srgbClr val="000000"/>
                  </a:solidFill>
                </a:rPr>
                <a:t>   Give </a:t>
              </a:r>
              <a:r>
                <a:rPr lang="en-US" sz="3200" dirty="0">
                  <a:solidFill>
                    <a:srgbClr val="5D151D"/>
                  </a:solidFill>
                </a:rPr>
                <a:t>regularly</a:t>
              </a:r>
              <a:r>
                <a:rPr lang="en-US" sz="3200" dirty="0">
                  <a:solidFill>
                    <a:srgbClr val="000000"/>
                  </a:solidFill>
                </a:rPr>
                <a:t> (16:2a)</a:t>
              </a:r>
            </a:p>
          </p:txBody>
        </p:sp>
      </p:grpSp>
      <p:grpSp>
        <p:nvGrpSpPr>
          <p:cNvPr id="5" name="Group 10"/>
          <p:cNvGrpSpPr>
            <a:grpSpLocks/>
          </p:cNvGrpSpPr>
          <p:nvPr/>
        </p:nvGrpSpPr>
        <p:grpSpPr bwMode="auto">
          <a:xfrm>
            <a:off x="990601" y="3581400"/>
            <a:ext cx="7848600" cy="1143000"/>
            <a:chOff x="672" y="912"/>
            <a:chExt cx="4944" cy="720"/>
          </a:xfrm>
        </p:grpSpPr>
        <p:pic>
          <p:nvPicPr>
            <p:cNvPr id="634887" name="Picture 11" descr="ba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72" y="912"/>
              <a:ext cx="624" cy="6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34888" name="Rectangle 2"/>
            <p:cNvSpPr>
              <a:spLocks noChangeArrowheads="1"/>
            </p:cNvSpPr>
            <p:nvPr/>
          </p:nvSpPr>
          <p:spPr bwMode="auto">
            <a:xfrm>
              <a:off x="864" y="1008"/>
              <a:ext cx="4752" cy="624"/>
            </a:xfrm>
            <a:prstGeom prst="rect">
              <a:avLst/>
            </a:prstGeom>
            <a:solidFill>
              <a:schemeClr val="bg1">
                <a:alpha val="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lgn="l"/>
              <a:r>
                <a:rPr lang="en-US" sz="3200" dirty="0">
                  <a:solidFill>
                    <a:srgbClr val="FFFFFF"/>
                  </a:solidFill>
                </a:rPr>
                <a:t>3.</a:t>
              </a:r>
              <a:r>
                <a:rPr lang="en-US" sz="3200" dirty="0">
                  <a:solidFill>
                    <a:srgbClr val="000000"/>
                  </a:solidFill>
                </a:rPr>
                <a:t>   Give </a:t>
              </a:r>
              <a:r>
                <a:rPr lang="en-US" sz="3200" dirty="0">
                  <a:solidFill>
                    <a:srgbClr val="5D151D"/>
                  </a:solidFill>
                </a:rPr>
                <a:t>proportionately</a:t>
              </a:r>
              <a:r>
                <a:rPr lang="en-US" sz="3200" dirty="0">
                  <a:solidFill>
                    <a:srgbClr val="000000"/>
                  </a:solidFill>
                </a:rPr>
                <a:t> (16:2b)</a:t>
              </a:r>
            </a:p>
          </p:txBody>
        </p:sp>
      </p:grpSp>
      <p:sp>
        <p:nvSpPr>
          <p:cNvPr id="6" name="TextBox 5"/>
          <p:cNvSpPr txBox="1"/>
          <p:nvPr/>
        </p:nvSpPr>
        <p:spPr>
          <a:xfrm>
            <a:off x="5529788" y="6156592"/>
            <a:ext cx="3477896" cy="584776"/>
          </a:xfrm>
          <a:prstGeom prst="rect">
            <a:avLst/>
          </a:prstGeom>
          <a:noFill/>
        </p:spPr>
        <p:txBody>
          <a:bodyPr wrap="none" rtlCol="0">
            <a:spAutoFit/>
          </a:bodyPr>
          <a:lstStyle/>
          <a:p>
            <a:r>
              <a:rPr lang="en-US" sz="3200" i="1" dirty="0"/>
              <a:t>1 Corinthians 16</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0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2000"/>
                                        <p:tgtEl>
                                          <p:spTgt spid="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6930" name="Rectangle 2"/>
          <p:cNvSpPr>
            <a:spLocks noGrp="1" noChangeArrowheads="1"/>
          </p:cNvSpPr>
          <p:nvPr>
            <p:ph type="title" idx="4294967295"/>
          </p:nvPr>
        </p:nvSpPr>
        <p:spPr/>
        <p:txBody>
          <a:bodyPr/>
          <a:lstStyle/>
          <a:p>
            <a:r>
              <a:rPr lang="en-US">
                <a:latin typeface="Arial" charset="0"/>
                <a:ea typeface="ＭＳ Ｐゴシック" charset="0"/>
                <a:cs typeface="ＭＳ Ｐゴシック" charset="0"/>
              </a:rPr>
              <a:t>What about the tithe?</a:t>
            </a:r>
          </a:p>
        </p:txBody>
      </p:sp>
      <p:pic>
        <p:nvPicPr>
          <p:cNvPr id="636931" name="Picture 3" descr="Tithe_colou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81000" y="1520830"/>
            <a:ext cx="7848600" cy="5337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Rectangle 2"/>
          <p:cNvSpPr txBox="1">
            <a:spLocks noChangeArrowheads="1"/>
          </p:cNvSpPr>
          <p:nvPr/>
        </p:nvSpPr>
        <p:spPr bwMode="auto">
          <a:xfrm>
            <a:off x="2895600" y="3962401"/>
            <a:ext cx="2362200" cy="1676400"/>
          </a:xfrm>
          <a:prstGeom prst="rect">
            <a:avLst/>
          </a:prstGeom>
          <a:solidFill>
            <a:srgbClr val="EEF57B"/>
          </a:solidFill>
          <a:ln w="9525">
            <a:noFill/>
            <a:miter lim="800000"/>
            <a:headEnd/>
            <a:tailEnd/>
          </a:ln>
        </p:spPr>
        <p:txBody>
          <a:bodyPr lIns="91416" tIns="45709" rIns="91416" bIns="45709" anchor="ct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r>
              <a:rPr lang="en-US" sz="2800" b="0" dirty="0">
                <a:solidFill>
                  <a:schemeClr val="tx2"/>
                </a:solidFill>
              </a:rPr>
              <a:t>Can you loan me ten bucks for my tithe?</a:t>
            </a:r>
          </a:p>
        </p:txBody>
      </p:sp>
      <p:sp>
        <p:nvSpPr>
          <p:cNvPr id="636933" name="Rounded Rectangular Callout 4"/>
          <p:cNvSpPr>
            <a:spLocks noChangeArrowheads="1"/>
          </p:cNvSpPr>
          <p:nvPr/>
        </p:nvSpPr>
        <p:spPr bwMode="auto">
          <a:xfrm rot="10800000" flipH="1">
            <a:off x="2895600" y="4038600"/>
            <a:ext cx="2362200" cy="1447800"/>
          </a:xfrm>
          <a:prstGeom prst="wedgeRoundRectCallout">
            <a:avLst>
              <a:gd name="adj1" fmla="val -32389"/>
              <a:gd name="adj2" fmla="val 73157"/>
              <a:gd name="adj3" fmla="val 16667"/>
            </a:avLst>
          </a:prstGeom>
          <a:noFill/>
          <a:ln w="9525">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lIns="91416" tIns="45709" rIns="91416" bIns="45709"/>
          <a:lstStyle/>
          <a:p>
            <a:pPr algn="l" eaLnBrk="0" hangingPunct="0"/>
            <a:endParaRPr lang="en-US" b="0"/>
          </a:p>
        </p:txBody>
      </p:sp>
    </p:spTree>
  </p:cSld>
  <p:clrMapOvr>
    <a:masterClrMapping/>
  </p:clrMapOvr>
</p:sld>
</file>

<file path=ppt/slides/slide3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37954" name="Picture 2" descr="tithing-backlash"/>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664330" y="1219201"/>
            <a:ext cx="2479675"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37955" name="Picture 3" descr="tithe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701801"/>
            <a:ext cx="4876800" cy="3251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37956" name="Rectangle 4"/>
          <p:cNvSpPr>
            <a:spLocks noGrp="1" noChangeArrowheads="1"/>
          </p:cNvSpPr>
          <p:nvPr>
            <p:ph type="title" idx="4294967295"/>
          </p:nvPr>
        </p:nvSpPr>
        <p:spPr/>
        <p:txBody>
          <a:bodyPr/>
          <a:lstStyle/>
          <a:p>
            <a:r>
              <a:rPr lang="en-US" dirty="0">
                <a:solidFill>
                  <a:srgbClr val="FFFFFF"/>
                </a:solidFill>
                <a:latin typeface="Arial" charset="0"/>
                <a:ea typeface="ＭＳ Ｐゴシック" charset="0"/>
                <a:cs typeface="ＭＳ Ｐゴシック" charset="0"/>
              </a:rPr>
              <a:t>Should Christians tithe?</a:t>
            </a:r>
          </a:p>
        </p:txBody>
      </p:sp>
    </p:spTree>
  </p:cSld>
  <p:clrMapOvr>
    <a:masterClrMapping/>
  </p:clrMapOvr>
</p:sld>
</file>

<file path=ppt/slides/slide38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38978" name="Picture 2" descr="money -  bills wealth clock gears tim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54292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38979" name="Rectangle 3"/>
          <p:cNvSpPr>
            <a:spLocks noGrp="1" noChangeArrowheads="1"/>
          </p:cNvSpPr>
          <p:nvPr>
            <p:ph type="title" idx="4294967295"/>
          </p:nvPr>
        </p:nvSpPr>
        <p:spPr>
          <a:xfrm>
            <a:off x="5724128" y="274638"/>
            <a:ext cx="3203848" cy="5897562"/>
          </a:xfrm>
        </p:spPr>
        <p:txBody>
          <a:bodyPr/>
          <a:lstStyle/>
          <a:p>
            <a:r>
              <a:rPr lang="en-US" dirty="0">
                <a:solidFill>
                  <a:srgbClr val="FFFFFF"/>
                </a:solidFill>
                <a:latin typeface="Arial" charset="0"/>
                <a:ea typeface="ＭＳ Ｐゴシック" charset="0"/>
                <a:cs typeface="ＭＳ Ｐゴシック" charset="0"/>
              </a:rPr>
              <a:t>Do you want God to bless you based on your net or your gross?</a:t>
            </a:r>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38979"/>
                                        </p:tgtEl>
                                        <p:attrNameLst>
                                          <p:attrName>style.visibility</p:attrName>
                                        </p:attrNameLst>
                                      </p:cBhvr>
                                      <p:to>
                                        <p:strVal val="visible"/>
                                      </p:to>
                                    </p:set>
                                    <p:anim calcmode="lin" valueType="num">
                                      <p:cBhvr additive="base">
                                        <p:cTn id="7" dur="500" fill="hold"/>
                                        <p:tgtEl>
                                          <p:spTgt spid="638979"/>
                                        </p:tgtEl>
                                        <p:attrNameLst>
                                          <p:attrName>ppt_x</p:attrName>
                                        </p:attrNameLst>
                                      </p:cBhvr>
                                      <p:tavLst>
                                        <p:tav tm="0">
                                          <p:val>
                                            <p:strVal val="#ppt_x"/>
                                          </p:val>
                                        </p:tav>
                                        <p:tav tm="100000">
                                          <p:val>
                                            <p:strVal val="#ppt_x"/>
                                          </p:val>
                                        </p:tav>
                                      </p:tavLst>
                                    </p:anim>
                                    <p:anim calcmode="lin" valueType="num">
                                      <p:cBhvr additive="base">
                                        <p:cTn id="8" dur="500" fill="hold"/>
                                        <p:tgtEl>
                                          <p:spTgt spid="63897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8979" grpId="0"/>
    </p:bldLst>
  </p:timing>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981200" y="990601"/>
            <a:ext cx="5334000" cy="304800"/>
          </a:xfrm>
          <a:prstGeom prst="rect">
            <a:avLst/>
          </a:prstGeom>
          <a:solidFill>
            <a:schemeClr val="bg1"/>
          </a:solidFill>
          <a:ln>
            <a:solidFill>
              <a:schemeClr val="bg1"/>
            </a:solidFill>
          </a:ln>
          <a:effectLst>
            <a:outerShdw blurRad="40000" dist="23000" dir="5400000" rotWithShape="0">
              <a:schemeClr val="bg1">
                <a:alpha val="35000"/>
              </a:schemeClr>
            </a:outerShdw>
          </a:effectLst>
        </p:spPr>
        <p:style>
          <a:lnRef idx="1">
            <a:schemeClr val="accent1"/>
          </a:lnRef>
          <a:fillRef idx="3">
            <a:schemeClr val="accent1"/>
          </a:fillRef>
          <a:effectRef idx="2">
            <a:schemeClr val="accent1"/>
          </a:effectRef>
          <a:fontRef idx="minor">
            <a:schemeClr val="lt1"/>
          </a:fontRef>
        </p:style>
        <p:txBody>
          <a:bodyPr lIns="91416" tIns="45709" rIns="91416" bIns="45709" anchor="ctr"/>
          <a:lstStyle/>
          <a:p>
            <a:pPr eaLnBrk="0" hangingPunct="0">
              <a:spcBef>
                <a:spcPct val="50000"/>
              </a:spcBef>
              <a:defRPr/>
            </a:pPr>
            <a:endParaRPr lang="en-US" sz="2800" b="0">
              <a:solidFill>
                <a:srgbClr val="FFFFFF"/>
              </a:solidFill>
            </a:endParaRPr>
          </a:p>
        </p:txBody>
      </p:sp>
      <p:sp>
        <p:nvSpPr>
          <p:cNvPr id="238595" name="Rectangle 2"/>
          <p:cNvSpPr>
            <a:spLocks noGrp="1" noChangeArrowheads="1"/>
          </p:cNvSpPr>
          <p:nvPr>
            <p:ph type="title" idx="4294967295"/>
          </p:nvPr>
        </p:nvSpPr>
        <p:spPr>
          <a:xfrm>
            <a:off x="76200" y="304801"/>
            <a:ext cx="8915400" cy="990600"/>
          </a:xfrm>
          <a:gradFill rotWithShape="0">
            <a:gsLst>
              <a:gs pos="0">
                <a:srgbClr val="5D151D"/>
              </a:gs>
              <a:gs pos="100000">
                <a:srgbClr val="5D151D">
                  <a:gamma/>
                  <a:shade val="0"/>
                  <a:invGamma/>
                </a:srgbClr>
              </a:gs>
            </a:gsLst>
            <a:path path="shape">
              <a:fillToRect l="50000" t="50000" r="50000" b="50000"/>
            </a:path>
          </a:gradFill>
        </p:spPr>
        <p:txBody>
          <a:bodyPr/>
          <a:lstStyle/>
          <a:p>
            <a:pPr eaLnBrk="1" hangingPunct="1"/>
            <a:r>
              <a:rPr lang="en-US" sz="4000" dirty="0">
                <a:solidFill>
                  <a:schemeClr val="bg1"/>
                </a:solidFill>
                <a:effectLst>
                  <a:outerShdw blurRad="38100" dist="38100" dir="2700000" algn="tl">
                    <a:srgbClr val="000000"/>
                  </a:outerShdw>
                </a:effectLst>
                <a:latin typeface="Arial" charset="0"/>
                <a:ea typeface="ＭＳ Ｐゴシック" charset="0"/>
                <a:cs typeface="ＭＳ Ｐゴシック" charset="0"/>
              </a:rPr>
              <a:t>Four of God</a:t>
            </a:r>
            <a:r>
              <a:rPr lang="uk-UA" altLang="ja-JP" sz="4000" dirty="0">
                <a:solidFill>
                  <a:schemeClr val="bg1"/>
                </a:solidFill>
                <a:effectLst>
                  <a:outerShdw blurRad="38100" dist="38100" dir="2700000" algn="tl">
                    <a:srgbClr val="000000"/>
                  </a:outerShdw>
                </a:effectLst>
                <a:latin typeface="Arial" charset="0"/>
                <a:ea typeface="ＭＳ Ｐゴシック" charset="0"/>
                <a:cs typeface="ＭＳ Ｐゴシック" charset="0"/>
              </a:rPr>
              <a:t>'</a:t>
            </a:r>
            <a:r>
              <a:rPr lang="en-US" sz="4000" dirty="0">
                <a:solidFill>
                  <a:schemeClr val="bg1"/>
                </a:solidFill>
                <a:effectLst>
                  <a:outerShdw blurRad="38100" dist="38100" dir="2700000" algn="tl">
                    <a:srgbClr val="000000"/>
                  </a:outerShdw>
                </a:effectLst>
                <a:latin typeface="Arial" charset="0"/>
                <a:ea typeface="ＭＳ Ｐゴシック" charset="0"/>
                <a:cs typeface="ＭＳ Ｐゴシック" charset="0"/>
              </a:rPr>
              <a:t>s Commands on Giving</a:t>
            </a:r>
            <a:endParaRPr lang="en-US" sz="4000" dirty="0">
              <a:latin typeface="Arial" charset="0"/>
              <a:ea typeface="ＭＳ Ｐゴシック" charset="0"/>
              <a:cs typeface="ＭＳ Ｐゴシック" charset="0"/>
            </a:endParaRPr>
          </a:p>
        </p:txBody>
      </p:sp>
      <p:grpSp>
        <p:nvGrpSpPr>
          <p:cNvPr id="640004" name="Group 4"/>
          <p:cNvGrpSpPr>
            <a:grpSpLocks/>
          </p:cNvGrpSpPr>
          <p:nvPr/>
        </p:nvGrpSpPr>
        <p:grpSpPr bwMode="auto">
          <a:xfrm>
            <a:off x="990601" y="1447800"/>
            <a:ext cx="7848600" cy="1143000"/>
            <a:chOff x="672" y="912"/>
            <a:chExt cx="4944" cy="720"/>
          </a:xfrm>
        </p:grpSpPr>
        <p:pic>
          <p:nvPicPr>
            <p:cNvPr id="640014" name="Picture 5" descr="ba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72" y="912"/>
              <a:ext cx="624" cy="6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40015" name="Rectangle 2"/>
            <p:cNvSpPr>
              <a:spLocks noChangeArrowheads="1"/>
            </p:cNvSpPr>
            <p:nvPr/>
          </p:nvSpPr>
          <p:spPr bwMode="auto">
            <a:xfrm>
              <a:off x="864" y="1008"/>
              <a:ext cx="4752" cy="624"/>
            </a:xfrm>
            <a:prstGeom prst="rect">
              <a:avLst/>
            </a:prstGeom>
            <a:solidFill>
              <a:schemeClr val="bg1">
                <a:alpha val="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lgn="l"/>
              <a:r>
                <a:rPr lang="en-US" sz="3200" dirty="0">
                  <a:solidFill>
                    <a:srgbClr val="FFFFFF"/>
                  </a:solidFill>
                </a:rPr>
                <a:t>1.</a:t>
              </a:r>
              <a:r>
                <a:rPr lang="en-US" sz="3200" dirty="0">
                  <a:solidFill>
                    <a:srgbClr val="000000"/>
                  </a:solidFill>
                </a:rPr>
                <a:t>   Give </a:t>
              </a:r>
              <a:r>
                <a:rPr lang="en-US" sz="3200" dirty="0">
                  <a:solidFill>
                    <a:srgbClr val="5D151D"/>
                  </a:solidFill>
                </a:rPr>
                <a:t>to believers in need</a:t>
              </a:r>
              <a:r>
                <a:rPr lang="en-US" sz="3200" dirty="0">
                  <a:solidFill>
                    <a:srgbClr val="000000"/>
                  </a:solidFill>
                </a:rPr>
                <a:t> (16:1)</a:t>
              </a:r>
            </a:p>
          </p:txBody>
        </p:sp>
      </p:grpSp>
      <p:grpSp>
        <p:nvGrpSpPr>
          <p:cNvPr id="640005" name="Group 7"/>
          <p:cNvGrpSpPr>
            <a:grpSpLocks/>
          </p:cNvGrpSpPr>
          <p:nvPr/>
        </p:nvGrpSpPr>
        <p:grpSpPr bwMode="auto">
          <a:xfrm>
            <a:off x="990601" y="2514600"/>
            <a:ext cx="7848600" cy="1143000"/>
            <a:chOff x="672" y="912"/>
            <a:chExt cx="4944" cy="720"/>
          </a:xfrm>
        </p:grpSpPr>
        <p:pic>
          <p:nvPicPr>
            <p:cNvPr id="640012" name="Picture 8" descr="ba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72" y="912"/>
              <a:ext cx="624" cy="6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40013" name="Rectangle 2"/>
            <p:cNvSpPr>
              <a:spLocks noChangeArrowheads="1"/>
            </p:cNvSpPr>
            <p:nvPr/>
          </p:nvSpPr>
          <p:spPr bwMode="auto">
            <a:xfrm>
              <a:off x="864" y="1008"/>
              <a:ext cx="4752" cy="624"/>
            </a:xfrm>
            <a:prstGeom prst="rect">
              <a:avLst/>
            </a:prstGeom>
            <a:solidFill>
              <a:schemeClr val="bg1">
                <a:alpha val="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lgn="l"/>
              <a:r>
                <a:rPr lang="en-US" sz="3200" dirty="0">
                  <a:solidFill>
                    <a:srgbClr val="FFFFFF"/>
                  </a:solidFill>
                </a:rPr>
                <a:t>2.</a:t>
              </a:r>
              <a:r>
                <a:rPr lang="en-US" sz="3200" dirty="0">
                  <a:solidFill>
                    <a:srgbClr val="000000"/>
                  </a:solidFill>
                </a:rPr>
                <a:t>   Give </a:t>
              </a:r>
              <a:r>
                <a:rPr lang="en-US" sz="3200" dirty="0">
                  <a:solidFill>
                    <a:srgbClr val="5D151D"/>
                  </a:solidFill>
                </a:rPr>
                <a:t>regularly</a:t>
              </a:r>
              <a:r>
                <a:rPr lang="en-US" sz="3200" dirty="0">
                  <a:solidFill>
                    <a:srgbClr val="000000"/>
                  </a:solidFill>
                </a:rPr>
                <a:t> (16:2a)</a:t>
              </a:r>
            </a:p>
          </p:txBody>
        </p:sp>
      </p:grpSp>
      <p:grpSp>
        <p:nvGrpSpPr>
          <p:cNvPr id="640006" name="Group 10"/>
          <p:cNvGrpSpPr>
            <a:grpSpLocks/>
          </p:cNvGrpSpPr>
          <p:nvPr/>
        </p:nvGrpSpPr>
        <p:grpSpPr bwMode="auto">
          <a:xfrm>
            <a:off x="990601" y="3581400"/>
            <a:ext cx="7848600" cy="1143000"/>
            <a:chOff x="672" y="912"/>
            <a:chExt cx="4944" cy="720"/>
          </a:xfrm>
        </p:grpSpPr>
        <p:pic>
          <p:nvPicPr>
            <p:cNvPr id="640010" name="Picture 11" descr="ba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72" y="912"/>
              <a:ext cx="624" cy="6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40011" name="Rectangle 2"/>
            <p:cNvSpPr>
              <a:spLocks noChangeArrowheads="1"/>
            </p:cNvSpPr>
            <p:nvPr/>
          </p:nvSpPr>
          <p:spPr bwMode="auto">
            <a:xfrm>
              <a:off x="864" y="1008"/>
              <a:ext cx="4752" cy="624"/>
            </a:xfrm>
            <a:prstGeom prst="rect">
              <a:avLst/>
            </a:prstGeom>
            <a:solidFill>
              <a:schemeClr val="bg1">
                <a:alpha val="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lgn="l"/>
              <a:r>
                <a:rPr lang="en-US" sz="3200" dirty="0">
                  <a:solidFill>
                    <a:srgbClr val="FFFFFF"/>
                  </a:solidFill>
                </a:rPr>
                <a:t>3.</a:t>
              </a:r>
              <a:r>
                <a:rPr lang="en-US" sz="3200" dirty="0">
                  <a:solidFill>
                    <a:srgbClr val="000000"/>
                  </a:solidFill>
                </a:rPr>
                <a:t>   Give </a:t>
              </a:r>
              <a:r>
                <a:rPr lang="en-US" sz="3200" dirty="0">
                  <a:solidFill>
                    <a:srgbClr val="5D151D"/>
                  </a:solidFill>
                </a:rPr>
                <a:t>proportionately</a:t>
              </a:r>
              <a:r>
                <a:rPr lang="en-US" sz="3200" dirty="0">
                  <a:solidFill>
                    <a:srgbClr val="000000"/>
                  </a:solidFill>
                </a:rPr>
                <a:t> (16:2b)</a:t>
              </a:r>
            </a:p>
          </p:txBody>
        </p:sp>
      </p:grpSp>
      <p:grpSp>
        <p:nvGrpSpPr>
          <p:cNvPr id="6" name="Group 13"/>
          <p:cNvGrpSpPr>
            <a:grpSpLocks/>
          </p:cNvGrpSpPr>
          <p:nvPr/>
        </p:nvGrpSpPr>
        <p:grpSpPr bwMode="auto">
          <a:xfrm>
            <a:off x="990601" y="4648200"/>
            <a:ext cx="7848600" cy="1143000"/>
            <a:chOff x="672" y="912"/>
            <a:chExt cx="4944" cy="720"/>
          </a:xfrm>
        </p:grpSpPr>
        <p:pic>
          <p:nvPicPr>
            <p:cNvPr id="640008" name="Picture 14" descr="ba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72" y="912"/>
              <a:ext cx="624" cy="6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40009" name="Rectangle 2"/>
            <p:cNvSpPr>
              <a:spLocks noChangeArrowheads="1"/>
            </p:cNvSpPr>
            <p:nvPr/>
          </p:nvSpPr>
          <p:spPr bwMode="auto">
            <a:xfrm>
              <a:off x="864" y="1008"/>
              <a:ext cx="4752" cy="624"/>
            </a:xfrm>
            <a:prstGeom prst="rect">
              <a:avLst/>
            </a:prstGeom>
            <a:solidFill>
              <a:schemeClr val="bg1">
                <a:alpha val="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lgn="l"/>
              <a:r>
                <a:rPr lang="en-US" sz="3200" dirty="0">
                  <a:solidFill>
                    <a:srgbClr val="FFFFFF"/>
                  </a:solidFill>
                </a:rPr>
                <a:t>4.</a:t>
              </a:r>
              <a:r>
                <a:rPr lang="en-US" sz="3200" dirty="0">
                  <a:solidFill>
                    <a:srgbClr val="000000"/>
                  </a:solidFill>
                </a:rPr>
                <a:t>   Give </a:t>
              </a:r>
              <a:r>
                <a:rPr lang="en-US" sz="3200" dirty="0">
                  <a:solidFill>
                    <a:srgbClr val="5D151D"/>
                  </a:solidFill>
                </a:rPr>
                <a:t>responsibly</a:t>
              </a:r>
              <a:r>
                <a:rPr lang="en-US" sz="3200" dirty="0">
                  <a:solidFill>
                    <a:srgbClr val="000000"/>
                  </a:solidFill>
                </a:rPr>
                <a:t> (16:3-4)</a:t>
              </a:r>
            </a:p>
          </p:txBody>
        </p:sp>
      </p:grpSp>
      <p:sp>
        <p:nvSpPr>
          <p:cNvPr id="16" name="TextBox 15"/>
          <p:cNvSpPr txBox="1"/>
          <p:nvPr/>
        </p:nvSpPr>
        <p:spPr>
          <a:xfrm>
            <a:off x="5529788" y="6156592"/>
            <a:ext cx="3477896" cy="584776"/>
          </a:xfrm>
          <a:prstGeom prst="rect">
            <a:avLst/>
          </a:prstGeom>
          <a:noFill/>
        </p:spPr>
        <p:txBody>
          <a:bodyPr wrap="none" rtlCol="0">
            <a:spAutoFit/>
          </a:bodyPr>
          <a:lstStyle/>
          <a:p>
            <a:r>
              <a:rPr lang="en-US" sz="3200" i="1" dirty="0"/>
              <a:t>1 Corinthians 16</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02" name="Picture 2"/>
          <p:cNvPicPr>
            <a:picLocks noChangeAspect="1" noChangeArrowheads="1"/>
          </p:cNvPicPr>
          <p:nvPr/>
        </p:nvPicPr>
        <p:blipFill>
          <a:blip r:embed="rId3"/>
          <a:srcRect/>
          <a:stretch>
            <a:fillRect/>
          </a:stretch>
        </p:blipFill>
        <p:spPr bwMode="auto">
          <a:xfrm>
            <a:off x="0" y="-49212"/>
            <a:ext cx="9144000" cy="7065963"/>
          </a:xfrm>
          <a:prstGeom prst="rect">
            <a:avLst/>
          </a:prstGeom>
          <a:noFill/>
          <a:ln w="9525">
            <a:noFill/>
            <a:miter lim="800000"/>
            <a:headEnd/>
            <a:tailEnd/>
          </a:ln>
          <a:effectLst>
            <a:outerShdw blurRad="63500" dist="35921" dir="2700000" algn="ctr" rotWithShape="0">
              <a:schemeClr val="bg1">
                <a:alpha val="74997"/>
              </a:schemeClr>
            </a:outerShdw>
          </a:effectLst>
        </p:spPr>
      </p:pic>
      <p:sp>
        <p:nvSpPr>
          <p:cNvPr id="49155" name="Rectangle 3"/>
          <p:cNvSpPr>
            <a:spLocks noGrp="1" noChangeArrowheads="1"/>
          </p:cNvSpPr>
          <p:nvPr>
            <p:ph type="ctrTitle" idx="4294967295"/>
          </p:nvPr>
        </p:nvSpPr>
        <p:spPr>
          <a:xfrm>
            <a:off x="0" y="990601"/>
            <a:ext cx="9144000" cy="1447800"/>
          </a:xfrm>
          <a:effectLst>
            <a:outerShdw blurRad="63500" dist="35921" dir="2700000" algn="ctr" rotWithShape="0">
              <a:schemeClr val="bg1">
                <a:alpha val="74997"/>
              </a:schemeClr>
            </a:outerShdw>
          </a:effectLst>
        </p:spPr>
        <p:txBody>
          <a:bodyPr/>
          <a:lstStyle/>
          <a:p>
            <a:pPr eaLnBrk="1" hangingPunct="1">
              <a:defRPr/>
            </a:pPr>
            <a:r>
              <a:rPr lang="en-US" sz="4800" b="1" dirty="0"/>
              <a:t>II.  Minister as a </a:t>
            </a:r>
            <a:r>
              <a:rPr lang="en-US" sz="4800" b="1" dirty="0">
                <a:solidFill>
                  <a:srgbClr val="5D151D"/>
                </a:solidFill>
              </a:rPr>
              <a:t>team</a:t>
            </a:r>
            <a:r>
              <a:rPr lang="en-US" sz="4800" b="1" dirty="0"/>
              <a:t> (16:5-18)</a:t>
            </a:r>
          </a:p>
        </p:txBody>
      </p:sp>
      <p:sp>
        <p:nvSpPr>
          <p:cNvPr id="51204" name="Text Box 4"/>
          <p:cNvSpPr txBox="1">
            <a:spLocks noChangeArrowheads="1"/>
          </p:cNvSpPr>
          <p:nvPr/>
        </p:nvSpPr>
        <p:spPr bwMode="auto">
          <a:xfrm>
            <a:off x="0" y="212725"/>
            <a:ext cx="9144000" cy="457200"/>
          </a:xfrm>
          <a:prstGeom prst="rect">
            <a:avLst/>
          </a:prstGeom>
          <a:noFill/>
          <a:ln w="9525">
            <a:noFill/>
            <a:miter lim="800000"/>
            <a:headEnd/>
            <a:tailEnd/>
          </a:ln>
          <a:effectLst>
            <a:outerShdw blurRad="63500" dist="35921" dir="2700000" algn="ctr" rotWithShape="0">
              <a:schemeClr val="bg1">
                <a:alpha val="74997"/>
              </a:schemeClr>
            </a:outerShdw>
          </a:effectLst>
        </p:spPr>
        <p:txBody>
          <a:bodyPr lIns="91416" tIns="45709" rIns="91416" bIns="45709" anchor="ct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eaLnBrk="1" hangingPunct="1"/>
            <a:r>
              <a:rPr lang="en-US" sz="2800" i="1">
                <a:solidFill>
                  <a:srgbClr val="000000"/>
                </a:solidFill>
              </a:rPr>
              <a:t>How to advance the gospel during transition…</a:t>
            </a:r>
          </a:p>
        </p:txBody>
      </p:sp>
      <p:sp>
        <p:nvSpPr>
          <p:cNvPr id="5" name="TextBox 4"/>
          <p:cNvSpPr txBox="1"/>
          <p:nvPr/>
        </p:nvSpPr>
        <p:spPr>
          <a:xfrm>
            <a:off x="5529788" y="6156592"/>
            <a:ext cx="3477896" cy="584776"/>
          </a:xfrm>
          <a:prstGeom prst="rect">
            <a:avLst/>
          </a:prstGeom>
          <a:noFill/>
        </p:spPr>
        <p:txBody>
          <a:bodyPr wrap="none" rtlCol="0">
            <a:spAutoFit/>
          </a:bodyPr>
          <a:lstStyle/>
          <a:p>
            <a:r>
              <a:rPr lang="en-US" sz="3200" i="1" dirty="0"/>
              <a:t>1 Corinthians 16</a:t>
            </a:r>
          </a:p>
        </p:txBody>
      </p:sp>
    </p:spTree>
  </p:cSld>
  <p:clrMapOvr>
    <a:masterClrMapping/>
  </p:clrMapOvr>
</p:sld>
</file>

<file path=ppt/slides/slide38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44098" name="Rectangle 7"/>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416" tIns="45709" rIns="91416" bIns="45709" anchor="ctr"/>
          <a:lstStyle/>
          <a:p>
            <a:pPr algn="l" eaLnBrk="0" hangingPunct="0"/>
            <a:endParaRPr lang="en-US" b="0">
              <a:solidFill>
                <a:srgbClr val="000000"/>
              </a:solidFill>
            </a:endParaRPr>
          </a:p>
        </p:txBody>
      </p:sp>
      <p:pic>
        <p:nvPicPr>
          <p:cNvPr id="644099" name="Picture 4" descr="ephesians4_3"/>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762000"/>
            <a:ext cx="9144000" cy="6172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3778" name="Rectangle 2"/>
          <p:cNvSpPr>
            <a:spLocks noGrp="1" noChangeArrowheads="1"/>
          </p:cNvSpPr>
          <p:nvPr>
            <p:ph type="title"/>
          </p:nvPr>
        </p:nvSpPr>
        <p:spPr>
          <a:xfrm>
            <a:off x="0" y="152400"/>
            <a:ext cx="9144000" cy="1143000"/>
          </a:xfrm>
          <a:effectLst>
            <a:outerShdw blurRad="63500" dist="35921" dir="2700000" algn="ctr" rotWithShape="0">
              <a:srgbClr val="000000">
                <a:alpha val="74998"/>
              </a:srgbClr>
            </a:outerShdw>
          </a:effectLst>
        </p:spPr>
        <p:txBody>
          <a:bodyPr/>
          <a:lstStyle/>
          <a:p>
            <a:pPr marL="900113" indent="-900113" algn="l">
              <a:defRPr/>
            </a:pPr>
            <a:r>
              <a:rPr lang="en-US" b="1" dirty="0">
                <a:solidFill>
                  <a:schemeClr val="bg1"/>
                </a:solidFill>
              </a:rPr>
              <a:t>A.  Show teamwork with your </a:t>
            </a:r>
            <a:r>
              <a:rPr lang="en-US" b="1" dirty="0">
                <a:solidFill>
                  <a:srgbClr val="FFFE0F"/>
                </a:solidFill>
              </a:rPr>
              <a:t>leaders</a:t>
            </a:r>
            <a:r>
              <a:rPr lang="en-US" b="1" dirty="0">
                <a:solidFill>
                  <a:schemeClr val="bg1"/>
                </a:solidFill>
              </a:rPr>
              <a:t> (16:5-18)</a:t>
            </a:r>
          </a:p>
        </p:txBody>
      </p:sp>
      <p:sp>
        <p:nvSpPr>
          <p:cNvPr id="203782" name="Rectangle 6"/>
          <p:cNvSpPr>
            <a:spLocks noChangeArrowheads="1"/>
          </p:cNvSpPr>
          <p:nvPr/>
        </p:nvSpPr>
        <p:spPr bwMode="auto">
          <a:xfrm>
            <a:off x="609600" y="3284984"/>
            <a:ext cx="8534400" cy="762000"/>
          </a:xfrm>
          <a:prstGeom prst="rect">
            <a:avLst/>
          </a:prstGeom>
          <a:noFill/>
          <a:ln w="9525">
            <a:noFill/>
            <a:miter lim="800000"/>
            <a:headEnd/>
            <a:tailEnd/>
          </a:ln>
          <a:effectLst/>
        </p:spPr>
        <p:txBody>
          <a:bodyPr lIns="91416" tIns="45709" rIns="91416" bIns="45709" anchor="ctr"/>
          <a:lstStyle/>
          <a:p>
            <a:pPr algn="l" eaLnBrk="0" hangingPunct="0">
              <a:defRPr/>
            </a:pPr>
            <a:r>
              <a:rPr lang="en-US" sz="4000" dirty="0">
                <a:solidFill>
                  <a:srgbClr val="FFFFFF"/>
                </a:solidFill>
                <a:effectLst>
                  <a:glow rad="228600">
                    <a:schemeClr val="accent4">
                      <a:satMod val="175000"/>
                      <a:alpha val="65000"/>
                    </a:schemeClr>
                  </a:glow>
                </a:effectLst>
                <a:ea typeface="ＭＳ Ｐゴシック" charset="-128"/>
                <a:cs typeface="ＭＳ Ｐゴシック" charset="-128"/>
              </a:rPr>
              <a:t>• Assist them financially (16:5-9)</a:t>
            </a:r>
          </a:p>
        </p:txBody>
      </p:sp>
      <p:sp>
        <p:nvSpPr>
          <p:cNvPr id="203784" name="Rectangle 8"/>
          <p:cNvSpPr>
            <a:spLocks noChangeArrowheads="1"/>
          </p:cNvSpPr>
          <p:nvPr/>
        </p:nvSpPr>
        <p:spPr bwMode="auto">
          <a:xfrm>
            <a:off x="609600" y="4008885"/>
            <a:ext cx="8534400" cy="762000"/>
          </a:xfrm>
          <a:prstGeom prst="rect">
            <a:avLst/>
          </a:prstGeom>
          <a:noFill/>
          <a:ln w="9525">
            <a:noFill/>
            <a:miter lim="800000"/>
            <a:headEnd/>
            <a:tailEnd/>
          </a:ln>
          <a:effectLst/>
        </p:spPr>
        <p:txBody>
          <a:bodyPr lIns="91416" tIns="45709" rIns="91416" bIns="45709" anchor="ctr"/>
          <a:lstStyle/>
          <a:p>
            <a:pPr algn="l" eaLnBrk="0" hangingPunct="0">
              <a:defRPr/>
            </a:pPr>
            <a:r>
              <a:rPr lang="en-US" sz="4000" dirty="0">
                <a:solidFill>
                  <a:srgbClr val="FFFFFF"/>
                </a:solidFill>
                <a:effectLst>
                  <a:glow rad="228600">
                    <a:schemeClr val="accent4">
                      <a:satMod val="175000"/>
                      <a:alpha val="65000"/>
                    </a:schemeClr>
                  </a:glow>
                </a:effectLst>
                <a:ea typeface="ＭＳ Ｐゴシック" charset="-128"/>
                <a:cs typeface="ＭＳ Ｐゴシック" charset="-128"/>
              </a:rPr>
              <a:t>• Encourage them (16:10-11)</a:t>
            </a:r>
          </a:p>
        </p:txBody>
      </p:sp>
      <p:sp>
        <p:nvSpPr>
          <p:cNvPr id="203785" name="Rectangle 9"/>
          <p:cNvSpPr>
            <a:spLocks noChangeArrowheads="1"/>
          </p:cNvSpPr>
          <p:nvPr/>
        </p:nvSpPr>
        <p:spPr bwMode="auto">
          <a:xfrm>
            <a:off x="609600" y="4732785"/>
            <a:ext cx="8534400" cy="762000"/>
          </a:xfrm>
          <a:prstGeom prst="rect">
            <a:avLst/>
          </a:prstGeom>
          <a:noFill/>
          <a:ln w="9525">
            <a:noFill/>
            <a:miter lim="800000"/>
            <a:headEnd/>
            <a:tailEnd/>
          </a:ln>
          <a:effectLst/>
        </p:spPr>
        <p:txBody>
          <a:bodyPr lIns="91416" tIns="45709" rIns="91416" bIns="45709" anchor="ctr"/>
          <a:lstStyle/>
          <a:p>
            <a:pPr algn="l" eaLnBrk="0" hangingPunct="0">
              <a:defRPr/>
            </a:pPr>
            <a:r>
              <a:rPr lang="en-US" sz="4000" dirty="0">
                <a:solidFill>
                  <a:srgbClr val="FFFFFF"/>
                </a:solidFill>
                <a:effectLst>
                  <a:glow rad="228600">
                    <a:schemeClr val="accent4">
                      <a:satMod val="175000"/>
                      <a:alpha val="65000"/>
                    </a:schemeClr>
                  </a:glow>
                </a:effectLst>
                <a:ea typeface="ＭＳ Ｐゴシック" charset="-128"/>
                <a:cs typeface="ＭＳ Ｐゴシック" charset="-128"/>
              </a:rPr>
              <a:t>• Recognize their calling (16:12)</a:t>
            </a:r>
          </a:p>
        </p:txBody>
      </p:sp>
      <p:sp>
        <p:nvSpPr>
          <p:cNvPr id="2" name="Rectangle 1"/>
          <p:cNvSpPr/>
          <p:nvPr/>
        </p:nvSpPr>
        <p:spPr>
          <a:xfrm>
            <a:off x="611560" y="5502228"/>
            <a:ext cx="8532440" cy="769441"/>
          </a:xfrm>
          <a:prstGeom prst="rect">
            <a:avLst/>
          </a:prstGeom>
          <a:noFill/>
          <a:ln w="9525">
            <a:noFill/>
            <a:miter lim="800000"/>
            <a:headEnd/>
            <a:tailEnd/>
          </a:ln>
          <a:effectLst/>
        </p:spPr>
        <p:txBody>
          <a:bodyPr lIns="91416" tIns="45709" rIns="91416" bIns="45709" anchor="ctr"/>
          <a:lstStyle/>
          <a:p>
            <a:pPr algn="l" eaLnBrk="0" hangingPunct="0"/>
            <a:r>
              <a:rPr lang="en-US" sz="4000" dirty="0">
                <a:solidFill>
                  <a:srgbClr val="FFFFFF"/>
                </a:solidFill>
                <a:effectLst>
                  <a:glow rad="228600">
                    <a:schemeClr val="accent4">
                      <a:satMod val="175000"/>
                      <a:alpha val="65000"/>
                    </a:schemeClr>
                  </a:glow>
                </a:effectLst>
                <a:ea typeface="ＭＳ Ｐゴシック" charset="-128"/>
                <a:cs typeface="ＭＳ Ｐゴシック" charset="-128"/>
              </a:rPr>
              <a:t>• Submit to them (16:13-18)</a:t>
            </a:r>
          </a:p>
        </p:txBody>
      </p:sp>
    </p:spTree>
  </p:cSld>
  <p:clrMapOvr>
    <a:masterClrMapping/>
  </p:clrMapOvr>
  <p:transition spd="med">
    <p:cover dir="lu"/>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03782">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03784">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03785">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3782" grpId="0" build="p"/>
      <p:bldP spid="203784" grpId="0" build="p"/>
      <p:bldP spid="203785" grpId="0" build="p"/>
      <p:bldP spid="2" grpId="0"/>
    </p:bldLst>
  </p:timing>
</p:sld>
</file>

<file path=ppt/slides/slide3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45122" name="Rectangle 5"/>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416" tIns="45709" rIns="91416" bIns="45709" anchor="ctr"/>
          <a:lstStyle/>
          <a:p>
            <a:pPr algn="l" eaLnBrk="0" hangingPunct="0"/>
            <a:endParaRPr lang="en-US" b="0">
              <a:solidFill>
                <a:srgbClr val="000000"/>
              </a:solidFill>
            </a:endParaRPr>
          </a:p>
        </p:txBody>
      </p:sp>
      <p:pic>
        <p:nvPicPr>
          <p:cNvPr id="645123" name="Picture 2" descr="ephesians4_3"/>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762000"/>
            <a:ext cx="9144000" cy="6172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1123" name="Rectangle 3"/>
          <p:cNvSpPr>
            <a:spLocks noGrp="1" noChangeArrowheads="1"/>
          </p:cNvSpPr>
          <p:nvPr>
            <p:ph type="title"/>
          </p:nvPr>
        </p:nvSpPr>
        <p:spPr>
          <a:xfrm>
            <a:off x="0" y="152400"/>
            <a:ext cx="9144000" cy="1143000"/>
          </a:xfrm>
          <a:effectLst>
            <a:outerShdw blurRad="63500" dist="35921" dir="2700000" algn="ctr" rotWithShape="0">
              <a:srgbClr val="000000">
                <a:alpha val="74998"/>
              </a:srgbClr>
            </a:outerShdw>
          </a:effectLst>
        </p:spPr>
        <p:txBody>
          <a:bodyPr/>
          <a:lstStyle/>
          <a:p>
            <a:pPr marL="900113" indent="-900113" algn="l">
              <a:defRPr/>
            </a:pPr>
            <a:r>
              <a:rPr lang="en-US" b="1" dirty="0">
                <a:solidFill>
                  <a:schemeClr val="bg1"/>
                </a:solidFill>
              </a:rPr>
              <a:t>B.  Show teamwork with your </a:t>
            </a:r>
            <a:r>
              <a:rPr lang="en-US" b="1" dirty="0">
                <a:solidFill>
                  <a:srgbClr val="FFFE0F"/>
                </a:solidFill>
              </a:rPr>
              <a:t>yourselves</a:t>
            </a:r>
            <a:r>
              <a:rPr lang="en-US" b="1" dirty="0">
                <a:solidFill>
                  <a:schemeClr val="bg1"/>
                </a:solidFill>
              </a:rPr>
              <a:t> (16:19-24)</a:t>
            </a:r>
          </a:p>
        </p:txBody>
      </p:sp>
    </p:spTree>
  </p:cSld>
  <p:clrMapOvr>
    <a:masterClrMapping/>
  </p:clrMapOvr>
  <p:transition spd="med">
    <p:cover dir="lu"/>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29"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endParaRPr lang="en-US" sz="1800" b="0">
              <a:solidFill>
                <a:srgbClr val="FFFFFF"/>
              </a:solidFill>
            </a:endParaRPr>
          </a:p>
        </p:txBody>
      </p:sp>
      <p:sp>
        <p:nvSpPr>
          <p:cNvPr id="1401859" name="Rectangle 3"/>
          <p:cNvSpPr>
            <a:spLocks noGrp="1"/>
          </p:cNvSpPr>
          <p:nvPr>
            <p:ph type="title"/>
          </p:nvPr>
        </p:nvSpPr>
        <p:spPr>
          <a:xfrm>
            <a:off x="0" y="304800"/>
            <a:ext cx="9144000" cy="762000"/>
          </a:xfrm>
        </p:spPr>
        <p:txBody>
          <a:bodyPr>
            <a:normAutofit/>
          </a:bodyPr>
          <a:lstStyle/>
          <a:p>
            <a:pPr>
              <a:defRPr/>
            </a:pPr>
            <a:r>
              <a:rPr lang="en-US" sz="4000" b="1" kern="1200">
                <a:effectLst>
                  <a:glow rad="317500">
                    <a:schemeClr val="bg2">
                      <a:alpha val="90000"/>
                    </a:schemeClr>
                  </a:glow>
                </a:effectLst>
                <a:latin typeface="Arial"/>
                <a:cs typeface="Arial"/>
              </a:rPr>
              <a:t>HIV Stricken Homosexual Men, 1997</a:t>
            </a:r>
          </a:p>
        </p:txBody>
      </p:sp>
      <p:pic>
        <p:nvPicPr>
          <p:cNvPr id="201731" name="Picture 4" descr="HIVfigure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814388" y="1295400"/>
            <a:ext cx="7642225" cy="4425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1732" name="Text Box 5"/>
          <p:cNvSpPr txBox="1">
            <a:spLocks noChangeArrowheads="1"/>
          </p:cNvSpPr>
          <p:nvPr/>
        </p:nvSpPr>
        <p:spPr bwMode="auto">
          <a:xfrm>
            <a:off x="0" y="6400800"/>
            <a:ext cx="9144000" cy="36671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1600">
                <a:solidFill>
                  <a:schemeClr val="tx1"/>
                </a:solidFill>
                <a:latin typeface="Times New Roman" charset="0"/>
                <a:ea typeface="ＭＳ Ｐゴシック" charset="0"/>
                <a:cs typeface="ＭＳ Ｐゴシック" charset="0"/>
              </a:defRPr>
            </a:lvl1pPr>
            <a:lvl2pPr marL="742950" indent="-285750">
              <a:defRPr sz="1600">
                <a:solidFill>
                  <a:schemeClr val="tx1"/>
                </a:solidFill>
                <a:latin typeface="Times New Roman" charset="0"/>
                <a:ea typeface="ＭＳ Ｐゴシック" charset="0"/>
              </a:defRPr>
            </a:lvl2pPr>
            <a:lvl3pPr marL="1143000" indent="-228600">
              <a:defRPr sz="1600">
                <a:solidFill>
                  <a:schemeClr val="tx1"/>
                </a:solidFill>
                <a:latin typeface="Times New Roman" charset="0"/>
                <a:ea typeface="ＭＳ Ｐゴシック" charset="0"/>
              </a:defRPr>
            </a:lvl3pPr>
            <a:lvl4pPr marL="1600200" indent="-228600">
              <a:defRPr sz="1600">
                <a:solidFill>
                  <a:schemeClr val="tx1"/>
                </a:solidFill>
                <a:latin typeface="Times New Roman" charset="0"/>
                <a:ea typeface="ＭＳ Ｐゴシック" charset="0"/>
              </a:defRPr>
            </a:lvl4pPr>
            <a:lvl5pPr marL="2057400" indent="-228600">
              <a:defRPr sz="16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16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16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16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1600">
                <a:solidFill>
                  <a:schemeClr val="tx1"/>
                </a:solidFill>
                <a:latin typeface="Times New Roman" charset="0"/>
                <a:ea typeface="ＭＳ Ｐゴシック" charset="0"/>
              </a:defRPr>
            </a:lvl9pPr>
          </a:lstStyle>
          <a:p>
            <a:pPr>
              <a:spcBef>
                <a:spcPct val="50000"/>
              </a:spcBef>
            </a:pPr>
            <a:r>
              <a:rPr lang="en-US" sz="1800" b="0">
                <a:solidFill>
                  <a:srgbClr val="FFFFFF"/>
                </a:solidFill>
                <a:latin typeface="Arial" charset="0"/>
              </a:rPr>
              <a:t>http://www.cdc.gov/hiv/topics/testing/resources/reports/hivser97/figures.htm</a:t>
            </a:r>
          </a:p>
        </p:txBody>
      </p:sp>
      <p:sp>
        <p:nvSpPr>
          <p:cNvPr id="201733" name="Text Box 6"/>
          <p:cNvSpPr txBox="1">
            <a:spLocks noChangeArrowheads="1"/>
          </p:cNvSpPr>
          <p:nvPr/>
        </p:nvSpPr>
        <p:spPr bwMode="auto">
          <a:xfrm>
            <a:off x="0" y="6034088"/>
            <a:ext cx="9144000" cy="366712"/>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1600">
                <a:solidFill>
                  <a:schemeClr val="tx1"/>
                </a:solidFill>
                <a:latin typeface="Times New Roman" charset="0"/>
                <a:ea typeface="ＭＳ Ｐゴシック" charset="0"/>
                <a:cs typeface="ＭＳ Ｐゴシック" charset="0"/>
              </a:defRPr>
            </a:lvl1pPr>
            <a:lvl2pPr marL="742950" indent="-285750">
              <a:defRPr sz="1600">
                <a:solidFill>
                  <a:schemeClr val="tx1"/>
                </a:solidFill>
                <a:latin typeface="Times New Roman" charset="0"/>
                <a:ea typeface="ＭＳ Ｐゴシック" charset="0"/>
              </a:defRPr>
            </a:lvl2pPr>
            <a:lvl3pPr marL="1143000" indent="-228600">
              <a:defRPr sz="1600">
                <a:solidFill>
                  <a:schemeClr val="tx1"/>
                </a:solidFill>
                <a:latin typeface="Times New Roman" charset="0"/>
                <a:ea typeface="ＭＳ Ｐゴシック" charset="0"/>
              </a:defRPr>
            </a:lvl3pPr>
            <a:lvl4pPr marL="1600200" indent="-228600">
              <a:defRPr sz="1600">
                <a:solidFill>
                  <a:schemeClr val="tx1"/>
                </a:solidFill>
                <a:latin typeface="Times New Roman" charset="0"/>
                <a:ea typeface="ＭＳ Ｐゴシック" charset="0"/>
              </a:defRPr>
            </a:lvl4pPr>
            <a:lvl5pPr marL="2057400" indent="-228600">
              <a:defRPr sz="16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16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16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16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1600">
                <a:solidFill>
                  <a:schemeClr val="tx1"/>
                </a:solidFill>
                <a:latin typeface="Times New Roman" charset="0"/>
                <a:ea typeface="ＭＳ Ｐゴシック" charset="0"/>
              </a:defRPr>
            </a:lvl9pPr>
          </a:lstStyle>
          <a:p>
            <a:pPr>
              <a:spcBef>
                <a:spcPct val="50000"/>
              </a:spcBef>
            </a:pPr>
            <a:r>
              <a:rPr lang="en-US" sz="1800" b="0">
                <a:solidFill>
                  <a:srgbClr val="FFFFFF"/>
                </a:solidFill>
                <a:latin typeface="Arial" charset="0"/>
              </a:rPr>
              <a:t>Includes only areas with sufficient data for analysis.</a:t>
            </a:r>
          </a:p>
        </p:txBody>
      </p:sp>
    </p:spTree>
    <p:extLst>
      <p:ext uri="{BB962C8B-B14F-4D97-AF65-F5344CB8AC3E}">
        <p14:creationId xmlns:p14="http://schemas.microsoft.com/office/powerpoint/2010/main" val="3821425260"/>
      </p:ext>
    </p:extLst>
  </p:cSld>
  <p:clrMapOvr>
    <a:masterClrMapping/>
  </p:clrMapOvr>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6146" name="Rectangle 2"/>
          <p:cNvSpPr>
            <a:spLocks noGrp="1" noChangeArrowheads="1"/>
          </p:cNvSpPr>
          <p:nvPr>
            <p:ph type="title"/>
          </p:nvPr>
        </p:nvSpPr>
        <p:spPr>
          <a:xfrm>
            <a:off x="457200" y="274638"/>
            <a:ext cx="8229600" cy="868362"/>
          </a:xfrm>
          <a:solidFill>
            <a:srgbClr val="2B2180"/>
          </a:solidFill>
        </p:spPr>
        <p:txBody>
          <a:bodyPr/>
          <a:lstStyle/>
          <a:p>
            <a:r>
              <a:rPr lang="en-US" dirty="0">
                <a:solidFill>
                  <a:schemeClr val="bg1"/>
                </a:solidFill>
                <a:latin typeface="Arial" charset="0"/>
                <a:ea typeface="ＭＳ Ｐゴシック" charset="0"/>
                <a:cs typeface="ＭＳ Ｐゴシック" charset="0"/>
              </a:rPr>
              <a:t>Main Idea of </a:t>
            </a:r>
            <a:r>
              <a:rPr lang="en-US">
                <a:solidFill>
                  <a:schemeClr val="bg1"/>
                </a:solidFill>
                <a:latin typeface="Arial" charset="0"/>
                <a:ea typeface="ＭＳ Ｐゴシック" charset="0"/>
                <a:cs typeface="ＭＳ Ｐゴシック" charset="0"/>
              </a:rPr>
              <a:t>1 Corinthians 16</a:t>
            </a:r>
            <a:endParaRPr lang="en-US">
              <a:latin typeface="Arial" charset="0"/>
              <a:ea typeface="ＭＳ Ｐゴシック" charset="0"/>
              <a:cs typeface="ＭＳ Ｐゴシック" charset="0"/>
            </a:endParaRPr>
          </a:p>
        </p:txBody>
      </p:sp>
      <p:sp>
        <p:nvSpPr>
          <p:cNvPr id="646147" name="Rectangle 8"/>
          <p:cNvSpPr>
            <a:spLocks noChangeArrowheads="1"/>
          </p:cNvSpPr>
          <p:nvPr/>
        </p:nvSpPr>
        <p:spPr bwMode="auto">
          <a:xfrm>
            <a:off x="457200" y="1295405"/>
            <a:ext cx="8229600" cy="868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16" tIns="45709" rIns="91416" bIns="45709"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400" i="0" u="none" strike="noStrike" kern="1200" cap="none" spc="0" normalizeH="0" baseline="0" noProof="0" dirty="0">
                <a:ln>
                  <a:noFill/>
                </a:ln>
                <a:solidFill>
                  <a:srgbClr val="000000"/>
                </a:solidFill>
                <a:effectLst/>
                <a:uLnTx/>
                <a:uFillTx/>
                <a:latin typeface="Arial" charset="0"/>
                <a:ea typeface="ＭＳ Ｐゴシック" charset="0"/>
              </a:rPr>
              <a:t>Advance the gospel by…</a:t>
            </a:r>
          </a:p>
        </p:txBody>
      </p:sp>
      <p:grpSp>
        <p:nvGrpSpPr>
          <p:cNvPr id="2" name="Group 11"/>
          <p:cNvGrpSpPr>
            <a:grpSpLocks/>
          </p:cNvGrpSpPr>
          <p:nvPr/>
        </p:nvGrpSpPr>
        <p:grpSpPr bwMode="auto">
          <a:xfrm>
            <a:off x="331788" y="2209800"/>
            <a:ext cx="5230812" cy="4270375"/>
            <a:chOff x="209" y="1392"/>
            <a:chExt cx="3295" cy="2690"/>
          </a:xfrm>
        </p:grpSpPr>
        <p:pic>
          <p:nvPicPr>
            <p:cNvPr id="646152" name="Picture 6" descr="giving-hand"/>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flipH="1">
              <a:off x="209" y="1884"/>
              <a:ext cx="3295" cy="21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46153" name="Rectangle 9"/>
            <p:cNvSpPr>
              <a:spLocks noChangeArrowheads="1"/>
            </p:cNvSpPr>
            <p:nvPr/>
          </p:nvSpPr>
          <p:spPr bwMode="auto">
            <a:xfrm>
              <a:off x="1008" y="1392"/>
              <a:ext cx="2352" cy="5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i="0" u="none" strike="noStrike" kern="1200" cap="none" spc="0" normalizeH="0" baseline="0" noProof="0">
                  <a:ln>
                    <a:noFill/>
                  </a:ln>
                  <a:solidFill>
                    <a:srgbClr val="2B2180"/>
                  </a:solidFill>
                  <a:effectLst/>
                  <a:uLnTx/>
                  <a:uFillTx/>
                  <a:latin typeface="Arial" charset="0"/>
                  <a:ea typeface="ＭＳ Ｐゴシック" charset="0"/>
                </a:rPr>
                <a:t>giving</a:t>
              </a:r>
              <a:r>
                <a:rPr kumimoji="0" lang="en-US" sz="4400" i="0" u="none" strike="noStrike" kern="1200" cap="none" spc="0" normalizeH="0" baseline="0" noProof="0">
                  <a:ln>
                    <a:noFill/>
                  </a:ln>
                  <a:solidFill>
                    <a:srgbClr val="000000"/>
                  </a:solidFill>
                  <a:effectLst/>
                  <a:uLnTx/>
                  <a:uFillTx/>
                  <a:latin typeface="Arial" charset="0"/>
                  <a:ea typeface="ＭＳ Ｐゴシック" charset="0"/>
                </a:rPr>
                <a:t> and…</a:t>
              </a:r>
            </a:p>
          </p:txBody>
        </p:sp>
      </p:grpSp>
      <p:grpSp>
        <p:nvGrpSpPr>
          <p:cNvPr id="3" name="Group 12"/>
          <p:cNvGrpSpPr>
            <a:grpSpLocks/>
          </p:cNvGrpSpPr>
          <p:nvPr/>
        </p:nvGrpSpPr>
        <p:grpSpPr bwMode="auto">
          <a:xfrm>
            <a:off x="5257800" y="2209801"/>
            <a:ext cx="3733800" cy="4267200"/>
            <a:chOff x="3312" y="1392"/>
            <a:chExt cx="2352" cy="2688"/>
          </a:xfrm>
        </p:grpSpPr>
        <p:pic>
          <p:nvPicPr>
            <p:cNvPr id="646150" name="Picture 7" descr="GivetoGodsFamilyFirs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598" y="1872"/>
              <a:ext cx="1781" cy="22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46151" name="Rectangle 10"/>
            <p:cNvSpPr>
              <a:spLocks noChangeArrowheads="1"/>
            </p:cNvSpPr>
            <p:nvPr/>
          </p:nvSpPr>
          <p:spPr bwMode="auto">
            <a:xfrm>
              <a:off x="3312" y="1392"/>
              <a:ext cx="2352" cy="5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i="0" u="none" strike="noStrike" kern="1200" cap="none" spc="0" normalizeH="0" baseline="0" noProof="0">
                  <a:ln>
                    <a:noFill/>
                  </a:ln>
                  <a:solidFill>
                    <a:srgbClr val="2B2180"/>
                  </a:solidFill>
                  <a:effectLst/>
                  <a:uLnTx/>
                  <a:uFillTx/>
                  <a:latin typeface="Arial" charset="0"/>
                  <a:ea typeface="ＭＳ Ｐゴシック" charset="0"/>
                </a:rPr>
                <a:t>teamwork</a:t>
              </a:r>
              <a:endParaRPr kumimoji="0" lang="en-US" sz="4400" i="0" u="none" strike="noStrike" kern="1200" cap="none" spc="0" normalizeH="0" baseline="0" noProof="0">
                <a:ln>
                  <a:noFill/>
                </a:ln>
                <a:solidFill>
                  <a:srgbClr val="000000"/>
                </a:solidFill>
                <a:effectLst/>
                <a:uLnTx/>
                <a:uFillTx/>
                <a:latin typeface="Arial" charset="0"/>
                <a:ea typeface="ＭＳ Ｐゴシック" charset="0"/>
              </a:endParaRPr>
            </a:p>
          </p:txBody>
        </p:sp>
      </p:grpSp>
    </p:spTree>
    <p:extLst>
      <p:ext uri="{BB962C8B-B14F-4D97-AF65-F5344CB8AC3E}">
        <p14:creationId xmlns:p14="http://schemas.microsoft.com/office/powerpoint/2010/main" val="409171394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2290" name="Picture 2" descr="http://argentcapital.com/wp-content/uploads/2017/08/herd-mentality_resized4web.jpg">
            <a:extLst>
              <a:ext uri="{FF2B5EF4-FFF2-40B4-BE49-F238E27FC236}">
                <a16:creationId xmlns:a16="http://schemas.microsoft.com/office/drawing/2014/main" id="{C0DF05CE-E6C0-1A45-8970-3DFF8A1846C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79413"/>
            <a:ext cx="9144000" cy="6099175"/>
          </a:xfrm>
          <a:prstGeom prst="rect">
            <a:avLst/>
          </a:prstGeom>
          <a:noFill/>
          <a:extLst>
            <a:ext uri="{909E8E84-426E-40DD-AFC4-6F175D3DCCD1}">
              <a14:hiddenFill xmlns:a14="http://schemas.microsoft.com/office/drawing/2010/main">
                <a:solidFill>
                  <a:srgbClr val="FFFFFF"/>
                </a:solidFill>
              </a14:hiddenFill>
            </a:ext>
          </a:extLst>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68300"/>
            <a:ext cx="9143999" cy="1080120"/>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Herd Mentality</a:t>
            </a:r>
          </a:p>
        </p:txBody>
      </p:sp>
    </p:spTree>
    <p:extLst>
      <p:ext uri="{BB962C8B-B14F-4D97-AF65-F5344CB8AC3E}">
        <p14:creationId xmlns:p14="http://schemas.microsoft.com/office/powerpoint/2010/main" val="107909724"/>
      </p:ext>
    </p:extLst>
  </p:cSld>
  <p:clrMapOvr>
    <a:masterClrMapping/>
  </p:clrMapOvr>
  <p:transition/>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https://images.martechadvisor.com/images/uploads/content_images/be_different_57f7c1ee70eab.jpg">
            <a:extLst>
              <a:ext uri="{FF2B5EF4-FFF2-40B4-BE49-F238E27FC236}">
                <a16:creationId xmlns:a16="http://schemas.microsoft.com/office/drawing/2014/main" id="{D7A1F30B-7D44-DF47-B9ED-67EB0F4AA4B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944" y="13360"/>
            <a:ext cx="9144000" cy="6088063"/>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347864" y="2688407"/>
            <a:ext cx="5796136" cy="3413016"/>
          </a:xfrm>
          <a:effectLst>
            <a:outerShdw blurRad="63500" dist="35921" dir="2700000" algn="ctr" rotWithShape="0">
              <a:schemeClr val="tx2">
                <a:alpha val="74998"/>
              </a:schemeClr>
            </a:outerShdw>
          </a:effectLst>
        </p:spPr>
        <p:txBody>
          <a:bodyPr anchor="t"/>
          <a:lstStyle/>
          <a:p>
            <a:pPr>
              <a:defRPr/>
            </a:pPr>
            <a:r>
              <a:rPr lang="en-SG" sz="5400" b="1" dirty="0">
                <a:effectLst>
                  <a:glow rad="127000">
                    <a:schemeClr val="tx1"/>
                  </a:glow>
                </a:effectLst>
                <a:latin typeface="Arial" charset="0"/>
                <a:ea typeface="ＭＳ Ｐゴシック" charset="0"/>
                <a:cs typeface="ＭＳ Ｐゴシック" charset="0"/>
              </a:rPr>
              <a:t>How should we be </a:t>
            </a:r>
            <a:r>
              <a:rPr lang="en-SG" sz="6600" b="1" dirty="0">
                <a:solidFill>
                  <a:srgbClr val="FFFF00"/>
                </a:solidFill>
                <a:effectLst>
                  <a:glow rad="127000">
                    <a:schemeClr val="tx1"/>
                  </a:glow>
                </a:effectLst>
                <a:latin typeface="Arial" charset="0"/>
                <a:ea typeface="ＭＳ Ｐゴシック" charset="0"/>
                <a:cs typeface="ＭＳ Ｐゴシック" charset="0"/>
              </a:rPr>
              <a:t>different</a:t>
            </a:r>
            <a:r>
              <a:rPr lang="en-SG" sz="5400" b="1" dirty="0">
                <a:effectLst>
                  <a:glow rad="127000">
                    <a:schemeClr val="tx1"/>
                  </a:glow>
                </a:effectLst>
                <a:latin typeface="Arial" charset="0"/>
                <a:ea typeface="ＭＳ Ｐゴシック" charset="0"/>
                <a:cs typeface="ＭＳ Ｐゴシック" charset="0"/>
              </a:rPr>
              <a:t> </a:t>
            </a:r>
            <a:r>
              <a:rPr lang="en-SG" sz="4800" b="1" dirty="0">
                <a:effectLst>
                  <a:glow rad="127000">
                    <a:schemeClr val="tx1"/>
                  </a:glow>
                </a:effectLst>
                <a:latin typeface="Arial" charset="0"/>
                <a:ea typeface="ＭＳ Ｐゴシック" charset="0"/>
                <a:cs typeface="ＭＳ Ｐゴシック" charset="0"/>
              </a:rPr>
              <a:t>from unbelievers</a:t>
            </a:r>
            <a:r>
              <a:rPr lang="en-US" sz="4800" b="1" dirty="0">
                <a:effectLst>
                  <a:glow rad="127000">
                    <a:schemeClr val="tx1"/>
                  </a:glow>
                </a:effectLst>
                <a:latin typeface="Arial" charset="0"/>
                <a:ea typeface="ＭＳ Ｐゴシック" charset="0"/>
                <a:cs typeface="ＭＳ Ｐゴシック" charset="0"/>
              </a:rPr>
              <a:t>?</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250719045"/>
      </p:ext>
    </p:extLst>
  </p:cSld>
  <p:clrMapOvr>
    <a:masterClrMapping/>
  </p:clrMapOvr>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descr="https://notedcareers.com.au/wp-content/uploads/standing-out.jpg">
            <a:extLst>
              <a:ext uri="{FF2B5EF4-FFF2-40B4-BE49-F238E27FC236}">
                <a16:creationId xmlns:a16="http://schemas.microsoft.com/office/drawing/2014/main" id="{7E44B806-101F-6E4E-8D46-8449732B04E1}"/>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507140"/>
            <a:ext cx="9144000" cy="5874188"/>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5"/>
            <a:ext cx="5220072" cy="426887"/>
          </a:xfrm>
          <a:effectLst>
            <a:outerShdw blurRad="63500" dist="35921" dir="2700000" algn="ctr" rotWithShape="0">
              <a:schemeClr val="tx2">
                <a:alpha val="74998"/>
              </a:schemeClr>
            </a:outerShdw>
          </a:effectLst>
        </p:spPr>
        <p:txBody>
          <a:bodyPr anchor="ctr"/>
          <a:lstStyle/>
          <a:p>
            <a:pPr algn="l">
              <a:defRPr/>
            </a:pPr>
            <a:r>
              <a:rPr lang="en-US" sz="3200" b="1" i="1" dirty="0">
                <a:effectLst>
                  <a:glow rad="127000">
                    <a:schemeClr val="tx1"/>
                  </a:glow>
                </a:effectLst>
                <a:latin typeface="Arial" charset="0"/>
                <a:ea typeface="ＭＳ Ｐゴシック" charset="0"/>
                <a:cs typeface="ＭＳ Ｐゴシック" charset="0"/>
              </a:rPr>
              <a:t>How should we…</a:t>
            </a:r>
          </a:p>
        </p:txBody>
      </p:sp>
      <p:sp>
        <p:nvSpPr>
          <p:cNvPr id="4" name="Rectangle 2">
            <a:extLst>
              <a:ext uri="{FF2B5EF4-FFF2-40B4-BE49-F238E27FC236}">
                <a16:creationId xmlns:a16="http://schemas.microsoft.com/office/drawing/2014/main" id="{B33A0B84-3A7C-DD46-AABB-D3E788989778}"/>
              </a:ext>
            </a:extLst>
          </p:cNvPr>
          <p:cNvSpPr txBox="1">
            <a:spLocks noChangeArrowheads="1"/>
          </p:cNvSpPr>
          <p:nvPr/>
        </p:nvSpPr>
        <p:spPr bwMode="auto">
          <a:xfrm>
            <a:off x="2056234" y="2152268"/>
            <a:ext cx="4748014"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BE </a:t>
            </a:r>
            <a:b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48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DIFFERENT</a:t>
            </a:r>
          </a:p>
        </p:txBody>
      </p:sp>
      <p:sp>
        <p:nvSpPr>
          <p:cNvPr id="6" name="Rectangle 2">
            <a:extLst>
              <a:ext uri="{FF2B5EF4-FFF2-40B4-BE49-F238E27FC236}">
                <a16:creationId xmlns:a16="http://schemas.microsoft.com/office/drawing/2014/main" id="{C91B329B-10E4-3B49-8644-55EB6192D550}"/>
              </a:ext>
            </a:extLst>
          </p:cNvPr>
          <p:cNvSpPr txBox="1">
            <a:spLocks noChangeArrowheads="1"/>
          </p:cNvSpPr>
          <p:nvPr/>
        </p:nvSpPr>
        <p:spPr bwMode="auto">
          <a:xfrm>
            <a:off x="2843808" y="6296857"/>
            <a:ext cx="6181824" cy="57338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3200" b="1" i="1"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…from unbelievers?</a:t>
            </a:r>
          </a:p>
        </p:txBody>
      </p:sp>
      <p:sp>
        <p:nvSpPr>
          <p:cNvPr id="7" name="Rectangle 2">
            <a:extLst>
              <a:ext uri="{FF2B5EF4-FFF2-40B4-BE49-F238E27FC236}">
                <a16:creationId xmlns:a16="http://schemas.microsoft.com/office/drawing/2014/main" id="{B44D5CD2-B388-0D46-8D40-7AEA3E0220F4}"/>
              </a:ext>
            </a:extLst>
          </p:cNvPr>
          <p:cNvSpPr txBox="1">
            <a:spLocks noChangeArrowheads="1"/>
          </p:cNvSpPr>
          <p:nvPr/>
        </p:nvSpPr>
        <p:spPr bwMode="auto">
          <a:xfrm>
            <a:off x="-1" y="786130"/>
            <a:ext cx="3008337"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BE </a:t>
            </a:r>
            <a:b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36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UNITED</a:t>
            </a:r>
            <a:b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(1–4)</a:t>
            </a:r>
          </a:p>
        </p:txBody>
      </p:sp>
      <p:sp>
        <p:nvSpPr>
          <p:cNvPr id="2" name="Down Arrow 1">
            <a:extLst>
              <a:ext uri="{FF2B5EF4-FFF2-40B4-BE49-F238E27FC236}">
                <a16:creationId xmlns:a16="http://schemas.microsoft.com/office/drawing/2014/main" id="{497D00CE-964C-EE41-A53C-3F427AFBA0FE}"/>
              </a:ext>
            </a:extLst>
          </p:cNvPr>
          <p:cNvSpPr/>
          <p:nvPr/>
        </p:nvSpPr>
        <p:spPr bwMode="auto">
          <a:xfrm rot="7630003">
            <a:off x="2414894" y="1965875"/>
            <a:ext cx="936104" cy="637883"/>
          </a:xfrm>
          <a:prstGeom prst="down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9" name="Rectangle 2">
            <a:extLst>
              <a:ext uri="{FF2B5EF4-FFF2-40B4-BE49-F238E27FC236}">
                <a16:creationId xmlns:a16="http://schemas.microsoft.com/office/drawing/2014/main" id="{026EBFA3-B6F4-5E44-A44A-A8DB2F598772}"/>
              </a:ext>
            </a:extLst>
          </p:cNvPr>
          <p:cNvSpPr txBox="1">
            <a:spLocks noChangeArrowheads="1"/>
          </p:cNvSpPr>
          <p:nvPr/>
        </p:nvSpPr>
        <p:spPr bwMode="auto">
          <a:xfrm>
            <a:off x="5724130" y="786130"/>
            <a:ext cx="3419870"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BE </a:t>
            </a:r>
            <a:b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36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MORAL</a:t>
            </a:r>
            <a:b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(5–6)</a:t>
            </a:r>
          </a:p>
        </p:txBody>
      </p:sp>
      <p:sp>
        <p:nvSpPr>
          <p:cNvPr id="10" name="Down Arrow 9">
            <a:extLst>
              <a:ext uri="{FF2B5EF4-FFF2-40B4-BE49-F238E27FC236}">
                <a16:creationId xmlns:a16="http://schemas.microsoft.com/office/drawing/2014/main" id="{05B85287-23FD-A347-9DB6-80B1D4015076}"/>
              </a:ext>
            </a:extLst>
          </p:cNvPr>
          <p:cNvSpPr/>
          <p:nvPr/>
        </p:nvSpPr>
        <p:spPr bwMode="auto">
          <a:xfrm rot="13648222">
            <a:off x="5656430" y="1960725"/>
            <a:ext cx="936104" cy="637883"/>
          </a:xfrm>
          <a:prstGeom prst="down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11" name="Rectangle 2">
            <a:extLst>
              <a:ext uri="{FF2B5EF4-FFF2-40B4-BE49-F238E27FC236}">
                <a16:creationId xmlns:a16="http://schemas.microsoft.com/office/drawing/2014/main" id="{68414B0D-090C-0040-A9D2-47D26B6FA86E}"/>
              </a:ext>
            </a:extLst>
          </p:cNvPr>
          <p:cNvSpPr txBox="1">
            <a:spLocks noChangeArrowheads="1"/>
          </p:cNvSpPr>
          <p:nvPr/>
        </p:nvSpPr>
        <p:spPr bwMode="auto">
          <a:xfrm>
            <a:off x="1979712" y="4587488"/>
            <a:ext cx="4896544"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BE </a:t>
            </a:r>
            <a:b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36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SELFLESS</a:t>
            </a:r>
            <a:b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(7–16)</a:t>
            </a:r>
          </a:p>
        </p:txBody>
      </p:sp>
      <p:sp>
        <p:nvSpPr>
          <p:cNvPr id="12" name="Down Arrow 11">
            <a:extLst>
              <a:ext uri="{FF2B5EF4-FFF2-40B4-BE49-F238E27FC236}">
                <a16:creationId xmlns:a16="http://schemas.microsoft.com/office/drawing/2014/main" id="{ADCA541C-A88C-6145-B6FB-D4D668ADCDBB}"/>
              </a:ext>
            </a:extLst>
          </p:cNvPr>
          <p:cNvSpPr/>
          <p:nvPr/>
        </p:nvSpPr>
        <p:spPr bwMode="auto">
          <a:xfrm>
            <a:off x="3962189" y="3960653"/>
            <a:ext cx="936104" cy="637883"/>
          </a:xfrm>
          <a:prstGeom prst="down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13" name="Rectangle 2">
            <a:extLst>
              <a:ext uri="{FF2B5EF4-FFF2-40B4-BE49-F238E27FC236}">
                <a16:creationId xmlns:a16="http://schemas.microsoft.com/office/drawing/2014/main" id="{4C6900FF-4A2F-AA4D-A602-5E82D3DB91F6}"/>
              </a:ext>
            </a:extLst>
          </p:cNvPr>
          <p:cNvSpPr txBox="1">
            <a:spLocks noChangeArrowheads="1"/>
          </p:cNvSpPr>
          <p:nvPr/>
        </p:nvSpPr>
        <p:spPr bwMode="auto">
          <a:xfrm>
            <a:off x="5573055" y="5448404"/>
            <a:ext cx="3443133"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Corinthians</a:t>
            </a:r>
          </a:p>
        </p:txBody>
      </p:sp>
    </p:spTree>
    <p:extLst>
      <p:ext uri="{BB962C8B-B14F-4D97-AF65-F5344CB8AC3E}">
        <p14:creationId xmlns:p14="http://schemas.microsoft.com/office/powerpoint/2010/main" val="217655507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4"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down)">
                                      <p:cBhvr>
                                        <p:cTn id="11" dur="500"/>
                                        <p:tgtEl>
                                          <p:spTgt spid="2"/>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wipe(down)">
                                      <p:cBhvr>
                                        <p:cTn id="14" dur="5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wipe(down)">
                                      <p:cBhvr>
                                        <p:cTn id="19" dur="500"/>
                                        <p:tgtEl>
                                          <p:spTgt spid="10"/>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down)">
                                      <p:cBhvr>
                                        <p:cTn id="22" dur="500"/>
                                        <p:tgtEl>
                                          <p:spTgt spid="9"/>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wipe(up)">
                                      <p:cBhvr>
                                        <p:cTn id="27" dur="500"/>
                                        <p:tgtEl>
                                          <p:spTgt spid="12"/>
                                        </p:tgtEl>
                                      </p:cBhvr>
                                    </p:animEffect>
                                  </p:childTnLst>
                                </p:cTn>
                              </p:par>
                              <p:par>
                                <p:cTn id="28" presetID="22" presetClass="entr" presetSubtype="1" fill="hold" grpId="0" nodeType="with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wipe(up)">
                                      <p:cBhvr>
                                        <p:cTn id="30" dur="500"/>
                                        <p:tgtEl>
                                          <p:spTgt spid="11"/>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500" fill="hold"/>
                                        <p:tgtEl>
                                          <p:spTgt spid="13"/>
                                        </p:tgtEl>
                                        <p:attrNameLst>
                                          <p:attrName>ppt_x</p:attrName>
                                        </p:attrNameLst>
                                      </p:cBhvr>
                                      <p:tavLst>
                                        <p:tav tm="0">
                                          <p:val>
                                            <p:strVal val="#ppt_x"/>
                                          </p:val>
                                        </p:tav>
                                        <p:tav tm="100000">
                                          <p:val>
                                            <p:strVal val="#ppt_x"/>
                                          </p:val>
                                        </p:tav>
                                      </p:tavLst>
                                    </p:anim>
                                    <p:anim calcmode="lin" valueType="num">
                                      <p:cBhvr additive="base">
                                        <p:cTn id="36"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p:bldP spid="2" grpId="0" animBg="1"/>
      <p:bldP spid="9" grpId="0"/>
      <p:bldP spid="10" grpId="0" animBg="1"/>
      <p:bldP spid="11" grpId="0"/>
      <p:bldP spid="12" grpId="0" animBg="1"/>
      <p:bldP spid="13" grpId="0"/>
    </p:bldLst>
  </p:timing>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https://billmuehlenberg.com/wp-content/uploads/2017/07/different.jpg">
            <a:extLst>
              <a:ext uri="{FF2B5EF4-FFF2-40B4-BE49-F238E27FC236}">
                <a16:creationId xmlns:a16="http://schemas.microsoft.com/office/drawing/2014/main" id="{3023D63E-655E-2444-8504-BAD24810B503}"/>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514667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Main Idea</a:t>
            </a:r>
          </a:p>
        </p:txBody>
      </p:sp>
      <p:sp>
        <p:nvSpPr>
          <p:cNvPr id="3" name="Rectangle 2"/>
          <p:cNvSpPr txBox="1">
            <a:spLocks noChangeArrowheads="1"/>
          </p:cNvSpPr>
          <p:nvPr/>
        </p:nvSpPr>
        <p:spPr bwMode="auto">
          <a:xfrm>
            <a:off x="0" y="2100290"/>
            <a:ext cx="9144000" cy="233682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SG"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Be </a:t>
            </a:r>
            <a:r>
              <a:rPr kumimoji="0" lang="en-SG" sz="54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different</a:t>
            </a:r>
            <a:r>
              <a:rPr kumimoji="0" lang="en-SG"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by being united, moral and selfless</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 name="Rectangle 2">
            <a:extLst>
              <a:ext uri="{FF2B5EF4-FFF2-40B4-BE49-F238E27FC236}">
                <a16:creationId xmlns:a16="http://schemas.microsoft.com/office/drawing/2014/main" id="{B4BB4007-CDCF-5444-B408-8882AA0745AC}"/>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Corinthians</a:t>
            </a:r>
          </a:p>
        </p:txBody>
      </p:sp>
    </p:spTree>
    <p:extLst>
      <p:ext uri="{BB962C8B-B14F-4D97-AF65-F5344CB8AC3E}">
        <p14:creationId xmlns:p14="http://schemas.microsoft.com/office/powerpoint/2010/main" val="32513970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6" name="Picture 2" descr="http://www.topdesignmag.com/wp-content/uploads/2014/08/17.jpg">
            <a:extLst>
              <a:ext uri="{FF2B5EF4-FFF2-40B4-BE49-F238E27FC236}">
                <a16:creationId xmlns:a16="http://schemas.microsoft.com/office/drawing/2014/main" id="{D53E8996-41A6-EB4D-9ABA-75F44E1A0BE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216024" y="116632"/>
            <a:ext cx="8820472" cy="1728192"/>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Sanctified = “Set </a:t>
            </a:r>
            <a:r>
              <a:rPr lang="en-SG" b="1" dirty="0">
                <a:solidFill>
                  <a:schemeClr val="tx2"/>
                </a:solidFill>
                <a:effectLst>
                  <a:glow rad="127000">
                    <a:schemeClr val="bg1"/>
                  </a:glow>
                </a:effectLst>
                <a:latin typeface="Arial" charset="0"/>
                <a:ea typeface="ＭＳ Ｐゴシック" charset="0"/>
                <a:cs typeface="ＭＳ Ｐゴシック" charset="0"/>
              </a:rPr>
              <a:t>apart by God as His possession” </a:t>
            </a:r>
            <a:endParaRPr lang="en-US" b="1" dirty="0">
              <a:solidFill>
                <a:schemeClr val="tx2"/>
              </a:solidFill>
              <a:effectLst>
                <a:glow rad="127000">
                  <a:schemeClr val="bg1"/>
                </a:glow>
              </a:effectLst>
              <a:latin typeface="Arial" charset="0"/>
              <a:ea typeface="ＭＳ Ｐゴシック" charset="0"/>
              <a:cs typeface="ＭＳ Ｐゴシック" charset="0"/>
            </a:endParaRPr>
          </a:p>
        </p:txBody>
      </p:sp>
      <p:sp>
        <p:nvSpPr>
          <p:cNvPr id="6" name="Rectangle 2">
            <a:extLst>
              <a:ext uri="{FF2B5EF4-FFF2-40B4-BE49-F238E27FC236}">
                <a16:creationId xmlns:a16="http://schemas.microsoft.com/office/drawing/2014/main" id="{EF984B90-3F85-4440-AE8F-11FEF41671D7}"/>
              </a:ext>
            </a:extLst>
          </p:cNvPr>
          <p:cNvSpPr txBox="1">
            <a:spLocks noChangeArrowheads="1"/>
          </p:cNvSpPr>
          <p:nvPr/>
        </p:nvSpPr>
        <p:spPr bwMode="auto">
          <a:xfrm>
            <a:off x="267395" y="4020812"/>
            <a:ext cx="8820472" cy="1728192"/>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1"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Do you live like this?</a:t>
            </a:r>
          </a:p>
        </p:txBody>
      </p:sp>
    </p:spTree>
    <p:extLst>
      <p:ext uri="{BB962C8B-B14F-4D97-AF65-F5344CB8AC3E}">
        <p14:creationId xmlns:p14="http://schemas.microsoft.com/office/powerpoint/2010/main" val="738691706"/>
      </p:ext>
    </p:extLst>
  </p:cSld>
  <p:clrMapOvr>
    <a:masterClrMapping/>
  </p:clrMapOvr>
  <p:transition/>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3574504028"/>
      </p:ext>
    </p:extLst>
  </p:cSld>
  <p:clrMapOvr>
    <a:masterClrMapping/>
  </p:clrMapOvr>
  <p:transition/>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2800" b="1" dirty="0">
                <a:solidFill>
                  <a:srgbClr val="FFFFFF"/>
                </a:solidFill>
                <a:latin typeface="Arial" charset="0"/>
                <a:ea typeface="ＭＳ Ｐゴシック" charset="0"/>
              </a:rPr>
              <a:t>NT Preaching  •  BibleStudyDownloads.org</a:t>
            </a:r>
            <a:endParaRPr lang="en-US" sz="105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Get this presentation and script for free!</a:t>
            </a:r>
            <a:endParaRPr kumimoji="0" lang="en-US" sz="11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31150865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8194" name="Rectangle 2"/>
          <p:cNvSpPr>
            <a:spLocks noGrp="1" noChangeArrowheads="1"/>
          </p:cNvSpPr>
          <p:nvPr>
            <p:ph type="ctrTitle"/>
          </p:nvPr>
        </p:nvSpPr>
        <p:spPr>
          <a:xfrm>
            <a:off x="685800" y="2286000"/>
            <a:ext cx="7772400" cy="1143000"/>
          </a:xfrm>
        </p:spPr>
        <p:txBody>
          <a:bodyPr/>
          <a:lstStyle/>
          <a:p>
            <a:pPr eaLnBrk="1" hangingPunct="1"/>
            <a:r>
              <a:rPr lang="en-US">
                <a:latin typeface="Arial" charset="0"/>
                <a:ea typeface="ＭＳ Ｐゴシック" charset="0"/>
                <a:cs typeface="ＭＳ Ｐゴシック" charset="0"/>
              </a:rPr>
              <a:t>Black</a:t>
            </a:r>
          </a:p>
        </p:txBody>
      </p:sp>
      <p:sp>
        <p:nvSpPr>
          <p:cNvPr id="648195" name="Rectangle 3"/>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416" tIns="45709" rIns="91416" bIns="45709" anchor="ctr"/>
          <a:lstStyle/>
          <a:p>
            <a:pPr algn="l" eaLnBrk="0" hangingPunct="0"/>
            <a:endParaRPr lang="en-US" b="0">
              <a:solidFill>
                <a:srgbClr val="000000"/>
              </a:solidFill>
            </a:endParaRPr>
          </a:p>
        </p:txBody>
      </p:sp>
    </p:spTree>
  </p:cSld>
  <p:clrMapOvr>
    <a:masterClrMapping/>
  </p:clrMapOvr>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3200" b="1" dirty="0">
                <a:solidFill>
                  <a:srgbClr val="FFFFFF"/>
                </a:solidFill>
                <a:latin typeface="Arial" charset="0"/>
                <a:ea typeface="ＭＳ Ｐゴシック" charset="0"/>
              </a:rPr>
              <a:t>NT Survey link at </a:t>
            </a:r>
            <a:r>
              <a:rPr lang="en-US" sz="3200" b="1" dirty="0" err="1">
                <a:solidFill>
                  <a:srgbClr val="FFFFFF"/>
                </a:solidFill>
                <a:latin typeface="Arial" charset="0"/>
                <a:ea typeface="ＭＳ Ｐゴシック" charset="0"/>
              </a:rPr>
              <a:t>BibleStudyDownloads.org</a:t>
            </a:r>
            <a:endParaRPr lang="en-US" sz="110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en-US" sz="4000" b="1">
                <a:solidFill>
                  <a:srgbClr val="FFFFFF"/>
                </a:solidFill>
                <a:latin typeface="Arial" charset="0"/>
                <a:cs typeface="Arial" charset="0"/>
              </a:rPr>
              <a:t>Get this presentation for free!</a:t>
            </a:r>
            <a:endParaRPr lang="en-US" sz="1400" b="1">
              <a:solidFill>
                <a:srgbClr val="FFFFFF"/>
              </a:solidFill>
              <a:latin typeface="Arial"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482956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9938"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lIns="91416" tIns="45709" rIns="91416" bIns="45709" anchor="ctr"/>
          <a:lstStyle/>
          <a:p>
            <a:pPr eaLnBrk="0" hangingPunct="0"/>
            <a:endParaRPr lang="en-US" sz="1600" b="0">
              <a:solidFill>
                <a:srgbClr val="FFFFFF"/>
              </a:solidFill>
              <a:latin typeface="Times New Roman" charset="0"/>
              <a:cs typeface="ＭＳ Ｐゴシック"/>
            </a:endParaRPr>
          </a:p>
        </p:txBody>
      </p:sp>
      <p:pic>
        <p:nvPicPr>
          <p:cNvPr id="1319939" name="Picture 3" descr="hungryghostburni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601788"/>
            <a:ext cx="7239000" cy="5256212"/>
          </a:xfrm>
          <a:prstGeom prst="rect">
            <a:avLst/>
          </a:prstGeom>
          <a:noFill/>
          <a:extLst>
            <a:ext uri="{909E8E84-426E-40dd-AFC4-6F175D3DCCD1}">
              <a14:hiddenFill xmlns:a14="http://schemas.microsoft.com/office/drawing/2010/main" xmlns="">
                <a:solidFill>
                  <a:srgbClr val="FFFFFF"/>
                </a:solidFill>
              </a14:hiddenFill>
            </a:ext>
          </a:extLst>
        </p:spPr>
      </p:pic>
      <p:pic>
        <p:nvPicPr>
          <p:cNvPr id="1319940" name="Picture 4" descr="hungryghostburning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505200" y="838202"/>
            <a:ext cx="5380038" cy="3846513"/>
          </a:xfrm>
          <a:prstGeom prst="rect">
            <a:avLst/>
          </a:prstGeom>
          <a:noFill/>
          <a:extLst>
            <a:ext uri="{909E8E84-426E-40dd-AFC4-6F175D3DCCD1}">
              <a14:hiddenFill xmlns:a14="http://schemas.microsoft.com/office/drawing/2010/main" xmlns="">
                <a:solidFill>
                  <a:srgbClr val="FFFFFF"/>
                </a:solidFill>
              </a14:hiddenFill>
            </a:ext>
          </a:extLst>
        </p:spPr>
      </p:pic>
      <p:sp>
        <p:nvSpPr>
          <p:cNvPr id="1319941" name="Rectangle 5"/>
          <p:cNvSpPr>
            <a:spLocks noGrp="1"/>
          </p:cNvSpPr>
          <p:nvPr>
            <p:ph type="title"/>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a:solidFill>
                  <a:schemeClr val="bg1"/>
                </a:solidFill>
                <a:latin typeface="Bizarro Regular" charset="0"/>
              </a:rPr>
              <a:t>Fires</a:t>
            </a:r>
            <a:endParaRPr lang="en-US"/>
          </a:p>
        </p:txBody>
      </p:sp>
    </p:spTree>
    <p:extLst>
      <p:ext uri="{BB962C8B-B14F-4D97-AF65-F5344CB8AC3E}">
        <p14:creationId xmlns:p14="http://schemas.microsoft.com/office/powerpoint/2010/main" val="1212472515"/>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demonic-leotheras roar">
            <a:extLst>
              <a:ext uri="{FF2B5EF4-FFF2-40B4-BE49-F238E27FC236}">
                <a16:creationId xmlns:a16="http://schemas.microsoft.com/office/drawing/2014/main" id="{09F052A1-57C6-5AC5-27AD-1DFE01BF261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2008" y="-83218"/>
            <a:ext cx="9252520" cy="70952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05955" name="Rectangle 3"/>
          <p:cNvSpPr>
            <a:spLocks noGrp="1"/>
          </p:cNvSpPr>
          <p:nvPr>
            <p:ph type="ctrTitle"/>
          </p:nvPr>
        </p:nvSpPr>
        <p:spPr>
          <a:xfrm>
            <a:off x="539552" y="2590800"/>
            <a:ext cx="8604448" cy="2971800"/>
          </a:xfrm>
        </p:spPr>
        <p:txBody>
          <a:bodyPr>
            <a:normAutofit/>
          </a:bodyPr>
          <a:lstStyle/>
          <a:p>
            <a:pPr marL="715963" indent="-715963" algn="l" eaLnBrk="1" hangingPunct="1">
              <a:defRPr/>
            </a:pPr>
            <a:r>
              <a:rPr lang="en-US" b="1" dirty="0">
                <a:effectLst>
                  <a:glow rad="317500">
                    <a:schemeClr val="bg2">
                      <a:alpha val="90000"/>
                    </a:schemeClr>
                  </a:glow>
                </a:effectLst>
                <a:latin typeface="Arial"/>
                <a:cs typeface="Arial"/>
              </a:rPr>
              <a:t>II. God judges our idolatry because it is </a:t>
            </a:r>
            <a:r>
              <a:rPr lang="en-US" b="1" dirty="0">
                <a:solidFill>
                  <a:srgbClr val="FFFF00"/>
                </a:solidFill>
                <a:effectLst>
                  <a:glow rad="317500">
                    <a:schemeClr val="bg2">
                      <a:alpha val="90000"/>
                    </a:schemeClr>
                  </a:glow>
                </a:effectLst>
                <a:latin typeface="Arial"/>
                <a:cs typeface="Arial"/>
              </a:rPr>
              <a:t>demonic</a:t>
            </a:r>
            <a:r>
              <a:rPr lang="en-US" b="1" dirty="0">
                <a:effectLst>
                  <a:glow rad="317500">
                    <a:schemeClr val="bg2">
                      <a:alpha val="90000"/>
                    </a:schemeClr>
                  </a:glow>
                </a:effectLst>
                <a:latin typeface="Arial"/>
                <a:cs typeface="Arial"/>
              </a:rPr>
              <a:t> (10:14-22).</a:t>
            </a:r>
          </a:p>
        </p:txBody>
      </p:sp>
    </p:spTree>
    <p:extLst>
      <p:ext uri="{BB962C8B-B14F-4D97-AF65-F5344CB8AC3E}">
        <p14:creationId xmlns:p14="http://schemas.microsoft.com/office/powerpoint/2010/main" val="1523105259"/>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3"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eaLnBrk="0" hangingPunct="0"/>
            <a:endParaRPr lang="en-US" sz="1600" b="0">
              <a:solidFill>
                <a:srgbClr val="FFFFFF"/>
              </a:solidFill>
              <a:latin typeface="Times New Roman" charset="0"/>
            </a:endParaRPr>
          </a:p>
        </p:txBody>
      </p:sp>
      <p:sp>
        <p:nvSpPr>
          <p:cNvPr id="1408003" name="Rectangle 3"/>
          <p:cNvSpPr>
            <a:spLocks noGrp="1"/>
          </p:cNvSpPr>
          <p:nvPr>
            <p:ph type="ctrTitle"/>
          </p:nvPr>
        </p:nvSpPr>
        <p:spPr>
          <a:xfrm>
            <a:off x="152400" y="3771900"/>
            <a:ext cx="8763000" cy="2971800"/>
          </a:xfrm>
        </p:spPr>
        <p:txBody>
          <a:bodyPr>
            <a:normAutofit fontScale="90000"/>
          </a:bodyPr>
          <a:lstStyle/>
          <a:p>
            <a:pPr marL="715963" indent="-715963" algn="l" eaLnBrk="1" hangingPunct="1">
              <a:defRPr/>
            </a:pPr>
            <a:r>
              <a:rPr lang="en-US" b="1" dirty="0">
                <a:effectLst>
                  <a:glow rad="317500">
                    <a:schemeClr val="bg2">
                      <a:alpha val="90000"/>
                    </a:schemeClr>
                  </a:glow>
                </a:effectLst>
                <a:latin typeface="Arial"/>
                <a:cs typeface="Arial"/>
              </a:rPr>
              <a:t>A. Avoid idol feasts since they</a:t>
            </a:r>
            <a:r>
              <a:rPr lang="uk-UA" altLang="ja-JP" b="1" dirty="0">
                <a:effectLst>
                  <a:glow rad="317500">
                    <a:schemeClr val="bg2">
                      <a:alpha val="90000"/>
                    </a:schemeClr>
                  </a:glow>
                </a:effectLst>
                <a:latin typeface="Arial"/>
                <a:cs typeface="Arial"/>
              </a:rPr>
              <a:t>'</a:t>
            </a:r>
            <a:r>
              <a:rPr lang="en-US" b="1" dirty="0">
                <a:effectLst>
                  <a:glow rad="317500">
                    <a:schemeClr val="bg2">
                      <a:alpha val="90000"/>
                    </a:schemeClr>
                  </a:glow>
                </a:effectLst>
                <a:latin typeface="Arial"/>
                <a:cs typeface="Arial"/>
              </a:rPr>
              <a:t>re as demonic as the Lord</a:t>
            </a:r>
            <a:r>
              <a:rPr lang="uk-UA" altLang="ja-JP" b="1" dirty="0">
                <a:effectLst>
                  <a:glow rad="317500">
                    <a:schemeClr val="bg2">
                      <a:alpha val="90000"/>
                    </a:schemeClr>
                  </a:glow>
                </a:effectLst>
                <a:latin typeface="Arial"/>
                <a:cs typeface="Arial"/>
              </a:rPr>
              <a:t>'</a:t>
            </a:r>
            <a:r>
              <a:rPr lang="en-US" b="1" dirty="0">
                <a:effectLst>
                  <a:glow rad="317500">
                    <a:schemeClr val="bg2">
                      <a:alpha val="90000"/>
                    </a:schemeClr>
                  </a:glow>
                </a:effectLst>
                <a:latin typeface="Arial"/>
                <a:cs typeface="Arial"/>
              </a:rPr>
              <a:t>s Supper is godly (10:14-22).</a:t>
            </a:r>
          </a:p>
        </p:txBody>
      </p:sp>
      <p:pic>
        <p:nvPicPr>
          <p:cNvPr id="207875" name="Picture 4" descr="paganSamhain_Autumn_Fac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86000" y="0"/>
            <a:ext cx="4294188" cy="4695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990010659"/>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9921"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en-US" u="sng" dirty="0">
                <a:effectLst>
                  <a:outerShdw blurRad="38100" dist="38100" dir="2700000" algn="tl">
                    <a:srgbClr val="212121"/>
                  </a:outerShdw>
                </a:effectLst>
                <a:latin typeface="Arial" charset="0"/>
              </a:rPr>
              <a:t>1 Cor. 10:14 </a:t>
            </a:r>
            <a:r>
              <a:rPr lang="en-US" sz="3600" u="sng" dirty="0">
                <a:effectLst>
                  <a:outerShdw blurRad="38100" dist="38100" dir="2700000" algn="tl">
                    <a:srgbClr val="212121"/>
                  </a:outerShdw>
                </a:effectLst>
                <a:latin typeface="Arial" charset="0"/>
              </a:rPr>
              <a:t>(NLT)</a:t>
            </a:r>
            <a:endParaRPr lang="en-US" dirty="0">
              <a:effectLst>
                <a:outerShdw blurRad="38100" dist="38100" dir="2700000" algn="tl">
                  <a:srgbClr val="212121"/>
                </a:outerShdw>
              </a:effectLst>
              <a:latin typeface="Arial" charset="0"/>
            </a:endParaRPr>
          </a:p>
        </p:txBody>
      </p:sp>
      <p:sp>
        <p:nvSpPr>
          <p:cNvPr id="1410052" name="Text Box 4"/>
          <p:cNvSpPr txBox="1">
            <a:spLocks noChangeArrowheads="1"/>
          </p:cNvSpPr>
          <p:nvPr/>
        </p:nvSpPr>
        <p:spPr bwMode="auto">
          <a:xfrm>
            <a:off x="228600" y="1295400"/>
            <a:ext cx="6647656" cy="2123658"/>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l">
              <a:defRPr/>
            </a:pPr>
            <a:r>
              <a:rPr lang="en-US" sz="4400" baseline="30000" dirty="0">
                <a:solidFill>
                  <a:srgbClr val="FFFFFF"/>
                </a:solidFill>
                <a:effectLst>
                  <a:glow rad="190500">
                    <a:srgbClr val="212121"/>
                  </a:glow>
                </a:effectLst>
              </a:rPr>
              <a:t>14</a:t>
            </a:r>
            <a:r>
              <a:rPr lang="en-US" sz="4400" dirty="0">
                <a:solidFill>
                  <a:srgbClr val="FFFFFF"/>
                </a:solidFill>
                <a:effectLst>
                  <a:glow rad="190500">
                    <a:srgbClr val="212121"/>
                  </a:glow>
                </a:effectLst>
              </a:rPr>
              <a:t>So, my dear friends, flee from the worship of idols. </a:t>
            </a:r>
          </a:p>
        </p:txBody>
      </p:sp>
    </p:spTree>
    <p:extLst>
      <p:ext uri="{BB962C8B-B14F-4D97-AF65-F5344CB8AC3E}">
        <p14:creationId xmlns:p14="http://schemas.microsoft.com/office/powerpoint/2010/main" val="355629856"/>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4017"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en-US" u="sng" dirty="0">
                <a:effectLst>
                  <a:outerShdw blurRad="38100" dist="38100" dir="2700000" algn="tl">
                    <a:srgbClr val="212121"/>
                  </a:outerShdw>
                </a:effectLst>
                <a:latin typeface="Arial" charset="0"/>
              </a:rPr>
              <a:t>1 Cor. 10:15-18 </a:t>
            </a:r>
            <a:r>
              <a:rPr lang="en-US" sz="3600" u="sng" dirty="0">
                <a:effectLst>
                  <a:outerShdw blurRad="38100" dist="38100" dir="2700000" algn="tl">
                    <a:srgbClr val="212121"/>
                  </a:outerShdw>
                </a:effectLst>
                <a:latin typeface="Arial" charset="0"/>
              </a:rPr>
              <a:t>(NLT)</a:t>
            </a:r>
            <a:endParaRPr lang="en-US" dirty="0">
              <a:effectLst>
                <a:outerShdw blurRad="38100" dist="38100" dir="2700000" algn="tl">
                  <a:srgbClr val="212121"/>
                </a:outerShdw>
              </a:effectLst>
              <a:latin typeface="Arial" charset="0"/>
            </a:endParaRPr>
          </a:p>
        </p:txBody>
      </p:sp>
      <p:sp>
        <p:nvSpPr>
          <p:cNvPr id="1414148" name="Text Box 4"/>
          <p:cNvSpPr txBox="1">
            <a:spLocks noChangeArrowheads="1"/>
          </p:cNvSpPr>
          <p:nvPr/>
        </p:nvSpPr>
        <p:spPr bwMode="auto">
          <a:xfrm>
            <a:off x="35496" y="1295400"/>
            <a:ext cx="9167936" cy="501675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defRPr/>
            </a:pPr>
            <a:r>
              <a:rPr lang="en-US" baseline="30000" dirty="0">
                <a:solidFill>
                  <a:srgbClr val="FFFFFF"/>
                </a:solidFill>
                <a:effectLst>
                  <a:glow rad="190500">
                    <a:srgbClr val="212121"/>
                  </a:glow>
                </a:effectLst>
              </a:rPr>
              <a:t>15</a:t>
            </a:r>
            <a:r>
              <a:rPr lang="en-US" dirty="0">
                <a:solidFill>
                  <a:srgbClr val="FFFFFF"/>
                </a:solidFill>
                <a:effectLst>
                  <a:glow rad="190500">
                    <a:srgbClr val="212121"/>
                  </a:glow>
                </a:effectLst>
              </a:rPr>
              <a:t>You are reasonable people. Decide for yourselves if what I am saying is true. </a:t>
            </a:r>
            <a:r>
              <a:rPr lang="en-US" baseline="30000" dirty="0">
                <a:solidFill>
                  <a:srgbClr val="FFFFFF"/>
                </a:solidFill>
                <a:effectLst>
                  <a:glow rad="190500">
                    <a:srgbClr val="212121"/>
                  </a:glow>
                </a:effectLst>
              </a:rPr>
              <a:t>16</a:t>
            </a:r>
            <a:r>
              <a:rPr lang="en-US" dirty="0">
                <a:solidFill>
                  <a:srgbClr val="FFFFFF"/>
                </a:solidFill>
                <a:effectLst>
                  <a:glow rad="190500">
                    <a:srgbClr val="212121"/>
                  </a:glow>
                </a:effectLst>
              </a:rPr>
              <a:t>When we bless the cup at the Lord</a:t>
            </a:r>
            <a:r>
              <a:rPr lang="uk-UA" altLang="ja-JP" dirty="0">
                <a:solidFill>
                  <a:srgbClr val="FFFFFF"/>
                </a:solidFill>
                <a:effectLst>
                  <a:glow rad="190500">
                    <a:srgbClr val="212121"/>
                  </a:glow>
                </a:effectLst>
              </a:rPr>
              <a:t>'</a:t>
            </a:r>
            <a:r>
              <a:rPr lang="en-US" dirty="0">
                <a:solidFill>
                  <a:srgbClr val="FFFFFF"/>
                </a:solidFill>
                <a:effectLst>
                  <a:glow rad="190500">
                    <a:srgbClr val="212121"/>
                  </a:glow>
                </a:effectLst>
              </a:rPr>
              <a:t>s Table, </a:t>
            </a:r>
            <a:r>
              <a:rPr lang="en-US" dirty="0" err="1">
                <a:solidFill>
                  <a:srgbClr val="FFFFFF"/>
                </a:solidFill>
                <a:effectLst>
                  <a:glow rad="190500">
                    <a:srgbClr val="212121"/>
                  </a:glow>
                </a:effectLst>
              </a:rPr>
              <a:t>aren</a:t>
            </a:r>
            <a:r>
              <a:rPr lang="uk-UA" altLang="ja-JP" dirty="0">
                <a:solidFill>
                  <a:srgbClr val="FFFFFF"/>
                </a:solidFill>
                <a:effectLst>
                  <a:glow rad="190500">
                    <a:srgbClr val="212121"/>
                  </a:glow>
                </a:effectLst>
              </a:rPr>
              <a:t>'</a:t>
            </a:r>
            <a:r>
              <a:rPr lang="en-US" dirty="0">
                <a:solidFill>
                  <a:srgbClr val="FFFFFF"/>
                </a:solidFill>
                <a:effectLst>
                  <a:glow rad="190500">
                    <a:srgbClr val="212121"/>
                  </a:glow>
                </a:effectLst>
              </a:rPr>
              <a:t>t we sharing in the blood of Christ? And when we break the bread, </a:t>
            </a:r>
            <a:r>
              <a:rPr lang="en-US" dirty="0" err="1">
                <a:solidFill>
                  <a:srgbClr val="FFFFFF"/>
                </a:solidFill>
                <a:effectLst>
                  <a:glow rad="190500">
                    <a:srgbClr val="212121"/>
                  </a:glow>
                </a:effectLst>
              </a:rPr>
              <a:t>aren</a:t>
            </a:r>
            <a:r>
              <a:rPr lang="uk-UA" altLang="ja-JP" dirty="0">
                <a:solidFill>
                  <a:srgbClr val="FFFFFF"/>
                </a:solidFill>
                <a:effectLst>
                  <a:glow rad="190500">
                    <a:srgbClr val="212121"/>
                  </a:glow>
                </a:effectLst>
              </a:rPr>
              <a:t>'</a:t>
            </a:r>
            <a:r>
              <a:rPr lang="en-US" dirty="0">
                <a:solidFill>
                  <a:srgbClr val="FFFFFF"/>
                </a:solidFill>
                <a:effectLst>
                  <a:glow rad="190500">
                    <a:srgbClr val="212121"/>
                  </a:glow>
                </a:effectLst>
              </a:rPr>
              <a:t>t we sharing in the body of Christ? </a:t>
            </a:r>
            <a:r>
              <a:rPr lang="en-US" baseline="30000" dirty="0">
                <a:solidFill>
                  <a:srgbClr val="FFFFFF"/>
                </a:solidFill>
                <a:effectLst>
                  <a:glow rad="190500">
                    <a:srgbClr val="212121"/>
                  </a:glow>
                </a:effectLst>
              </a:rPr>
              <a:t>17</a:t>
            </a:r>
            <a:r>
              <a:rPr lang="en-US" dirty="0">
                <a:solidFill>
                  <a:srgbClr val="FFFFFF"/>
                </a:solidFill>
                <a:effectLst>
                  <a:glow rad="190500">
                    <a:srgbClr val="212121"/>
                  </a:glow>
                </a:effectLst>
              </a:rPr>
              <a:t>And though we are many, we all eat from one loaf of bread, showing that we are one body. </a:t>
            </a:r>
            <a:r>
              <a:rPr lang="en-US" baseline="30000" dirty="0">
                <a:solidFill>
                  <a:srgbClr val="FFFFFF"/>
                </a:solidFill>
                <a:effectLst>
                  <a:glow rad="190500">
                    <a:srgbClr val="212121"/>
                  </a:glow>
                </a:effectLst>
              </a:rPr>
              <a:t>18</a:t>
            </a:r>
            <a:r>
              <a:rPr lang="en-US" dirty="0">
                <a:solidFill>
                  <a:srgbClr val="FFFFFF"/>
                </a:solidFill>
                <a:effectLst>
                  <a:glow rad="190500">
                    <a:srgbClr val="212121"/>
                  </a:glow>
                </a:effectLst>
              </a:rPr>
              <a:t>Think about the people of Israel. </a:t>
            </a:r>
            <a:r>
              <a:rPr lang="en-US" dirty="0" err="1">
                <a:solidFill>
                  <a:srgbClr val="FFFFFF"/>
                </a:solidFill>
                <a:effectLst>
                  <a:glow rad="190500">
                    <a:srgbClr val="212121"/>
                  </a:glow>
                </a:effectLst>
              </a:rPr>
              <a:t>Weren</a:t>
            </a:r>
            <a:r>
              <a:rPr lang="uk-UA" altLang="ja-JP" dirty="0">
                <a:solidFill>
                  <a:srgbClr val="FFFFFF"/>
                </a:solidFill>
                <a:effectLst>
                  <a:glow rad="190500">
                    <a:srgbClr val="212121"/>
                  </a:glow>
                </a:effectLst>
              </a:rPr>
              <a:t>'</a:t>
            </a:r>
            <a:r>
              <a:rPr lang="en-US" dirty="0">
                <a:solidFill>
                  <a:srgbClr val="FFFFFF"/>
                </a:solidFill>
                <a:effectLst>
                  <a:glow rad="190500">
                    <a:srgbClr val="212121"/>
                  </a:glow>
                </a:effectLst>
              </a:rPr>
              <a:t>t they united by eating the sacrifices at the altar?</a:t>
            </a:r>
          </a:p>
        </p:txBody>
      </p:sp>
    </p:spTree>
    <p:extLst>
      <p:ext uri="{BB962C8B-B14F-4D97-AF65-F5344CB8AC3E}">
        <p14:creationId xmlns:p14="http://schemas.microsoft.com/office/powerpoint/2010/main" val="603780465"/>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6065" name="Picture 2" descr="Love Feas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7924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18243" name="Rectangle 3"/>
          <p:cNvSpPr>
            <a:spLocks noGrp="1" noChangeArrowheads="1"/>
          </p:cNvSpPr>
          <p:nvPr>
            <p:ph type="title"/>
          </p:nvPr>
        </p:nvSpPr>
        <p:spPr>
          <a:xfrm>
            <a:off x="76200" y="-27384"/>
            <a:ext cx="6800056" cy="609600"/>
          </a:xfrm>
        </p:spPr>
        <p:txBody>
          <a:bodyPr>
            <a:normAutofit fontScale="90000"/>
          </a:bodyPr>
          <a:lstStyle/>
          <a:p>
            <a:pPr algn="ctr">
              <a:defRPr/>
            </a:pPr>
            <a:r>
              <a:rPr lang="en-US" sz="4800" b="1" kern="1200">
                <a:solidFill>
                  <a:srgbClr val="FFFFFF"/>
                </a:solidFill>
                <a:effectLst>
                  <a:glow rad="317500">
                    <a:schemeClr val="bg2">
                      <a:alpha val="90000"/>
                    </a:schemeClr>
                  </a:glow>
                </a:effectLst>
                <a:latin typeface="Arial"/>
                <a:cs typeface="Arial"/>
              </a:rPr>
              <a:t>The Agape (Love) Feast</a:t>
            </a:r>
          </a:p>
        </p:txBody>
      </p:sp>
    </p:spTree>
    <p:extLst>
      <p:ext uri="{BB962C8B-B14F-4D97-AF65-F5344CB8AC3E}">
        <p14:creationId xmlns:p14="http://schemas.microsoft.com/office/powerpoint/2010/main" val="1066231059"/>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8113" name="Picture 2" descr="Body-Blood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20291" name="Rectangle 3"/>
          <p:cNvSpPr>
            <a:spLocks noGrp="1" noChangeArrowheads="1"/>
          </p:cNvSpPr>
          <p:nvPr>
            <p:ph type="title" idx="4294967295"/>
          </p:nvPr>
        </p:nvSpPr>
        <p:spPr>
          <a:xfrm>
            <a:off x="2133600" y="2514600"/>
            <a:ext cx="3505200" cy="838200"/>
          </a:xfrm>
          <a:effectLst/>
        </p:spPr>
        <p:txBody>
          <a:bodyPr/>
          <a:lstStyle/>
          <a:p>
            <a:pPr eaLnBrk="1" hangingPunct="1">
              <a:defRPr/>
            </a:pPr>
            <a:r>
              <a:rPr lang="en-US">
                <a:solidFill>
                  <a:schemeClr val="bg1"/>
                </a:solidFill>
                <a:effectLst>
                  <a:glow rad="203200">
                    <a:schemeClr val="tx1"/>
                  </a:glow>
                </a:effectLst>
              </a:rPr>
              <a:t>The Cup</a:t>
            </a:r>
            <a:endParaRPr lang="en-US">
              <a:effectLst>
                <a:glow rad="203200">
                  <a:schemeClr val="tx1"/>
                </a:glow>
              </a:effectLst>
            </a:endParaRPr>
          </a:p>
        </p:txBody>
      </p:sp>
      <p:sp>
        <p:nvSpPr>
          <p:cNvPr id="1420292" name="Rectangle 4"/>
          <p:cNvSpPr>
            <a:spLocks noChangeArrowheads="1"/>
          </p:cNvSpPr>
          <p:nvPr/>
        </p:nvSpPr>
        <p:spPr bwMode="auto">
          <a:xfrm>
            <a:off x="2133600" y="152400"/>
            <a:ext cx="3505200" cy="838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a:defRPr/>
            </a:pPr>
            <a:r>
              <a:rPr lang="en-US" sz="4400" b="0">
                <a:solidFill>
                  <a:srgbClr val="FFFFFF"/>
                </a:solidFill>
                <a:effectLst>
                  <a:glow rad="203200">
                    <a:schemeClr val="tx1"/>
                  </a:glow>
                </a:effectLst>
                <a:cs typeface="Geneva" charset="0"/>
              </a:rPr>
              <a:t>Christ</a:t>
            </a:r>
            <a:endParaRPr lang="en-US" sz="4400" b="0">
              <a:solidFill>
                <a:srgbClr val="000000"/>
              </a:solidFill>
              <a:effectLst>
                <a:glow rad="203200">
                  <a:schemeClr val="tx1"/>
                </a:glow>
              </a:effectLst>
              <a:cs typeface="Geneva" charset="0"/>
            </a:endParaRPr>
          </a:p>
        </p:txBody>
      </p:sp>
      <p:sp>
        <p:nvSpPr>
          <p:cNvPr id="1420293" name="AutoShape 5"/>
          <p:cNvSpPr>
            <a:spLocks noChangeArrowheads="1"/>
          </p:cNvSpPr>
          <p:nvPr/>
        </p:nvSpPr>
        <p:spPr bwMode="auto">
          <a:xfrm rot="-5400000">
            <a:off x="2971800" y="1371600"/>
            <a:ext cx="1752600" cy="685800"/>
          </a:xfrm>
          <a:prstGeom prst="homePlate">
            <a:avLst>
              <a:gd name="adj" fmla="val 63889"/>
            </a:avLst>
          </a:prstGeom>
          <a:solidFill>
            <a:schemeClr val="accent1"/>
          </a:solidFill>
          <a:ln w="9525">
            <a:solidFill>
              <a:schemeClr val="tx1"/>
            </a:solidFill>
            <a:miter lim="800000"/>
            <a:headEnd/>
            <a:tailEnd/>
          </a:ln>
          <a:effectLst/>
        </p:spPr>
        <p:txBody>
          <a:bodyPr wrap="none" anchor="ctr"/>
          <a:lstStyle/>
          <a:p>
            <a:pPr eaLnBrk="0" hangingPunct="0"/>
            <a:endParaRPr lang="en-US" sz="1600" b="0">
              <a:solidFill>
                <a:srgbClr val="000000"/>
              </a:solidFill>
              <a:effectLst>
                <a:glow rad="203200">
                  <a:schemeClr val="tx1"/>
                </a:glow>
              </a:effectLst>
              <a:latin typeface="Times New Roman" charset="0"/>
              <a:cs typeface="Geneva" charset="0"/>
            </a:endParaRPr>
          </a:p>
        </p:txBody>
      </p:sp>
      <p:sp>
        <p:nvSpPr>
          <p:cNvPr id="1420294" name="Rectangle 6"/>
          <p:cNvSpPr>
            <a:spLocks noChangeArrowheads="1"/>
          </p:cNvSpPr>
          <p:nvPr/>
        </p:nvSpPr>
        <p:spPr bwMode="auto">
          <a:xfrm>
            <a:off x="2209800" y="4572000"/>
            <a:ext cx="3505200" cy="838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a:defRPr/>
            </a:pPr>
            <a:r>
              <a:rPr lang="en-US" sz="4400" b="0">
                <a:solidFill>
                  <a:srgbClr val="FFFFFF"/>
                </a:solidFill>
                <a:effectLst>
                  <a:glow rad="203200">
                    <a:schemeClr val="tx1"/>
                  </a:glow>
                </a:effectLst>
                <a:cs typeface="Geneva" charset="0"/>
              </a:rPr>
              <a:t>The Bread</a:t>
            </a:r>
            <a:endParaRPr lang="en-US" sz="4400" b="0">
              <a:solidFill>
                <a:srgbClr val="000000"/>
              </a:solidFill>
              <a:effectLst>
                <a:glow rad="203200">
                  <a:schemeClr val="tx1"/>
                </a:glow>
              </a:effectLst>
              <a:cs typeface="Geneva" charset="0"/>
            </a:endParaRPr>
          </a:p>
        </p:txBody>
      </p:sp>
      <p:sp>
        <p:nvSpPr>
          <p:cNvPr id="1420295" name="Rectangle 7"/>
          <p:cNvSpPr>
            <a:spLocks noChangeArrowheads="1"/>
          </p:cNvSpPr>
          <p:nvPr/>
        </p:nvSpPr>
        <p:spPr bwMode="auto">
          <a:xfrm>
            <a:off x="7162800" y="4572000"/>
            <a:ext cx="2133600" cy="838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a:defRPr/>
            </a:pPr>
            <a:r>
              <a:rPr lang="en-US" sz="4400" b="0">
                <a:solidFill>
                  <a:srgbClr val="FFFFFF"/>
                </a:solidFill>
                <a:effectLst>
                  <a:glow rad="203200">
                    <a:schemeClr val="tx1"/>
                  </a:glow>
                </a:effectLst>
                <a:cs typeface="Geneva" charset="0"/>
              </a:rPr>
              <a:t>Others</a:t>
            </a:r>
            <a:endParaRPr lang="en-US" sz="4400" b="0">
              <a:solidFill>
                <a:srgbClr val="000000"/>
              </a:solidFill>
              <a:effectLst>
                <a:glow rad="203200">
                  <a:schemeClr val="tx1"/>
                </a:glow>
              </a:effectLst>
              <a:cs typeface="Geneva" charset="0"/>
            </a:endParaRPr>
          </a:p>
        </p:txBody>
      </p:sp>
      <p:sp>
        <p:nvSpPr>
          <p:cNvPr id="1420296" name="AutoShape 8"/>
          <p:cNvSpPr>
            <a:spLocks noChangeArrowheads="1"/>
          </p:cNvSpPr>
          <p:nvPr/>
        </p:nvSpPr>
        <p:spPr bwMode="auto">
          <a:xfrm>
            <a:off x="5562600" y="4572000"/>
            <a:ext cx="1752600" cy="685800"/>
          </a:xfrm>
          <a:prstGeom prst="homePlate">
            <a:avLst>
              <a:gd name="adj" fmla="val 63889"/>
            </a:avLst>
          </a:prstGeom>
          <a:solidFill>
            <a:schemeClr val="accent1"/>
          </a:solidFill>
          <a:ln w="9525">
            <a:solidFill>
              <a:schemeClr val="tx1"/>
            </a:solidFill>
            <a:miter lim="800000"/>
            <a:headEnd/>
            <a:tailEnd/>
          </a:ln>
          <a:effectLst/>
        </p:spPr>
        <p:txBody>
          <a:bodyPr wrap="none" anchor="ctr"/>
          <a:lstStyle/>
          <a:p>
            <a:pPr eaLnBrk="0" hangingPunct="0"/>
            <a:endParaRPr lang="en-US" sz="1600" b="0">
              <a:solidFill>
                <a:srgbClr val="000000"/>
              </a:solidFill>
              <a:effectLst>
                <a:glow rad="203200">
                  <a:schemeClr val="tx1"/>
                </a:glow>
              </a:effectLst>
              <a:latin typeface="Times New Roman" charset="0"/>
              <a:cs typeface="Geneva" charset="0"/>
            </a:endParaRPr>
          </a:p>
        </p:txBody>
      </p:sp>
      <p:sp>
        <p:nvSpPr>
          <p:cNvPr id="1420297" name="Rectangle 9"/>
          <p:cNvSpPr>
            <a:spLocks noChangeArrowheads="1"/>
          </p:cNvSpPr>
          <p:nvPr/>
        </p:nvSpPr>
        <p:spPr bwMode="auto">
          <a:xfrm>
            <a:off x="5638800" y="6324600"/>
            <a:ext cx="3505200" cy="533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a:defRPr/>
            </a:pPr>
            <a:r>
              <a:rPr lang="en-US" sz="2800" b="0" i="1">
                <a:solidFill>
                  <a:srgbClr val="FFFFFF"/>
                </a:solidFill>
                <a:effectLst>
                  <a:glow rad="203200">
                    <a:schemeClr val="tx1"/>
                  </a:glow>
                </a:effectLst>
                <a:cs typeface="Geneva" charset="0"/>
              </a:rPr>
              <a:t>1 Corinthians 10:16</a:t>
            </a:r>
            <a:endParaRPr lang="en-US" sz="2800" b="0" i="1">
              <a:solidFill>
                <a:srgbClr val="000000"/>
              </a:solidFill>
              <a:effectLst>
                <a:glow rad="203200">
                  <a:schemeClr val="tx1"/>
                </a:glow>
              </a:effectLst>
              <a:cs typeface="Geneva" charset="0"/>
            </a:endParaRPr>
          </a:p>
        </p:txBody>
      </p:sp>
    </p:spTree>
    <p:extLst>
      <p:ext uri="{BB962C8B-B14F-4D97-AF65-F5344CB8AC3E}">
        <p14:creationId xmlns:p14="http://schemas.microsoft.com/office/powerpoint/2010/main" val="312573541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20291">
                                            <p:txEl>
                                              <p:pRg st="0" end="0"/>
                                            </p:txEl>
                                          </p:spTgt>
                                        </p:tgtEl>
                                        <p:attrNameLst>
                                          <p:attrName>style.visibility</p:attrName>
                                        </p:attrNameLst>
                                      </p:cBhvr>
                                      <p:to>
                                        <p:strVal val="visible"/>
                                      </p:to>
                                    </p:set>
                                    <p:animEffect transition="in" filter="dissolve">
                                      <p:cBhvr>
                                        <p:cTn id="7" dur="500"/>
                                        <p:tgtEl>
                                          <p:spTgt spid="1420291">
                                            <p:txEl>
                                              <p:pRg st="0" end="0"/>
                                            </p:txEl>
                                          </p:spTgt>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420293"/>
                                        </p:tgtEl>
                                        <p:attrNameLst>
                                          <p:attrName>style.visibility</p:attrName>
                                        </p:attrNameLst>
                                      </p:cBhvr>
                                      <p:to>
                                        <p:strVal val="visible"/>
                                      </p:to>
                                    </p:set>
                                    <p:animEffect transition="in" filter="dissolve">
                                      <p:cBhvr>
                                        <p:cTn id="11" dur="500"/>
                                        <p:tgtEl>
                                          <p:spTgt spid="1420293"/>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1420292">
                                            <p:txEl>
                                              <p:pRg st="0" end="0"/>
                                            </p:txEl>
                                          </p:spTgt>
                                        </p:tgtEl>
                                        <p:attrNameLst>
                                          <p:attrName>style.visibility</p:attrName>
                                        </p:attrNameLst>
                                      </p:cBhvr>
                                      <p:to>
                                        <p:strVal val="visible"/>
                                      </p:to>
                                    </p:set>
                                    <p:animEffect transition="in" filter="dissolve">
                                      <p:cBhvr>
                                        <p:cTn id="15" dur="500"/>
                                        <p:tgtEl>
                                          <p:spTgt spid="1420292">
                                            <p:txEl>
                                              <p:pRg st="0" end="0"/>
                                            </p:txEl>
                                          </p:spTgt>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1420294">
                                            <p:txEl>
                                              <p:pRg st="0" end="0"/>
                                            </p:txEl>
                                          </p:spTgt>
                                        </p:tgtEl>
                                        <p:attrNameLst>
                                          <p:attrName>style.visibility</p:attrName>
                                        </p:attrNameLst>
                                      </p:cBhvr>
                                      <p:to>
                                        <p:strVal val="visible"/>
                                      </p:to>
                                    </p:set>
                                    <p:animEffect transition="in" filter="dissolve">
                                      <p:cBhvr>
                                        <p:cTn id="20" dur="500"/>
                                        <p:tgtEl>
                                          <p:spTgt spid="1420294">
                                            <p:txEl>
                                              <p:pRg st="0" end="0"/>
                                            </p:txEl>
                                          </p:spTgt>
                                        </p:tgtEl>
                                      </p:cBhvr>
                                    </p:animEffect>
                                  </p:childTnLst>
                                </p:cTn>
                              </p:par>
                            </p:childTnLst>
                          </p:cTn>
                        </p:par>
                        <p:par>
                          <p:cTn id="21" fill="hold" nodeType="afterGroup">
                            <p:stCondLst>
                              <p:cond delay="500"/>
                            </p:stCondLst>
                            <p:childTnLst>
                              <p:par>
                                <p:cTn id="22" presetID="9" presetClass="entr" presetSubtype="0" fill="hold" grpId="0" nodeType="afterEffect">
                                  <p:stCondLst>
                                    <p:cond delay="0"/>
                                  </p:stCondLst>
                                  <p:childTnLst>
                                    <p:set>
                                      <p:cBhvr>
                                        <p:cTn id="23" dur="1" fill="hold">
                                          <p:stCondLst>
                                            <p:cond delay="0"/>
                                          </p:stCondLst>
                                        </p:cTn>
                                        <p:tgtEl>
                                          <p:spTgt spid="1420296"/>
                                        </p:tgtEl>
                                        <p:attrNameLst>
                                          <p:attrName>style.visibility</p:attrName>
                                        </p:attrNameLst>
                                      </p:cBhvr>
                                      <p:to>
                                        <p:strVal val="visible"/>
                                      </p:to>
                                    </p:set>
                                    <p:animEffect transition="in" filter="dissolve">
                                      <p:cBhvr>
                                        <p:cTn id="24" dur="500"/>
                                        <p:tgtEl>
                                          <p:spTgt spid="1420296"/>
                                        </p:tgtEl>
                                      </p:cBhvr>
                                    </p:animEffect>
                                  </p:childTnLst>
                                </p:cTn>
                              </p:par>
                            </p:childTnLst>
                          </p:cTn>
                        </p:par>
                        <p:par>
                          <p:cTn id="25" fill="hold" nodeType="afterGroup">
                            <p:stCondLst>
                              <p:cond delay="1000"/>
                            </p:stCondLst>
                            <p:childTnLst>
                              <p:par>
                                <p:cTn id="26" presetID="9" presetClass="entr" presetSubtype="0" fill="hold" grpId="0" nodeType="afterEffect">
                                  <p:stCondLst>
                                    <p:cond delay="0"/>
                                  </p:stCondLst>
                                  <p:childTnLst>
                                    <p:set>
                                      <p:cBhvr>
                                        <p:cTn id="27" dur="1" fill="hold">
                                          <p:stCondLst>
                                            <p:cond delay="0"/>
                                          </p:stCondLst>
                                        </p:cTn>
                                        <p:tgtEl>
                                          <p:spTgt spid="1420295">
                                            <p:txEl>
                                              <p:pRg st="0" end="0"/>
                                            </p:txEl>
                                          </p:spTgt>
                                        </p:tgtEl>
                                        <p:attrNameLst>
                                          <p:attrName>style.visibility</p:attrName>
                                        </p:attrNameLst>
                                      </p:cBhvr>
                                      <p:to>
                                        <p:strVal val="visible"/>
                                      </p:to>
                                    </p:set>
                                    <p:animEffect transition="in" filter="dissolve">
                                      <p:cBhvr>
                                        <p:cTn id="28" dur="500"/>
                                        <p:tgtEl>
                                          <p:spTgt spid="142029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0291" grpId="0" build="p" autoUpdateAnimBg="0"/>
      <p:bldP spid="1420292" grpId="0" build="p" autoUpdateAnimBg="0"/>
      <p:bldP spid="1420293" grpId="0" animBg="1"/>
      <p:bldP spid="1420294" grpId="0" build="p" autoUpdateAnimBg="0"/>
      <p:bldP spid="1420295" grpId="0" build="p" autoUpdateAnimBg="0"/>
      <p:bldP spid="1420296"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161"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en-US" u="sng" dirty="0">
                <a:effectLst>
                  <a:outerShdw blurRad="38100" dist="38100" dir="2700000" algn="tl">
                    <a:srgbClr val="212121"/>
                  </a:outerShdw>
                </a:effectLst>
                <a:latin typeface="Arial" charset="0"/>
              </a:rPr>
              <a:t>1 Cor. 10:19-22 </a:t>
            </a:r>
            <a:r>
              <a:rPr lang="en-US" sz="3600" u="sng" dirty="0">
                <a:effectLst>
                  <a:outerShdw blurRad="38100" dist="38100" dir="2700000" algn="tl">
                    <a:srgbClr val="212121"/>
                  </a:outerShdw>
                </a:effectLst>
                <a:latin typeface="Arial" charset="0"/>
              </a:rPr>
              <a:t>(NLT)</a:t>
            </a:r>
            <a:endParaRPr lang="en-US" dirty="0">
              <a:effectLst>
                <a:outerShdw blurRad="38100" dist="38100" dir="2700000" algn="tl">
                  <a:srgbClr val="212121"/>
                </a:outerShdw>
              </a:effectLst>
              <a:latin typeface="Arial" charset="0"/>
            </a:endParaRPr>
          </a:p>
        </p:txBody>
      </p:sp>
      <p:sp>
        <p:nvSpPr>
          <p:cNvPr id="1422340" name="Text Box 4"/>
          <p:cNvSpPr txBox="1">
            <a:spLocks noChangeArrowheads="1"/>
          </p:cNvSpPr>
          <p:nvPr/>
        </p:nvSpPr>
        <p:spPr bwMode="auto">
          <a:xfrm>
            <a:off x="-36512" y="1268760"/>
            <a:ext cx="9220200" cy="55092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defRPr/>
            </a:pPr>
            <a:r>
              <a:rPr lang="en-US" baseline="30000" dirty="0">
                <a:solidFill>
                  <a:srgbClr val="FFFFFF"/>
                </a:solidFill>
                <a:effectLst>
                  <a:glow rad="190500">
                    <a:srgbClr val="212121"/>
                  </a:glow>
                </a:effectLst>
              </a:rPr>
              <a:t>19</a:t>
            </a:r>
            <a:r>
              <a:rPr lang="en-US" dirty="0">
                <a:solidFill>
                  <a:srgbClr val="FFFFFF"/>
                </a:solidFill>
                <a:effectLst>
                  <a:glow rad="190500">
                    <a:srgbClr val="212121"/>
                  </a:glow>
                </a:effectLst>
              </a:rPr>
              <a:t>What am I trying to say? Am I saying that food offered to idols has some significance, or that idols are real gods? </a:t>
            </a:r>
            <a:r>
              <a:rPr lang="en-US" baseline="30000" dirty="0">
                <a:solidFill>
                  <a:srgbClr val="FFFFFF"/>
                </a:solidFill>
                <a:effectLst>
                  <a:glow rad="190500">
                    <a:srgbClr val="212121"/>
                  </a:glow>
                </a:effectLst>
              </a:rPr>
              <a:t>20</a:t>
            </a:r>
            <a:r>
              <a:rPr lang="en-US" dirty="0">
                <a:solidFill>
                  <a:srgbClr val="FFFFFF"/>
                </a:solidFill>
                <a:effectLst>
                  <a:glow rad="190500">
                    <a:srgbClr val="212121"/>
                  </a:glow>
                </a:effectLst>
              </a:rPr>
              <a:t>No, not at all. I am saying that these sacrifices are offered to demons, not to God. And I don</a:t>
            </a:r>
            <a:r>
              <a:rPr lang="uk-UA" altLang="ja-JP" dirty="0">
                <a:solidFill>
                  <a:srgbClr val="FFFFFF"/>
                </a:solidFill>
                <a:effectLst>
                  <a:glow rad="190500">
                    <a:srgbClr val="212121"/>
                  </a:glow>
                </a:effectLst>
              </a:rPr>
              <a:t>'</a:t>
            </a:r>
            <a:r>
              <a:rPr lang="en-US" dirty="0">
                <a:solidFill>
                  <a:srgbClr val="FFFFFF"/>
                </a:solidFill>
                <a:effectLst>
                  <a:glow rad="190500">
                    <a:srgbClr val="212121"/>
                  </a:glow>
                </a:effectLst>
              </a:rPr>
              <a:t>t want you to participate with demons. </a:t>
            </a:r>
            <a:r>
              <a:rPr lang="en-US" baseline="30000" dirty="0">
                <a:solidFill>
                  <a:srgbClr val="FFFFFF"/>
                </a:solidFill>
                <a:effectLst>
                  <a:glow rad="190500">
                    <a:srgbClr val="212121"/>
                  </a:glow>
                </a:effectLst>
              </a:rPr>
              <a:t>21</a:t>
            </a:r>
            <a:r>
              <a:rPr lang="en-US" dirty="0">
                <a:solidFill>
                  <a:srgbClr val="FFFFFF"/>
                </a:solidFill>
                <a:effectLst>
                  <a:glow rad="190500">
                    <a:srgbClr val="212121"/>
                  </a:glow>
                </a:effectLst>
              </a:rPr>
              <a:t>You cannot drink from the cup of the Lord and from the cup of demons, too. You cannot eat at the Lord</a:t>
            </a:r>
            <a:r>
              <a:rPr lang="uk-UA" altLang="ja-JP" dirty="0">
                <a:solidFill>
                  <a:srgbClr val="FFFFFF"/>
                </a:solidFill>
                <a:effectLst>
                  <a:glow rad="190500">
                    <a:srgbClr val="212121"/>
                  </a:glow>
                </a:effectLst>
              </a:rPr>
              <a:t>'</a:t>
            </a:r>
            <a:r>
              <a:rPr lang="en-US" dirty="0">
                <a:solidFill>
                  <a:srgbClr val="FFFFFF"/>
                </a:solidFill>
                <a:effectLst>
                  <a:glow rad="190500">
                    <a:srgbClr val="212121"/>
                  </a:glow>
                </a:effectLst>
              </a:rPr>
              <a:t>s Table and at the table of demons, too. </a:t>
            </a:r>
            <a:r>
              <a:rPr lang="en-US" baseline="30000" dirty="0">
                <a:solidFill>
                  <a:srgbClr val="FFFFFF"/>
                </a:solidFill>
                <a:effectLst>
                  <a:glow rad="190500">
                    <a:srgbClr val="212121"/>
                  </a:glow>
                </a:effectLst>
              </a:rPr>
              <a:t>22</a:t>
            </a:r>
            <a:r>
              <a:rPr lang="en-US" dirty="0">
                <a:solidFill>
                  <a:srgbClr val="FFFFFF"/>
                </a:solidFill>
                <a:effectLst>
                  <a:glow rad="190500">
                    <a:srgbClr val="212121"/>
                  </a:glow>
                </a:effectLst>
              </a:rPr>
              <a:t>What? Do we dare to rouse the Lord</a:t>
            </a:r>
            <a:r>
              <a:rPr lang="uk-UA" altLang="ja-JP" dirty="0">
                <a:solidFill>
                  <a:srgbClr val="FFFFFF"/>
                </a:solidFill>
                <a:effectLst>
                  <a:glow rad="190500">
                    <a:srgbClr val="212121"/>
                  </a:glow>
                </a:effectLst>
              </a:rPr>
              <a:t>'</a:t>
            </a:r>
            <a:r>
              <a:rPr lang="en-US" dirty="0">
                <a:solidFill>
                  <a:srgbClr val="FFFFFF"/>
                </a:solidFill>
                <a:effectLst>
                  <a:glow rad="190500">
                    <a:srgbClr val="212121"/>
                  </a:glow>
                </a:effectLst>
              </a:rPr>
              <a:t>s jealousy? Do you think we are stronger than he is?</a:t>
            </a:r>
          </a:p>
        </p:txBody>
      </p:sp>
    </p:spTree>
    <p:extLst>
      <p:ext uri="{BB962C8B-B14F-4D97-AF65-F5344CB8AC3E}">
        <p14:creationId xmlns:p14="http://schemas.microsoft.com/office/powerpoint/2010/main" val="3599132090"/>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26434" name="Picture 2" descr="rosecruci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288" y="0"/>
            <a:ext cx="9158288"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1426435" name="Rectangle 3"/>
          <p:cNvSpPr>
            <a:spLocks noGrp="1"/>
          </p:cNvSpPr>
          <p:nvPr>
            <p:ph type="ctrTitle"/>
          </p:nvPr>
        </p:nvSpPr>
        <p:spPr bwMode="auto">
          <a:xfrm>
            <a:off x="152400" y="304800"/>
            <a:ext cx="8763000" cy="2971800"/>
          </a:xfrm>
          <a:noFill/>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ormAutofit fontScale="90000"/>
          </a:bodyPr>
          <a:lstStyle/>
          <a:p>
            <a:r>
              <a:rPr lang="en-US" b="1" dirty="0">
                <a:effectLst>
                  <a:glow rad="127000">
                    <a:schemeClr val="bg2"/>
                  </a:glow>
                </a:effectLst>
                <a:latin typeface="Arial"/>
                <a:cs typeface="Arial"/>
              </a:rPr>
              <a:t>B. Exposing ourselves to demons in pagan celebrations invites God</a:t>
            </a:r>
            <a:r>
              <a:rPr lang="uk-UA" altLang="ja-JP" b="1" dirty="0">
                <a:effectLst>
                  <a:glow rad="127000">
                    <a:schemeClr val="bg2"/>
                  </a:glow>
                </a:effectLst>
                <a:latin typeface="Arial"/>
                <a:cs typeface="Arial"/>
              </a:rPr>
              <a:t>'</a:t>
            </a:r>
            <a:r>
              <a:rPr lang="en-US" b="1" dirty="0">
                <a:effectLst>
                  <a:glow rad="127000">
                    <a:schemeClr val="bg2"/>
                  </a:glow>
                </a:effectLst>
                <a:latin typeface="Arial"/>
                <a:cs typeface="Arial"/>
              </a:rPr>
              <a:t>s discipline.</a:t>
            </a:r>
          </a:p>
        </p:txBody>
      </p:sp>
    </p:spTree>
    <p:extLst>
      <p:ext uri="{BB962C8B-B14F-4D97-AF65-F5344CB8AC3E}">
        <p14:creationId xmlns:p14="http://schemas.microsoft.com/office/powerpoint/2010/main" val="1014057994"/>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7"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eaLnBrk="0" hangingPunct="0"/>
            <a:endParaRPr lang="en-US" sz="1600" b="0">
              <a:solidFill>
                <a:srgbClr val="FFFFFF"/>
              </a:solidFill>
              <a:latin typeface="Times New Roman" charset="0"/>
            </a:endParaRPr>
          </a:p>
        </p:txBody>
      </p:sp>
      <p:pic>
        <p:nvPicPr>
          <p:cNvPr id="234498" name="Picture 3" descr="Demon_withi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57200" y="-57150"/>
            <a:ext cx="8382000" cy="6915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0532" name="Rectangle 4"/>
          <p:cNvSpPr>
            <a:spLocks noGrp="1"/>
          </p:cNvSpPr>
          <p:nvPr>
            <p:ph type="ctrTitle"/>
          </p:nvPr>
        </p:nvSpPr>
        <p:spPr>
          <a:xfrm>
            <a:off x="0" y="3771900"/>
            <a:ext cx="9144000" cy="2971800"/>
          </a:xfrm>
        </p:spPr>
        <p:txBody>
          <a:bodyPr>
            <a:normAutofit fontScale="97500"/>
          </a:bodyPr>
          <a:lstStyle/>
          <a:p>
            <a:pPr>
              <a:defRPr/>
            </a:pPr>
            <a:r>
              <a:rPr lang="en-US" b="1" kern="1200" dirty="0">
                <a:effectLst>
                  <a:glow rad="317500">
                    <a:schemeClr val="bg2">
                      <a:alpha val="90000"/>
                    </a:schemeClr>
                  </a:glow>
                </a:effectLst>
                <a:latin typeface="Arial"/>
                <a:cs typeface="Arial"/>
              </a:rPr>
              <a:t>Avoid idolatry or God may discipline you for this involvement with </a:t>
            </a:r>
            <a:r>
              <a:rPr lang="en-US" b="1" kern="1200" dirty="0">
                <a:solidFill>
                  <a:srgbClr val="FFFF00"/>
                </a:solidFill>
                <a:effectLst>
                  <a:glow rad="317500">
                    <a:schemeClr val="bg2">
                      <a:alpha val="90000"/>
                    </a:schemeClr>
                  </a:glow>
                </a:effectLst>
                <a:latin typeface="Arial"/>
                <a:cs typeface="Arial"/>
              </a:rPr>
              <a:t>demons</a:t>
            </a:r>
          </a:p>
        </p:txBody>
      </p:sp>
      <p:sp>
        <p:nvSpPr>
          <p:cNvPr id="1430533" name="Text Box 5"/>
          <p:cNvSpPr txBox="1">
            <a:spLocks noChangeArrowheads="1"/>
          </p:cNvSpPr>
          <p:nvPr/>
        </p:nvSpPr>
        <p:spPr bwMode="auto">
          <a:xfrm>
            <a:off x="467544" y="457200"/>
            <a:ext cx="8424936" cy="823913"/>
          </a:xfrm>
          <a:prstGeom prst="rect">
            <a:avLst/>
          </a:prstGeom>
          <a:noFill/>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normAutofit fontScale="97500"/>
          </a:bodyPr>
          <a:lstStyle>
            <a:lvl1pPr marL="715963" indent="-715963" algn="l">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marL="0" indent="0" algn="ctr" eaLnBrk="0" hangingPunct="0">
              <a:defRPr/>
            </a:pPr>
            <a:r>
              <a:rPr lang="en-US" dirty="0">
                <a:solidFill>
                  <a:srgbClr val="FFFFFF"/>
                </a:solidFill>
                <a:effectLst>
                  <a:glow rad="317500">
                    <a:srgbClr val="212121">
                      <a:alpha val="90000"/>
                    </a:srgbClr>
                  </a:glow>
                </a:effectLst>
                <a:ea typeface="ＭＳ Ｐゴシック"/>
              </a:rPr>
              <a:t>Main Idea of 1 Cor. 10</a:t>
            </a:r>
          </a:p>
        </p:txBody>
      </p:sp>
    </p:spTree>
    <p:extLst>
      <p:ext uri="{BB962C8B-B14F-4D97-AF65-F5344CB8AC3E}">
        <p14:creationId xmlns:p14="http://schemas.microsoft.com/office/powerpoint/2010/main" val="2555455913"/>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6674" name="Rectangle 2"/>
          <p:cNvSpPr>
            <a:spLocks noGrp="1"/>
          </p:cNvSpPr>
          <p:nvPr>
            <p:ph type="title"/>
          </p:nvPr>
        </p:nvSpPr>
        <p:spPr>
          <a:xfrm>
            <a:off x="0" y="0"/>
            <a:ext cx="9144000" cy="1066800"/>
          </a:xfrm>
          <a:gradFill rotWithShape="0">
            <a:gsLst>
              <a:gs pos="0">
                <a:srgbClr val="6F0314"/>
              </a:gs>
              <a:gs pos="100000">
                <a:srgbClr val="6F0314">
                  <a:gamma/>
                  <a:shade val="46275"/>
                  <a:invGamma/>
                </a:srgbClr>
              </a:gs>
            </a:gsLst>
            <a:path path="shape">
              <a:fillToRect l="50000" t="50000" r="50000" b="50000"/>
            </a:path>
          </a:gradFill>
          <a:effectLst>
            <a:outerShdw blurRad="63500" dist="35921" dir="2700000" algn="ctr" rotWithShape="0">
              <a:srgbClr val="000000">
                <a:alpha val="74998"/>
              </a:srgbClr>
            </a:outerShdw>
          </a:effectLst>
        </p:spPr>
        <p:txBody>
          <a:bodyPr>
            <a:normAutofit/>
          </a:bodyPr>
          <a:lstStyle/>
          <a:p>
            <a:pPr eaLnBrk="1" hangingPunct="1">
              <a:defRPr/>
            </a:pPr>
            <a:r>
              <a:rPr lang="en-US">
                <a:effectLst>
                  <a:outerShdw blurRad="38100" dist="38100" dir="2700000" algn="tl">
                    <a:srgbClr val="000000"/>
                  </a:outerShdw>
                </a:effectLst>
              </a:rPr>
              <a:t>How NOT to be idle with idols…</a:t>
            </a:r>
            <a:endParaRPr lang="en-US"/>
          </a:p>
        </p:txBody>
      </p:sp>
      <p:sp>
        <p:nvSpPr>
          <p:cNvPr id="1436675" name="Text Box 3"/>
          <p:cNvSpPr txBox="1">
            <a:spLocks noChangeArrowheads="1"/>
          </p:cNvSpPr>
          <p:nvPr/>
        </p:nvSpPr>
        <p:spPr bwMode="auto">
          <a:xfrm>
            <a:off x="76200" y="1201738"/>
            <a:ext cx="9067800" cy="230832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342900" indent="-342900" algn="l" defTabSz="457200">
              <a:defRPr sz="2400">
                <a:solidFill>
                  <a:schemeClr val="tx1"/>
                </a:solidFill>
                <a:latin typeface="Times New Roman" charset="0"/>
                <a:ea typeface="ＭＳ Ｐゴシック" charset="0"/>
              </a:defRPr>
            </a:lvl1pPr>
            <a:lvl2pPr marL="800100" indent="-342900" algn="l" defTabSz="457200">
              <a:defRPr sz="2400">
                <a:solidFill>
                  <a:schemeClr val="tx1"/>
                </a:solidFill>
                <a:latin typeface="Times New Roman" charset="0"/>
                <a:ea typeface="ＭＳ Ｐゴシック" charset="0"/>
              </a:defRPr>
            </a:lvl2pPr>
            <a:lvl3pPr marL="1257300" indent="-342900" algn="l" defTabSz="457200">
              <a:defRPr sz="2400">
                <a:solidFill>
                  <a:schemeClr val="tx1"/>
                </a:solidFill>
                <a:latin typeface="Times New Roman" charset="0"/>
                <a:ea typeface="ＭＳ Ｐゴシック" charset="0"/>
              </a:defRPr>
            </a:lvl3pPr>
            <a:lvl4pPr marL="1714500" indent="-342900" algn="l" defTabSz="457200">
              <a:defRPr sz="2400">
                <a:solidFill>
                  <a:schemeClr val="tx1"/>
                </a:solidFill>
                <a:latin typeface="Times New Roman" charset="0"/>
                <a:ea typeface="ＭＳ Ｐゴシック" charset="0"/>
              </a:defRPr>
            </a:lvl4pPr>
            <a:lvl5pPr marL="2171700" indent="-342900" algn="l" defTabSz="457200">
              <a:defRPr sz="2400">
                <a:solidFill>
                  <a:schemeClr val="tx1"/>
                </a:solidFill>
                <a:latin typeface="Times New Roman" charset="0"/>
                <a:ea typeface="ＭＳ Ｐゴシック" charset="0"/>
              </a:defRPr>
            </a:lvl5pPr>
            <a:lvl6pPr marL="2628900" indent="-342900" fontAlgn="base">
              <a:spcBef>
                <a:spcPct val="0"/>
              </a:spcBef>
              <a:spcAft>
                <a:spcPct val="0"/>
              </a:spcAft>
              <a:defRPr sz="2400">
                <a:solidFill>
                  <a:schemeClr val="tx1"/>
                </a:solidFill>
                <a:latin typeface="Times New Roman" charset="0"/>
                <a:ea typeface="ＭＳ Ｐゴシック" charset="0"/>
              </a:defRPr>
            </a:lvl6pPr>
            <a:lvl7pPr marL="3086100" indent="-342900" fontAlgn="base">
              <a:spcBef>
                <a:spcPct val="0"/>
              </a:spcBef>
              <a:spcAft>
                <a:spcPct val="0"/>
              </a:spcAft>
              <a:defRPr sz="2400">
                <a:solidFill>
                  <a:schemeClr val="tx1"/>
                </a:solidFill>
                <a:latin typeface="Times New Roman" charset="0"/>
                <a:ea typeface="ＭＳ Ｐゴシック" charset="0"/>
              </a:defRPr>
            </a:lvl7pPr>
            <a:lvl8pPr marL="3543300" indent="-342900" fontAlgn="base">
              <a:spcBef>
                <a:spcPct val="0"/>
              </a:spcBef>
              <a:spcAft>
                <a:spcPct val="0"/>
              </a:spcAft>
              <a:defRPr sz="2400">
                <a:solidFill>
                  <a:schemeClr val="tx1"/>
                </a:solidFill>
                <a:latin typeface="Times New Roman" charset="0"/>
                <a:ea typeface="ＭＳ Ｐゴシック" charset="0"/>
              </a:defRPr>
            </a:lvl8pPr>
            <a:lvl9pPr marL="4000500" indent="-342900" fontAlgn="base">
              <a:spcBef>
                <a:spcPct val="0"/>
              </a:spcBef>
              <a:spcAft>
                <a:spcPct val="0"/>
              </a:spcAft>
              <a:defRPr sz="2400">
                <a:solidFill>
                  <a:schemeClr val="tx1"/>
                </a:solidFill>
                <a:latin typeface="Times New Roman" charset="0"/>
                <a:ea typeface="ＭＳ Ｐゴシック" charset="0"/>
              </a:defRPr>
            </a:lvl9pPr>
          </a:lstStyle>
          <a:p>
            <a:pPr lvl="1">
              <a:buFont typeface="Arial" charset="0"/>
              <a:buChar char="•"/>
              <a:defRPr/>
            </a:pPr>
            <a:r>
              <a:rPr lang="en-US" sz="3600" dirty="0">
                <a:solidFill>
                  <a:srgbClr val="FFFFFF"/>
                </a:solidFill>
                <a:effectLst>
                  <a:outerShdw blurRad="38100" dist="38100" dir="2700000" algn="tl">
                    <a:srgbClr val="000000">
                      <a:alpha val="43137"/>
                    </a:srgbClr>
                  </a:outerShdw>
                </a:effectLst>
                <a:latin typeface="Arial" charset="0"/>
              </a:rPr>
              <a:t>Be humble (10:12)</a:t>
            </a:r>
          </a:p>
          <a:p>
            <a:pPr lvl="1">
              <a:buFont typeface="Arial" charset="0"/>
              <a:buChar char="•"/>
              <a:defRPr/>
            </a:pPr>
            <a:r>
              <a:rPr lang="en-US" sz="3600" dirty="0">
                <a:solidFill>
                  <a:srgbClr val="FFFFFF"/>
                </a:solidFill>
                <a:effectLst>
                  <a:outerShdw blurRad="38100" dist="38100" dir="2700000" algn="tl">
                    <a:srgbClr val="000000">
                      <a:alpha val="43137"/>
                    </a:srgbClr>
                  </a:outerShdw>
                </a:effectLst>
                <a:latin typeface="Arial" charset="0"/>
              </a:rPr>
              <a:t>Trust in God</a:t>
            </a:r>
            <a:r>
              <a:rPr lang="uk-UA" altLang="ja-JP" sz="3600" dirty="0">
                <a:solidFill>
                  <a:srgbClr val="FFFFFF"/>
                </a:solidFill>
                <a:effectLst>
                  <a:outerShdw blurRad="38100" dist="38100" dir="2700000" algn="tl">
                    <a:srgbClr val="000000">
                      <a:alpha val="43137"/>
                    </a:srgbClr>
                  </a:outerShdw>
                </a:effectLst>
                <a:latin typeface="Arial" charset="0"/>
              </a:rPr>
              <a:t>'</a:t>
            </a:r>
            <a:r>
              <a:rPr lang="en-US" sz="3600" dirty="0">
                <a:solidFill>
                  <a:srgbClr val="FFFFFF"/>
                </a:solidFill>
                <a:effectLst>
                  <a:outerShdw blurRad="38100" dist="38100" dir="2700000" algn="tl">
                    <a:srgbClr val="000000">
                      <a:alpha val="43137"/>
                    </a:srgbClr>
                  </a:outerShdw>
                </a:effectLst>
                <a:latin typeface="Arial" charset="0"/>
              </a:rPr>
              <a:t>s faithfulness (10:13)</a:t>
            </a:r>
          </a:p>
          <a:p>
            <a:pPr lvl="1">
              <a:buFont typeface="Arial" charset="0"/>
              <a:buChar char="•"/>
              <a:defRPr/>
            </a:pPr>
            <a:r>
              <a:rPr lang="en-US" sz="3600" dirty="0">
                <a:solidFill>
                  <a:srgbClr val="FFFFFF"/>
                </a:solidFill>
                <a:effectLst>
                  <a:outerShdw blurRad="38100" dist="38100" dir="2700000" algn="tl">
                    <a:srgbClr val="000000">
                      <a:alpha val="43137"/>
                    </a:srgbClr>
                  </a:outerShdw>
                </a:effectLst>
                <a:latin typeface="Arial" charset="0"/>
              </a:rPr>
              <a:t>Flee every form of idolatry (10:14)</a:t>
            </a:r>
          </a:p>
          <a:p>
            <a:pPr lvl="1">
              <a:buFont typeface="Arial" charset="0"/>
              <a:buChar char="•"/>
              <a:defRPr/>
            </a:pPr>
            <a:r>
              <a:rPr lang="en-US" sz="3600" dirty="0">
                <a:solidFill>
                  <a:srgbClr val="FFFFFF"/>
                </a:solidFill>
                <a:effectLst>
                  <a:outerShdw blurRad="38100" dist="38100" dir="2700000" algn="tl">
                    <a:srgbClr val="000000">
                      <a:alpha val="43137"/>
                    </a:srgbClr>
                  </a:outerShdw>
                </a:effectLst>
                <a:latin typeface="Arial" charset="0"/>
              </a:rPr>
              <a:t>Seek the good of others (10:23-30)</a:t>
            </a:r>
            <a:endParaRPr lang="en-US" sz="1600" b="0" u="sng" dirty="0">
              <a:solidFill>
                <a:srgbClr val="FFFFFF"/>
              </a:solidFill>
              <a:effectLst>
                <a:outerShdw blurRad="38100" dist="38100" dir="2700000" algn="tl">
                  <a:srgbClr val="000000">
                    <a:alpha val="43137"/>
                  </a:srgbClr>
                </a:outerShdw>
              </a:effectLst>
              <a:latin typeface="Times" charset="0"/>
            </a:endParaRPr>
          </a:p>
        </p:txBody>
      </p:sp>
    </p:spTree>
    <p:extLst>
      <p:ext uri="{BB962C8B-B14F-4D97-AF65-F5344CB8AC3E}">
        <p14:creationId xmlns:p14="http://schemas.microsoft.com/office/powerpoint/2010/main" val="420658534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21986" name="Picture 2" descr="HungryGhostOffering-JohnDunne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1321987" name="Rectangle 3"/>
          <p:cNvSpPr>
            <a:spLocks noGrp="1"/>
          </p:cNvSpPr>
          <p:nvPr>
            <p:ph type="title"/>
          </p:nvPr>
        </p:nvSpPr>
        <p:spPr bwMode="auto">
          <a:xfrm>
            <a:off x="1" y="120650"/>
            <a:ext cx="3995936" cy="222823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dirty="0">
                <a:latin typeface="Bizarro Regular" charset="0"/>
              </a:rPr>
              <a:t>The Hungry Ghost</a:t>
            </a:r>
            <a:endParaRPr lang="en-US" dirty="0"/>
          </a:p>
        </p:txBody>
      </p:sp>
    </p:spTree>
    <p:extLst>
      <p:ext uri="{BB962C8B-B14F-4D97-AF65-F5344CB8AC3E}">
        <p14:creationId xmlns:p14="http://schemas.microsoft.com/office/powerpoint/2010/main" val="198983560"/>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2689"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en-US" u="sng" dirty="0">
                <a:effectLst>
                  <a:outerShdw blurRad="38100" dist="38100" dir="2700000" algn="tl">
                    <a:srgbClr val="212121"/>
                  </a:outerShdw>
                </a:effectLst>
                <a:latin typeface="Arial" charset="0"/>
              </a:rPr>
              <a:t>1 Cor. 10:23-24 </a:t>
            </a:r>
            <a:r>
              <a:rPr lang="en-US" sz="3600" u="sng" dirty="0">
                <a:effectLst>
                  <a:outerShdw blurRad="38100" dist="38100" dir="2700000" algn="tl">
                    <a:srgbClr val="212121"/>
                  </a:outerShdw>
                </a:effectLst>
                <a:latin typeface="Arial" charset="0"/>
              </a:rPr>
              <a:t>(NLT)</a:t>
            </a:r>
            <a:endParaRPr lang="en-US" dirty="0">
              <a:effectLst>
                <a:outerShdw blurRad="38100" dist="38100" dir="2700000" algn="tl">
                  <a:srgbClr val="212121"/>
                </a:outerShdw>
              </a:effectLst>
              <a:latin typeface="Arial" charset="0"/>
            </a:endParaRPr>
          </a:p>
        </p:txBody>
      </p:sp>
      <p:sp>
        <p:nvSpPr>
          <p:cNvPr id="1438724" name="Text Box 4"/>
          <p:cNvSpPr txBox="1">
            <a:spLocks noChangeArrowheads="1"/>
          </p:cNvSpPr>
          <p:nvPr/>
        </p:nvSpPr>
        <p:spPr bwMode="auto">
          <a:xfrm>
            <a:off x="228600" y="1295400"/>
            <a:ext cx="7151712" cy="353943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defRPr/>
            </a:pPr>
            <a:r>
              <a:rPr lang="en-US" baseline="30000" dirty="0">
                <a:solidFill>
                  <a:srgbClr val="FFFFFF"/>
                </a:solidFill>
                <a:effectLst>
                  <a:glow rad="190500">
                    <a:srgbClr val="212121"/>
                  </a:glow>
                </a:effectLst>
              </a:rPr>
              <a:t>23</a:t>
            </a:r>
            <a:r>
              <a:rPr lang="en-US" dirty="0">
                <a:solidFill>
                  <a:srgbClr val="FFFFFF"/>
                </a:solidFill>
                <a:effectLst>
                  <a:glow rad="190500">
                    <a:srgbClr val="212121"/>
                  </a:glow>
                </a:effectLst>
              </a:rPr>
              <a:t>You say, </a:t>
            </a:r>
            <a:r>
              <a:rPr lang="ru-RU" altLang="ja-JP" dirty="0">
                <a:solidFill>
                  <a:srgbClr val="FFFFFF"/>
                </a:solidFill>
                <a:effectLst>
                  <a:glow rad="190500">
                    <a:srgbClr val="212121"/>
                  </a:glow>
                </a:effectLst>
              </a:rPr>
              <a:t>"</a:t>
            </a:r>
            <a:r>
              <a:rPr lang="en-US" dirty="0">
                <a:solidFill>
                  <a:srgbClr val="FFFFFF"/>
                </a:solidFill>
                <a:effectLst>
                  <a:glow rad="190500">
                    <a:srgbClr val="212121"/>
                  </a:glow>
                </a:effectLst>
              </a:rPr>
              <a:t>I am allowed to do anything</a:t>
            </a:r>
            <a:r>
              <a:rPr lang="ru-RU" altLang="ja-JP" dirty="0">
                <a:solidFill>
                  <a:srgbClr val="FFFFFF"/>
                </a:solidFill>
                <a:effectLst>
                  <a:glow rad="190500">
                    <a:srgbClr val="212121"/>
                  </a:glow>
                </a:effectLst>
              </a:rPr>
              <a:t>"</a:t>
            </a:r>
            <a:r>
              <a:rPr lang="en-US" dirty="0">
                <a:solidFill>
                  <a:srgbClr val="FFFFFF"/>
                </a:solidFill>
                <a:effectLst>
                  <a:glow rad="190500">
                    <a:srgbClr val="212121"/>
                  </a:glow>
                </a:effectLst>
              </a:rPr>
              <a:t>–but not everything is good for you. You say, </a:t>
            </a:r>
            <a:r>
              <a:rPr lang="ru-RU" altLang="ja-JP" dirty="0">
                <a:solidFill>
                  <a:srgbClr val="FFFFFF"/>
                </a:solidFill>
                <a:effectLst>
                  <a:glow rad="190500">
                    <a:srgbClr val="212121"/>
                  </a:glow>
                </a:effectLst>
              </a:rPr>
              <a:t>"</a:t>
            </a:r>
            <a:r>
              <a:rPr lang="en-US" dirty="0">
                <a:solidFill>
                  <a:srgbClr val="FFFFFF"/>
                </a:solidFill>
                <a:effectLst>
                  <a:glow rad="190500">
                    <a:srgbClr val="212121"/>
                  </a:glow>
                </a:effectLst>
              </a:rPr>
              <a:t>I am allowed to do anything</a:t>
            </a:r>
            <a:r>
              <a:rPr lang="ru-RU" altLang="ja-JP" dirty="0">
                <a:solidFill>
                  <a:srgbClr val="FFFFFF"/>
                </a:solidFill>
                <a:effectLst>
                  <a:glow rad="190500">
                    <a:srgbClr val="212121"/>
                  </a:glow>
                </a:effectLst>
              </a:rPr>
              <a:t>"</a:t>
            </a:r>
            <a:r>
              <a:rPr lang="en-US" dirty="0">
                <a:solidFill>
                  <a:srgbClr val="FFFFFF"/>
                </a:solidFill>
                <a:effectLst>
                  <a:glow rad="190500">
                    <a:srgbClr val="212121"/>
                  </a:glow>
                </a:effectLst>
              </a:rPr>
              <a:t>–but not everything is beneficial. </a:t>
            </a:r>
            <a:r>
              <a:rPr lang="en-US" baseline="30000" dirty="0">
                <a:solidFill>
                  <a:srgbClr val="FFFFFF"/>
                </a:solidFill>
                <a:effectLst>
                  <a:glow rad="190500">
                    <a:srgbClr val="212121"/>
                  </a:glow>
                </a:effectLst>
              </a:rPr>
              <a:t>24</a:t>
            </a:r>
            <a:r>
              <a:rPr lang="en-US" dirty="0">
                <a:solidFill>
                  <a:srgbClr val="FFFFFF"/>
                </a:solidFill>
                <a:effectLst>
                  <a:glow rad="190500">
                    <a:srgbClr val="212121"/>
                  </a:glow>
                </a:effectLst>
              </a:rPr>
              <a:t>Don</a:t>
            </a:r>
            <a:r>
              <a:rPr lang="uk-UA" altLang="ja-JP" dirty="0">
                <a:solidFill>
                  <a:srgbClr val="FFFFFF"/>
                </a:solidFill>
                <a:effectLst>
                  <a:glow rad="190500">
                    <a:srgbClr val="212121"/>
                  </a:glow>
                </a:effectLst>
              </a:rPr>
              <a:t>'</a:t>
            </a:r>
            <a:r>
              <a:rPr lang="en-US" dirty="0">
                <a:solidFill>
                  <a:srgbClr val="FFFFFF"/>
                </a:solidFill>
                <a:effectLst>
                  <a:glow rad="190500">
                    <a:srgbClr val="212121"/>
                  </a:glow>
                </a:effectLst>
              </a:rPr>
              <a:t>t be concerned for your own good but for the good of others.</a:t>
            </a:r>
          </a:p>
        </p:txBody>
      </p:sp>
    </p:spTree>
    <p:extLst>
      <p:ext uri="{BB962C8B-B14F-4D97-AF65-F5344CB8AC3E}">
        <p14:creationId xmlns:p14="http://schemas.microsoft.com/office/powerpoint/2010/main" val="3158700329"/>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4737"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en-US" u="sng" dirty="0">
                <a:effectLst>
                  <a:outerShdw blurRad="38100" dist="38100" dir="2700000" algn="tl">
                    <a:srgbClr val="212121"/>
                  </a:outerShdw>
                </a:effectLst>
                <a:latin typeface="Arial" charset="0"/>
              </a:rPr>
              <a:t>1 Cor. 10:25-27 </a:t>
            </a:r>
            <a:r>
              <a:rPr lang="en-US" sz="3600" u="sng" dirty="0">
                <a:effectLst>
                  <a:outerShdw blurRad="38100" dist="38100" dir="2700000" algn="tl">
                    <a:srgbClr val="212121"/>
                  </a:outerShdw>
                </a:effectLst>
                <a:latin typeface="Arial" charset="0"/>
              </a:rPr>
              <a:t>(NLT)</a:t>
            </a:r>
            <a:endParaRPr lang="en-US" dirty="0">
              <a:effectLst>
                <a:outerShdw blurRad="38100" dist="38100" dir="2700000" algn="tl">
                  <a:srgbClr val="212121"/>
                </a:outerShdw>
              </a:effectLst>
              <a:latin typeface="Arial" charset="0"/>
            </a:endParaRPr>
          </a:p>
        </p:txBody>
      </p:sp>
      <p:sp>
        <p:nvSpPr>
          <p:cNvPr id="1438724" name="Text Box 4"/>
          <p:cNvSpPr txBox="1">
            <a:spLocks noChangeArrowheads="1"/>
          </p:cNvSpPr>
          <p:nvPr/>
        </p:nvSpPr>
        <p:spPr bwMode="auto">
          <a:xfrm>
            <a:off x="228600" y="1295400"/>
            <a:ext cx="7295728" cy="501675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defRPr/>
            </a:pPr>
            <a:r>
              <a:rPr lang="en-US" baseline="30000" dirty="0">
                <a:solidFill>
                  <a:srgbClr val="FFFFFF"/>
                </a:solidFill>
                <a:effectLst>
                  <a:glow rad="190500">
                    <a:srgbClr val="212121"/>
                  </a:glow>
                </a:effectLst>
              </a:rPr>
              <a:t>25</a:t>
            </a:r>
            <a:r>
              <a:rPr lang="en-US" dirty="0">
                <a:solidFill>
                  <a:srgbClr val="FFFFFF"/>
                </a:solidFill>
                <a:effectLst>
                  <a:glow rad="190500">
                    <a:srgbClr val="212121"/>
                  </a:glow>
                </a:effectLst>
              </a:rPr>
              <a:t>So you may eat any meat that is sold in the marketplace without raising questions of conscience. </a:t>
            </a:r>
            <a:r>
              <a:rPr lang="en-US" baseline="30000" dirty="0">
                <a:solidFill>
                  <a:srgbClr val="FFFFFF"/>
                </a:solidFill>
                <a:effectLst>
                  <a:glow rad="190500">
                    <a:srgbClr val="212121"/>
                  </a:glow>
                </a:effectLst>
              </a:rPr>
              <a:t>26</a:t>
            </a:r>
            <a:r>
              <a:rPr lang="en-US" dirty="0">
                <a:solidFill>
                  <a:srgbClr val="FFFFFF"/>
                </a:solidFill>
                <a:effectLst>
                  <a:glow rad="190500">
                    <a:srgbClr val="212121"/>
                  </a:glow>
                </a:effectLst>
              </a:rPr>
              <a:t>For </a:t>
            </a:r>
            <a:r>
              <a:rPr lang="ru-RU" altLang="ja-JP" dirty="0">
                <a:solidFill>
                  <a:srgbClr val="FFFFFF"/>
                </a:solidFill>
                <a:effectLst>
                  <a:glow rad="190500">
                    <a:srgbClr val="212121"/>
                  </a:glow>
                </a:effectLst>
              </a:rPr>
              <a:t>"</a:t>
            </a:r>
            <a:r>
              <a:rPr lang="en-US" dirty="0">
                <a:solidFill>
                  <a:srgbClr val="FFFFFF"/>
                </a:solidFill>
                <a:effectLst>
                  <a:glow rad="190500">
                    <a:srgbClr val="212121"/>
                  </a:glow>
                </a:effectLst>
              </a:rPr>
              <a:t>the earth is the Lord</a:t>
            </a:r>
            <a:r>
              <a:rPr lang="uk-UA" altLang="ja-JP" dirty="0">
                <a:solidFill>
                  <a:srgbClr val="FFFFFF"/>
                </a:solidFill>
                <a:effectLst>
                  <a:glow rad="190500">
                    <a:srgbClr val="212121"/>
                  </a:glow>
                </a:effectLst>
              </a:rPr>
              <a:t>'</a:t>
            </a:r>
            <a:r>
              <a:rPr lang="en-US" dirty="0">
                <a:solidFill>
                  <a:srgbClr val="FFFFFF"/>
                </a:solidFill>
                <a:effectLst>
                  <a:glow rad="190500">
                    <a:srgbClr val="212121"/>
                  </a:glow>
                </a:effectLst>
              </a:rPr>
              <a:t>s, and everything in it.</a:t>
            </a:r>
            <a:r>
              <a:rPr lang="ru-RU" altLang="ja-JP" dirty="0">
                <a:solidFill>
                  <a:srgbClr val="FFFFFF"/>
                </a:solidFill>
                <a:effectLst>
                  <a:glow rad="190500">
                    <a:srgbClr val="212121"/>
                  </a:glow>
                </a:effectLst>
              </a:rPr>
              <a:t>"</a:t>
            </a:r>
            <a:endParaRPr lang="en-US" altLang="ja-JP" dirty="0">
              <a:solidFill>
                <a:srgbClr val="FFFFFF"/>
              </a:solidFill>
              <a:effectLst>
                <a:glow rad="190500">
                  <a:srgbClr val="212121"/>
                </a:glow>
              </a:effectLst>
            </a:endParaRPr>
          </a:p>
          <a:p>
            <a:pPr>
              <a:defRPr/>
            </a:pPr>
            <a:r>
              <a:rPr lang="en-US" baseline="30000" dirty="0">
                <a:solidFill>
                  <a:srgbClr val="FFFFFF"/>
                </a:solidFill>
                <a:effectLst>
                  <a:glow rad="190500">
                    <a:srgbClr val="212121"/>
                  </a:glow>
                </a:effectLst>
              </a:rPr>
              <a:t>27</a:t>
            </a:r>
            <a:r>
              <a:rPr lang="en-US" dirty="0">
                <a:solidFill>
                  <a:srgbClr val="FFFFFF"/>
                </a:solidFill>
                <a:effectLst>
                  <a:glow rad="190500">
                    <a:srgbClr val="212121"/>
                  </a:glow>
                </a:effectLst>
              </a:rPr>
              <a:t>If someone who isn</a:t>
            </a:r>
            <a:r>
              <a:rPr lang="uk-UA" altLang="ja-JP" dirty="0">
                <a:solidFill>
                  <a:srgbClr val="FFFFFF"/>
                </a:solidFill>
                <a:effectLst>
                  <a:glow rad="190500">
                    <a:srgbClr val="212121"/>
                  </a:glow>
                </a:effectLst>
              </a:rPr>
              <a:t>'</a:t>
            </a:r>
            <a:r>
              <a:rPr lang="en-US" dirty="0">
                <a:solidFill>
                  <a:srgbClr val="FFFFFF"/>
                </a:solidFill>
                <a:effectLst>
                  <a:glow rad="190500">
                    <a:srgbClr val="212121"/>
                  </a:glow>
                </a:effectLst>
              </a:rPr>
              <a:t>t a believer asks you home for dinner, accept the invitation if you want to. Eat whatever is offered to you without raising questions of conscience. </a:t>
            </a:r>
          </a:p>
        </p:txBody>
      </p:sp>
    </p:spTree>
    <p:extLst>
      <p:ext uri="{BB962C8B-B14F-4D97-AF65-F5344CB8AC3E}">
        <p14:creationId xmlns:p14="http://schemas.microsoft.com/office/powerpoint/2010/main" val="3648987330"/>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685800" y="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en-US" u="sng" dirty="0">
                <a:effectLst>
                  <a:outerShdw blurRad="38100" dist="38100" dir="2700000" algn="tl">
                    <a:srgbClr val="212121"/>
                  </a:outerShdw>
                </a:effectLst>
                <a:latin typeface="Arial" charset="0"/>
              </a:rPr>
              <a:t>1 Cor. 10:28-30 </a:t>
            </a:r>
            <a:r>
              <a:rPr lang="en-US" sz="3600" u="sng" dirty="0">
                <a:effectLst>
                  <a:outerShdw blurRad="38100" dist="38100" dir="2700000" algn="tl">
                    <a:srgbClr val="212121"/>
                  </a:outerShdw>
                </a:effectLst>
                <a:latin typeface="Arial" charset="0"/>
              </a:rPr>
              <a:t>(NLT)</a:t>
            </a:r>
            <a:endParaRPr lang="en-US" dirty="0">
              <a:effectLst>
                <a:outerShdw blurRad="38100" dist="38100" dir="2700000" algn="tl">
                  <a:srgbClr val="212121"/>
                </a:outerShdw>
              </a:effectLst>
              <a:latin typeface="Arial" charset="0"/>
            </a:endParaRPr>
          </a:p>
        </p:txBody>
      </p:sp>
      <p:sp>
        <p:nvSpPr>
          <p:cNvPr id="1440772" name="Text Box 4"/>
          <p:cNvSpPr txBox="1">
            <a:spLocks noChangeArrowheads="1"/>
          </p:cNvSpPr>
          <p:nvPr/>
        </p:nvSpPr>
        <p:spPr bwMode="auto">
          <a:xfrm>
            <a:off x="0" y="990600"/>
            <a:ext cx="9144000" cy="4524315"/>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defRPr/>
            </a:pPr>
            <a:r>
              <a:rPr lang="en-US" baseline="30000" dirty="0">
                <a:solidFill>
                  <a:srgbClr val="FFFFFF"/>
                </a:solidFill>
                <a:effectLst>
                  <a:glow rad="190500">
                    <a:srgbClr val="212121"/>
                  </a:glow>
                </a:effectLst>
              </a:rPr>
              <a:t>28</a:t>
            </a:r>
            <a:r>
              <a:rPr lang="en-US" dirty="0">
                <a:solidFill>
                  <a:srgbClr val="FFFFFF"/>
                </a:solidFill>
                <a:effectLst>
                  <a:glow rad="190500">
                    <a:srgbClr val="212121"/>
                  </a:glow>
                </a:effectLst>
              </a:rPr>
              <a:t>(But suppose someone tells you, </a:t>
            </a:r>
            <a:r>
              <a:rPr lang="ru-RU" altLang="ja-JP" dirty="0">
                <a:solidFill>
                  <a:srgbClr val="FFFFFF"/>
                </a:solidFill>
                <a:effectLst>
                  <a:glow rad="190500">
                    <a:srgbClr val="212121"/>
                  </a:glow>
                </a:effectLst>
              </a:rPr>
              <a:t>"</a:t>
            </a:r>
            <a:r>
              <a:rPr lang="en-US" dirty="0">
                <a:solidFill>
                  <a:srgbClr val="FFFFFF"/>
                </a:solidFill>
                <a:effectLst>
                  <a:glow rad="190500">
                    <a:srgbClr val="212121"/>
                  </a:glow>
                </a:effectLst>
              </a:rPr>
              <a:t>This meat was offered to an idol.</a:t>
            </a:r>
            <a:r>
              <a:rPr lang="ru-RU" altLang="ja-JP" dirty="0">
                <a:solidFill>
                  <a:srgbClr val="FFFFFF"/>
                </a:solidFill>
                <a:effectLst>
                  <a:glow rad="190500">
                    <a:srgbClr val="212121"/>
                  </a:glow>
                </a:effectLst>
              </a:rPr>
              <a:t>"</a:t>
            </a:r>
            <a:r>
              <a:rPr lang="en-US" dirty="0">
                <a:solidFill>
                  <a:srgbClr val="FFFFFF"/>
                </a:solidFill>
                <a:effectLst>
                  <a:glow rad="190500">
                    <a:srgbClr val="212121"/>
                  </a:glow>
                </a:effectLst>
              </a:rPr>
              <a:t> Don</a:t>
            </a:r>
            <a:r>
              <a:rPr lang="uk-UA" altLang="ja-JP" dirty="0">
                <a:solidFill>
                  <a:srgbClr val="FFFFFF"/>
                </a:solidFill>
                <a:effectLst>
                  <a:glow rad="190500">
                    <a:srgbClr val="212121"/>
                  </a:glow>
                </a:effectLst>
              </a:rPr>
              <a:t>'</a:t>
            </a:r>
            <a:r>
              <a:rPr lang="en-US" dirty="0">
                <a:solidFill>
                  <a:srgbClr val="FFFFFF"/>
                </a:solidFill>
                <a:effectLst>
                  <a:glow rad="190500">
                    <a:srgbClr val="212121"/>
                  </a:glow>
                </a:effectLst>
              </a:rPr>
              <a:t>t eat it, out of consideration for the conscience of the one who told you. </a:t>
            </a:r>
            <a:r>
              <a:rPr lang="en-US" baseline="30000" dirty="0">
                <a:solidFill>
                  <a:srgbClr val="FFFFFF"/>
                </a:solidFill>
                <a:effectLst>
                  <a:glow rad="190500">
                    <a:srgbClr val="212121"/>
                  </a:glow>
                </a:effectLst>
              </a:rPr>
              <a:t>29</a:t>
            </a:r>
            <a:r>
              <a:rPr lang="en-US" dirty="0">
                <a:solidFill>
                  <a:srgbClr val="FFFFFF"/>
                </a:solidFill>
                <a:effectLst>
                  <a:glow rad="190500">
                    <a:srgbClr val="212121"/>
                  </a:glow>
                </a:effectLst>
              </a:rPr>
              <a:t>It might not be a matter of conscience for you, but it is for the other person.) For why should my freedom be limited by what someone else thinks? </a:t>
            </a:r>
            <a:r>
              <a:rPr lang="en-US" baseline="30000" dirty="0">
                <a:solidFill>
                  <a:srgbClr val="FFFFFF"/>
                </a:solidFill>
                <a:effectLst>
                  <a:glow rad="190500">
                    <a:srgbClr val="212121"/>
                  </a:glow>
                </a:effectLst>
              </a:rPr>
              <a:t>30</a:t>
            </a:r>
            <a:r>
              <a:rPr lang="en-US" dirty="0">
                <a:solidFill>
                  <a:srgbClr val="FFFFFF"/>
                </a:solidFill>
                <a:effectLst>
                  <a:glow rad="190500">
                    <a:srgbClr val="212121"/>
                  </a:glow>
                </a:effectLst>
              </a:rPr>
              <a:t>If I can thank God for the food and enjoy it, why should I be condemned for eating it?</a:t>
            </a:r>
          </a:p>
        </p:txBody>
      </p:sp>
    </p:spTree>
    <p:extLst>
      <p:ext uri="{BB962C8B-B14F-4D97-AF65-F5344CB8AC3E}">
        <p14:creationId xmlns:p14="http://schemas.microsoft.com/office/powerpoint/2010/main" val="1325784667"/>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4866" name="Rectangle 2"/>
          <p:cNvSpPr>
            <a:spLocks noGrp="1"/>
          </p:cNvSpPr>
          <p:nvPr>
            <p:ph type="title"/>
          </p:nvPr>
        </p:nvSpPr>
        <p:spPr>
          <a:xfrm>
            <a:off x="0" y="0"/>
            <a:ext cx="9144000" cy="1066800"/>
          </a:xfrm>
          <a:gradFill rotWithShape="0">
            <a:gsLst>
              <a:gs pos="0">
                <a:srgbClr val="6F0314"/>
              </a:gs>
              <a:gs pos="100000">
                <a:srgbClr val="6F0314">
                  <a:gamma/>
                  <a:shade val="46275"/>
                  <a:invGamma/>
                </a:srgbClr>
              </a:gs>
            </a:gsLst>
            <a:path path="shape">
              <a:fillToRect l="50000" t="50000" r="50000" b="50000"/>
            </a:path>
          </a:gradFill>
          <a:effectLst>
            <a:outerShdw blurRad="63500" dist="35921" dir="2700000" algn="ctr" rotWithShape="0">
              <a:srgbClr val="000000">
                <a:alpha val="74998"/>
              </a:srgbClr>
            </a:outerShdw>
          </a:effectLst>
        </p:spPr>
        <p:txBody>
          <a:bodyPr>
            <a:normAutofit/>
          </a:bodyPr>
          <a:lstStyle/>
          <a:p>
            <a:pPr eaLnBrk="1" hangingPunct="1">
              <a:defRPr/>
            </a:pPr>
            <a:r>
              <a:rPr lang="en-US">
                <a:effectLst>
                  <a:outerShdw blurRad="38100" dist="38100" dir="2700000" algn="tl">
                    <a:srgbClr val="000000"/>
                  </a:outerShdw>
                </a:effectLst>
              </a:rPr>
              <a:t>How NOT to be idle with idols…</a:t>
            </a:r>
            <a:endParaRPr lang="en-US"/>
          </a:p>
        </p:txBody>
      </p:sp>
      <p:sp>
        <p:nvSpPr>
          <p:cNvPr id="1444867" name="Text Box 3"/>
          <p:cNvSpPr txBox="1">
            <a:spLocks noChangeArrowheads="1"/>
          </p:cNvSpPr>
          <p:nvPr/>
        </p:nvSpPr>
        <p:spPr bwMode="auto">
          <a:xfrm>
            <a:off x="76200" y="1201738"/>
            <a:ext cx="9067800" cy="286232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342900" indent="-342900" algn="l" defTabSz="457200">
              <a:defRPr sz="2400">
                <a:solidFill>
                  <a:schemeClr val="tx1"/>
                </a:solidFill>
                <a:latin typeface="Times New Roman" charset="0"/>
                <a:ea typeface="ＭＳ Ｐゴシック" charset="0"/>
              </a:defRPr>
            </a:lvl1pPr>
            <a:lvl2pPr marL="800100" indent="-342900" algn="l" defTabSz="457200">
              <a:defRPr sz="2400">
                <a:solidFill>
                  <a:schemeClr val="tx1"/>
                </a:solidFill>
                <a:latin typeface="Times New Roman" charset="0"/>
                <a:ea typeface="ＭＳ Ｐゴシック" charset="0"/>
              </a:defRPr>
            </a:lvl2pPr>
            <a:lvl3pPr marL="1257300" indent="-342900" algn="l" defTabSz="457200">
              <a:defRPr sz="2400">
                <a:solidFill>
                  <a:schemeClr val="tx1"/>
                </a:solidFill>
                <a:latin typeface="Times New Roman" charset="0"/>
                <a:ea typeface="ＭＳ Ｐゴシック" charset="0"/>
              </a:defRPr>
            </a:lvl3pPr>
            <a:lvl4pPr marL="1714500" indent="-342900" algn="l" defTabSz="457200">
              <a:defRPr sz="2400">
                <a:solidFill>
                  <a:schemeClr val="tx1"/>
                </a:solidFill>
                <a:latin typeface="Times New Roman" charset="0"/>
                <a:ea typeface="ＭＳ Ｐゴシック" charset="0"/>
              </a:defRPr>
            </a:lvl4pPr>
            <a:lvl5pPr marL="2171700" indent="-342900" algn="l" defTabSz="457200">
              <a:defRPr sz="2400">
                <a:solidFill>
                  <a:schemeClr val="tx1"/>
                </a:solidFill>
                <a:latin typeface="Times New Roman" charset="0"/>
                <a:ea typeface="ＭＳ Ｐゴシック" charset="0"/>
              </a:defRPr>
            </a:lvl5pPr>
            <a:lvl6pPr marL="2628900" indent="-342900" fontAlgn="base">
              <a:spcBef>
                <a:spcPct val="0"/>
              </a:spcBef>
              <a:spcAft>
                <a:spcPct val="0"/>
              </a:spcAft>
              <a:defRPr sz="2400">
                <a:solidFill>
                  <a:schemeClr val="tx1"/>
                </a:solidFill>
                <a:latin typeface="Times New Roman" charset="0"/>
                <a:ea typeface="ＭＳ Ｐゴシック" charset="0"/>
              </a:defRPr>
            </a:lvl6pPr>
            <a:lvl7pPr marL="3086100" indent="-342900" fontAlgn="base">
              <a:spcBef>
                <a:spcPct val="0"/>
              </a:spcBef>
              <a:spcAft>
                <a:spcPct val="0"/>
              </a:spcAft>
              <a:defRPr sz="2400">
                <a:solidFill>
                  <a:schemeClr val="tx1"/>
                </a:solidFill>
                <a:latin typeface="Times New Roman" charset="0"/>
                <a:ea typeface="ＭＳ Ｐゴシック" charset="0"/>
              </a:defRPr>
            </a:lvl7pPr>
            <a:lvl8pPr marL="3543300" indent="-342900" fontAlgn="base">
              <a:spcBef>
                <a:spcPct val="0"/>
              </a:spcBef>
              <a:spcAft>
                <a:spcPct val="0"/>
              </a:spcAft>
              <a:defRPr sz="2400">
                <a:solidFill>
                  <a:schemeClr val="tx1"/>
                </a:solidFill>
                <a:latin typeface="Times New Roman" charset="0"/>
                <a:ea typeface="ＭＳ Ｐゴシック" charset="0"/>
              </a:defRPr>
            </a:lvl8pPr>
            <a:lvl9pPr marL="4000500" indent="-342900" fontAlgn="base">
              <a:spcBef>
                <a:spcPct val="0"/>
              </a:spcBef>
              <a:spcAft>
                <a:spcPct val="0"/>
              </a:spcAft>
              <a:defRPr sz="2400">
                <a:solidFill>
                  <a:schemeClr val="tx1"/>
                </a:solidFill>
                <a:latin typeface="Times New Roman" charset="0"/>
                <a:ea typeface="ＭＳ Ｐゴシック" charset="0"/>
              </a:defRPr>
            </a:lvl9pPr>
          </a:lstStyle>
          <a:p>
            <a:pPr lvl="1">
              <a:buFont typeface="Arial" charset="0"/>
              <a:buChar char="•"/>
              <a:defRPr/>
            </a:pPr>
            <a:r>
              <a:rPr lang="en-US" sz="3600" dirty="0">
                <a:solidFill>
                  <a:srgbClr val="FFFFFF"/>
                </a:solidFill>
                <a:effectLst>
                  <a:outerShdw blurRad="38100" dist="38100" dir="2700000" algn="tl">
                    <a:srgbClr val="000000">
                      <a:alpha val="43137"/>
                    </a:srgbClr>
                  </a:outerShdw>
                </a:effectLst>
                <a:latin typeface="Arial" charset="0"/>
              </a:rPr>
              <a:t>Be humble (10:12)</a:t>
            </a:r>
          </a:p>
          <a:p>
            <a:pPr lvl="1">
              <a:buFont typeface="Arial" charset="0"/>
              <a:buChar char="•"/>
              <a:defRPr/>
            </a:pPr>
            <a:r>
              <a:rPr lang="en-US" sz="3600" dirty="0">
                <a:solidFill>
                  <a:srgbClr val="FFFFFF"/>
                </a:solidFill>
                <a:effectLst>
                  <a:outerShdw blurRad="38100" dist="38100" dir="2700000" algn="tl">
                    <a:srgbClr val="000000">
                      <a:alpha val="43137"/>
                    </a:srgbClr>
                  </a:outerShdw>
                </a:effectLst>
                <a:latin typeface="Arial" charset="0"/>
              </a:rPr>
              <a:t>Trust in God</a:t>
            </a:r>
            <a:r>
              <a:rPr lang="uk-UA" altLang="ja-JP" sz="3600" dirty="0">
                <a:solidFill>
                  <a:srgbClr val="FFFFFF"/>
                </a:solidFill>
                <a:effectLst>
                  <a:outerShdw blurRad="38100" dist="38100" dir="2700000" algn="tl">
                    <a:srgbClr val="000000">
                      <a:alpha val="43137"/>
                    </a:srgbClr>
                  </a:outerShdw>
                </a:effectLst>
                <a:latin typeface="Arial" charset="0"/>
              </a:rPr>
              <a:t>'</a:t>
            </a:r>
            <a:r>
              <a:rPr lang="en-US" sz="3600" dirty="0">
                <a:solidFill>
                  <a:srgbClr val="FFFFFF"/>
                </a:solidFill>
                <a:effectLst>
                  <a:outerShdw blurRad="38100" dist="38100" dir="2700000" algn="tl">
                    <a:srgbClr val="000000">
                      <a:alpha val="43137"/>
                    </a:srgbClr>
                  </a:outerShdw>
                </a:effectLst>
                <a:latin typeface="Arial" charset="0"/>
              </a:rPr>
              <a:t>s faithfulness (10:13)</a:t>
            </a:r>
          </a:p>
          <a:p>
            <a:pPr lvl="1">
              <a:buFont typeface="Arial" charset="0"/>
              <a:buChar char="•"/>
              <a:defRPr/>
            </a:pPr>
            <a:r>
              <a:rPr lang="en-US" sz="3600" dirty="0">
                <a:solidFill>
                  <a:srgbClr val="FFFFFF"/>
                </a:solidFill>
                <a:effectLst>
                  <a:outerShdw blurRad="38100" dist="38100" dir="2700000" algn="tl">
                    <a:srgbClr val="000000">
                      <a:alpha val="43137"/>
                    </a:srgbClr>
                  </a:outerShdw>
                </a:effectLst>
                <a:latin typeface="Arial" charset="0"/>
              </a:rPr>
              <a:t>Flee every form of idolatry (10:14)</a:t>
            </a:r>
          </a:p>
          <a:p>
            <a:pPr lvl="1">
              <a:buFont typeface="Arial" charset="0"/>
              <a:buChar char="•"/>
              <a:defRPr/>
            </a:pPr>
            <a:r>
              <a:rPr lang="en-US" sz="3600" dirty="0">
                <a:solidFill>
                  <a:srgbClr val="FFFFFF"/>
                </a:solidFill>
                <a:effectLst>
                  <a:outerShdw blurRad="38100" dist="38100" dir="2700000" algn="tl">
                    <a:srgbClr val="000000">
                      <a:alpha val="43137"/>
                    </a:srgbClr>
                  </a:outerShdw>
                </a:effectLst>
                <a:latin typeface="Arial" charset="0"/>
              </a:rPr>
              <a:t>Seek the good of others (10:23-30)</a:t>
            </a:r>
          </a:p>
          <a:p>
            <a:pPr lvl="1">
              <a:buFont typeface="Arial" charset="0"/>
              <a:buChar char="•"/>
              <a:defRPr/>
            </a:pPr>
            <a:r>
              <a:rPr lang="en-US" sz="3600" dirty="0">
                <a:solidFill>
                  <a:srgbClr val="FFFFFF"/>
                </a:solidFill>
                <a:effectLst>
                  <a:outerShdw blurRad="38100" dist="38100" dir="2700000" algn="tl">
                    <a:srgbClr val="000000">
                      <a:alpha val="43137"/>
                    </a:srgbClr>
                  </a:outerShdw>
                </a:effectLst>
                <a:latin typeface="Arial" charset="0"/>
              </a:rPr>
              <a:t>Glorify God (10:31–11:1)</a:t>
            </a:r>
            <a:endParaRPr lang="en-US" sz="1600" b="0" u="sng" dirty="0">
              <a:solidFill>
                <a:srgbClr val="FFFFFF"/>
              </a:solidFill>
              <a:effectLst>
                <a:outerShdw blurRad="38100" dist="38100" dir="2700000" algn="tl">
                  <a:srgbClr val="000000">
                    <a:alpha val="43137"/>
                  </a:srgbClr>
                </a:outerShdw>
              </a:effectLst>
              <a:latin typeface="Times" charset="0"/>
            </a:endParaRPr>
          </a:p>
        </p:txBody>
      </p:sp>
    </p:spTree>
    <p:extLst>
      <p:ext uri="{BB962C8B-B14F-4D97-AF65-F5344CB8AC3E}">
        <p14:creationId xmlns:p14="http://schemas.microsoft.com/office/powerpoint/2010/main" val="362605338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44867">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444867">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444867">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444867">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444867">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44867" grpId="0" build="p"/>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2929"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685800" y="762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en-US" u="sng" dirty="0">
                <a:effectLst>
                  <a:outerShdw blurRad="38100" dist="38100" dir="2700000" algn="tl">
                    <a:srgbClr val="212121"/>
                  </a:outerShdw>
                </a:effectLst>
                <a:latin typeface="Arial" charset="0"/>
              </a:rPr>
              <a:t>1 Cor. 10:31–11:1 </a:t>
            </a:r>
            <a:r>
              <a:rPr lang="en-US" sz="3600" u="sng" dirty="0">
                <a:effectLst>
                  <a:outerShdw blurRad="38100" dist="38100" dir="2700000" algn="tl">
                    <a:srgbClr val="212121"/>
                  </a:outerShdw>
                </a:effectLst>
                <a:latin typeface="Arial" charset="0"/>
              </a:rPr>
              <a:t>(NLT)</a:t>
            </a:r>
            <a:endParaRPr lang="en-US" dirty="0">
              <a:effectLst>
                <a:outerShdw blurRad="38100" dist="38100" dir="2700000" algn="tl">
                  <a:srgbClr val="212121"/>
                </a:outerShdw>
              </a:effectLst>
              <a:latin typeface="Arial" charset="0"/>
            </a:endParaRPr>
          </a:p>
        </p:txBody>
      </p:sp>
      <p:sp>
        <p:nvSpPr>
          <p:cNvPr id="1446916" name="Text Box 4"/>
          <p:cNvSpPr txBox="1">
            <a:spLocks noChangeArrowheads="1"/>
          </p:cNvSpPr>
          <p:nvPr/>
        </p:nvSpPr>
        <p:spPr bwMode="auto">
          <a:xfrm>
            <a:off x="228600" y="1266825"/>
            <a:ext cx="8763000" cy="4524315"/>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defRPr/>
            </a:pPr>
            <a:r>
              <a:rPr lang="en-US" baseline="30000" dirty="0">
                <a:solidFill>
                  <a:srgbClr val="FFFFFF"/>
                </a:solidFill>
                <a:effectLst>
                  <a:glow rad="190500">
                    <a:srgbClr val="212121"/>
                  </a:glow>
                </a:effectLst>
              </a:rPr>
              <a:t>31</a:t>
            </a:r>
            <a:r>
              <a:rPr lang="en-US" dirty="0">
                <a:solidFill>
                  <a:srgbClr val="FFFFFF"/>
                </a:solidFill>
                <a:effectLst>
                  <a:glow rad="190500">
                    <a:srgbClr val="212121"/>
                  </a:glow>
                </a:effectLst>
              </a:rPr>
              <a:t>So whether you eat or drink, or whatever you do, do it all for the glory of God. </a:t>
            </a:r>
            <a:r>
              <a:rPr lang="en-US" baseline="30000" dirty="0">
                <a:solidFill>
                  <a:srgbClr val="FFFFFF"/>
                </a:solidFill>
                <a:effectLst>
                  <a:glow rad="190500">
                    <a:srgbClr val="212121"/>
                  </a:glow>
                </a:effectLst>
              </a:rPr>
              <a:t>32</a:t>
            </a:r>
            <a:r>
              <a:rPr lang="en-US" dirty="0">
                <a:solidFill>
                  <a:srgbClr val="FFFFFF"/>
                </a:solidFill>
                <a:effectLst>
                  <a:glow rad="190500">
                    <a:srgbClr val="212121"/>
                  </a:glow>
                </a:effectLst>
              </a:rPr>
              <a:t>Don</a:t>
            </a:r>
            <a:r>
              <a:rPr lang="uk-UA" altLang="ja-JP" dirty="0">
                <a:solidFill>
                  <a:srgbClr val="FFFFFF"/>
                </a:solidFill>
                <a:effectLst>
                  <a:glow rad="190500">
                    <a:srgbClr val="212121"/>
                  </a:glow>
                </a:effectLst>
              </a:rPr>
              <a:t>'</a:t>
            </a:r>
            <a:r>
              <a:rPr lang="en-US" dirty="0">
                <a:solidFill>
                  <a:srgbClr val="FFFFFF"/>
                </a:solidFill>
                <a:effectLst>
                  <a:glow rad="190500">
                    <a:srgbClr val="212121"/>
                  </a:glow>
                </a:effectLst>
              </a:rPr>
              <a:t>t give offense to Jews or Gentiles or the church of God. </a:t>
            </a:r>
            <a:r>
              <a:rPr lang="en-US" baseline="30000" dirty="0">
                <a:solidFill>
                  <a:srgbClr val="FFFFFF"/>
                </a:solidFill>
                <a:effectLst>
                  <a:glow rad="190500">
                    <a:srgbClr val="212121"/>
                  </a:glow>
                </a:effectLst>
              </a:rPr>
              <a:t>33</a:t>
            </a:r>
            <a:r>
              <a:rPr lang="en-US" dirty="0">
                <a:solidFill>
                  <a:srgbClr val="FFFFFF"/>
                </a:solidFill>
                <a:effectLst>
                  <a:glow rad="190500">
                    <a:srgbClr val="212121"/>
                  </a:glow>
                </a:effectLst>
              </a:rPr>
              <a:t>I, too, try to please everyone in everything I do. I don</a:t>
            </a:r>
            <a:r>
              <a:rPr lang="uk-UA" altLang="ja-JP" dirty="0">
                <a:solidFill>
                  <a:srgbClr val="FFFFFF"/>
                </a:solidFill>
                <a:effectLst>
                  <a:glow rad="190500">
                    <a:srgbClr val="212121"/>
                  </a:glow>
                </a:effectLst>
              </a:rPr>
              <a:t>'</a:t>
            </a:r>
            <a:r>
              <a:rPr lang="en-US" dirty="0">
                <a:solidFill>
                  <a:srgbClr val="FFFFFF"/>
                </a:solidFill>
                <a:effectLst>
                  <a:glow rad="190500">
                    <a:srgbClr val="212121"/>
                  </a:glow>
                </a:effectLst>
              </a:rPr>
              <a:t>t just do what is best for me; I do what is best for others so that many may be saved. </a:t>
            </a:r>
            <a:r>
              <a:rPr lang="en-US" baseline="30000" dirty="0">
                <a:solidFill>
                  <a:srgbClr val="FFFFFF"/>
                </a:solidFill>
                <a:effectLst>
                  <a:glow rad="190500">
                    <a:srgbClr val="212121"/>
                  </a:glow>
                </a:effectLst>
              </a:rPr>
              <a:t>11:1 </a:t>
            </a:r>
            <a:r>
              <a:rPr lang="en-US" dirty="0">
                <a:solidFill>
                  <a:srgbClr val="FFFFFF"/>
                </a:solidFill>
                <a:effectLst>
                  <a:glow rad="190500">
                    <a:srgbClr val="212121"/>
                  </a:glow>
                </a:effectLst>
              </a:rPr>
              <a:t>And you should imitate me, just as I imitate Christ.</a:t>
            </a:r>
          </a:p>
        </p:txBody>
      </p:sp>
    </p:spTree>
    <p:extLst>
      <p:ext uri="{BB962C8B-B14F-4D97-AF65-F5344CB8AC3E}">
        <p14:creationId xmlns:p14="http://schemas.microsoft.com/office/powerpoint/2010/main" val="2517971033"/>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4"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16" tIns="45709" rIns="91416" bIns="45709"/>
          <a:lstStyle/>
          <a:p>
            <a:endParaRPr lang="en-US"/>
          </a:p>
        </p:txBody>
      </p:sp>
      <p:sp>
        <p:nvSpPr>
          <p:cNvPr id="397315" name="Title 2"/>
          <p:cNvSpPr>
            <a:spLocks noGrp="1"/>
          </p:cNvSpPr>
          <p:nvPr>
            <p:ph type="title" idx="4294967295"/>
          </p:nvPr>
        </p:nvSpPr>
        <p:spPr>
          <a:xfrm>
            <a:off x="0" y="2438400"/>
            <a:ext cx="9144000" cy="1143000"/>
          </a:xfrm>
        </p:spPr>
        <p:txBody>
          <a:bodyPr/>
          <a:lstStyle/>
          <a:p>
            <a:pPr algn="ctr"/>
            <a:r>
              <a:rPr lang="en-US" sz="8800" b="1" dirty="0">
                <a:solidFill>
                  <a:schemeClr val="bg1"/>
                </a:solidFill>
                <a:latin typeface="Arial" charset="0"/>
                <a:ea typeface="ＭＳ Ｐゴシック" charset="0"/>
                <a:cs typeface="Arial" charset="0"/>
              </a:rPr>
              <a:t>1 Corinthians 11</a:t>
            </a: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7" name="Title 3"/>
          <p:cNvSpPr>
            <a:spLocks noGrp="1"/>
          </p:cNvSpPr>
          <p:nvPr>
            <p:ph type="ctrTitle"/>
          </p:nvPr>
        </p:nvSpPr>
        <p:spPr>
          <a:xfrm>
            <a:off x="36512" y="288032"/>
            <a:ext cx="9144000" cy="836712"/>
          </a:xfrm>
        </p:spPr>
        <p:txBody>
          <a:bodyPr anchor="t"/>
          <a:lstStyle/>
          <a:p>
            <a:pPr marL="360363" lvl="1" indent="-360363" algn="l"/>
            <a:r>
              <a:rPr lang="en-US" sz="2000" b="1" dirty="0">
                <a:solidFill>
                  <a:schemeClr val="bg1"/>
                </a:solidFill>
                <a:latin typeface="Arial"/>
                <a:cs typeface="Arial"/>
              </a:rPr>
              <a:t>A</a:t>
            </a:r>
            <a:r>
              <a:rPr lang="en-US" sz="2000" b="1">
                <a:solidFill>
                  <a:schemeClr val="bg1"/>
                </a:solidFill>
                <a:latin typeface="Arial"/>
                <a:cs typeface="Arial"/>
              </a:rPr>
              <a:t>.  A </a:t>
            </a:r>
            <a:r>
              <a:rPr lang="en-US" sz="2000" b="1" dirty="0">
                <a:solidFill>
                  <a:schemeClr val="bg1"/>
                </a:solidFill>
                <a:latin typeface="Arial"/>
                <a:cs typeface="Arial"/>
              </a:rPr>
              <a:t>woman should not serve as a pastor-teacher with authority over an entire church</a:t>
            </a:r>
            <a:endParaRPr lang="en-SG" sz="2000" b="1" dirty="0">
              <a:solidFill>
                <a:schemeClr val="bg1"/>
              </a:solidFill>
              <a:latin typeface="Arial"/>
              <a:cs typeface="Arial"/>
            </a:endParaRPr>
          </a:p>
        </p:txBody>
      </p:sp>
      <p:sp>
        <p:nvSpPr>
          <p:cNvPr id="3" name="Title 3"/>
          <p:cNvSpPr txBox="1">
            <a:spLocks/>
          </p:cNvSpPr>
          <p:nvPr/>
        </p:nvSpPr>
        <p:spPr bwMode="auto">
          <a:xfrm>
            <a:off x="36512" y="1106742"/>
            <a:ext cx="9144000" cy="7200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rPr>
              <a:t>B.  A woman should not serve as an elder (or other role on the highest ruling council) of a church.</a:t>
            </a:r>
            <a:b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br>
            <a:endPar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endParaRPr>
          </a:p>
        </p:txBody>
      </p:sp>
      <p:sp>
        <p:nvSpPr>
          <p:cNvPr id="4" name="Title 3"/>
          <p:cNvSpPr txBox="1">
            <a:spLocks/>
          </p:cNvSpPr>
          <p:nvPr/>
        </p:nvSpPr>
        <p:spPr bwMode="auto">
          <a:xfrm>
            <a:off x="36512" y="6165304"/>
            <a:ext cx="9144000" cy="6480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t>I.   </a:t>
            </a: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rPr>
              <a:t>A woman should not teach a mixed non-biblical course at a seminary or Bible college.</a:t>
            </a:r>
            <a:endPar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endParaRPr>
          </a:p>
        </p:txBody>
      </p:sp>
      <p:sp>
        <p:nvSpPr>
          <p:cNvPr id="5" name="Title 3"/>
          <p:cNvSpPr txBox="1">
            <a:spLocks/>
          </p:cNvSpPr>
          <p:nvPr/>
        </p:nvSpPr>
        <p:spPr bwMode="auto">
          <a:xfrm>
            <a:off x="36512" y="1808820"/>
            <a:ext cx="9144000" cy="792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t>C.  </a:t>
            </a: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rPr>
              <a:t>A woman should not be the main worship leader in the church worship service.</a:t>
            </a:r>
            <a:b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br>
            <a:endPar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endParaRPr>
          </a:p>
        </p:txBody>
      </p:sp>
      <p:sp>
        <p:nvSpPr>
          <p:cNvPr id="6" name="Title 3"/>
          <p:cNvSpPr txBox="1">
            <a:spLocks/>
          </p:cNvSpPr>
          <p:nvPr/>
        </p:nvSpPr>
        <p:spPr bwMode="auto">
          <a:xfrm>
            <a:off x="36512" y="2582906"/>
            <a:ext cx="9144000" cy="792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t>D.  </a:t>
            </a: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rPr>
              <a:t>A woman should not be an adult Christian Education director with authority over male teachers.</a:t>
            </a:r>
            <a:b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br>
            <a:endPar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endParaRPr>
          </a:p>
        </p:txBody>
      </p:sp>
      <p:sp>
        <p:nvSpPr>
          <p:cNvPr id="7" name="Title 3"/>
          <p:cNvSpPr txBox="1">
            <a:spLocks/>
          </p:cNvSpPr>
          <p:nvPr/>
        </p:nvSpPr>
        <p:spPr bwMode="auto">
          <a:xfrm>
            <a:off x="36512" y="3356992"/>
            <a:ext cx="9144000" cy="7200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t>E.  </a:t>
            </a: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rPr>
              <a:t>A woman should not be a children’s Sunday school director with authority over male teachers.</a:t>
            </a:r>
            <a:b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br>
            <a:endPar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endParaRPr>
          </a:p>
        </p:txBody>
      </p:sp>
      <p:sp>
        <p:nvSpPr>
          <p:cNvPr id="8" name="Title 3"/>
          <p:cNvSpPr txBox="1">
            <a:spLocks/>
          </p:cNvSpPr>
          <p:nvPr/>
        </p:nvSpPr>
        <p:spPr bwMode="auto">
          <a:xfrm>
            <a:off x="36512" y="4059070"/>
            <a:ext cx="9144000" cy="792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t>F.  </a:t>
            </a: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rPr>
              <a:t>A woman should not teach a mixed adult Sunday school class at the church building.</a:t>
            </a:r>
            <a:endPar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endParaRPr>
          </a:p>
        </p:txBody>
      </p:sp>
      <p:sp>
        <p:nvSpPr>
          <p:cNvPr id="9" name="Title 3"/>
          <p:cNvSpPr txBox="1">
            <a:spLocks/>
          </p:cNvSpPr>
          <p:nvPr/>
        </p:nvSpPr>
        <p:spPr bwMode="auto">
          <a:xfrm>
            <a:off x="36512" y="4833156"/>
            <a:ext cx="9144000" cy="5040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t>G.  </a:t>
            </a: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rPr>
              <a:t>A woman should not teach a mixed adult cell group at a private home.</a:t>
            </a:r>
            <a:endPar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endParaRPr>
          </a:p>
        </p:txBody>
      </p:sp>
      <p:sp>
        <p:nvSpPr>
          <p:cNvPr id="10" name="Title 3"/>
          <p:cNvSpPr txBox="1">
            <a:spLocks/>
          </p:cNvSpPr>
          <p:nvPr/>
        </p:nvSpPr>
        <p:spPr bwMode="auto">
          <a:xfrm>
            <a:off x="36512" y="5319210"/>
            <a:ext cx="9144000" cy="8640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t>H.  </a:t>
            </a: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rPr>
              <a:t>A woman should not teach a mixed biblical studies course at a seminary or Bible college.</a:t>
            </a:r>
            <a:b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br>
            <a:endPar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endParaRPr>
          </a:p>
        </p:txBody>
      </p:sp>
      <p:sp>
        <p:nvSpPr>
          <p:cNvPr id="11" name="Text Box 4"/>
          <p:cNvSpPr txBox="1">
            <a:spLocks noChangeArrowheads="1"/>
          </p:cNvSpPr>
          <p:nvPr/>
        </p:nvSpPr>
        <p:spPr bwMode="auto">
          <a:xfrm>
            <a:off x="8243888" y="-27384"/>
            <a:ext cx="784225" cy="460375"/>
          </a:xfrm>
          <a:prstGeom prst="rect">
            <a:avLst/>
          </a:prstGeom>
          <a:noFill/>
          <a:ln w="9525">
            <a:noFill/>
            <a:miter lim="800000"/>
            <a:headEnd/>
            <a:tailEnd/>
          </a:ln>
          <a:effectLst/>
        </p:spPr>
        <p:txBody>
          <a:bodyPr wrap="none" anchor="ctr">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222i</a:t>
            </a:r>
            <a:endParaRPr kumimoji="0"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684781857"/>
      </p:ext>
    </p:extLst>
  </p:cSld>
  <p:clrMapOvr>
    <a:masterClrMapping/>
  </p:clrMapOvr>
  <p:transition>
    <p:fade/>
  </p:transition>
</p:sld>
</file>

<file path=ppt/slides/slide5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8130" name="Rectangle 2"/>
          <p:cNvSpPr>
            <a:spLocks noGrp="1" noChangeArrowheads="1"/>
          </p:cNvSpPr>
          <p:nvPr>
            <p:ph type="ctrTitle" sz="quarter"/>
          </p:nvPr>
        </p:nvSpPr>
        <p:spPr>
          <a:xfrm>
            <a:off x="5486400" y="381001"/>
            <a:ext cx="3276600" cy="609600"/>
          </a:xfrm>
          <a:ln w="9525" cmpd="sng"/>
        </p:spPr>
        <p:txBody>
          <a:bodyPr/>
          <a:lstStyle/>
          <a:p>
            <a:pPr eaLnBrk="1" hangingPunct="1"/>
            <a:r>
              <a:rPr lang="en-US" sz="4000">
                <a:latin typeface="Arial" charset="0"/>
                <a:ea typeface="ＭＳ Ｐゴシック" charset="0"/>
                <a:cs typeface="Arial" charset="0"/>
              </a:rPr>
              <a:t>Androgyny </a:t>
            </a:r>
          </a:p>
        </p:txBody>
      </p:sp>
      <p:sp>
        <p:nvSpPr>
          <p:cNvPr id="48131" name="Rectangle 3"/>
          <p:cNvSpPr>
            <a:spLocks noGrp="1" noChangeArrowheads="1"/>
          </p:cNvSpPr>
          <p:nvPr>
            <p:ph type="subTitle" sz="quarter" idx="1"/>
          </p:nvPr>
        </p:nvSpPr>
        <p:spPr>
          <a:xfrm>
            <a:off x="5334001" y="3733800"/>
            <a:ext cx="3733800" cy="2209800"/>
          </a:xfrm>
          <a:ln w="9525"/>
        </p:spPr>
        <p:txBody>
          <a:bodyPr/>
          <a:lstStyle/>
          <a:p>
            <a:pPr eaLnBrk="1" hangingPunct="1"/>
            <a:r>
              <a:rPr lang="en-US">
                <a:latin typeface="Arial" charset="0"/>
                <a:ea typeface="ＭＳ Ｐゴシック" charset="0"/>
                <a:cs typeface="Arial" charset="0"/>
              </a:rPr>
              <a:t>Should men and women have different roles in the church and society?</a:t>
            </a:r>
          </a:p>
        </p:txBody>
      </p:sp>
      <p:sp>
        <p:nvSpPr>
          <p:cNvPr id="398338" name="Rectangle 6"/>
          <p:cNvSpPr>
            <a:spLocks noGrp="1" noChangeArrowheads="1"/>
          </p:cNvSpPr>
          <p:nvPr>
            <p:ph type="sldNum" sz="quarter" idx="12"/>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5995849" indent="-35995849"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082" eaLnBrk="0" fontAlgn="base" hangingPunct="0">
              <a:spcBef>
                <a:spcPct val="0"/>
              </a:spcBef>
              <a:spcAft>
                <a:spcPct val="0"/>
              </a:spcAft>
              <a:defRPr sz="2400" b="1">
                <a:solidFill>
                  <a:schemeClr val="tx1"/>
                </a:solidFill>
                <a:latin typeface="Arial" charset="0"/>
                <a:ea typeface="ＭＳ Ｐゴシック" charset="0"/>
              </a:defRPr>
            </a:lvl6pPr>
            <a:lvl7pPr marL="914165" eaLnBrk="0" fontAlgn="base" hangingPunct="0">
              <a:spcBef>
                <a:spcPct val="0"/>
              </a:spcBef>
              <a:spcAft>
                <a:spcPct val="0"/>
              </a:spcAft>
              <a:defRPr sz="2400" b="1">
                <a:solidFill>
                  <a:schemeClr val="tx1"/>
                </a:solidFill>
                <a:latin typeface="Arial" charset="0"/>
                <a:ea typeface="ＭＳ Ｐゴシック" charset="0"/>
              </a:defRPr>
            </a:lvl7pPr>
            <a:lvl8pPr marL="1371250" eaLnBrk="0" fontAlgn="base" hangingPunct="0">
              <a:spcBef>
                <a:spcPct val="0"/>
              </a:spcBef>
              <a:spcAft>
                <a:spcPct val="0"/>
              </a:spcAft>
              <a:defRPr sz="2400" b="1">
                <a:solidFill>
                  <a:schemeClr val="tx1"/>
                </a:solidFill>
                <a:latin typeface="Arial" charset="0"/>
                <a:ea typeface="ＭＳ Ｐゴシック" charset="0"/>
              </a:defRPr>
            </a:lvl8pPr>
            <a:lvl9pPr marL="1828332"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97B4A157-AA4A-114E-A9DC-3A25331E745A}" type="slidenum">
              <a:rPr lang="en-US" sz="1400" b="0">
                <a:solidFill>
                  <a:schemeClr val="tx2"/>
                </a:solidFill>
                <a:cs typeface="Arial" charset="0"/>
              </a:rPr>
              <a:pPr eaLnBrk="1" hangingPunct="1"/>
              <a:t>57</a:t>
            </a:fld>
            <a:endParaRPr lang="en-US" sz="1400" b="0">
              <a:solidFill>
                <a:schemeClr val="tx2"/>
              </a:solidFill>
              <a:cs typeface="Arial" charset="0"/>
            </a:endParaRPr>
          </a:p>
        </p:txBody>
      </p:sp>
      <p:pic>
        <p:nvPicPr>
          <p:cNvPr id="398341" name="Picture 4" descr="Androgeny"/>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85800" y="0"/>
            <a:ext cx="45418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8133" name="Rectangle 5"/>
          <p:cNvSpPr>
            <a:spLocks noChangeArrowheads="1"/>
          </p:cNvSpPr>
          <p:nvPr/>
        </p:nvSpPr>
        <p:spPr bwMode="auto">
          <a:xfrm rot="-692613">
            <a:off x="5029200" y="1447801"/>
            <a:ext cx="3429000" cy="1219200"/>
          </a:xfrm>
          <a:prstGeom prst="rect">
            <a:avLst/>
          </a:prstGeom>
          <a:solidFill>
            <a:srgbClr val="000090"/>
          </a:solidFill>
          <a:ln>
            <a:noFill/>
          </a:ln>
          <a:extLst>
            <a:ext uri="{91240B29-F687-4f45-9708-019B960494DF}">
              <a14:hiddenLine xmlns:a14="http://schemas.microsoft.com/office/drawing/2010/main" xmlns="" w="6350">
                <a:solidFill>
                  <a:srgbClr val="000000"/>
                </a:solidFill>
                <a:miter lim="800000"/>
                <a:headEnd/>
                <a:tailEnd/>
              </a14:hiddenLine>
            </a:ext>
          </a:extLst>
        </p:spPr>
        <p:txBody>
          <a:bodyPr lIns="91416" tIns="45709" rIns="91416" bIns="45709"/>
          <a:lstStyle/>
          <a:p>
            <a:pPr>
              <a:spcBef>
                <a:spcPct val="20000"/>
              </a:spcBef>
            </a:pPr>
            <a:r>
              <a:rPr lang="en-US" sz="3200" dirty="0">
                <a:cs typeface="Arial" charset="0"/>
              </a:rPr>
              <a:t>In Corinth and Singapore</a:t>
            </a: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8130"/>
                                        </p:tgtEl>
                                        <p:attrNameLst>
                                          <p:attrName>style.visibility</p:attrName>
                                        </p:attrNameLst>
                                      </p:cBhvr>
                                      <p:to>
                                        <p:strVal val="visible"/>
                                      </p:to>
                                    </p:set>
                                    <p:anim to="" calcmode="lin" valueType="num">
                                      <p:cBhvr>
                                        <p:cTn id="7" dur="1" fill="hold"/>
                                        <p:tgtEl>
                                          <p:spTgt spid="48130"/>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48131">
                                            <p:txEl>
                                              <p:pRg st="0" end="0"/>
                                            </p:txEl>
                                          </p:spTgt>
                                        </p:tgtEl>
                                        <p:attrNameLst>
                                          <p:attrName>style.visibility</p:attrName>
                                        </p:attrNameLst>
                                      </p:cBhvr>
                                      <p:to>
                                        <p:strVal val="visible"/>
                                      </p:to>
                                    </p:set>
                                    <p:anim to="" calcmode="lin" valueType="num">
                                      <p:cBhvr>
                                        <p:cTn id="12" dur="1" fill="hold"/>
                                        <p:tgtEl>
                                          <p:spTgt spid="48131">
                                            <p:txEl>
                                              <p:pRg st="0" end="0"/>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48133"/>
                                        </p:tgtEl>
                                        <p:attrNameLst>
                                          <p:attrName>style.visibility</p:attrName>
                                        </p:attrNameLst>
                                      </p:cBhvr>
                                      <p:to>
                                        <p:strVal val="visible"/>
                                      </p:to>
                                    </p:set>
                                    <p:anim to="" calcmode="lin" valueType="num">
                                      <p:cBhvr>
                                        <p:cTn id="17" dur="1" fill="hold"/>
                                        <p:tgtEl>
                                          <p:spTgt spid="48133"/>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0" grpId="0"/>
      <p:bldP spid="48131" grpId="0" build="p"/>
      <p:bldP spid="48133"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12"/>
          <p:cNvSpPr>
            <a:spLocks noChangeArrowheads="1"/>
          </p:cNvSpPr>
          <p:nvPr/>
        </p:nvSpPr>
        <p:spPr bwMode="auto">
          <a:xfrm>
            <a:off x="0" y="0"/>
            <a:ext cx="9144000" cy="6858000"/>
          </a:xfrm>
          <a:prstGeom prst="rect">
            <a:avLst/>
          </a:prstGeom>
          <a:solidFill>
            <a:srgbClr val="000090"/>
          </a:solidFill>
          <a:ln w="9525">
            <a:solidFill>
              <a:schemeClr val="tx1"/>
            </a:solidFill>
            <a:round/>
            <a:headEnd/>
            <a:tailEnd/>
          </a:ln>
        </p:spPr>
        <p:txBody>
          <a:bodyPr lIns="91416" tIns="45709" rIns="91416" bIns="45709"/>
          <a:lstStyle/>
          <a:p>
            <a:endParaRPr lang="en-US"/>
          </a:p>
        </p:txBody>
      </p:sp>
      <p:sp>
        <p:nvSpPr>
          <p:cNvPr id="400387" name="Rectangle 1029"/>
          <p:cNvSpPr>
            <a:spLocks noGrp="1" noChangeArrowheads="1"/>
          </p:cNvSpPr>
          <p:nvPr>
            <p:ph type="title" idx="4294967295"/>
          </p:nvPr>
        </p:nvSpPr>
        <p:spPr>
          <a:xfrm>
            <a:off x="0" y="0"/>
            <a:ext cx="9144000" cy="685800"/>
          </a:xfrm>
          <a:solidFill>
            <a:schemeClr val="tx1"/>
          </a:solidFill>
        </p:spPr>
        <p:txBody>
          <a:bodyPr/>
          <a:lstStyle/>
          <a:p>
            <a:pPr algn="ctr" eaLnBrk="1" hangingPunct="1"/>
            <a:r>
              <a:rPr lang="en-US" b="1" dirty="0">
                <a:solidFill>
                  <a:srgbClr val="FFFFFF"/>
                </a:solidFill>
                <a:latin typeface="Arial" charset="0"/>
                <a:ea typeface="ＭＳ Ｐゴシック" charset="0"/>
                <a:cs typeface="Arial" charset="0"/>
              </a:rPr>
              <a:t>What</a:t>
            </a:r>
            <a:r>
              <a:rPr lang="uk-UA" altLang="ja-JP" b="1" dirty="0">
                <a:solidFill>
                  <a:srgbClr val="FFFFFF"/>
                </a:solidFill>
                <a:latin typeface="Arial" charset="0"/>
                <a:ea typeface="ＭＳ Ｐゴシック" charset="0"/>
                <a:cs typeface="Arial" charset="0"/>
              </a:rPr>
              <a:t>'</a:t>
            </a:r>
            <a:r>
              <a:rPr lang="en-US" altLang="ja-JP" b="1" dirty="0">
                <a:solidFill>
                  <a:srgbClr val="FFFFFF"/>
                </a:solidFill>
                <a:latin typeface="Arial" charset="0"/>
                <a:ea typeface="ＭＳ Ｐゴシック" charset="0"/>
                <a:cs typeface="Arial" charset="0"/>
              </a:rPr>
              <a:t>s a Woman to Do?</a:t>
            </a:r>
            <a:endParaRPr lang="en-US" b="1" dirty="0">
              <a:solidFill>
                <a:srgbClr val="FFFFFF"/>
              </a:solidFill>
              <a:latin typeface="Arial" charset="0"/>
              <a:ea typeface="ＭＳ Ｐゴシック" charset="0"/>
              <a:cs typeface="Arial" charset="0"/>
            </a:endParaRPr>
          </a:p>
        </p:txBody>
      </p:sp>
      <p:sp>
        <p:nvSpPr>
          <p:cNvPr id="400388" name="Text Box 1026"/>
          <p:cNvSpPr txBox="1">
            <a:spLocks noChangeArrowheads="1"/>
          </p:cNvSpPr>
          <p:nvPr/>
        </p:nvSpPr>
        <p:spPr bwMode="auto">
          <a:xfrm>
            <a:off x="8261197" y="1"/>
            <a:ext cx="886132" cy="4616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a:solidFill>
                  <a:srgbClr val="FFFFFF"/>
                </a:solidFill>
                <a:cs typeface="Arial" charset="0"/>
              </a:rPr>
              <a:t>161o</a:t>
            </a:r>
          </a:p>
        </p:txBody>
      </p:sp>
      <p:sp>
        <p:nvSpPr>
          <p:cNvPr id="5" name="Rectangle 1029"/>
          <p:cNvSpPr txBox="1">
            <a:spLocks noChangeArrowheads="1"/>
          </p:cNvSpPr>
          <p:nvPr/>
        </p:nvSpPr>
        <p:spPr bwMode="auto">
          <a:xfrm>
            <a:off x="0" y="762000"/>
            <a:ext cx="9144000" cy="381000"/>
          </a:xfrm>
          <a:prstGeom prst="rect">
            <a:avLst/>
          </a:prstGeom>
          <a:noFill/>
          <a:ln w="9525">
            <a:noFill/>
            <a:miter lim="800000"/>
            <a:headEnd/>
            <a:tailEnd/>
          </a:ln>
        </p:spPr>
        <p:txBody>
          <a:bodyPr lIns="91416" tIns="45709" rIns="91416" bIns="45709" anchor="b"/>
          <a:lstStyle/>
          <a:p>
            <a:pPr>
              <a:defRPr/>
            </a:pPr>
            <a:r>
              <a:rPr lang="en-US" sz="2000" kern="0" dirty="0">
                <a:solidFill>
                  <a:srgbClr val="FFFFFF"/>
                </a:solidFill>
                <a:latin typeface="Arial"/>
                <a:ea typeface="ＭＳ Ｐゴシック" charset="-128"/>
                <a:cs typeface="Arial"/>
              </a:rPr>
              <a:t>Note: The context of all three passages below is public worship.</a:t>
            </a:r>
          </a:p>
        </p:txBody>
      </p:sp>
      <p:sp>
        <p:nvSpPr>
          <p:cNvPr id="6" name="Rectangle 1029"/>
          <p:cNvSpPr txBox="1">
            <a:spLocks noChangeArrowheads="1"/>
          </p:cNvSpPr>
          <p:nvPr/>
        </p:nvSpPr>
        <p:spPr bwMode="auto">
          <a:xfrm>
            <a:off x="0" y="1143000"/>
            <a:ext cx="9144000" cy="381000"/>
          </a:xfrm>
          <a:prstGeom prst="rect">
            <a:avLst/>
          </a:prstGeom>
          <a:noFill/>
          <a:ln w="9525">
            <a:noFill/>
            <a:miter lim="800000"/>
            <a:headEnd/>
            <a:tailEnd/>
          </a:ln>
        </p:spPr>
        <p:txBody>
          <a:bodyPr lIns="91416" tIns="45709" rIns="91416" bIns="45709" anchor="b"/>
          <a:lstStyle/>
          <a:p>
            <a:pPr>
              <a:defRPr/>
            </a:pPr>
            <a:r>
              <a:rPr lang="en-US" sz="2000" kern="0" dirty="0">
                <a:solidFill>
                  <a:srgbClr val="FFFFFF"/>
                </a:solidFill>
                <a:latin typeface="Arial"/>
                <a:ea typeface="ＭＳ Ｐゴシック" charset="-128"/>
                <a:cs typeface="Arial"/>
              </a:rPr>
              <a:t>It looks like 1 Cor. 11 contradicts 1 Cor. 14 and 1 Tim. 2.</a:t>
            </a:r>
          </a:p>
        </p:txBody>
      </p:sp>
      <p:graphicFrame>
        <p:nvGraphicFramePr>
          <p:cNvPr id="7" name="Table 6"/>
          <p:cNvGraphicFramePr>
            <a:graphicFrameLocks noGrp="1"/>
          </p:cNvGraphicFramePr>
          <p:nvPr/>
        </p:nvGraphicFramePr>
        <p:xfrm>
          <a:off x="0" y="1600200"/>
          <a:ext cx="9144000" cy="4399620"/>
        </p:xfrm>
        <a:graphic>
          <a:graphicData uri="http://schemas.openxmlformats.org/drawingml/2006/table">
            <a:tbl>
              <a:tblPr/>
              <a:tblGrid>
                <a:gridCol w="3200400">
                  <a:extLst>
                    <a:ext uri="{9D8B030D-6E8A-4147-A177-3AD203B41FA5}">
                      <a16:colId xmlns:a16="http://schemas.microsoft.com/office/drawing/2014/main" val="20000"/>
                    </a:ext>
                  </a:extLst>
                </a:gridCol>
                <a:gridCol w="2895600">
                  <a:extLst>
                    <a:ext uri="{9D8B030D-6E8A-4147-A177-3AD203B41FA5}">
                      <a16:colId xmlns:a16="http://schemas.microsoft.com/office/drawing/2014/main" val="20001"/>
                    </a:ext>
                  </a:extLst>
                </a:gridCol>
                <a:gridCol w="3048000">
                  <a:extLst>
                    <a:ext uri="{9D8B030D-6E8A-4147-A177-3AD203B41FA5}">
                      <a16:colId xmlns:a16="http://schemas.microsoft.com/office/drawing/2014/main" val="20002"/>
                    </a:ext>
                  </a:extLst>
                </a:gridCol>
              </a:tblGrid>
              <a:tr h="37147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FFFFFF"/>
                          </a:solidFill>
                          <a:effectLst/>
                          <a:latin typeface="Arial" charset="0"/>
                          <a:ea typeface="ＭＳ Ｐゴシック" charset="0"/>
                          <a:cs typeface="Arial" charset="0"/>
                        </a:rPr>
                        <a:t>1 Cor. 11</a:t>
                      </a:r>
                    </a:p>
                  </a:txBody>
                  <a:tcPr marT="45723" marB="45723" horzOverflow="overflow">
                    <a:lnL>
                      <a:noFill/>
                    </a:lnL>
                    <a:lnR w="12700" cap="flat" cmpd="sng" algn="ctr">
                      <a:solidFill>
                        <a:srgbClr val="000000"/>
                      </a:solidFill>
                      <a:prstDash val="solid"/>
                      <a:round/>
                      <a:headEnd type="none" w="med" len="med"/>
                      <a:tailEnd type="none" w="med" len="med"/>
                    </a:lnR>
                    <a:lnT>
                      <a:noFill/>
                    </a:lnT>
                    <a:lnB w="254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charset="0"/>
                          <a:ea typeface="ＭＳ Ｐゴシック" charset="0"/>
                          <a:cs typeface="Arial" charset="0"/>
                        </a:rPr>
                        <a:t>1 Cor. 14</a:t>
                      </a:r>
                    </a:p>
                  </a:txBody>
                  <a:tcPr marT="45723" marB="45723" horzOverflow="overflow">
                    <a:lnL w="12700" cap="flat" cmpd="sng" algn="ctr">
                      <a:solidFill>
                        <a:srgbClr val="000000"/>
                      </a:solidFill>
                      <a:prstDash val="solid"/>
                      <a:round/>
                      <a:headEnd type="none" w="med" len="med"/>
                      <a:tailEnd type="none" w="med" len="med"/>
                    </a:lnL>
                    <a:lnR>
                      <a:noFill/>
                    </a:lnR>
                    <a:lnT>
                      <a:noFill/>
                    </a:lnT>
                    <a:lnB w="254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charset="0"/>
                          <a:ea typeface="ＭＳ Ｐゴシック" charset="0"/>
                          <a:cs typeface="Arial" charset="0"/>
                        </a:rPr>
                        <a:t>1 Tim. 2</a:t>
                      </a:r>
                    </a:p>
                  </a:txBody>
                  <a:tcPr marT="45723" marB="45723" horzOverflow="overflow">
                    <a:lnL>
                      <a:noFill/>
                    </a:lnL>
                    <a:lnR>
                      <a:noFill/>
                    </a:lnR>
                    <a:lnT>
                      <a:noFill/>
                    </a:lnT>
                    <a:lnB w="254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64865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Arial" charset="0"/>
                        </a:rPr>
                        <a:t>Can pray publicly (11:5, 13)</a:t>
                      </a:r>
                    </a:p>
                  </a:txBody>
                  <a:tcPr marT="45723" marB="45723" horzOverflow="overflow">
                    <a:lnL>
                      <a:noFill/>
                    </a:lnL>
                    <a:lnR w="12700" cap="flat" cmpd="sng" algn="ctr">
                      <a:solidFill>
                        <a:srgbClr val="000000"/>
                      </a:solidFill>
                      <a:prstDash val="solid"/>
                      <a:round/>
                      <a:headEnd type="none" w="med" len="med"/>
                      <a:tailEnd type="none" w="med" len="med"/>
                    </a:lnR>
                    <a:lnT w="25400" cap="flat" cmpd="sng" algn="ctr">
                      <a:solidFill>
                        <a:schemeClr val="bg1"/>
                      </a:solidFill>
                      <a:prstDash val="solid"/>
                      <a:round/>
                      <a:headEnd type="none" w="med" len="med"/>
                      <a:tailEnd type="none" w="med" len="med"/>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charset="0"/>
                        <a:ea typeface="ＭＳ Ｐゴシック" charset="0"/>
                        <a:cs typeface="Arial" charset="0"/>
                      </a:endParaRPr>
                    </a:p>
                  </a:txBody>
                  <a:tcPr marT="45723" marB="45723" horzOverflow="overflow">
                    <a:lnL w="12700" cap="flat" cmpd="sng" algn="ctr">
                      <a:solidFill>
                        <a:srgbClr val="000000"/>
                      </a:solidFill>
                      <a:prstDash val="solid"/>
                      <a:round/>
                      <a:headEnd type="none" w="med" len="med"/>
                      <a:tailEnd type="none" w="med" len="med"/>
                    </a:lnL>
                    <a:lnR>
                      <a:noFill/>
                    </a:lnR>
                    <a:lnT w="25400" cap="flat" cmpd="sng" algn="ctr">
                      <a:solidFill>
                        <a:schemeClr val="bg1"/>
                      </a:solidFill>
                      <a:prstDash val="solid"/>
                      <a:round/>
                      <a:headEnd type="none" w="med" len="med"/>
                      <a:tailEnd type="none" w="med" len="med"/>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Arial" charset="0"/>
                        </a:rPr>
                        <a:t>Public prayer for men only (2:8)</a:t>
                      </a:r>
                    </a:p>
                  </a:txBody>
                  <a:tcPr marT="45723" marB="45723" horzOverflow="overflow">
                    <a:lnL>
                      <a:noFill/>
                    </a:lnL>
                    <a:lnR>
                      <a:noFill/>
                    </a:lnR>
                    <a:lnT w="25400" cap="flat" cmpd="sng" algn="ctr">
                      <a:solidFill>
                        <a:schemeClr val="bg1"/>
                      </a:solidFill>
                      <a:prstDash val="solid"/>
                      <a:round/>
                      <a:headEnd type="none" w="med" len="med"/>
                      <a:tailEnd type="none" w="med" len="med"/>
                    </a:lnT>
                    <a:lnB>
                      <a:noFill/>
                    </a:lnB>
                    <a:lnTlToBr>
                      <a:noFill/>
                    </a:lnTlToBr>
                    <a:lnBlToTr>
                      <a:noFill/>
                    </a:lnBlToTr>
                    <a:solidFill>
                      <a:srgbClr val="CBCBCB"/>
                    </a:solidFill>
                  </a:tcPr>
                </a:tc>
                <a:extLst>
                  <a:ext uri="{0D108BD9-81ED-4DB2-BD59-A6C34878D82A}">
                    <a16:rowId xmlns:a16="http://schemas.microsoft.com/office/drawing/2014/main" val="10001"/>
                  </a:ext>
                </a:extLst>
              </a:tr>
              <a:tr h="64865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Arial" charset="0"/>
                        </a:rPr>
                        <a:t>Can prophesy (11:5)</a:t>
                      </a:r>
                    </a:p>
                  </a:txBody>
                  <a:tcPr marT="45723" marB="45723"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Arial" charset="0"/>
                        </a:rPr>
                        <a:t>Speaking is prohibited (14:34)</a:t>
                      </a:r>
                    </a:p>
                  </a:txBody>
                  <a:tcPr marT="45723" marB="45723"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Arial" charset="0"/>
                        </a:rPr>
                        <a:t>Must be silent (2:12c)</a:t>
                      </a:r>
                    </a:p>
                  </a:txBody>
                  <a:tcPr marT="45723" marB="45723"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2"/>
                  </a:ext>
                </a:extLst>
              </a:tr>
              <a:tr h="64865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Arial" charset="0"/>
                        </a:rPr>
                        <a:t>Speaking is OK (implied)</a:t>
                      </a:r>
                    </a:p>
                  </a:txBody>
                  <a:tcPr marT="45723" marB="45723"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Arial" charset="0"/>
                        </a:rPr>
                        <a:t>Speaking is disgraceful (14:35)</a:t>
                      </a:r>
                    </a:p>
                  </a:txBody>
                  <a:tcPr marT="45723" marB="45723"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charset="0"/>
                        <a:ea typeface="ＭＳ Ｐゴシック" charset="0"/>
                        <a:cs typeface="Arial" charset="0"/>
                      </a:endParaRPr>
                    </a:p>
                  </a:txBody>
                  <a:tcPr marT="45723" marB="45723" horzOverflow="overflow">
                    <a:lnL>
                      <a:noFill/>
                    </a:lnL>
                    <a:lnR>
                      <a:noFill/>
                    </a:lnR>
                    <a:lnT>
                      <a:noFill/>
                    </a:lnT>
                    <a:lnB>
                      <a:noFill/>
                    </a:lnB>
                    <a:lnTlToBr>
                      <a:noFill/>
                    </a:lnTlToBr>
                    <a:lnBlToTr>
                      <a:noFill/>
                    </a:lnBlToTr>
                    <a:solidFill>
                      <a:srgbClr val="CBCBCB"/>
                    </a:solidFill>
                  </a:tcPr>
                </a:tc>
                <a:extLst>
                  <a:ext uri="{0D108BD9-81ED-4DB2-BD59-A6C34878D82A}">
                    <a16:rowId xmlns:a16="http://schemas.microsoft.com/office/drawing/2014/main" val="10003"/>
                  </a:ext>
                </a:extLst>
              </a:tr>
              <a:tr h="371475">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charset="0"/>
                        <a:ea typeface="ＭＳ Ｐゴシック" charset="0"/>
                        <a:cs typeface="Arial" charset="0"/>
                      </a:endParaRPr>
                    </a:p>
                  </a:txBody>
                  <a:tcPr marT="45723" marB="45723"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charset="0"/>
                        <a:ea typeface="ＭＳ Ｐゴシック" charset="0"/>
                        <a:cs typeface="Arial" charset="0"/>
                      </a:endParaRPr>
                    </a:p>
                  </a:txBody>
                  <a:tcPr marT="45723" marB="45723"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Arial" charset="0"/>
                        </a:rPr>
                        <a:t>Can</a:t>
                      </a:r>
                      <a:r>
                        <a:rPr kumimoji="0" lang="uk-UA" altLang="ja-JP" sz="18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ja-JP" sz="1800" b="1" i="0" u="none" strike="noStrike" cap="none" normalizeH="0" baseline="0" dirty="0">
                          <a:ln>
                            <a:noFill/>
                          </a:ln>
                          <a:solidFill>
                            <a:srgbClr val="000000"/>
                          </a:solidFill>
                          <a:effectLst/>
                          <a:latin typeface="Arial" charset="0"/>
                          <a:ea typeface="ＭＳ Ｐゴシック" charset="0"/>
                          <a:cs typeface="Arial" charset="0"/>
                        </a:rPr>
                        <a:t>t teach men (2:12a)</a:t>
                      </a:r>
                      <a:endParaRPr kumimoji="0" lang="en-US" sz="1800" b="1" i="0" u="none" strike="noStrike" cap="none" normalizeH="0" baseline="0" dirty="0">
                        <a:ln>
                          <a:noFill/>
                        </a:ln>
                        <a:solidFill>
                          <a:srgbClr val="000000"/>
                        </a:solidFill>
                        <a:effectLst/>
                        <a:latin typeface="Arial" charset="0"/>
                        <a:ea typeface="ＭＳ Ｐゴシック" charset="0"/>
                        <a:cs typeface="Arial" charset="0"/>
                      </a:endParaRPr>
                    </a:p>
                  </a:txBody>
                  <a:tcPr marT="45723" marB="45723"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4"/>
                  </a:ext>
                </a:extLst>
              </a:tr>
              <a:tr h="690563">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charset="0"/>
                        <a:ea typeface="ＭＳ Ｐゴシック" charset="0"/>
                        <a:cs typeface="Arial" charset="0"/>
                      </a:endParaRPr>
                    </a:p>
                  </a:txBody>
                  <a:tcPr marT="45723" marB="45723"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charset="0"/>
                        <a:ea typeface="ＭＳ Ｐゴシック" charset="0"/>
                        <a:cs typeface="Arial" charset="0"/>
                      </a:endParaRPr>
                    </a:p>
                  </a:txBody>
                  <a:tcPr marT="45723" marB="45723"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Arial" charset="0"/>
                        </a:rPr>
                        <a:t>Can</a:t>
                      </a:r>
                      <a:r>
                        <a:rPr kumimoji="0" lang="uk-UA" altLang="ja-JP" sz="18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ja-JP" sz="1800" b="1" i="0" u="none" strike="noStrike" cap="none" normalizeH="0" baseline="0" dirty="0">
                          <a:ln>
                            <a:noFill/>
                          </a:ln>
                          <a:solidFill>
                            <a:srgbClr val="000000"/>
                          </a:solidFill>
                          <a:effectLst/>
                          <a:latin typeface="Arial" charset="0"/>
                          <a:ea typeface="ＭＳ Ｐゴシック" charset="0"/>
                          <a:cs typeface="Arial" charset="0"/>
                        </a:rPr>
                        <a:t>t have authority over men (2:12b)</a:t>
                      </a:r>
                      <a:endParaRPr kumimoji="0" lang="en-US" sz="1800" b="1" i="0" u="none" strike="noStrike" cap="none" normalizeH="0" baseline="0" dirty="0">
                        <a:ln>
                          <a:noFill/>
                        </a:ln>
                        <a:solidFill>
                          <a:srgbClr val="000000"/>
                        </a:solidFill>
                        <a:effectLst/>
                        <a:latin typeface="Arial" charset="0"/>
                        <a:ea typeface="ＭＳ Ｐゴシック" charset="0"/>
                        <a:cs typeface="Arial" charset="0"/>
                      </a:endParaRPr>
                    </a:p>
                  </a:txBody>
                  <a:tcPr marT="45723" marB="45723" horzOverflow="overflow">
                    <a:lnL>
                      <a:noFill/>
                    </a:lnL>
                    <a:lnR>
                      <a:noFill/>
                    </a:lnR>
                    <a:lnT>
                      <a:noFill/>
                    </a:lnT>
                    <a:lnB>
                      <a:noFill/>
                    </a:lnB>
                    <a:lnTlToBr>
                      <a:noFill/>
                    </a:lnTlToBr>
                    <a:lnBlToTr>
                      <a:noFill/>
                    </a:lnBlToTr>
                    <a:solidFill>
                      <a:srgbClr val="CBCBCB"/>
                    </a:solidFill>
                  </a:tcPr>
                </a:tc>
                <a:extLst>
                  <a:ext uri="{0D108BD9-81ED-4DB2-BD59-A6C34878D82A}">
                    <a16:rowId xmlns:a16="http://schemas.microsoft.com/office/drawing/2014/main" val="10005"/>
                  </a:ext>
                </a:extLst>
              </a:tr>
              <a:tr h="371475">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charset="0"/>
                        <a:ea typeface="ＭＳ Ｐゴシック" charset="0"/>
                        <a:cs typeface="Arial" charset="0"/>
                      </a:endParaRPr>
                    </a:p>
                  </a:txBody>
                  <a:tcPr marT="45723" marB="45723" horzOverflow="overflow">
                    <a:lnL>
                      <a:noFill/>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charset="0"/>
                        <a:ea typeface="ＭＳ Ｐゴシック" charset="0"/>
                        <a:cs typeface="Arial" charset="0"/>
                      </a:endParaRPr>
                    </a:p>
                  </a:txBody>
                  <a:tcPr marT="45723" marB="45723" horzOverflow="overflow">
                    <a:lnL>
                      <a:noFill/>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charset="0"/>
                        <a:ea typeface="ＭＳ Ｐゴシック" charset="0"/>
                        <a:cs typeface="Arial" charset="0"/>
                      </a:endParaRPr>
                    </a:p>
                  </a:txBody>
                  <a:tcPr marT="45723" marB="45723"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6"/>
                  </a:ext>
                </a:extLst>
              </a:tr>
              <a:tr h="64865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Arial" charset="0"/>
                        </a:rPr>
                        <a:t>Veils universal practice (11:16)</a:t>
                      </a:r>
                    </a:p>
                  </a:txBody>
                  <a:tcPr marT="45723" marB="45723"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Arial" charset="0"/>
                        </a:rPr>
                        <a:t>Silence universal practice (14:33)</a:t>
                      </a:r>
                    </a:p>
                  </a:txBody>
                  <a:tcPr marT="45723" marB="45723"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Arial" charset="0"/>
                        </a:rPr>
                        <a:t>Men praying universal practice (2:8)</a:t>
                      </a:r>
                    </a:p>
                  </a:txBody>
                  <a:tcPr marT="45723" marB="45723" horzOverflow="overflow">
                    <a:lnL>
                      <a:noFill/>
                    </a:lnL>
                    <a:lnR>
                      <a:noFill/>
                    </a:lnR>
                    <a:lnT>
                      <a:noFill/>
                    </a:lnT>
                    <a:lnB>
                      <a:noFill/>
                    </a:lnB>
                    <a:lnTlToBr>
                      <a:noFill/>
                    </a:lnTlToBr>
                    <a:lnBlToTr>
                      <a:noFill/>
                    </a:lnBlToTr>
                    <a:solidFill>
                      <a:srgbClr val="CBCBCB"/>
                    </a:solidFill>
                  </a:tcPr>
                </a:tc>
                <a:extLst>
                  <a:ext uri="{0D108BD9-81ED-4DB2-BD59-A6C34878D82A}">
                    <a16:rowId xmlns:a16="http://schemas.microsoft.com/office/drawing/2014/main" val="10007"/>
                  </a:ext>
                </a:extLst>
              </a:tr>
            </a:tbl>
          </a:graphicData>
        </a:graphic>
      </p:graphicFrame>
      <p:sp>
        <p:nvSpPr>
          <p:cNvPr id="9" name="Rectangle 1029"/>
          <p:cNvSpPr txBox="1">
            <a:spLocks noChangeArrowheads="1"/>
          </p:cNvSpPr>
          <p:nvPr/>
        </p:nvSpPr>
        <p:spPr bwMode="auto">
          <a:xfrm>
            <a:off x="0" y="4953001"/>
            <a:ext cx="9144000" cy="381000"/>
          </a:xfrm>
          <a:prstGeom prst="rect">
            <a:avLst/>
          </a:prstGeom>
          <a:solidFill>
            <a:srgbClr val="FFFF00"/>
          </a:solidFill>
          <a:ln w="9525">
            <a:noFill/>
            <a:miter lim="800000"/>
            <a:headEnd/>
            <a:tailEnd/>
          </a:ln>
        </p:spPr>
        <p:txBody>
          <a:bodyPr lIns="91416" tIns="45709" rIns="91416" bIns="45709" anchor="b"/>
          <a:lstStyle/>
          <a:p>
            <a:pPr>
              <a:defRPr/>
            </a:pPr>
            <a:r>
              <a:rPr lang="en-US" sz="2000" i="1" kern="0" dirty="0">
                <a:solidFill>
                  <a:srgbClr val="000000"/>
                </a:solidFill>
                <a:latin typeface="Arial"/>
                <a:ea typeface="ＭＳ Ｐゴシック" charset="-128"/>
                <a:cs typeface="Arial"/>
              </a:rPr>
              <a:t>Which text is the general rule (norm) and which is the exception?</a:t>
            </a:r>
          </a:p>
        </p:txBody>
      </p:sp>
      <p:sp>
        <p:nvSpPr>
          <p:cNvPr id="10" name="Rectangle 1029"/>
          <p:cNvSpPr txBox="1">
            <a:spLocks noChangeArrowheads="1"/>
          </p:cNvSpPr>
          <p:nvPr/>
        </p:nvSpPr>
        <p:spPr bwMode="auto">
          <a:xfrm>
            <a:off x="457200" y="5943600"/>
            <a:ext cx="8382000" cy="381000"/>
          </a:xfrm>
          <a:prstGeom prst="rect">
            <a:avLst/>
          </a:prstGeom>
          <a:noFill/>
          <a:ln w="9525">
            <a:noFill/>
            <a:miter lim="800000"/>
            <a:headEnd/>
            <a:tailEnd/>
          </a:ln>
        </p:spPr>
        <p:txBody>
          <a:bodyPr lIns="91416" tIns="45709" rIns="91416" bIns="45709" anchor="b"/>
          <a:lstStyle/>
          <a:p>
            <a:pPr>
              <a:defRPr/>
            </a:pPr>
            <a:endParaRPr lang="en-US" sz="2000" kern="0" dirty="0">
              <a:solidFill>
                <a:schemeClr val="tx2"/>
              </a:solidFill>
              <a:latin typeface="Arial"/>
              <a:ea typeface="ＭＳ Ｐゴシック" charset="-128"/>
              <a:cs typeface="Arial"/>
            </a:endParaRPr>
          </a:p>
        </p:txBody>
      </p:sp>
      <p:sp>
        <p:nvSpPr>
          <p:cNvPr id="11" name="Rectangle 1029"/>
          <p:cNvSpPr txBox="1">
            <a:spLocks noChangeArrowheads="1"/>
          </p:cNvSpPr>
          <p:nvPr/>
        </p:nvSpPr>
        <p:spPr bwMode="auto">
          <a:xfrm>
            <a:off x="0" y="6172200"/>
            <a:ext cx="9144000" cy="609600"/>
          </a:xfrm>
          <a:prstGeom prst="rect">
            <a:avLst/>
          </a:prstGeom>
          <a:noFill/>
          <a:ln w="9525">
            <a:noFill/>
            <a:miter lim="800000"/>
            <a:headEnd/>
            <a:tailEnd/>
          </a:ln>
        </p:spPr>
        <p:txBody>
          <a:bodyPr lIns="91416" tIns="45709" rIns="91416" bIns="45709" anchor="b"/>
          <a:lstStyle/>
          <a:p>
            <a:pPr>
              <a:defRPr/>
            </a:pPr>
            <a:r>
              <a:rPr lang="en-US" sz="2000" kern="0" dirty="0">
                <a:solidFill>
                  <a:srgbClr val="FFFFFF"/>
                </a:solidFill>
                <a:latin typeface="Arial"/>
                <a:ea typeface="ＭＳ Ｐゴシック" charset="-128"/>
                <a:cs typeface="Arial"/>
              </a:rPr>
              <a:t>To see how people have tried to solve these apparent contradictions, </a:t>
            </a:r>
            <a:br>
              <a:rPr lang="en-US" sz="2000" kern="0" dirty="0">
                <a:solidFill>
                  <a:srgbClr val="FFFFFF"/>
                </a:solidFill>
                <a:latin typeface="Arial"/>
                <a:ea typeface="ＭＳ Ｐゴシック" charset="-128"/>
                <a:cs typeface="Arial"/>
              </a:rPr>
            </a:br>
            <a:r>
              <a:rPr lang="en-US" sz="2000" kern="0" dirty="0">
                <a:solidFill>
                  <a:srgbClr val="FFFFFF"/>
                </a:solidFill>
                <a:latin typeface="Arial"/>
                <a:ea typeface="ＭＳ Ｐゴシック" charset="-128"/>
                <a:cs typeface="Arial"/>
              </a:rPr>
              <a:t>see the next 8 pages of these notes!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pic>
        <p:nvPicPr>
          <p:cNvPr id="56322"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334000" cy="3552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6323" name="Rectangle 3"/>
          <p:cNvSpPr>
            <a:spLocks noGrp="1" noChangeArrowheads="1"/>
          </p:cNvSpPr>
          <p:nvPr>
            <p:ph type="subTitle" idx="4294967295"/>
          </p:nvPr>
        </p:nvSpPr>
        <p:spPr>
          <a:xfrm>
            <a:off x="0" y="0"/>
            <a:ext cx="2286000" cy="457200"/>
          </a:xfrm>
          <a:effectLst>
            <a:outerShdw blurRad="63500" dist="35921" dir="2700000" algn="ctr" rotWithShape="0">
              <a:schemeClr val="tx1">
                <a:alpha val="74998"/>
              </a:schemeClr>
            </a:outerShdw>
          </a:effectLst>
        </p:spPr>
        <p:txBody>
          <a:bodyPr/>
          <a:lstStyle/>
          <a:p>
            <a:pPr marL="0" indent="0" algn="ctr" eaLnBrk="1" hangingPunct="1">
              <a:buFont typeface="Arial" charset="0"/>
              <a:buNone/>
              <a:defRPr/>
            </a:pPr>
            <a:r>
              <a:rPr lang="en-US" b="1">
                <a:solidFill>
                  <a:schemeClr val="bg1"/>
                </a:solidFill>
                <a:latin typeface="Calibri" charset="0"/>
              </a:rPr>
              <a:t>Bricklayer</a:t>
            </a:r>
          </a:p>
        </p:txBody>
      </p:sp>
      <p:pic>
        <p:nvPicPr>
          <p:cNvPr id="56324"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l="1958"/>
          <a:stretch>
            <a:fillRect/>
          </a:stretch>
        </p:blipFill>
        <p:spPr bwMode="auto">
          <a:xfrm>
            <a:off x="5105400" y="0"/>
            <a:ext cx="4038600" cy="3968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6325" name="Rectangle 5"/>
          <p:cNvSpPr>
            <a:spLocks noGrp="1" noChangeArrowheads="1"/>
          </p:cNvSpPr>
          <p:nvPr>
            <p:ph type="ctrTitle" idx="4294967295"/>
          </p:nvPr>
        </p:nvSpPr>
        <p:spPr>
          <a:xfrm>
            <a:off x="3200400" y="2286000"/>
            <a:ext cx="2667000" cy="685800"/>
          </a:xfrm>
          <a:effectLst>
            <a:outerShdw blurRad="63500" dist="35921" dir="2700000" algn="ctr" rotWithShape="0">
              <a:schemeClr val="tx1">
                <a:alpha val="74998"/>
              </a:schemeClr>
            </a:outerShdw>
          </a:effectLst>
        </p:spPr>
        <p:txBody>
          <a:bodyPr anchor="b" anchorCtr="1"/>
          <a:lstStyle/>
          <a:p>
            <a:pPr eaLnBrk="1" hangingPunct="1">
              <a:defRPr/>
            </a:pPr>
            <a:r>
              <a:rPr lang="en-US" sz="5400">
                <a:solidFill>
                  <a:schemeClr val="bg1"/>
                </a:solidFill>
                <a:latin typeface="Calibri" charset="0"/>
              </a:rPr>
              <a:t>WOW</a:t>
            </a:r>
          </a:p>
        </p:txBody>
      </p:sp>
      <p:sp>
        <p:nvSpPr>
          <p:cNvPr id="56326" name="Rectangle 6"/>
          <p:cNvSpPr>
            <a:spLocks noChangeArrowheads="1"/>
          </p:cNvSpPr>
          <p:nvPr/>
        </p:nvSpPr>
        <p:spPr bwMode="black">
          <a:xfrm>
            <a:off x="6629400" y="3352800"/>
            <a:ext cx="2286000" cy="457200"/>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spcBef>
                <a:spcPct val="20000"/>
              </a:spcBef>
              <a:buClr>
                <a:srgbClr val="0000FF"/>
              </a:buClr>
              <a:buSzPct val="80000"/>
              <a:buFont typeface="Wingdings" charset="0"/>
              <a:buNone/>
              <a:defRPr/>
            </a:pPr>
            <a:r>
              <a:rPr lang="en-US" sz="3200">
                <a:solidFill>
                  <a:srgbClr val="FFFFFF"/>
                </a:solidFill>
              </a:rPr>
              <a:t>Electrician</a:t>
            </a:r>
          </a:p>
        </p:txBody>
      </p:sp>
      <p:pic>
        <p:nvPicPr>
          <p:cNvPr id="56327" name="Picture 7"/>
          <p:cNvPicPr>
            <a:picLocks noChangeAspect="1" noChangeArrowheads="1"/>
          </p:cNvPicPr>
          <p:nvPr/>
        </p:nvPicPr>
        <p:blipFill>
          <a:blip r:embed="rId5" cstate="screen">
            <a:extLst>
              <a:ext uri="{28A0092B-C50C-407E-A947-70E740481C1C}">
                <a14:useLocalDpi xmlns:a14="http://schemas.microsoft.com/office/drawing/2010/main"/>
              </a:ext>
            </a:extLst>
          </a:blip>
          <a:srcRect l="2507"/>
          <a:stretch>
            <a:fillRect/>
          </a:stretch>
        </p:blipFill>
        <p:spPr bwMode="auto">
          <a:xfrm>
            <a:off x="0" y="3425825"/>
            <a:ext cx="4648200" cy="3432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6328" name="Rectangle 8"/>
          <p:cNvSpPr>
            <a:spLocks noChangeArrowheads="1"/>
          </p:cNvSpPr>
          <p:nvPr/>
        </p:nvSpPr>
        <p:spPr bwMode="black">
          <a:xfrm>
            <a:off x="228600" y="3581400"/>
            <a:ext cx="2286000" cy="457200"/>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spcBef>
                <a:spcPct val="20000"/>
              </a:spcBef>
              <a:buClr>
                <a:srgbClr val="0000FF"/>
              </a:buClr>
              <a:buSzPct val="80000"/>
              <a:buFont typeface="Wingdings" charset="0"/>
              <a:buNone/>
              <a:defRPr/>
            </a:pPr>
            <a:r>
              <a:rPr lang="en-US" sz="3200">
                <a:solidFill>
                  <a:srgbClr val="FFFFFF"/>
                </a:solidFill>
              </a:rPr>
              <a:t>Carpenter</a:t>
            </a:r>
          </a:p>
        </p:txBody>
      </p:sp>
      <p:sp>
        <p:nvSpPr>
          <p:cNvPr id="56329" name="Rectangle 9"/>
          <p:cNvSpPr>
            <a:spLocks noChangeArrowheads="1"/>
          </p:cNvSpPr>
          <p:nvPr/>
        </p:nvSpPr>
        <p:spPr bwMode="black">
          <a:xfrm>
            <a:off x="762000" y="2362200"/>
            <a:ext cx="7772400" cy="990600"/>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nchorCtr="1"/>
          <a:lstStyle/>
          <a:p>
            <a:pPr>
              <a:defRPr/>
            </a:pPr>
            <a:r>
              <a:rPr lang="en-US" sz="3600">
                <a:solidFill>
                  <a:srgbClr val="FFFFFF"/>
                </a:solidFill>
              </a:rPr>
              <a:t>(Wider Opportunities for Women)</a:t>
            </a:r>
          </a:p>
        </p:txBody>
      </p:sp>
      <p:pic>
        <p:nvPicPr>
          <p:cNvPr id="56330" name="Picture 10"/>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343400" y="3429000"/>
            <a:ext cx="2233613" cy="342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6331" name="Rectangle 11"/>
          <p:cNvSpPr>
            <a:spLocks noChangeArrowheads="1"/>
          </p:cNvSpPr>
          <p:nvPr/>
        </p:nvSpPr>
        <p:spPr bwMode="black">
          <a:xfrm>
            <a:off x="4495800" y="6172200"/>
            <a:ext cx="1905000" cy="457200"/>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spcBef>
                <a:spcPct val="20000"/>
              </a:spcBef>
              <a:buClr>
                <a:srgbClr val="0000FF"/>
              </a:buClr>
              <a:buSzPct val="80000"/>
              <a:buFont typeface="Wingdings" charset="0"/>
              <a:buNone/>
              <a:defRPr/>
            </a:pPr>
            <a:r>
              <a:rPr lang="en-US" sz="3200">
                <a:solidFill>
                  <a:srgbClr val="FFFFFF"/>
                </a:solidFill>
              </a:rPr>
              <a:t>Coach</a:t>
            </a:r>
          </a:p>
        </p:txBody>
      </p:sp>
      <p:pic>
        <p:nvPicPr>
          <p:cNvPr id="56332" name="Picture 12"/>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6242050" y="3886200"/>
            <a:ext cx="2901950" cy="2971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15163901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56332"/>
                                        </p:tgtEl>
                                        <p:attrNameLst>
                                          <p:attrName>style.visibility</p:attrName>
                                        </p:attrNameLst>
                                      </p:cBhvr>
                                      <p:to>
                                        <p:strVal val="visible"/>
                                      </p:to>
                                    </p:set>
                                    <p:animEffect transition="in" filter="fade">
                                      <p:cBhvr>
                                        <p:cTn id="7" dur="500"/>
                                        <p:tgtEl>
                                          <p:spTgt spid="56332"/>
                                        </p:tgtEl>
                                      </p:cBhvr>
                                    </p:animEffect>
                                  </p:childTnLst>
                                </p:cTn>
                              </p:par>
                            </p:childTnLst>
                          </p:cTn>
                        </p:par>
                        <p:par>
                          <p:cTn id="8" fill="hold" nodeType="afterGroup">
                            <p:stCondLst>
                              <p:cond delay="500"/>
                            </p:stCondLst>
                            <p:childTnLst>
                              <p:par>
                                <p:cTn id="9" presetID="10" presetClass="entr" presetSubtype="0" fill="hold" nodeType="afterEffect">
                                  <p:stCondLst>
                                    <p:cond delay="0"/>
                                  </p:stCondLst>
                                  <p:childTnLst>
                                    <p:set>
                                      <p:cBhvr>
                                        <p:cTn id="10" dur="1" fill="hold">
                                          <p:stCondLst>
                                            <p:cond delay="0"/>
                                          </p:stCondLst>
                                        </p:cTn>
                                        <p:tgtEl>
                                          <p:spTgt spid="56322"/>
                                        </p:tgtEl>
                                        <p:attrNameLst>
                                          <p:attrName>style.visibility</p:attrName>
                                        </p:attrNameLst>
                                      </p:cBhvr>
                                      <p:to>
                                        <p:strVal val="visible"/>
                                      </p:to>
                                    </p:set>
                                    <p:animEffect transition="in" filter="fade">
                                      <p:cBhvr>
                                        <p:cTn id="11" dur="500"/>
                                        <p:tgtEl>
                                          <p:spTgt spid="56322"/>
                                        </p:tgtEl>
                                      </p:cBhvr>
                                    </p:animEffect>
                                  </p:childTnLst>
                                </p:cTn>
                              </p:par>
                            </p:childTnLst>
                          </p:cTn>
                        </p:par>
                        <p:par>
                          <p:cTn id="12" fill="hold" nodeType="afterGroup">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6323">
                                            <p:txEl>
                                              <p:pRg st="0" end="0"/>
                                            </p:txEl>
                                          </p:spTgt>
                                        </p:tgtEl>
                                        <p:attrNameLst>
                                          <p:attrName>style.visibility</p:attrName>
                                        </p:attrNameLst>
                                      </p:cBhvr>
                                      <p:to>
                                        <p:strVal val="visible"/>
                                      </p:to>
                                    </p:set>
                                    <p:animEffect transition="in" filter="fade">
                                      <p:cBhvr>
                                        <p:cTn id="15" dur="500"/>
                                        <p:tgtEl>
                                          <p:spTgt spid="56323">
                                            <p:txEl>
                                              <p:pRg st="0" end="0"/>
                                            </p:txEl>
                                          </p:spTgt>
                                        </p:tgtEl>
                                      </p:cBhvr>
                                    </p:animEffect>
                                  </p:childTnLst>
                                </p:cTn>
                              </p:par>
                            </p:childTnLst>
                          </p:cTn>
                        </p:par>
                        <p:par>
                          <p:cTn id="16" fill="hold" nodeType="afterGroup">
                            <p:stCondLst>
                              <p:cond delay="1500"/>
                            </p:stCondLst>
                            <p:childTnLst>
                              <p:par>
                                <p:cTn id="17" presetID="10" presetClass="entr" presetSubtype="0" fill="hold" nodeType="afterEffect">
                                  <p:stCondLst>
                                    <p:cond delay="0"/>
                                  </p:stCondLst>
                                  <p:childTnLst>
                                    <p:set>
                                      <p:cBhvr>
                                        <p:cTn id="18" dur="1" fill="hold">
                                          <p:stCondLst>
                                            <p:cond delay="0"/>
                                          </p:stCondLst>
                                        </p:cTn>
                                        <p:tgtEl>
                                          <p:spTgt spid="56324"/>
                                        </p:tgtEl>
                                        <p:attrNameLst>
                                          <p:attrName>style.visibility</p:attrName>
                                        </p:attrNameLst>
                                      </p:cBhvr>
                                      <p:to>
                                        <p:strVal val="visible"/>
                                      </p:to>
                                    </p:set>
                                    <p:animEffect transition="in" filter="fade">
                                      <p:cBhvr>
                                        <p:cTn id="19" dur="500"/>
                                        <p:tgtEl>
                                          <p:spTgt spid="56324"/>
                                        </p:tgtEl>
                                      </p:cBhvr>
                                    </p:animEffect>
                                  </p:childTnLst>
                                </p:cTn>
                              </p:par>
                            </p:childTnLst>
                          </p:cTn>
                        </p:par>
                        <p:par>
                          <p:cTn id="20" fill="hold" nodeType="afterGroup">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56326"/>
                                        </p:tgtEl>
                                        <p:attrNameLst>
                                          <p:attrName>style.visibility</p:attrName>
                                        </p:attrNameLst>
                                      </p:cBhvr>
                                      <p:to>
                                        <p:strVal val="visible"/>
                                      </p:to>
                                    </p:set>
                                    <p:animEffect transition="in" filter="fade">
                                      <p:cBhvr>
                                        <p:cTn id="23" dur="500"/>
                                        <p:tgtEl>
                                          <p:spTgt spid="56326"/>
                                        </p:tgtEl>
                                      </p:cBhvr>
                                    </p:animEffect>
                                  </p:childTnLst>
                                </p:cTn>
                              </p:par>
                            </p:childTnLst>
                          </p:cTn>
                        </p:par>
                        <p:par>
                          <p:cTn id="24" fill="hold" nodeType="afterGroup">
                            <p:stCondLst>
                              <p:cond delay="2500"/>
                            </p:stCondLst>
                            <p:childTnLst>
                              <p:par>
                                <p:cTn id="25" presetID="10" presetClass="entr" presetSubtype="0" fill="hold" nodeType="afterEffect">
                                  <p:stCondLst>
                                    <p:cond delay="0"/>
                                  </p:stCondLst>
                                  <p:childTnLst>
                                    <p:set>
                                      <p:cBhvr>
                                        <p:cTn id="26" dur="1" fill="hold">
                                          <p:stCondLst>
                                            <p:cond delay="0"/>
                                          </p:stCondLst>
                                        </p:cTn>
                                        <p:tgtEl>
                                          <p:spTgt spid="56327"/>
                                        </p:tgtEl>
                                        <p:attrNameLst>
                                          <p:attrName>style.visibility</p:attrName>
                                        </p:attrNameLst>
                                      </p:cBhvr>
                                      <p:to>
                                        <p:strVal val="visible"/>
                                      </p:to>
                                    </p:set>
                                    <p:animEffect transition="in" filter="fade">
                                      <p:cBhvr>
                                        <p:cTn id="27" dur="500"/>
                                        <p:tgtEl>
                                          <p:spTgt spid="56327"/>
                                        </p:tgtEl>
                                      </p:cBhvr>
                                    </p:animEffect>
                                  </p:childTnLst>
                                </p:cTn>
                              </p:par>
                            </p:childTnLst>
                          </p:cTn>
                        </p:par>
                        <p:par>
                          <p:cTn id="28" fill="hold" nodeType="afterGroup">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56328"/>
                                        </p:tgtEl>
                                        <p:attrNameLst>
                                          <p:attrName>style.visibility</p:attrName>
                                        </p:attrNameLst>
                                      </p:cBhvr>
                                      <p:to>
                                        <p:strVal val="visible"/>
                                      </p:to>
                                    </p:set>
                                    <p:animEffect transition="in" filter="fade">
                                      <p:cBhvr>
                                        <p:cTn id="31" dur="500"/>
                                        <p:tgtEl>
                                          <p:spTgt spid="56328"/>
                                        </p:tgtEl>
                                      </p:cBhvr>
                                    </p:animEffect>
                                  </p:childTnLst>
                                </p:cTn>
                              </p:par>
                            </p:childTnLst>
                          </p:cTn>
                        </p:par>
                        <p:par>
                          <p:cTn id="32" fill="hold" nodeType="afterGroup">
                            <p:stCondLst>
                              <p:cond delay="3500"/>
                            </p:stCondLst>
                            <p:childTnLst>
                              <p:par>
                                <p:cTn id="33" presetID="10" presetClass="entr" presetSubtype="0" fill="hold" nodeType="afterEffect">
                                  <p:stCondLst>
                                    <p:cond delay="0"/>
                                  </p:stCondLst>
                                  <p:childTnLst>
                                    <p:set>
                                      <p:cBhvr>
                                        <p:cTn id="34" dur="1" fill="hold">
                                          <p:stCondLst>
                                            <p:cond delay="0"/>
                                          </p:stCondLst>
                                        </p:cTn>
                                        <p:tgtEl>
                                          <p:spTgt spid="56330"/>
                                        </p:tgtEl>
                                        <p:attrNameLst>
                                          <p:attrName>style.visibility</p:attrName>
                                        </p:attrNameLst>
                                      </p:cBhvr>
                                      <p:to>
                                        <p:strVal val="visible"/>
                                      </p:to>
                                    </p:set>
                                    <p:animEffect transition="in" filter="fade">
                                      <p:cBhvr>
                                        <p:cTn id="35" dur="500"/>
                                        <p:tgtEl>
                                          <p:spTgt spid="56330"/>
                                        </p:tgtEl>
                                      </p:cBhvr>
                                    </p:animEffect>
                                  </p:childTnLst>
                                </p:cTn>
                              </p:par>
                            </p:childTnLst>
                          </p:cTn>
                        </p:par>
                        <p:par>
                          <p:cTn id="36" fill="hold" nodeType="afterGroup">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56331"/>
                                        </p:tgtEl>
                                        <p:attrNameLst>
                                          <p:attrName>style.visibility</p:attrName>
                                        </p:attrNameLst>
                                      </p:cBhvr>
                                      <p:to>
                                        <p:strVal val="visible"/>
                                      </p:to>
                                    </p:set>
                                    <p:animEffect transition="in" filter="fade">
                                      <p:cBhvr>
                                        <p:cTn id="39" dur="500"/>
                                        <p:tgtEl>
                                          <p:spTgt spid="563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23" grpId="0" build="p" autoUpdateAnimBg="0" advAuto="0"/>
      <p:bldP spid="56326" grpId="0" autoUpdateAnimBg="0"/>
      <p:bldP spid="56328" grpId="0" autoUpdateAnimBg="0"/>
      <p:bldP spid="56331" grpId="0" autoUpdateAnimBg="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4034"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lIns="91416" tIns="45709" rIns="91416" bIns="45709" anchor="ctr"/>
          <a:lstStyle/>
          <a:p>
            <a:pPr eaLnBrk="0" hangingPunct="0"/>
            <a:endParaRPr lang="en-US" sz="1600" b="0">
              <a:solidFill>
                <a:srgbClr val="FFFFFF"/>
              </a:solidFill>
              <a:latin typeface="Times New Roman" charset="0"/>
              <a:cs typeface="ＭＳ Ｐゴシック"/>
            </a:endParaRPr>
          </a:p>
        </p:txBody>
      </p:sp>
      <p:sp>
        <p:nvSpPr>
          <p:cNvPr id="1324035" name="Rectangle 3"/>
          <p:cNvSpPr>
            <a:spLocks noGrp="1"/>
          </p:cNvSpPr>
          <p:nvPr>
            <p:ph type="title"/>
          </p:nvPr>
        </p:nvSpPr>
        <p:spPr bwMode="auto">
          <a:xfrm>
            <a:off x="251520" y="620688"/>
            <a:ext cx="2518048" cy="546859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ormAutofit/>
          </a:bodyPr>
          <a:lstStyle/>
          <a:p>
            <a:r>
              <a:rPr lang="en-US" sz="6600" dirty="0">
                <a:solidFill>
                  <a:srgbClr val="FFFFFF"/>
                </a:solidFill>
                <a:latin typeface="Bizarro Regular" charset="0"/>
              </a:rPr>
              <a:t>Ghost Eats It All!</a:t>
            </a:r>
            <a:endParaRPr lang="en-US" sz="6600" dirty="0">
              <a:solidFill>
                <a:srgbClr val="FFFFFF"/>
              </a:solidFill>
            </a:endParaRPr>
          </a:p>
        </p:txBody>
      </p:sp>
      <p:pic>
        <p:nvPicPr>
          <p:cNvPr id="1324036" name="Picture 4" descr="GhostEatsItAll-Cove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rot="-791101">
            <a:off x="3158863" y="215664"/>
            <a:ext cx="6692900" cy="6692900"/>
          </a:xfrm>
          <a:prstGeom prst="rect">
            <a:avLst/>
          </a:prstGeo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val="1823376745"/>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1986" name="Rectangle 2"/>
          <p:cNvSpPr>
            <a:spLocks noGrp="1" noChangeArrowheads="1"/>
          </p:cNvSpPr>
          <p:nvPr>
            <p:ph type="title"/>
          </p:nvPr>
        </p:nvSpPr>
        <p:spPr>
          <a:xfrm>
            <a:off x="685800" y="685800"/>
            <a:ext cx="7772400" cy="762000"/>
          </a:xfrm>
        </p:spPr>
        <p:txBody>
          <a:bodyPr/>
          <a:lstStyle/>
          <a:p>
            <a:pPr>
              <a:defRPr/>
            </a:pPr>
            <a:r>
              <a:rPr lang="en-US" sz="3600" b="1" i="1">
                <a:latin typeface="Arial"/>
                <a:cs typeface="Arial"/>
              </a:rPr>
              <a:t>My, how language has changed…</a:t>
            </a:r>
            <a:endParaRPr lang="en-US">
              <a:latin typeface="Arial"/>
              <a:cs typeface="Arial"/>
            </a:endParaRPr>
          </a:p>
        </p:txBody>
      </p:sp>
      <p:sp>
        <p:nvSpPr>
          <p:cNvPr id="41987" name="Rectangle 3"/>
          <p:cNvSpPr>
            <a:spLocks noGrp="1" noChangeArrowheads="1"/>
          </p:cNvSpPr>
          <p:nvPr>
            <p:ph type="body" sz="half" idx="1"/>
          </p:nvPr>
        </p:nvSpPr>
        <p:spPr>
          <a:xfrm>
            <a:off x="914400" y="1828800"/>
            <a:ext cx="3276600" cy="533400"/>
          </a:xfrm>
          <a:effectLst/>
        </p:spPr>
        <p:txBody>
          <a:bodyPr/>
          <a:lstStyle/>
          <a:p>
            <a:pPr marL="533400" indent="-533400">
              <a:buFont typeface="Arial" charset="0"/>
              <a:buNone/>
              <a:defRPr/>
            </a:pPr>
            <a:r>
              <a:rPr lang="en-US" sz="3200">
                <a:effectLst>
                  <a:outerShdw blurRad="38100" dist="38100" dir="2700000" algn="tl">
                    <a:srgbClr val="000000">
                      <a:alpha val="43137"/>
                    </a:srgbClr>
                  </a:outerShdw>
                </a:effectLst>
                <a:latin typeface="Arial"/>
                <a:cs typeface="Arial"/>
              </a:rPr>
              <a:t>Mankind</a:t>
            </a:r>
          </a:p>
        </p:txBody>
      </p:sp>
      <p:sp>
        <p:nvSpPr>
          <p:cNvPr id="41988" name="Rectangle 4"/>
          <p:cNvSpPr>
            <a:spLocks noGrp="1" noChangeArrowheads="1"/>
          </p:cNvSpPr>
          <p:nvPr>
            <p:ph type="body" sz="half" idx="2"/>
          </p:nvPr>
        </p:nvSpPr>
        <p:spPr>
          <a:xfrm>
            <a:off x="5029200" y="1828800"/>
            <a:ext cx="3352800" cy="533400"/>
          </a:xfrm>
          <a:effectLst/>
        </p:spPr>
        <p:txBody>
          <a:bodyPr/>
          <a:lstStyle/>
          <a:p>
            <a:pPr marL="533400" indent="-533400">
              <a:buFont typeface="Arial" charset="0"/>
              <a:buNone/>
              <a:defRPr/>
            </a:pPr>
            <a:r>
              <a:rPr lang="en-US" sz="3200">
                <a:effectLst>
                  <a:outerShdw blurRad="38100" dist="38100" dir="2700000" algn="tl">
                    <a:srgbClr val="000000">
                      <a:alpha val="43137"/>
                    </a:srgbClr>
                  </a:outerShdw>
                </a:effectLst>
                <a:latin typeface="Arial"/>
                <a:cs typeface="Arial"/>
              </a:rPr>
              <a:t>Humankind</a:t>
            </a:r>
          </a:p>
        </p:txBody>
      </p:sp>
      <p:sp>
        <p:nvSpPr>
          <p:cNvPr id="109572" name="Text Box 5"/>
          <p:cNvSpPr txBox="1">
            <a:spLocks noChangeArrowheads="1"/>
          </p:cNvSpPr>
          <p:nvPr/>
        </p:nvSpPr>
        <p:spPr bwMode="auto">
          <a:xfrm rot="-5400000">
            <a:off x="-1977232" y="3393282"/>
            <a:ext cx="4951413" cy="76200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spcBef>
                <a:spcPct val="50000"/>
              </a:spcBef>
            </a:pPr>
            <a:r>
              <a:rPr lang="en-US" sz="4400">
                <a:solidFill>
                  <a:srgbClr val="FFFFFF"/>
                </a:solidFill>
                <a:cs typeface="Arial" charset="0"/>
              </a:rPr>
              <a:t>The Past</a:t>
            </a:r>
          </a:p>
        </p:txBody>
      </p:sp>
      <p:sp>
        <p:nvSpPr>
          <p:cNvPr id="109573" name="Text Box 6"/>
          <p:cNvSpPr txBox="1">
            <a:spLocks noChangeArrowheads="1"/>
          </p:cNvSpPr>
          <p:nvPr/>
        </p:nvSpPr>
        <p:spPr bwMode="auto">
          <a:xfrm rot="-5400000">
            <a:off x="2181225" y="3430588"/>
            <a:ext cx="4870450" cy="76200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spcBef>
                <a:spcPct val="50000"/>
              </a:spcBef>
            </a:pPr>
            <a:r>
              <a:rPr lang="en-US" sz="4400">
                <a:solidFill>
                  <a:srgbClr val="FFFFFF"/>
                </a:solidFill>
                <a:cs typeface="Arial" charset="0"/>
              </a:rPr>
              <a:t>The Present</a:t>
            </a:r>
          </a:p>
        </p:txBody>
      </p:sp>
      <p:sp>
        <p:nvSpPr>
          <p:cNvPr id="41992" name="Rectangle 8"/>
          <p:cNvSpPr>
            <a:spLocks noChangeArrowheads="1"/>
          </p:cNvSpPr>
          <p:nvPr/>
        </p:nvSpPr>
        <p:spPr bwMode="auto">
          <a:xfrm>
            <a:off x="914400" y="2609850"/>
            <a:ext cx="3276600" cy="533400"/>
          </a:xfrm>
          <a:prstGeom prst="rect">
            <a:avLst/>
          </a:prstGeom>
          <a:noFill/>
          <a:ln w="9525">
            <a:noFill/>
            <a:miter lim="800000"/>
            <a:headEnd/>
            <a:tailEnd/>
          </a:ln>
          <a:effectLst/>
        </p:spPr>
        <p:txBody>
          <a:bodyPr/>
          <a:lstStyle/>
          <a:p>
            <a:pPr marL="533400" indent="-533400" algn="l" eaLnBrk="0" hangingPunct="0">
              <a:lnSpc>
                <a:spcPct val="90000"/>
              </a:lnSpc>
              <a:spcBef>
                <a:spcPct val="20000"/>
              </a:spcBef>
              <a:buSzPct val="80000"/>
              <a:buFont typeface="Arial" charset="0"/>
              <a:buNone/>
              <a:defRPr/>
            </a:pPr>
            <a:r>
              <a:rPr lang="en-US" sz="3200" i="1">
                <a:solidFill>
                  <a:srgbClr val="FFFFFF"/>
                </a:solidFill>
                <a:effectLst>
                  <a:outerShdw blurRad="38100" dist="38100" dir="2700000" algn="tl">
                    <a:srgbClr val="000000">
                      <a:alpha val="43137"/>
                    </a:srgbClr>
                  </a:outerShdw>
                </a:effectLst>
                <a:latin typeface="Arial"/>
                <a:cs typeface="Arial"/>
              </a:rPr>
              <a:t>Stewardess</a:t>
            </a:r>
          </a:p>
        </p:txBody>
      </p:sp>
      <p:sp>
        <p:nvSpPr>
          <p:cNvPr id="41993" name="Rectangle 9"/>
          <p:cNvSpPr>
            <a:spLocks noChangeArrowheads="1"/>
          </p:cNvSpPr>
          <p:nvPr/>
        </p:nvSpPr>
        <p:spPr bwMode="auto">
          <a:xfrm>
            <a:off x="5029200" y="2609850"/>
            <a:ext cx="3352800" cy="533400"/>
          </a:xfrm>
          <a:prstGeom prst="rect">
            <a:avLst/>
          </a:prstGeom>
          <a:noFill/>
          <a:ln w="9525">
            <a:noFill/>
            <a:miter lim="800000"/>
            <a:headEnd/>
            <a:tailEnd/>
          </a:ln>
          <a:effectLst/>
        </p:spPr>
        <p:txBody>
          <a:bodyPr/>
          <a:lstStyle/>
          <a:p>
            <a:pPr marL="533400" indent="-533400" algn="l" eaLnBrk="0" hangingPunct="0">
              <a:lnSpc>
                <a:spcPct val="90000"/>
              </a:lnSpc>
              <a:spcBef>
                <a:spcPct val="20000"/>
              </a:spcBef>
              <a:buSzPct val="80000"/>
              <a:buFont typeface="Arial" charset="0"/>
              <a:buNone/>
              <a:defRPr/>
            </a:pPr>
            <a:r>
              <a:rPr lang="en-US" sz="3200" i="1">
                <a:solidFill>
                  <a:srgbClr val="FFFFFF"/>
                </a:solidFill>
                <a:effectLst>
                  <a:outerShdw blurRad="38100" dist="38100" dir="2700000" algn="tl">
                    <a:srgbClr val="000000">
                      <a:alpha val="43137"/>
                    </a:srgbClr>
                  </a:outerShdw>
                </a:effectLst>
                <a:latin typeface="Arial"/>
                <a:cs typeface="Arial"/>
              </a:rPr>
              <a:t>Flight Attendant</a:t>
            </a:r>
          </a:p>
        </p:txBody>
      </p:sp>
      <p:sp>
        <p:nvSpPr>
          <p:cNvPr id="41994" name="Rectangle 10"/>
          <p:cNvSpPr>
            <a:spLocks noChangeArrowheads="1"/>
          </p:cNvSpPr>
          <p:nvPr/>
        </p:nvSpPr>
        <p:spPr bwMode="auto">
          <a:xfrm>
            <a:off x="914400" y="3390900"/>
            <a:ext cx="3276600" cy="533400"/>
          </a:xfrm>
          <a:prstGeom prst="rect">
            <a:avLst/>
          </a:prstGeom>
          <a:noFill/>
          <a:ln w="9525">
            <a:noFill/>
            <a:miter lim="800000"/>
            <a:headEnd/>
            <a:tailEnd/>
          </a:ln>
          <a:effectLst/>
        </p:spPr>
        <p:txBody>
          <a:bodyPr/>
          <a:lstStyle/>
          <a:p>
            <a:pPr marL="533400" indent="-533400" algn="l" eaLnBrk="0" hangingPunct="0">
              <a:lnSpc>
                <a:spcPct val="90000"/>
              </a:lnSpc>
              <a:spcBef>
                <a:spcPct val="20000"/>
              </a:spcBef>
              <a:buSzPct val="80000"/>
              <a:buFont typeface="Arial" charset="0"/>
              <a:buNone/>
              <a:defRPr/>
            </a:pPr>
            <a:r>
              <a:rPr lang="en-US" sz="3200" i="1">
                <a:solidFill>
                  <a:srgbClr val="FFFFFF"/>
                </a:solidFill>
                <a:effectLst>
                  <a:outerShdw blurRad="38100" dist="38100" dir="2700000" algn="tl">
                    <a:srgbClr val="000000">
                      <a:alpha val="43137"/>
                    </a:srgbClr>
                  </a:outerShdw>
                </a:effectLst>
                <a:latin typeface="Arial"/>
                <a:cs typeface="Arial"/>
              </a:rPr>
              <a:t>Fireman</a:t>
            </a:r>
          </a:p>
        </p:txBody>
      </p:sp>
      <p:sp>
        <p:nvSpPr>
          <p:cNvPr id="41995" name="Rectangle 11"/>
          <p:cNvSpPr>
            <a:spLocks noChangeArrowheads="1"/>
          </p:cNvSpPr>
          <p:nvPr/>
        </p:nvSpPr>
        <p:spPr bwMode="auto">
          <a:xfrm>
            <a:off x="5029200" y="3390900"/>
            <a:ext cx="3352800" cy="533400"/>
          </a:xfrm>
          <a:prstGeom prst="rect">
            <a:avLst/>
          </a:prstGeom>
          <a:noFill/>
          <a:ln w="9525">
            <a:noFill/>
            <a:miter lim="800000"/>
            <a:headEnd/>
            <a:tailEnd/>
          </a:ln>
          <a:effectLst/>
        </p:spPr>
        <p:txBody>
          <a:bodyPr/>
          <a:lstStyle/>
          <a:p>
            <a:pPr marL="533400" indent="-533400" algn="l" eaLnBrk="0" hangingPunct="0">
              <a:lnSpc>
                <a:spcPct val="90000"/>
              </a:lnSpc>
              <a:spcBef>
                <a:spcPct val="20000"/>
              </a:spcBef>
              <a:buSzPct val="80000"/>
              <a:buFont typeface="Arial" charset="0"/>
              <a:buNone/>
              <a:defRPr/>
            </a:pPr>
            <a:r>
              <a:rPr lang="en-US" sz="3200" i="1">
                <a:solidFill>
                  <a:srgbClr val="FFFFFF"/>
                </a:solidFill>
                <a:effectLst>
                  <a:outerShdw blurRad="38100" dist="38100" dir="2700000" algn="tl">
                    <a:srgbClr val="000000">
                      <a:alpha val="43137"/>
                    </a:srgbClr>
                  </a:outerShdw>
                </a:effectLst>
                <a:latin typeface="Arial"/>
                <a:cs typeface="Arial"/>
              </a:rPr>
              <a:t>Fire Fighter</a:t>
            </a:r>
          </a:p>
        </p:txBody>
      </p:sp>
      <p:sp>
        <p:nvSpPr>
          <p:cNvPr id="41996" name="Rectangle 12"/>
          <p:cNvSpPr>
            <a:spLocks noChangeArrowheads="1"/>
          </p:cNvSpPr>
          <p:nvPr/>
        </p:nvSpPr>
        <p:spPr bwMode="auto">
          <a:xfrm>
            <a:off x="914400" y="4171950"/>
            <a:ext cx="3276600" cy="533400"/>
          </a:xfrm>
          <a:prstGeom prst="rect">
            <a:avLst/>
          </a:prstGeom>
          <a:noFill/>
          <a:ln w="9525">
            <a:noFill/>
            <a:miter lim="800000"/>
            <a:headEnd/>
            <a:tailEnd/>
          </a:ln>
          <a:effectLst/>
        </p:spPr>
        <p:txBody>
          <a:bodyPr/>
          <a:lstStyle/>
          <a:p>
            <a:pPr marL="533400" indent="-533400" algn="l" eaLnBrk="0" hangingPunct="0">
              <a:lnSpc>
                <a:spcPct val="90000"/>
              </a:lnSpc>
              <a:spcBef>
                <a:spcPct val="20000"/>
              </a:spcBef>
              <a:buSzPct val="80000"/>
              <a:buFont typeface="Arial" charset="0"/>
              <a:buNone/>
              <a:defRPr/>
            </a:pPr>
            <a:r>
              <a:rPr lang="en-US" sz="3200" i="1">
                <a:solidFill>
                  <a:srgbClr val="FFFFFF"/>
                </a:solidFill>
                <a:effectLst>
                  <a:outerShdw blurRad="38100" dist="38100" dir="2700000" algn="tl">
                    <a:srgbClr val="000000">
                      <a:alpha val="43137"/>
                    </a:srgbClr>
                  </a:outerShdw>
                </a:effectLst>
                <a:latin typeface="Arial"/>
                <a:cs typeface="Arial"/>
              </a:rPr>
              <a:t>Policeman</a:t>
            </a:r>
          </a:p>
        </p:txBody>
      </p:sp>
      <p:sp>
        <p:nvSpPr>
          <p:cNvPr id="41997" name="Rectangle 13"/>
          <p:cNvSpPr>
            <a:spLocks noChangeArrowheads="1"/>
          </p:cNvSpPr>
          <p:nvPr/>
        </p:nvSpPr>
        <p:spPr bwMode="auto">
          <a:xfrm>
            <a:off x="5029200" y="4171950"/>
            <a:ext cx="3352800" cy="533400"/>
          </a:xfrm>
          <a:prstGeom prst="rect">
            <a:avLst/>
          </a:prstGeom>
          <a:noFill/>
          <a:ln w="9525">
            <a:noFill/>
            <a:miter lim="800000"/>
            <a:headEnd/>
            <a:tailEnd/>
          </a:ln>
          <a:effectLst/>
        </p:spPr>
        <p:txBody>
          <a:bodyPr/>
          <a:lstStyle/>
          <a:p>
            <a:pPr marL="533400" indent="-533400" algn="l" eaLnBrk="0" hangingPunct="0">
              <a:lnSpc>
                <a:spcPct val="90000"/>
              </a:lnSpc>
              <a:spcBef>
                <a:spcPct val="20000"/>
              </a:spcBef>
              <a:buSzPct val="80000"/>
              <a:buFont typeface="Arial" charset="0"/>
              <a:buNone/>
              <a:defRPr/>
            </a:pPr>
            <a:r>
              <a:rPr lang="en-US" sz="3200" i="1">
                <a:solidFill>
                  <a:srgbClr val="FFFFFF"/>
                </a:solidFill>
                <a:effectLst>
                  <a:outerShdw blurRad="38100" dist="38100" dir="2700000" algn="tl">
                    <a:srgbClr val="000000">
                      <a:alpha val="43137"/>
                    </a:srgbClr>
                  </a:outerShdw>
                </a:effectLst>
                <a:latin typeface="Arial"/>
                <a:cs typeface="Arial"/>
              </a:rPr>
              <a:t>Police Person</a:t>
            </a:r>
          </a:p>
        </p:txBody>
      </p:sp>
      <p:sp>
        <p:nvSpPr>
          <p:cNvPr id="41998" name="Rectangle 14"/>
          <p:cNvSpPr>
            <a:spLocks noChangeArrowheads="1"/>
          </p:cNvSpPr>
          <p:nvPr/>
        </p:nvSpPr>
        <p:spPr bwMode="auto">
          <a:xfrm>
            <a:off x="914400" y="4953000"/>
            <a:ext cx="3276600" cy="533400"/>
          </a:xfrm>
          <a:prstGeom prst="rect">
            <a:avLst/>
          </a:prstGeom>
          <a:noFill/>
          <a:ln w="9525">
            <a:noFill/>
            <a:miter lim="800000"/>
            <a:headEnd/>
            <a:tailEnd/>
          </a:ln>
          <a:effectLst/>
        </p:spPr>
        <p:txBody>
          <a:bodyPr/>
          <a:lstStyle/>
          <a:p>
            <a:pPr marL="533400" indent="-533400" algn="l" eaLnBrk="0" hangingPunct="0">
              <a:lnSpc>
                <a:spcPct val="90000"/>
              </a:lnSpc>
              <a:spcBef>
                <a:spcPct val="20000"/>
              </a:spcBef>
              <a:buSzPct val="80000"/>
              <a:buFont typeface="Arial" charset="0"/>
              <a:buNone/>
              <a:defRPr/>
            </a:pPr>
            <a:r>
              <a:rPr lang="en-US" sz="3200" i="1">
                <a:solidFill>
                  <a:srgbClr val="FFFFFF"/>
                </a:solidFill>
                <a:effectLst>
                  <a:outerShdw blurRad="38100" dist="38100" dir="2700000" algn="tl">
                    <a:srgbClr val="000000">
                      <a:alpha val="43137"/>
                    </a:srgbClr>
                  </a:outerShdw>
                </a:effectLst>
                <a:latin typeface="Arial"/>
                <a:cs typeface="Arial"/>
              </a:rPr>
              <a:t>Boss</a:t>
            </a:r>
          </a:p>
        </p:txBody>
      </p:sp>
      <p:sp>
        <p:nvSpPr>
          <p:cNvPr id="41999" name="Rectangle 15"/>
          <p:cNvSpPr>
            <a:spLocks noChangeArrowheads="1"/>
          </p:cNvSpPr>
          <p:nvPr/>
        </p:nvSpPr>
        <p:spPr bwMode="auto">
          <a:xfrm>
            <a:off x="5029200" y="4953000"/>
            <a:ext cx="3352800" cy="533400"/>
          </a:xfrm>
          <a:prstGeom prst="rect">
            <a:avLst/>
          </a:prstGeom>
          <a:noFill/>
          <a:ln w="9525">
            <a:noFill/>
            <a:miter lim="800000"/>
            <a:headEnd/>
            <a:tailEnd/>
          </a:ln>
          <a:effectLst/>
        </p:spPr>
        <p:txBody>
          <a:bodyPr/>
          <a:lstStyle/>
          <a:p>
            <a:pPr marL="533400" indent="-533400" algn="l" eaLnBrk="0" hangingPunct="0">
              <a:lnSpc>
                <a:spcPct val="90000"/>
              </a:lnSpc>
              <a:spcBef>
                <a:spcPct val="20000"/>
              </a:spcBef>
              <a:buSzPct val="80000"/>
              <a:buFont typeface="Arial" charset="0"/>
              <a:buNone/>
              <a:defRPr/>
            </a:pPr>
            <a:r>
              <a:rPr lang="en-US" sz="3200" i="1">
                <a:solidFill>
                  <a:srgbClr val="FFFFFF"/>
                </a:solidFill>
                <a:effectLst>
                  <a:outerShdw blurRad="38100" dist="38100" dir="2700000" algn="tl">
                    <a:srgbClr val="000000">
                      <a:alpha val="43137"/>
                    </a:srgbClr>
                  </a:outerShdw>
                </a:effectLst>
                <a:latin typeface="Arial"/>
                <a:cs typeface="Arial"/>
              </a:rPr>
              <a:t>Bosset</a:t>
            </a:r>
          </a:p>
        </p:txBody>
      </p:sp>
    </p:spTree>
    <p:extLst>
      <p:ext uri="{BB962C8B-B14F-4D97-AF65-F5344CB8AC3E}">
        <p14:creationId xmlns:p14="http://schemas.microsoft.com/office/powerpoint/2010/main" val="325087707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41987">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41988">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41992">
                                            <p:txEl>
                                              <p:pRg st="0" end="0"/>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41993">
                                            <p:txEl>
                                              <p:pRg st="0" end="0"/>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41994">
                                            <p:txEl>
                                              <p:pRg st="0" end="0"/>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41995">
                                            <p:txEl>
                                              <p:pRg st="0" end="0"/>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41996">
                                            <p:txEl>
                                              <p:pRg st="0" end="0"/>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499"/>
                                          </p:stCondLst>
                                        </p:cTn>
                                        <p:tgtEl>
                                          <p:spTgt spid="41997">
                                            <p:txEl>
                                              <p:pRg st="0" end="0"/>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499"/>
                                          </p:stCondLst>
                                        </p:cTn>
                                        <p:tgtEl>
                                          <p:spTgt spid="41998">
                                            <p:txEl>
                                              <p:pRg st="0" end="0"/>
                                            </p:txEl>
                                          </p:spTgt>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499"/>
                                          </p:stCondLst>
                                        </p:cTn>
                                        <p:tgtEl>
                                          <p:spTgt spid="4199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7" grpId="0" build="p" autoUpdateAnimBg="0"/>
      <p:bldP spid="41988" grpId="0" build="p" autoUpdateAnimBg="0"/>
      <p:bldP spid="41992" grpId="0" build="p" autoUpdateAnimBg="0"/>
      <p:bldP spid="41993" grpId="0" build="p" autoUpdateAnimBg="0"/>
      <p:bldP spid="41994" grpId="0" build="p" autoUpdateAnimBg="0"/>
      <p:bldP spid="41995" grpId="0" build="p" autoUpdateAnimBg="0"/>
      <p:bldP spid="41996" grpId="0" build="p" autoUpdateAnimBg="0"/>
      <p:bldP spid="41997" grpId="0" build="p" autoUpdateAnimBg="0"/>
      <p:bldP spid="41998" grpId="0" build="p" autoUpdateAnimBg="0"/>
      <p:bldP spid="41999" grpId="0" build="p" autoUpdateAnimBg="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ectangle 2"/>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0" scaled="1"/>
          </a:gradFill>
          <a:ln w="12600">
            <a:solidFill>
              <a:srgbClr val="000000"/>
            </a:solidFill>
            <a:miter lim="800000"/>
            <a:headEnd/>
            <a:tailEnd/>
          </a:ln>
        </p:spPr>
        <p:txBody>
          <a:bodyPr wrap="none" anchor="ctr"/>
          <a:lstStyle/>
          <a:p>
            <a:pPr algn="l" eaLnBrk="0" hangingPunct="0"/>
            <a:endParaRPr lang="en-US" b="0">
              <a:solidFill>
                <a:srgbClr val="FFFFFF"/>
              </a:solidFill>
            </a:endParaRPr>
          </a:p>
        </p:txBody>
      </p:sp>
      <p:pic>
        <p:nvPicPr>
          <p:cNvPr id="111618"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71500" y="862013"/>
            <a:ext cx="7950200" cy="578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pic>
        <p:nvPicPr>
          <p:cNvPr id="114710" name="Picture 22" descr="ancient-head-covering"/>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500688" y="2836863"/>
            <a:ext cx="3033712" cy="3259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9096" name="Text Box 9"/>
          <p:cNvSpPr txBox="1">
            <a:spLocks noChangeArrowheads="1"/>
          </p:cNvSpPr>
          <p:nvPr/>
        </p:nvSpPr>
        <p:spPr bwMode="auto">
          <a:xfrm>
            <a:off x="3505200" y="4495800"/>
            <a:ext cx="1638300" cy="519113"/>
          </a:xfrm>
          <a:prstGeom prst="rect">
            <a:avLst/>
          </a:prstGeom>
          <a:noFill/>
          <a:ln>
            <a:noFill/>
          </a:ln>
          <a:effectLst>
            <a:outerShdw blurRad="63500" dist="35921" dir="2700000" algn="ctr" rotWithShape="0">
              <a:schemeClr val="bg1">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1427" tIns="45875" rIns="91427" bIns="45875">
            <a:spAutoFit/>
          </a:bodyPr>
          <a:lstStyle>
            <a:lvl1pPr defTabSz="409575">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cs typeface="ＭＳ Ｐゴシック" charset="0"/>
              </a:defRPr>
            </a:lvl1pPr>
            <a:lvl2pPr marL="37931725" indent="-37474525" defTabSz="409575">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2pPr>
            <a:lvl3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3pPr>
            <a:lvl4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4pPr>
            <a:lvl5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5pPr>
            <a:lvl6pPr marL="4572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6pPr>
            <a:lvl7pPr marL="9144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7pPr>
            <a:lvl8pPr marL="13716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8pPr>
            <a:lvl9pPr marL="18288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9pPr>
          </a:lstStyle>
          <a:p>
            <a:pPr eaLnBrk="0" hangingPunct="0">
              <a:spcBef>
                <a:spcPts val="1738"/>
              </a:spcBef>
              <a:buClr>
                <a:srgbClr val="0033CC"/>
              </a:buClr>
              <a:buSzPct val="100000"/>
              <a:buFont typeface="Comic Sans MS" charset="0"/>
              <a:buNone/>
              <a:defRPr/>
            </a:pPr>
            <a:r>
              <a:rPr lang="en-GB" sz="2800">
                <a:solidFill>
                  <a:srgbClr val="FFFFFF"/>
                </a:solidFill>
                <a:latin typeface="Comic Sans MS" charset="0"/>
                <a:cs typeface="MS Gothic" charset="0"/>
              </a:rPr>
              <a:t>Corinth</a:t>
            </a:r>
          </a:p>
        </p:txBody>
      </p:sp>
      <p:grpSp>
        <p:nvGrpSpPr>
          <p:cNvPr id="2" name="Group 12"/>
          <p:cNvGrpSpPr>
            <a:grpSpLocks/>
          </p:cNvGrpSpPr>
          <p:nvPr/>
        </p:nvGrpSpPr>
        <p:grpSpPr bwMode="auto">
          <a:xfrm>
            <a:off x="6329363" y="4894263"/>
            <a:ext cx="400050" cy="660400"/>
            <a:chOff x="4386" y="3240"/>
            <a:chExt cx="277" cy="472"/>
          </a:xfrm>
        </p:grpSpPr>
        <p:sp>
          <p:nvSpPr>
            <p:cNvPr id="114701" name="Oval 13"/>
            <p:cNvSpPr>
              <a:spLocks noChangeArrowheads="1"/>
            </p:cNvSpPr>
            <p:nvPr/>
          </p:nvSpPr>
          <p:spPr bwMode="auto">
            <a:xfrm>
              <a:off x="4386" y="3240"/>
              <a:ext cx="278" cy="473"/>
            </a:xfrm>
            <a:prstGeom prst="ellipse">
              <a:avLst/>
            </a:prstGeom>
            <a:noFill/>
            <a:ln w="57240">
              <a:solidFill>
                <a:srgbClr val="FFFFFF"/>
              </a:solidFill>
              <a:miter lim="800000"/>
              <a:headEnd/>
              <a:tailEnd/>
            </a:ln>
            <a:effectLst>
              <a:outerShdw blurRad="63500" dist="63504" dir="2216092" algn="ctr" rotWithShape="0">
                <a:srgbClr val="000000"/>
              </a:outerShdw>
            </a:effectLst>
          </p:spPr>
          <p:txBody>
            <a:bodyPr wrap="none" anchor="ctr"/>
            <a:lstStyle/>
            <a:p>
              <a:pPr algn="l" eaLnBrk="0" hangingPunct="0">
                <a:defRPr/>
              </a:pPr>
              <a:endParaRPr lang="en-US" b="0">
                <a:solidFill>
                  <a:srgbClr val="FFFFFF"/>
                </a:solidFill>
              </a:endParaRPr>
            </a:p>
          </p:txBody>
        </p:sp>
        <p:sp>
          <p:nvSpPr>
            <p:cNvPr id="114702" name="Oval 14"/>
            <p:cNvSpPr>
              <a:spLocks noChangeArrowheads="1"/>
            </p:cNvSpPr>
            <p:nvPr/>
          </p:nvSpPr>
          <p:spPr bwMode="auto">
            <a:xfrm>
              <a:off x="4433" y="3317"/>
              <a:ext cx="180" cy="319"/>
            </a:xfrm>
            <a:prstGeom prst="ellipse">
              <a:avLst/>
            </a:prstGeom>
            <a:solidFill>
              <a:srgbClr val="FC0128"/>
            </a:solidFill>
            <a:ln w="57240">
              <a:solidFill>
                <a:srgbClr val="FFFFFF"/>
              </a:solidFill>
              <a:miter lim="800000"/>
              <a:headEnd/>
              <a:tailEnd/>
            </a:ln>
            <a:effectLst>
              <a:outerShdw blurRad="63500" dist="63504" dir="2216092" algn="ctr" rotWithShape="0">
                <a:srgbClr val="000000"/>
              </a:outerShdw>
            </a:effectLst>
          </p:spPr>
          <p:txBody>
            <a:bodyPr wrap="none" anchor="ctr"/>
            <a:lstStyle/>
            <a:p>
              <a:pPr algn="l" eaLnBrk="0" hangingPunct="0">
                <a:defRPr/>
              </a:pPr>
              <a:endParaRPr lang="en-US" b="0">
                <a:solidFill>
                  <a:srgbClr val="FFFFFF"/>
                </a:solidFill>
              </a:endParaRPr>
            </a:p>
          </p:txBody>
        </p:sp>
      </p:grpSp>
      <p:sp>
        <p:nvSpPr>
          <p:cNvPr id="111622" name="Freeform 15"/>
          <p:cNvSpPr>
            <a:spLocks noChangeArrowheads="1"/>
          </p:cNvSpPr>
          <p:nvPr/>
        </p:nvSpPr>
        <p:spPr bwMode="auto">
          <a:xfrm>
            <a:off x="6251575" y="5707063"/>
            <a:ext cx="914400" cy="998537"/>
          </a:xfrm>
          <a:custGeom>
            <a:avLst/>
            <a:gdLst>
              <a:gd name="T0" fmla="*/ 479425 w 576"/>
              <a:gd name="T1" fmla="*/ 846137 h 629"/>
              <a:gd name="T2" fmla="*/ 415925 w 576"/>
              <a:gd name="T3" fmla="*/ 731837 h 629"/>
              <a:gd name="T4" fmla="*/ 377825 w 576"/>
              <a:gd name="T5" fmla="*/ 693737 h 629"/>
              <a:gd name="T6" fmla="*/ 327025 w 576"/>
              <a:gd name="T7" fmla="*/ 617537 h 629"/>
              <a:gd name="T8" fmla="*/ 149225 w 576"/>
              <a:gd name="T9" fmla="*/ 414337 h 629"/>
              <a:gd name="T10" fmla="*/ 98425 w 576"/>
              <a:gd name="T11" fmla="*/ 338137 h 629"/>
              <a:gd name="T12" fmla="*/ 73025 w 576"/>
              <a:gd name="T13" fmla="*/ 198437 h 629"/>
              <a:gd name="T14" fmla="*/ 9525 w 576"/>
              <a:gd name="T15" fmla="*/ 84137 h 629"/>
              <a:gd name="T16" fmla="*/ 85725 w 576"/>
              <a:gd name="T17" fmla="*/ 46037 h 629"/>
              <a:gd name="T18" fmla="*/ 111125 w 576"/>
              <a:gd name="T19" fmla="*/ 134937 h 629"/>
              <a:gd name="T20" fmla="*/ 200025 w 576"/>
              <a:gd name="T21" fmla="*/ 287337 h 629"/>
              <a:gd name="T22" fmla="*/ 276225 w 576"/>
              <a:gd name="T23" fmla="*/ 338137 h 629"/>
              <a:gd name="T24" fmla="*/ 352425 w 576"/>
              <a:gd name="T25" fmla="*/ 427037 h 629"/>
              <a:gd name="T26" fmla="*/ 365125 w 576"/>
              <a:gd name="T27" fmla="*/ 173037 h 629"/>
              <a:gd name="T28" fmla="*/ 403225 w 576"/>
              <a:gd name="T29" fmla="*/ 185737 h 629"/>
              <a:gd name="T30" fmla="*/ 377825 w 576"/>
              <a:gd name="T31" fmla="*/ 312737 h 629"/>
              <a:gd name="T32" fmla="*/ 403225 w 576"/>
              <a:gd name="T33" fmla="*/ 414337 h 629"/>
              <a:gd name="T34" fmla="*/ 530225 w 576"/>
              <a:gd name="T35" fmla="*/ 465137 h 629"/>
              <a:gd name="T36" fmla="*/ 568325 w 576"/>
              <a:gd name="T37" fmla="*/ 503237 h 629"/>
              <a:gd name="T38" fmla="*/ 619125 w 576"/>
              <a:gd name="T39" fmla="*/ 617537 h 629"/>
              <a:gd name="T40" fmla="*/ 695325 w 576"/>
              <a:gd name="T41" fmla="*/ 655637 h 629"/>
              <a:gd name="T42" fmla="*/ 784225 w 576"/>
              <a:gd name="T43" fmla="*/ 757237 h 629"/>
              <a:gd name="T44" fmla="*/ 860425 w 576"/>
              <a:gd name="T45" fmla="*/ 782637 h 629"/>
              <a:gd name="T46" fmla="*/ 898525 w 576"/>
              <a:gd name="T47" fmla="*/ 922337 h 629"/>
              <a:gd name="T48" fmla="*/ 746125 w 576"/>
              <a:gd name="T49" fmla="*/ 960437 h 629"/>
              <a:gd name="T50" fmla="*/ 669925 w 576"/>
              <a:gd name="T51" fmla="*/ 985837 h 629"/>
              <a:gd name="T52" fmla="*/ 631825 w 576"/>
              <a:gd name="T53" fmla="*/ 998537 h 629"/>
              <a:gd name="T54" fmla="*/ 479425 w 576"/>
              <a:gd name="T55" fmla="*/ 935037 h 629"/>
              <a:gd name="T56" fmla="*/ 479425 w 576"/>
              <a:gd name="T57" fmla="*/ 846137 h 6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6"/>
              <a:gd name="T88" fmla="*/ 0 h 629"/>
              <a:gd name="T89" fmla="*/ 576 w 576"/>
              <a:gd name="T90" fmla="*/ 629 h 6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6" h="629">
                <a:moveTo>
                  <a:pt x="302" y="533"/>
                </a:moveTo>
                <a:cubicBezTo>
                  <a:pt x="293" y="491"/>
                  <a:pt x="302" y="474"/>
                  <a:pt x="262" y="461"/>
                </a:cubicBezTo>
                <a:cubicBezTo>
                  <a:pt x="254" y="453"/>
                  <a:pt x="244" y="445"/>
                  <a:pt x="238" y="437"/>
                </a:cubicBezTo>
                <a:cubicBezTo>
                  <a:pt x="226" y="421"/>
                  <a:pt x="206" y="389"/>
                  <a:pt x="206" y="389"/>
                </a:cubicBezTo>
                <a:cubicBezTo>
                  <a:pt x="186" y="312"/>
                  <a:pt x="163" y="295"/>
                  <a:pt x="94" y="261"/>
                </a:cubicBezTo>
                <a:cubicBezTo>
                  <a:pt x="83" y="245"/>
                  <a:pt x="64" y="232"/>
                  <a:pt x="62" y="213"/>
                </a:cubicBezTo>
                <a:cubicBezTo>
                  <a:pt x="60" y="199"/>
                  <a:pt x="57" y="146"/>
                  <a:pt x="46" y="125"/>
                </a:cubicBezTo>
                <a:cubicBezTo>
                  <a:pt x="0" y="42"/>
                  <a:pt x="24" y="107"/>
                  <a:pt x="6" y="53"/>
                </a:cubicBezTo>
                <a:cubicBezTo>
                  <a:pt x="17" y="29"/>
                  <a:pt x="18" y="0"/>
                  <a:pt x="54" y="29"/>
                </a:cubicBezTo>
                <a:cubicBezTo>
                  <a:pt x="69" y="41"/>
                  <a:pt x="62" y="67"/>
                  <a:pt x="70" y="85"/>
                </a:cubicBezTo>
                <a:cubicBezTo>
                  <a:pt x="79" y="107"/>
                  <a:pt x="109" y="170"/>
                  <a:pt x="126" y="181"/>
                </a:cubicBezTo>
                <a:cubicBezTo>
                  <a:pt x="142" y="191"/>
                  <a:pt x="174" y="213"/>
                  <a:pt x="174" y="213"/>
                </a:cubicBezTo>
                <a:cubicBezTo>
                  <a:pt x="195" y="244"/>
                  <a:pt x="185" y="256"/>
                  <a:pt x="222" y="269"/>
                </a:cubicBezTo>
                <a:cubicBezTo>
                  <a:pt x="224" y="215"/>
                  <a:pt x="218" y="161"/>
                  <a:pt x="230" y="109"/>
                </a:cubicBezTo>
                <a:cubicBezTo>
                  <a:pt x="231" y="100"/>
                  <a:pt x="251" y="108"/>
                  <a:pt x="254" y="117"/>
                </a:cubicBezTo>
                <a:cubicBezTo>
                  <a:pt x="256" y="126"/>
                  <a:pt x="241" y="182"/>
                  <a:pt x="238" y="197"/>
                </a:cubicBezTo>
                <a:cubicBezTo>
                  <a:pt x="242" y="218"/>
                  <a:pt x="238" y="245"/>
                  <a:pt x="254" y="261"/>
                </a:cubicBezTo>
                <a:cubicBezTo>
                  <a:pt x="262" y="269"/>
                  <a:pt x="319" y="288"/>
                  <a:pt x="334" y="293"/>
                </a:cubicBezTo>
                <a:cubicBezTo>
                  <a:pt x="342" y="301"/>
                  <a:pt x="352" y="307"/>
                  <a:pt x="358" y="317"/>
                </a:cubicBezTo>
                <a:cubicBezTo>
                  <a:pt x="368" y="336"/>
                  <a:pt x="369" y="372"/>
                  <a:pt x="390" y="389"/>
                </a:cubicBezTo>
                <a:cubicBezTo>
                  <a:pt x="403" y="400"/>
                  <a:pt x="423" y="403"/>
                  <a:pt x="438" y="413"/>
                </a:cubicBezTo>
                <a:cubicBezTo>
                  <a:pt x="458" y="443"/>
                  <a:pt x="462" y="462"/>
                  <a:pt x="494" y="477"/>
                </a:cubicBezTo>
                <a:cubicBezTo>
                  <a:pt x="509" y="483"/>
                  <a:pt x="542" y="493"/>
                  <a:pt x="542" y="493"/>
                </a:cubicBezTo>
                <a:cubicBezTo>
                  <a:pt x="549" y="522"/>
                  <a:pt x="558" y="551"/>
                  <a:pt x="566" y="581"/>
                </a:cubicBezTo>
                <a:cubicBezTo>
                  <a:pt x="480" y="615"/>
                  <a:pt x="576" y="580"/>
                  <a:pt x="470" y="605"/>
                </a:cubicBezTo>
                <a:cubicBezTo>
                  <a:pt x="453" y="608"/>
                  <a:pt x="438" y="615"/>
                  <a:pt x="422" y="621"/>
                </a:cubicBezTo>
                <a:cubicBezTo>
                  <a:pt x="414" y="623"/>
                  <a:pt x="398" y="629"/>
                  <a:pt x="398" y="629"/>
                </a:cubicBezTo>
                <a:cubicBezTo>
                  <a:pt x="349" y="620"/>
                  <a:pt x="335" y="622"/>
                  <a:pt x="302" y="589"/>
                </a:cubicBezTo>
                <a:cubicBezTo>
                  <a:pt x="293" y="537"/>
                  <a:pt x="282" y="552"/>
                  <a:pt x="302" y="533"/>
                </a:cubicBezTo>
                <a:close/>
              </a:path>
            </a:pathLst>
          </a:custGeom>
          <a:blipFill dpi="0" rotWithShape="0">
            <a:blip r:embed="rId5"/>
            <a:srcRect/>
            <a:tile tx="0" ty="0" sx="100000" sy="100000" flip="none" algn="tl"/>
          </a:blipFill>
          <a:ln w="12600">
            <a:solidFill>
              <a:srgbClr val="000000"/>
            </a:solidFill>
            <a:round/>
            <a:headEnd/>
            <a:tailEnd/>
          </a:ln>
        </p:spPr>
        <p:txBody>
          <a:bodyPr wrap="none" anchor="ctr"/>
          <a:lstStyle/>
          <a:p>
            <a:pPr algn="l" eaLnBrk="0" hangingPunct="0"/>
            <a:endParaRPr lang="en-US" b="0">
              <a:solidFill>
                <a:srgbClr val="FFFFFF"/>
              </a:solidFill>
            </a:endParaRPr>
          </a:p>
        </p:txBody>
      </p:sp>
      <p:sp>
        <p:nvSpPr>
          <p:cNvPr id="111623" name="Rectangle 16"/>
          <p:cNvSpPr>
            <a:spLocks noChangeArrowheads="1"/>
          </p:cNvSpPr>
          <p:nvPr/>
        </p:nvSpPr>
        <p:spPr bwMode="auto">
          <a:xfrm>
            <a:off x="571500" y="850900"/>
            <a:ext cx="7950200" cy="5829300"/>
          </a:xfrm>
          <a:prstGeom prst="rect">
            <a:avLst/>
          </a:prstGeom>
          <a:noFill/>
          <a:ln w="76320">
            <a:solidFill>
              <a:srgbClr val="A5002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eaLnBrk="0" hangingPunct="0"/>
            <a:endParaRPr lang="en-US" b="0">
              <a:solidFill>
                <a:srgbClr val="FFFFFF"/>
              </a:solidFill>
            </a:endParaRPr>
          </a:p>
        </p:txBody>
      </p:sp>
      <p:sp>
        <p:nvSpPr>
          <p:cNvPr id="114705" name="Text Box 17"/>
          <p:cNvSpPr txBox="1">
            <a:spLocks noChangeArrowheads="1"/>
          </p:cNvSpPr>
          <p:nvPr/>
        </p:nvSpPr>
        <p:spPr bwMode="auto">
          <a:xfrm>
            <a:off x="5829300" y="4291013"/>
            <a:ext cx="1433513" cy="400050"/>
          </a:xfrm>
          <a:prstGeom prst="rect">
            <a:avLst/>
          </a:prstGeom>
          <a:solidFill>
            <a:srgbClr val="022178"/>
          </a:solidFill>
          <a:ln w="76320">
            <a:solidFill>
              <a:srgbClr val="A50021"/>
            </a:solidFill>
            <a:miter lim="800000"/>
            <a:headEnd/>
            <a:tailEnd/>
          </a:ln>
          <a:effectLst>
            <a:outerShdw blurRad="63500" dist="81185" dir="3078031" algn="ctr" rotWithShape="0">
              <a:srgbClr val="000000"/>
            </a:outerShdw>
          </a:effectLst>
        </p:spPr>
        <p:txBody>
          <a:bodyPr lIns="91427" tIns="45875" rIns="91427" bIns="45875">
            <a:spAutoFit/>
          </a:bodyPr>
          <a:lstStyle>
            <a:lvl1pPr defTabSz="409575">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cs typeface="ＭＳ Ｐゴシック" charset="0"/>
              </a:defRPr>
            </a:lvl1pPr>
            <a:lvl2pPr marL="37931725" indent="-37474525" defTabSz="409575">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2pPr>
            <a:lvl3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3pPr>
            <a:lvl4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4pPr>
            <a:lvl5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5pPr>
            <a:lvl6pPr marL="4572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6pPr>
            <a:lvl7pPr marL="9144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7pPr>
            <a:lvl8pPr marL="13716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8pPr>
            <a:lvl9pPr marL="18288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9pPr>
          </a:lstStyle>
          <a:p>
            <a:pPr eaLnBrk="0" hangingPunct="0">
              <a:spcBef>
                <a:spcPts val="1238"/>
              </a:spcBef>
              <a:buClr>
                <a:srgbClr val="66CCFF"/>
              </a:buClr>
              <a:buSzPct val="100000"/>
              <a:buFont typeface="Comic Sans MS" charset="0"/>
              <a:buNone/>
              <a:defRPr/>
            </a:pPr>
            <a:r>
              <a:rPr lang="en-GB" sz="2000" dirty="0">
                <a:solidFill>
                  <a:srgbClr val="FFFFFF"/>
                </a:solidFill>
                <a:latin typeface="Comic Sans MS" charset="0"/>
                <a:cs typeface="MS Gothic" charset="0"/>
              </a:rPr>
              <a:t>ISRAEL</a:t>
            </a:r>
          </a:p>
        </p:txBody>
      </p:sp>
      <p:sp>
        <p:nvSpPr>
          <p:cNvPr id="111625" name="Rectangle 21"/>
          <p:cNvSpPr>
            <a:spLocks noGrp="1" noChangeArrowheads="1"/>
          </p:cNvSpPr>
          <p:nvPr>
            <p:ph type="title" idx="4294967295"/>
          </p:nvPr>
        </p:nvSpPr>
        <p:spPr>
          <a:xfrm>
            <a:off x="685800" y="44450"/>
            <a:ext cx="7772400" cy="762000"/>
          </a:xfrm>
        </p:spPr>
        <p:txBody>
          <a:bodyPr/>
          <a:lstStyle/>
          <a:p>
            <a:pPr eaLnBrk="1" hangingPunct="1"/>
            <a:r>
              <a:rPr lang="en-US" sz="4000">
                <a:latin typeface="Arial Black" charset="0"/>
              </a:rPr>
              <a:t>Who wore head coverings?</a:t>
            </a:r>
            <a:endParaRPr lang="en-US">
              <a:latin typeface="Arial Black" charset="0"/>
            </a:endParaRPr>
          </a:p>
        </p:txBody>
      </p:sp>
      <p:grpSp>
        <p:nvGrpSpPr>
          <p:cNvPr id="3" name="Group 25"/>
          <p:cNvGrpSpPr>
            <a:grpSpLocks/>
          </p:cNvGrpSpPr>
          <p:nvPr/>
        </p:nvGrpSpPr>
        <p:grpSpPr bwMode="auto">
          <a:xfrm>
            <a:off x="762000" y="2362200"/>
            <a:ext cx="2416175" cy="2978150"/>
            <a:chOff x="480" y="1488"/>
            <a:chExt cx="1522" cy="1876"/>
          </a:xfrm>
        </p:grpSpPr>
        <p:pic>
          <p:nvPicPr>
            <p:cNvPr id="111628" name="Picture 23" descr="Coveri40"/>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80" y="1488"/>
              <a:ext cx="1522" cy="18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1629" name="WordArt 24"/>
            <p:cNvSpPr>
              <a:spLocks noChangeArrowheads="1" noChangeShapeType="1" noTextEdit="1"/>
            </p:cNvSpPr>
            <p:nvPr/>
          </p:nvSpPr>
          <p:spPr bwMode="auto">
            <a:xfrm>
              <a:off x="1152" y="1728"/>
              <a:ext cx="480" cy="792"/>
            </a:xfrm>
            <a:prstGeom prst="rect">
              <a:avLst/>
            </a:prstGeom>
          </p:spPr>
          <p:txBody>
            <a:bodyPr wrap="none" fromWordArt="1">
              <a:prstTxWarp prst="textSlantUp">
                <a:avLst>
                  <a:gd name="adj" fmla="val 32056"/>
                </a:avLst>
              </a:prstTxWarp>
            </a:bodyPr>
            <a:lstStyle/>
            <a:p>
              <a:pPr eaLnBrk="0" hangingPunct="0"/>
              <a:r>
                <a:rPr lang="en-US" sz="3600" b="0" kern="1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rPr>
                <a:t>?</a:t>
              </a:r>
            </a:p>
          </p:txBody>
        </p:sp>
      </p:grpSp>
      <p:sp>
        <p:nvSpPr>
          <p:cNvPr id="89094" name="Text Box 7"/>
          <p:cNvSpPr txBox="1">
            <a:spLocks noChangeArrowheads="1"/>
          </p:cNvSpPr>
          <p:nvPr/>
        </p:nvSpPr>
        <p:spPr bwMode="auto">
          <a:xfrm>
            <a:off x="6705600" y="3048000"/>
            <a:ext cx="2438400"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1427" tIns="45875" rIns="91427" bIns="45875">
            <a:spAutoFit/>
          </a:bodyPr>
          <a:lstStyle>
            <a:lvl1pPr defTabSz="409575">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cs typeface="ＭＳ Ｐゴシック" charset="0"/>
              </a:defRPr>
            </a:lvl1pPr>
            <a:lvl2pPr marL="37931725" indent="-37474525" defTabSz="409575">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2pPr>
            <a:lvl3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3pPr>
            <a:lvl4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4pPr>
            <a:lvl5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5pPr>
            <a:lvl6pPr marL="4572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6pPr>
            <a:lvl7pPr marL="9144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7pPr>
            <a:lvl8pPr marL="13716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8pPr>
            <a:lvl9pPr marL="18288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9pPr>
          </a:lstStyle>
          <a:p>
            <a:pPr algn="l" eaLnBrk="0" hangingPunct="0">
              <a:spcBef>
                <a:spcPts val="2238"/>
              </a:spcBef>
              <a:buClr>
                <a:srgbClr val="0033CC"/>
              </a:buClr>
              <a:buSzPct val="100000"/>
              <a:buFont typeface="Comic Sans MS" charset="0"/>
              <a:buNone/>
              <a:defRPr/>
            </a:pPr>
            <a:r>
              <a:rPr lang="en-GB" sz="3600" dirty="0">
                <a:solidFill>
                  <a:srgbClr val="FFFFFF"/>
                </a:solidFill>
                <a:effectLst>
                  <a:glow rad="254000">
                    <a:srgbClr val="000000">
                      <a:alpha val="93000"/>
                    </a:srgbClr>
                  </a:glow>
                </a:effectLst>
                <a:latin typeface="Comic Sans MS" charset="0"/>
                <a:cs typeface="MS Gothic" charset="0"/>
              </a:rPr>
              <a:t>ASSYRIA</a:t>
            </a:r>
          </a:p>
        </p:txBody>
      </p:sp>
    </p:spTree>
    <p:extLst>
      <p:ext uri="{BB962C8B-B14F-4D97-AF65-F5344CB8AC3E}">
        <p14:creationId xmlns:p14="http://schemas.microsoft.com/office/powerpoint/2010/main" val="74807900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27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100000">
                                          <p:val>
                                            <p:strVal val="2/3*#ppt_w"/>
                                          </p:val>
                                        </p:tav>
                                        <p:tav>
                                          <p:val>
                                            <p:strVal val="#ppt_w"/>
                                          </p:val>
                                        </p:tav>
                                      </p:tavLst>
                                    </p:anim>
                                    <p:anim calcmode="lin" valueType="num">
                                      <p:cBhvr>
                                        <p:cTn id="8" dur="500" fill="hold"/>
                                        <p:tgtEl>
                                          <p:spTgt spid="2"/>
                                        </p:tgtEl>
                                        <p:attrNameLst>
                                          <p:attrName>ppt_h</p:attrName>
                                        </p:attrNameLst>
                                      </p:cBhvr>
                                      <p:tavLst>
                                        <p:tav tm="100000">
                                          <p:val>
                                            <p:strVal val="2/3*#ppt_h"/>
                                          </p:val>
                                        </p:tav>
                                        <p:tav>
                                          <p:val>
                                            <p:strVal val="#ppt_h"/>
                                          </p:val>
                                        </p:tav>
                                      </p:tavLst>
                                    </p:anim>
                                  </p:childTnLst>
                                </p:cTn>
                              </p:par>
                            </p:childTnLst>
                          </p:cTn>
                        </p:par>
                        <p:par>
                          <p:cTn id="9" fill="hold" nodeType="afterGroup">
                            <p:stCondLst>
                              <p:cond delay="500"/>
                            </p:stCondLst>
                            <p:childTnLst>
                              <p:par>
                                <p:cTn id="10" presetID="2" presetClass="entr" presetSubtype="2" fill="hold" nodeType="afterEffect">
                                  <p:stCondLst>
                                    <p:cond delay="0"/>
                                  </p:stCondLst>
                                  <p:childTnLst>
                                    <p:set>
                                      <p:cBhvr>
                                        <p:cTn id="11" dur="1" fill="hold">
                                          <p:stCondLst>
                                            <p:cond delay="0"/>
                                          </p:stCondLst>
                                        </p:cTn>
                                        <p:tgtEl>
                                          <p:spTgt spid="114705"/>
                                        </p:tgtEl>
                                        <p:attrNameLst>
                                          <p:attrName>style.visibility</p:attrName>
                                        </p:attrNameLst>
                                      </p:cBhvr>
                                      <p:to>
                                        <p:strVal val="visible"/>
                                      </p:to>
                                    </p:set>
                                    <p:anim calcmode="lin" valueType="num">
                                      <p:cBhvr>
                                        <p:cTn id="12" dur="500" fill="hold"/>
                                        <p:tgtEl>
                                          <p:spTgt spid="114705"/>
                                        </p:tgtEl>
                                        <p:attrNameLst>
                                          <p:attrName>ppt_x</p:attrName>
                                        </p:attrNameLst>
                                      </p:cBhvr>
                                      <p:tavLst>
                                        <p:tav tm="100000">
                                          <p:val>
                                            <p:strVal val="1+#ppt_w/2"/>
                                          </p:val>
                                        </p:tav>
                                        <p:tav>
                                          <p:val>
                                            <p:strVal val="#ppt_x"/>
                                          </p:val>
                                        </p:tav>
                                      </p:tavLst>
                                    </p:anim>
                                    <p:anim calcmode="lin" valueType="num">
                                      <p:cBhvr>
                                        <p:cTn id="13" dur="500" fill="hold"/>
                                        <p:tgtEl>
                                          <p:spTgt spid="114705"/>
                                        </p:tgtEl>
                                        <p:attrNameLst>
                                          <p:attrName>ppt_y</p:attrName>
                                        </p:attrNameLst>
                                      </p:cBhvr>
                                      <p:tavLst>
                                        <p:tav tm="100000">
                                          <p:val>
                                            <p:strVal val="#ppt_y"/>
                                          </p:val>
                                        </p:tav>
                                        <p:tav>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4" presetClass="entr" presetSubtype="16" fill="hold" nodeType="clickEffect">
                                  <p:stCondLst>
                                    <p:cond delay="0"/>
                                  </p:stCondLst>
                                  <p:childTnLst>
                                    <p:set>
                                      <p:cBhvr>
                                        <p:cTn id="17" dur="1" fill="hold">
                                          <p:stCondLst>
                                            <p:cond delay="0"/>
                                          </p:stCondLst>
                                        </p:cTn>
                                        <p:tgtEl>
                                          <p:spTgt spid="114710"/>
                                        </p:tgtEl>
                                        <p:attrNameLst>
                                          <p:attrName>style.visibility</p:attrName>
                                        </p:attrNameLst>
                                      </p:cBhvr>
                                      <p:to>
                                        <p:strVal val="visible"/>
                                      </p:to>
                                    </p:set>
                                    <p:animEffect transition="in" filter="box(in)">
                                      <p:cBhvr>
                                        <p:cTn id="18" dur="500"/>
                                        <p:tgtEl>
                                          <p:spTgt spid="114710"/>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4" presetClass="entr" presetSubtype="16" fill="hold" nodeType="click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box(in)">
                                      <p:cBhvr>
                                        <p:cTn id="2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5"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3666" name="Rectangle 3"/>
          <p:cNvSpPr>
            <a:spLocks noGrp="1"/>
          </p:cNvSpPr>
          <p:nvPr>
            <p:ph type="ctrTitle"/>
          </p:nvPr>
        </p:nvSpPr>
        <p:spPr>
          <a:xfrm>
            <a:off x="838200" y="228600"/>
            <a:ext cx="7772400" cy="762000"/>
          </a:xfrm>
        </p:spPr>
        <p:txBody>
          <a:bodyPr/>
          <a:lstStyle/>
          <a:p>
            <a:pPr eaLnBrk="1" hangingPunct="1"/>
            <a:r>
              <a:rPr lang="en-US" sz="4000">
                <a:solidFill>
                  <a:schemeClr val="bg1"/>
                </a:solidFill>
                <a:latin typeface="Calibri" charset="0"/>
              </a:rPr>
              <a:t>1 Corinthians 11:2</a:t>
            </a:r>
            <a:r>
              <a:rPr lang="en-US" sz="3200">
                <a:solidFill>
                  <a:schemeClr val="bg1"/>
                </a:solidFill>
                <a:latin typeface="Calibri" charset="0"/>
              </a:rPr>
              <a:t> NLT</a:t>
            </a:r>
          </a:p>
        </p:txBody>
      </p:sp>
      <p:sp>
        <p:nvSpPr>
          <p:cNvPr id="113667" name="Rectangle 3"/>
          <p:cNvSpPr txBox="1">
            <a:spLocks/>
          </p:cNvSpPr>
          <p:nvPr/>
        </p:nvSpPr>
        <p:spPr bwMode="auto">
          <a:xfrm>
            <a:off x="2743200" y="1600200"/>
            <a:ext cx="6400800" cy="3557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3600" baseline="30000">
                <a:solidFill>
                  <a:srgbClr val="FFFFFF"/>
                </a:solidFill>
              </a:rPr>
              <a:t>2</a:t>
            </a:r>
            <a:r>
              <a:rPr lang="en-US" sz="3600">
                <a:solidFill>
                  <a:srgbClr val="FFFFFF"/>
                </a:solidFill>
              </a:rPr>
              <a:t>I am so glad that you always keep me in your thoughts, and that you are following the teachings I passed on to you. </a:t>
            </a:r>
          </a:p>
        </p:txBody>
      </p:sp>
    </p:spTree>
    <p:extLst>
      <p:ext uri="{BB962C8B-B14F-4D97-AF65-F5344CB8AC3E}">
        <p14:creationId xmlns:p14="http://schemas.microsoft.com/office/powerpoint/2010/main" val="2335297416"/>
      </p:ext>
    </p:extLst>
  </p:cSld>
  <p:clrMapOvr>
    <a:masterClrMapping/>
  </p:clrMapOvr>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7761" name="Group 2"/>
          <p:cNvGrpSpPr>
            <a:grpSpLocks/>
          </p:cNvGrpSpPr>
          <p:nvPr/>
        </p:nvGrpSpPr>
        <p:grpSpPr bwMode="auto">
          <a:xfrm>
            <a:off x="0" y="0"/>
            <a:ext cx="5791200" cy="6858000"/>
            <a:chOff x="0" y="0"/>
            <a:chExt cx="3648" cy="4320"/>
          </a:xfrm>
        </p:grpSpPr>
        <p:pic>
          <p:nvPicPr>
            <p:cNvPr id="117768"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3640"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7769" name="Rectangle 4"/>
            <p:cNvSpPr>
              <a:spLocks noChangeArrowheads="1"/>
            </p:cNvSpPr>
            <p:nvPr/>
          </p:nvSpPr>
          <p:spPr bwMode="auto">
            <a:xfrm>
              <a:off x="1920" y="2832"/>
              <a:ext cx="1728" cy="1488"/>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eaLnBrk="0" hangingPunct="0"/>
              <a:endParaRPr lang="en-US" b="0">
                <a:solidFill>
                  <a:srgbClr val="FFFFFF"/>
                </a:solidFill>
              </a:endParaRPr>
            </a:p>
          </p:txBody>
        </p:sp>
        <p:sp>
          <p:nvSpPr>
            <p:cNvPr id="117770" name="Rectangle 5"/>
            <p:cNvSpPr>
              <a:spLocks noChangeArrowheads="1"/>
            </p:cNvSpPr>
            <p:nvPr/>
          </p:nvSpPr>
          <p:spPr bwMode="auto">
            <a:xfrm>
              <a:off x="1824" y="0"/>
              <a:ext cx="1824" cy="2016"/>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eaLnBrk="0" hangingPunct="0"/>
              <a:endParaRPr lang="en-US" b="0">
                <a:solidFill>
                  <a:srgbClr val="FFFFFF"/>
                </a:solidFill>
              </a:endParaRPr>
            </a:p>
          </p:txBody>
        </p:sp>
      </p:grpSp>
      <p:sp>
        <p:nvSpPr>
          <p:cNvPr id="117762" name="Rectangle 6"/>
          <p:cNvSpPr>
            <a:spLocks noChangeArrowheads="1"/>
          </p:cNvSpPr>
          <p:nvPr/>
        </p:nvSpPr>
        <p:spPr bwMode="auto">
          <a:xfrm>
            <a:off x="3048000" y="838200"/>
            <a:ext cx="2743200" cy="236220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eaLnBrk="0" hangingPunct="0"/>
            <a:endParaRPr lang="en-US" b="0">
              <a:solidFill>
                <a:srgbClr val="FFFFFF"/>
              </a:solidFill>
            </a:endParaRPr>
          </a:p>
        </p:txBody>
      </p:sp>
      <p:sp>
        <p:nvSpPr>
          <p:cNvPr id="117763" name="Rectangle 7"/>
          <p:cNvSpPr>
            <a:spLocks noChangeArrowheads="1"/>
          </p:cNvSpPr>
          <p:nvPr/>
        </p:nvSpPr>
        <p:spPr bwMode="auto">
          <a:xfrm>
            <a:off x="2971800" y="0"/>
            <a:ext cx="6172200" cy="685800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eaLnBrk="0" hangingPunct="0"/>
            <a:endParaRPr lang="en-US" b="0">
              <a:solidFill>
                <a:srgbClr val="FFFFFF"/>
              </a:solidFill>
            </a:endParaRPr>
          </a:p>
        </p:txBody>
      </p:sp>
      <p:sp>
        <p:nvSpPr>
          <p:cNvPr id="116744" name="Rectangle 8"/>
          <p:cNvSpPr>
            <a:spLocks noGrp="1" noChangeArrowheads="1"/>
          </p:cNvSpPr>
          <p:nvPr>
            <p:ph type="title"/>
          </p:nvPr>
        </p:nvSpPr>
        <p:spPr>
          <a:xfrm>
            <a:off x="2895600" y="201613"/>
            <a:ext cx="6096000" cy="865187"/>
          </a:xfrm>
        </p:spPr>
        <p:txBody>
          <a:bodyPr/>
          <a:lstStyle/>
          <a:p>
            <a:pPr eaLnBrk="1" hangingPunct="1">
              <a:defRPr/>
            </a:pPr>
            <a:r>
              <a:rPr lang="en-US" sz="3600" i="1">
                <a:latin typeface="Arial" charset="0"/>
              </a:rPr>
              <a:t>Towards the Main Idea…</a:t>
            </a:r>
            <a:endParaRPr lang="en-US">
              <a:latin typeface="Arial" charset="0"/>
            </a:endParaRPr>
          </a:p>
        </p:txBody>
      </p:sp>
      <p:sp>
        <p:nvSpPr>
          <p:cNvPr id="116745" name="Rectangle 9"/>
          <p:cNvSpPr>
            <a:spLocks noGrp="1" noChangeArrowheads="1"/>
          </p:cNvSpPr>
          <p:nvPr>
            <p:ph type="body" idx="1"/>
          </p:nvPr>
        </p:nvSpPr>
        <p:spPr>
          <a:xfrm>
            <a:off x="3009900" y="1524000"/>
            <a:ext cx="5867400" cy="3352800"/>
          </a:xfrm>
        </p:spPr>
        <p:txBody>
          <a:bodyPr/>
          <a:lstStyle/>
          <a:p>
            <a:pPr marL="0" indent="0" algn="ctr" eaLnBrk="1" hangingPunct="1">
              <a:lnSpc>
                <a:spcPct val="90000"/>
              </a:lnSpc>
              <a:buFont typeface="Wingdings" charset="0"/>
              <a:buNone/>
              <a:defRPr/>
            </a:pPr>
            <a:r>
              <a:rPr lang="en-US" sz="4400" b="1">
                <a:latin typeface="Arial" charset="0"/>
              </a:rPr>
              <a:t>Men and women are equal but different--so the church must maintain these sexual distinctions.</a:t>
            </a:r>
          </a:p>
        </p:txBody>
      </p:sp>
      <p:sp>
        <p:nvSpPr>
          <p:cNvPr id="93191" name="WordArt 11"/>
          <p:cNvSpPr>
            <a:spLocks noChangeArrowheads="1" noChangeShapeType="1" noTextEdit="1"/>
          </p:cNvSpPr>
          <p:nvPr/>
        </p:nvSpPr>
        <p:spPr bwMode="auto">
          <a:xfrm>
            <a:off x="4495800" y="4876800"/>
            <a:ext cx="3276600" cy="1104900"/>
          </a:xfrm>
          <a:prstGeom prst="rect">
            <a:avLst/>
          </a:prstGeom>
        </p:spPr>
        <p:txBody>
          <a:bodyPr wrap="none" fromWordArt="1">
            <a:prstTxWarp prst="textPlain">
              <a:avLst>
                <a:gd name="adj" fmla="val 50000"/>
              </a:avLst>
            </a:prstTxWarp>
          </a:bodyPr>
          <a:lstStyle/>
          <a:p>
            <a:pPr eaLnBrk="0" hangingPunct="0"/>
            <a:r>
              <a:rPr lang="en-US" sz="3600" b="0"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5921" dir="2700000" sy="50000" kx="2115830" algn="bl" rotWithShape="0">
                    <a:srgbClr val="C0C0C0"/>
                  </a:outerShdw>
                </a:effectLst>
                <a:latin typeface="Arial Black"/>
                <a:ea typeface="Arial Black"/>
                <a:cs typeface="Arial Black"/>
              </a:rPr>
              <a:t>But why?</a:t>
            </a:r>
          </a:p>
        </p:txBody>
      </p:sp>
      <p:sp>
        <p:nvSpPr>
          <p:cNvPr id="2" name="Rectangle 8"/>
          <p:cNvSpPr>
            <a:spLocks noChangeArrowheads="1"/>
          </p:cNvSpPr>
          <p:nvPr/>
        </p:nvSpPr>
        <p:spPr bwMode="black">
          <a:xfrm>
            <a:off x="5943600" y="6248400"/>
            <a:ext cx="32004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nchorCtr="1"/>
          <a:lstStyle/>
          <a:p>
            <a:pPr algn="l">
              <a:defRPr/>
            </a:pPr>
            <a:r>
              <a:rPr lang="en-US" sz="2800" i="1">
                <a:solidFill>
                  <a:srgbClr val="CCECFF"/>
                </a:solidFill>
                <a:effectLst>
                  <a:outerShdw blurRad="38100" dist="38100" dir="2700000" algn="tl">
                    <a:srgbClr val="000000"/>
                  </a:outerShdw>
                </a:effectLst>
              </a:rPr>
              <a:t>1 Corinthians 11</a:t>
            </a:r>
            <a:endParaRPr lang="en-US" sz="3600">
              <a:solidFill>
                <a:srgbClr val="CCECFF"/>
              </a:solidFill>
              <a:effectLst>
                <a:outerShdw blurRad="38100" dist="38100" dir="2700000" algn="tl">
                  <a:srgbClr val="000000"/>
                </a:outerShdw>
              </a:effectLst>
            </a:endParaRPr>
          </a:p>
        </p:txBody>
      </p:sp>
    </p:spTree>
    <p:extLst>
      <p:ext uri="{BB962C8B-B14F-4D97-AF65-F5344CB8AC3E}">
        <p14:creationId xmlns:p14="http://schemas.microsoft.com/office/powerpoint/2010/main" val="135795193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3191"/>
                                        </p:tgtEl>
                                        <p:attrNameLst>
                                          <p:attrName>style.visibility</p:attrName>
                                        </p:attrNameLst>
                                      </p:cBhvr>
                                      <p:to>
                                        <p:strVal val="visible"/>
                                      </p:to>
                                    </p:set>
                                    <p:animEffect transition="in" filter="wipe(left)">
                                      <p:cBhvr>
                                        <p:cTn id="7" dur="500"/>
                                        <p:tgtEl>
                                          <p:spTgt spid="9319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191" grpId="0" animBg="1"/>
      <p:bldP spid="2"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9"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b="0">
              <a:solidFill>
                <a:srgbClr val="FFFFFF"/>
              </a:solidFill>
            </a:endParaRPr>
          </a:p>
        </p:txBody>
      </p:sp>
      <p:pic>
        <p:nvPicPr>
          <p:cNvPr id="119810" name="Picture 4"/>
          <p:cNvPicPr>
            <a:picLocks noGrp="1" noChangeAspect="1" noChangeArrowheads="1"/>
          </p:cNvPicPr>
          <p:nvPr>
            <p:ph type="body" idx="1"/>
          </p:nvPr>
        </p:nvPicPr>
        <p:blipFill>
          <a:blip r:embed="rId3">
            <a:extLst>
              <a:ext uri="{28A0092B-C50C-407E-A947-70E740481C1C}">
                <a14:useLocalDpi xmlns:a14="http://schemas.microsoft.com/office/drawing/2010/main"/>
              </a:ext>
            </a:extLst>
          </a:blip>
          <a:srcRect/>
          <a:stretch>
            <a:fillRect/>
          </a:stretch>
        </p:blipFill>
        <p:spPr>
          <a:xfrm>
            <a:off x="1905000" y="2895600"/>
            <a:ext cx="4084638" cy="3879850"/>
          </a:xfrm>
        </p:spPr>
      </p:pic>
      <p:sp>
        <p:nvSpPr>
          <p:cNvPr id="119811" name="Rectangle 3"/>
          <p:cNvSpPr>
            <a:spLocks noChangeArrowheads="1"/>
          </p:cNvSpPr>
          <p:nvPr/>
        </p:nvSpPr>
        <p:spPr bwMode="black">
          <a:xfrm>
            <a:off x="0" y="0"/>
            <a:ext cx="5029200" cy="68580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nchorCtr="1"/>
          <a:lstStyle/>
          <a:p>
            <a:r>
              <a:rPr lang="en-US" sz="2800">
                <a:solidFill>
                  <a:srgbClr val="FFFFFF"/>
                </a:solidFill>
              </a:rPr>
              <a:t>Why maintain distinctions?</a:t>
            </a:r>
          </a:p>
        </p:txBody>
      </p:sp>
      <p:sp>
        <p:nvSpPr>
          <p:cNvPr id="95239" name="Rectangle 7"/>
          <p:cNvSpPr>
            <a:spLocks noGrp="1" noChangeArrowheads="1"/>
          </p:cNvSpPr>
          <p:nvPr>
            <p:ph type="title" idx="4294967295"/>
          </p:nvPr>
        </p:nvSpPr>
        <p:spPr>
          <a:xfrm>
            <a:off x="457200" y="1143000"/>
            <a:ext cx="8229600" cy="1524000"/>
          </a:xfr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defRPr/>
            </a:pPr>
            <a:r>
              <a:rPr lang="en-US" sz="4800">
                <a:solidFill>
                  <a:srgbClr val="993717"/>
                </a:solidFill>
                <a:latin typeface="Arial" charset="0"/>
              </a:rPr>
              <a:t>I. Resisting sex distinctions </a:t>
            </a:r>
            <a:r>
              <a:rPr lang="en-US" sz="4800">
                <a:solidFill>
                  <a:srgbClr val="0088E4"/>
                </a:solidFill>
                <a:latin typeface="Arial" charset="0"/>
              </a:rPr>
              <a:t>shames</a:t>
            </a:r>
            <a:r>
              <a:rPr lang="en-US" sz="4800">
                <a:solidFill>
                  <a:srgbClr val="993717"/>
                </a:solidFill>
                <a:latin typeface="Arial" charset="0"/>
              </a:rPr>
              <a:t> our authorities.</a:t>
            </a:r>
            <a:endParaRPr lang="en-US" sz="4800" b="0">
              <a:solidFill>
                <a:schemeClr val="tx1"/>
              </a:solidFill>
              <a:effectLst/>
              <a:latin typeface="Times" charset="0"/>
            </a:endParaRPr>
          </a:p>
        </p:txBody>
      </p:sp>
    </p:spTree>
    <p:extLst>
      <p:ext uri="{BB962C8B-B14F-4D97-AF65-F5344CB8AC3E}">
        <p14:creationId xmlns:p14="http://schemas.microsoft.com/office/powerpoint/2010/main" val="1362932443"/>
      </p:ext>
    </p:extLst>
  </p:cSld>
  <p:clrMapOvr>
    <a:masterClrMapping/>
  </p:clrMapOvr>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7" name="Rectangle 20"/>
          <p:cNvSpPr>
            <a:spLocks noChangeArrowheads="1"/>
          </p:cNvSpPr>
          <p:nvPr/>
        </p:nvSpPr>
        <p:spPr bwMode="auto">
          <a:xfrm>
            <a:off x="0" y="0"/>
            <a:ext cx="9144000" cy="6858000"/>
          </a:xfrm>
          <a:prstGeom prst="rect">
            <a:avLst/>
          </a:prstGeom>
          <a:solidFill>
            <a:srgbClr val="E5F2FB"/>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eaLnBrk="0" hangingPunct="0"/>
            <a:endParaRPr lang="en-US" b="0">
              <a:solidFill>
                <a:srgbClr val="FFFFFF"/>
              </a:solidFill>
            </a:endParaRPr>
          </a:p>
        </p:txBody>
      </p:sp>
      <p:sp>
        <p:nvSpPr>
          <p:cNvPr id="121858" name="Rectangle 3"/>
          <p:cNvSpPr>
            <a:spLocks noGrp="1" noChangeArrowheads="1"/>
          </p:cNvSpPr>
          <p:nvPr>
            <p:ph type="title"/>
          </p:nvPr>
        </p:nvSpPr>
        <p:spPr>
          <a:xfrm>
            <a:off x="0" y="0"/>
            <a:ext cx="5029200" cy="685800"/>
          </a:xfrm>
          <a:solidFill>
            <a:schemeClr val="bg2"/>
          </a:solidFill>
        </p:spPr>
        <p:txBody>
          <a:bodyPr/>
          <a:lstStyle/>
          <a:p>
            <a:pPr eaLnBrk="1" hangingPunct="1"/>
            <a:r>
              <a:rPr lang="en-US" sz="2800">
                <a:solidFill>
                  <a:schemeClr val="tx1"/>
                </a:solidFill>
                <a:effectLst/>
                <a:latin typeface="Arial" charset="0"/>
              </a:rPr>
              <a:t>Why maintain distinctions?</a:t>
            </a:r>
          </a:p>
        </p:txBody>
      </p:sp>
      <p:pic>
        <p:nvPicPr>
          <p:cNvPr id="121859" name="Picture 19" descr="solidheadbandcolors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495800" y="1524000"/>
            <a:ext cx="4648200" cy="4198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123" name="Rectangle 11"/>
          <p:cNvSpPr>
            <a:spLocks noChangeArrowheads="1"/>
          </p:cNvSpPr>
          <p:nvPr/>
        </p:nvSpPr>
        <p:spPr bwMode="black">
          <a:xfrm>
            <a:off x="152400" y="914400"/>
            <a:ext cx="4114800" cy="5943600"/>
          </a:xfrm>
          <a:prstGeom prst="rect">
            <a:avLst/>
          </a:prstGeom>
          <a:noFill/>
          <a:ln w="9525">
            <a:noFill/>
            <a:miter lim="800000"/>
            <a:headEnd/>
            <a:tailEnd/>
          </a:ln>
          <a:effectLst>
            <a:outerShdw blurRad="63500" dist="71842" dir="2700000" algn="ctr" rotWithShape="0">
              <a:schemeClr val="tx1">
                <a:alpha val="74998"/>
              </a:schemeClr>
            </a:outerShdw>
          </a:effectLst>
        </p:spPr>
        <p:txBody>
          <a:bodyPr/>
          <a:lstStyle/>
          <a:p>
            <a:pPr marL="747713" indent="-747713" algn="l">
              <a:spcBef>
                <a:spcPct val="20000"/>
              </a:spcBef>
              <a:buClr>
                <a:srgbClr val="99FF99"/>
              </a:buClr>
              <a:buSzPct val="80000"/>
              <a:buFont typeface="Wingdings" charset="0"/>
              <a:buNone/>
              <a:defRPr/>
            </a:pPr>
            <a:r>
              <a:rPr lang="en-US" sz="3600" dirty="0">
                <a:solidFill>
                  <a:srgbClr val="993717"/>
                </a:solidFill>
                <a:effectLst>
                  <a:outerShdw blurRad="38100" dist="38100" dir="2700000" algn="tl">
                    <a:srgbClr val="000000"/>
                  </a:outerShdw>
                </a:effectLst>
              </a:rPr>
              <a:t>A.	Wrong use of a head covering at the church of Corinth shamed their authorities </a:t>
            </a:r>
            <a:br>
              <a:rPr lang="en-US" sz="3600" dirty="0">
                <a:solidFill>
                  <a:srgbClr val="993717"/>
                </a:solidFill>
                <a:effectLst>
                  <a:outerShdw blurRad="38100" dist="38100" dir="2700000" algn="tl">
                    <a:srgbClr val="000000"/>
                  </a:outerShdw>
                </a:effectLst>
              </a:rPr>
            </a:br>
            <a:r>
              <a:rPr lang="en-US" sz="3600" dirty="0">
                <a:solidFill>
                  <a:srgbClr val="993717"/>
                </a:solidFill>
                <a:effectLst>
                  <a:outerShdw blurRad="38100" dist="38100" dir="2700000" algn="tl">
                    <a:srgbClr val="000000"/>
                  </a:outerShdw>
                </a:effectLst>
              </a:rPr>
              <a:t>(11:3-6).</a:t>
            </a:r>
          </a:p>
        </p:txBody>
      </p:sp>
    </p:spTree>
    <p:extLst>
      <p:ext uri="{BB962C8B-B14F-4D97-AF65-F5344CB8AC3E}">
        <p14:creationId xmlns:p14="http://schemas.microsoft.com/office/powerpoint/2010/main" val="531540907"/>
      </p:ext>
    </p:extLst>
  </p:cSld>
  <p:clrMapOvr>
    <a:masterClrMapping/>
  </p:clrMapOvr>
  <p:transition/>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5" name="Rectangle 2"/>
          <p:cNvSpPr>
            <a:spLocks noChangeArrowheads="1"/>
          </p:cNvSpPr>
          <p:nvPr/>
        </p:nvSpPr>
        <p:spPr bwMode="auto">
          <a:xfrm>
            <a:off x="0" y="0"/>
            <a:ext cx="9144000" cy="685800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eaLnBrk="0" hangingPunct="0"/>
            <a:endParaRPr lang="en-US" b="0">
              <a:solidFill>
                <a:srgbClr val="FFFFFF"/>
              </a:solidFill>
            </a:endParaRPr>
          </a:p>
        </p:txBody>
      </p:sp>
      <p:sp>
        <p:nvSpPr>
          <p:cNvPr id="110595" name="Rectangle 3"/>
          <p:cNvSpPr>
            <a:spLocks noGrp="1" noChangeArrowheads="1"/>
          </p:cNvSpPr>
          <p:nvPr>
            <p:ph type="title"/>
          </p:nvPr>
        </p:nvSpPr>
        <p:spPr>
          <a:xfrm>
            <a:off x="4938713" y="0"/>
            <a:ext cx="3886200" cy="2693988"/>
          </a:xfrm>
        </p:spPr>
        <p:txBody>
          <a:bodyPr/>
          <a:lstStyle/>
          <a:p>
            <a:pPr eaLnBrk="1" hangingPunct="1">
              <a:defRPr/>
            </a:pPr>
            <a:r>
              <a:rPr lang="en-US" dirty="0">
                <a:latin typeface="Arial" charset="0"/>
              </a:rPr>
              <a:t>God</a:t>
            </a:r>
            <a:r>
              <a:rPr lang="uk-UA" altLang="ja-JP" dirty="0">
                <a:latin typeface="Arial" charset="0"/>
              </a:rPr>
              <a:t>'</a:t>
            </a:r>
            <a:r>
              <a:rPr lang="en-US" dirty="0">
                <a:latin typeface="Arial" charset="0"/>
              </a:rPr>
              <a:t>s Authority Structure</a:t>
            </a:r>
          </a:p>
        </p:txBody>
      </p:sp>
      <p:sp>
        <p:nvSpPr>
          <p:cNvPr id="110596" name="Rectangle 4"/>
          <p:cNvSpPr>
            <a:spLocks noGrp="1" noChangeArrowheads="1"/>
          </p:cNvSpPr>
          <p:nvPr>
            <p:ph type="body" idx="1"/>
          </p:nvPr>
        </p:nvSpPr>
        <p:spPr>
          <a:xfrm>
            <a:off x="1752600" y="3962400"/>
            <a:ext cx="2819400" cy="914400"/>
          </a:xfrm>
        </p:spPr>
        <p:txBody>
          <a:bodyPr/>
          <a:lstStyle/>
          <a:p>
            <a:pPr algn="ctr" eaLnBrk="1" hangingPunct="1">
              <a:lnSpc>
                <a:spcPct val="90000"/>
              </a:lnSpc>
              <a:buFont typeface="Wingdings" charset="0"/>
              <a:buNone/>
              <a:defRPr/>
            </a:pPr>
            <a:r>
              <a:rPr lang="en-US" sz="4400" b="1">
                <a:latin typeface="Arial" charset="0"/>
              </a:rPr>
              <a:t>Husband</a:t>
            </a:r>
          </a:p>
        </p:txBody>
      </p:sp>
      <p:pic>
        <p:nvPicPr>
          <p:cNvPr id="101381" name="Picture 7" descr="RickNov0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505200"/>
            <a:ext cx="1465263" cy="1660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01393" name="Group 17"/>
          <p:cNvGrpSpPr>
            <a:grpSpLocks/>
          </p:cNvGrpSpPr>
          <p:nvPr/>
        </p:nvGrpSpPr>
        <p:grpSpPr bwMode="auto">
          <a:xfrm>
            <a:off x="0" y="5183188"/>
            <a:ext cx="4572000" cy="1674812"/>
            <a:chOff x="0" y="3265"/>
            <a:chExt cx="2880" cy="1055"/>
          </a:xfrm>
        </p:grpSpPr>
        <p:pic>
          <p:nvPicPr>
            <p:cNvPr id="123920" name="Picture 8" descr="SusanDec0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3265"/>
              <a:ext cx="925" cy="1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0604" name="Rectangle 12"/>
            <p:cNvSpPr>
              <a:spLocks noChangeArrowheads="1"/>
            </p:cNvSpPr>
            <p:nvPr/>
          </p:nvSpPr>
          <p:spPr bwMode="black">
            <a:xfrm>
              <a:off x="1104" y="3600"/>
              <a:ext cx="1776" cy="576"/>
            </a:xfrm>
            <a:prstGeom prst="rect">
              <a:avLst/>
            </a:prstGeom>
            <a:noFill/>
            <a:ln w="9525">
              <a:noFill/>
              <a:miter lim="800000"/>
              <a:headEnd/>
              <a:tailEnd/>
            </a:ln>
            <a:effectLst/>
          </p:spPr>
          <p:txBody>
            <a:bodyPr/>
            <a:lstStyle/>
            <a:p>
              <a:pPr marL="342900" indent="-342900">
                <a:lnSpc>
                  <a:spcPct val="90000"/>
                </a:lnSpc>
                <a:spcBef>
                  <a:spcPct val="20000"/>
                </a:spcBef>
                <a:buClr>
                  <a:srgbClr val="99FF99"/>
                </a:buClr>
                <a:buSzPct val="80000"/>
                <a:buFont typeface="Wingdings" charset="0"/>
                <a:buNone/>
                <a:defRPr/>
              </a:pPr>
              <a:r>
                <a:rPr lang="en-US" sz="4400">
                  <a:solidFill>
                    <a:srgbClr val="FFFFFF"/>
                  </a:solidFill>
                  <a:effectLst>
                    <a:outerShdw blurRad="38100" dist="38100" dir="2700000" algn="tl">
                      <a:srgbClr val="000000"/>
                    </a:outerShdw>
                  </a:effectLst>
                </a:rPr>
                <a:t>Wife</a:t>
              </a:r>
            </a:p>
          </p:txBody>
        </p:sp>
      </p:grpSp>
      <p:grpSp>
        <p:nvGrpSpPr>
          <p:cNvPr id="101392" name="Group 16"/>
          <p:cNvGrpSpPr>
            <a:grpSpLocks/>
          </p:cNvGrpSpPr>
          <p:nvPr/>
        </p:nvGrpSpPr>
        <p:grpSpPr bwMode="auto">
          <a:xfrm>
            <a:off x="0" y="1600200"/>
            <a:ext cx="4572000" cy="1828800"/>
            <a:chOff x="0" y="1008"/>
            <a:chExt cx="2880" cy="1152"/>
          </a:xfrm>
        </p:grpSpPr>
        <p:pic>
          <p:nvPicPr>
            <p:cNvPr id="123918" name="Picture 10" descr="Jesus"/>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1008"/>
              <a:ext cx="934" cy="11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0605" name="Rectangle 13"/>
            <p:cNvSpPr>
              <a:spLocks noChangeArrowheads="1"/>
            </p:cNvSpPr>
            <p:nvPr/>
          </p:nvSpPr>
          <p:spPr bwMode="black">
            <a:xfrm>
              <a:off x="1104" y="1392"/>
              <a:ext cx="1776" cy="576"/>
            </a:xfrm>
            <a:prstGeom prst="rect">
              <a:avLst/>
            </a:prstGeom>
            <a:noFill/>
            <a:ln w="9525">
              <a:noFill/>
              <a:miter lim="800000"/>
              <a:headEnd/>
              <a:tailEnd/>
            </a:ln>
            <a:effectLst/>
          </p:spPr>
          <p:txBody>
            <a:bodyPr/>
            <a:lstStyle/>
            <a:p>
              <a:pPr marL="342900" indent="-342900">
                <a:lnSpc>
                  <a:spcPct val="90000"/>
                </a:lnSpc>
                <a:spcBef>
                  <a:spcPct val="20000"/>
                </a:spcBef>
                <a:buClr>
                  <a:srgbClr val="99FF99"/>
                </a:buClr>
                <a:buSzPct val="80000"/>
                <a:buFont typeface="Wingdings" charset="0"/>
                <a:buNone/>
                <a:defRPr/>
              </a:pPr>
              <a:r>
                <a:rPr lang="en-US" sz="4400">
                  <a:solidFill>
                    <a:srgbClr val="FFFFFF"/>
                  </a:solidFill>
                  <a:effectLst>
                    <a:outerShdw blurRad="38100" dist="38100" dir="2700000" algn="tl">
                      <a:srgbClr val="000000"/>
                    </a:outerShdw>
                  </a:effectLst>
                </a:rPr>
                <a:t>Christ</a:t>
              </a:r>
            </a:p>
          </p:txBody>
        </p:sp>
      </p:grpSp>
      <p:grpSp>
        <p:nvGrpSpPr>
          <p:cNvPr id="101391" name="Group 15"/>
          <p:cNvGrpSpPr>
            <a:grpSpLocks/>
          </p:cNvGrpSpPr>
          <p:nvPr/>
        </p:nvGrpSpPr>
        <p:grpSpPr bwMode="auto">
          <a:xfrm>
            <a:off x="0" y="0"/>
            <a:ext cx="4572000" cy="1600200"/>
            <a:chOff x="0" y="0"/>
            <a:chExt cx="2880" cy="1008"/>
          </a:xfrm>
        </p:grpSpPr>
        <p:pic>
          <p:nvPicPr>
            <p:cNvPr id="123916" name="Picture 11" descr="Eye of God"/>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0" y="0"/>
              <a:ext cx="1008" cy="10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0606" name="Rectangle 14"/>
            <p:cNvSpPr>
              <a:spLocks noChangeArrowheads="1"/>
            </p:cNvSpPr>
            <p:nvPr/>
          </p:nvSpPr>
          <p:spPr bwMode="black">
            <a:xfrm>
              <a:off x="1104" y="288"/>
              <a:ext cx="1776" cy="576"/>
            </a:xfrm>
            <a:prstGeom prst="rect">
              <a:avLst/>
            </a:prstGeom>
            <a:noFill/>
            <a:ln w="9525">
              <a:noFill/>
              <a:miter lim="800000"/>
              <a:headEnd/>
              <a:tailEnd/>
            </a:ln>
            <a:effectLst/>
          </p:spPr>
          <p:txBody>
            <a:bodyPr/>
            <a:lstStyle/>
            <a:p>
              <a:pPr marL="342900" indent="-342900">
                <a:lnSpc>
                  <a:spcPct val="90000"/>
                </a:lnSpc>
                <a:spcBef>
                  <a:spcPct val="20000"/>
                </a:spcBef>
                <a:buClr>
                  <a:srgbClr val="99FF99"/>
                </a:buClr>
                <a:buSzPct val="80000"/>
                <a:buFont typeface="Wingdings" charset="0"/>
                <a:buNone/>
                <a:defRPr/>
              </a:pPr>
              <a:r>
                <a:rPr lang="en-US" sz="4400">
                  <a:solidFill>
                    <a:srgbClr val="FFFFFF"/>
                  </a:solidFill>
                  <a:effectLst>
                    <a:outerShdw blurRad="38100" dist="38100" dir="2700000" algn="tl">
                      <a:srgbClr val="000000"/>
                    </a:outerShdw>
                  </a:effectLst>
                </a:rPr>
                <a:t>God</a:t>
              </a:r>
            </a:p>
          </p:txBody>
        </p:sp>
      </p:grpSp>
      <p:sp>
        <p:nvSpPr>
          <p:cNvPr id="110607" name="AutoShape 15"/>
          <p:cNvSpPr>
            <a:spLocks noChangeArrowheads="1"/>
          </p:cNvSpPr>
          <p:nvPr/>
        </p:nvSpPr>
        <p:spPr bwMode="auto">
          <a:xfrm>
            <a:off x="2781300" y="4914900"/>
            <a:ext cx="762000" cy="762000"/>
          </a:xfrm>
          <a:prstGeom prst="upArrow">
            <a:avLst>
              <a:gd name="adj1" fmla="val 50000"/>
              <a:gd name="adj2" fmla="val 25000"/>
            </a:avLst>
          </a:prstGeom>
          <a:solidFill>
            <a:schemeClr val="accent1"/>
          </a:solidFill>
          <a:ln w="9525">
            <a:solidFill>
              <a:schemeClr val="tx1"/>
            </a:solidFill>
            <a:miter lim="800000"/>
            <a:headEnd/>
            <a:tailEnd/>
          </a:ln>
        </p:spPr>
        <p:txBody>
          <a:bodyPr wrap="none" anchor="ctr"/>
          <a:lstStyle/>
          <a:p>
            <a:pPr eaLnBrk="0" hangingPunct="0"/>
            <a:endParaRPr lang="en-US" b="0">
              <a:solidFill>
                <a:srgbClr val="FFFFFF"/>
              </a:solidFill>
            </a:endParaRPr>
          </a:p>
        </p:txBody>
      </p:sp>
      <p:sp>
        <p:nvSpPr>
          <p:cNvPr id="2" name="AutoShape 15"/>
          <p:cNvSpPr>
            <a:spLocks noChangeArrowheads="1"/>
          </p:cNvSpPr>
          <p:nvPr/>
        </p:nvSpPr>
        <p:spPr bwMode="auto">
          <a:xfrm>
            <a:off x="2781300" y="3162300"/>
            <a:ext cx="762000" cy="762000"/>
          </a:xfrm>
          <a:prstGeom prst="upArrow">
            <a:avLst>
              <a:gd name="adj1" fmla="val 50000"/>
              <a:gd name="adj2" fmla="val 25000"/>
            </a:avLst>
          </a:prstGeom>
          <a:solidFill>
            <a:schemeClr val="accent1"/>
          </a:solidFill>
          <a:ln w="9525">
            <a:solidFill>
              <a:schemeClr val="tx1"/>
            </a:solidFill>
            <a:miter lim="800000"/>
            <a:headEnd/>
            <a:tailEnd/>
          </a:ln>
        </p:spPr>
        <p:txBody>
          <a:bodyPr wrap="none" anchor="ctr"/>
          <a:lstStyle/>
          <a:p>
            <a:pPr eaLnBrk="0" hangingPunct="0"/>
            <a:endParaRPr lang="en-US" b="0">
              <a:solidFill>
                <a:srgbClr val="FFFFFF"/>
              </a:solidFill>
            </a:endParaRPr>
          </a:p>
        </p:txBody>
      </p:sp>
      <p:sp>
        <p:nvSpPr>
          <p:cNvPr id="3" name="AutoShape 15"/>
          <p:cNvSpPr>
            <a:spLocks noChangeArrowheads="1"/>
          </p:cNvSpPr>
          <p:nvPr/>
        </p:nvSpPr>
        <p:spPr bwMode="auto">
          <a:xfrm>
            <a:off x="2781300" y="1409700"/>
            <a:ext cx="762000" cy="762000"/>
          </a:xfrm>
          <a:prstGeom prst="upArrow">
            <a:avLst>
              <a:gd name="adj1" fmla="val 50000"/>
              <a:gd name="adj2" fmla="val 25000"/>
            </a:avLst>
          </a:prstGeom>
          <a:solidFill>
            <a:schemeClr val="accent1"/>
          </a:solidFill>
          <a:ln w="9525">
            <a:solidFill>
              <a:schemeClr val="tx1"/>
            </a:solidFill>
            <a:miter lim="800000"/>
            <a:headEnd/>
            <a:tailEnd/>
          </a:ln>
        </p:spPr>
        <p:txBody>
          <a:bodyPr wrap="none" anchor="ctr"/>
          <a:lstStyle/>
          <a:p>
            <a:pPr eaLnBrk="0" hangingPunct="0"/>
            <a:endParaRPr lang="en-US" b="0">
              <a:solidFill>
                <a:srgbClr val="FFFFFF"/>
              </a:solidFill>
            </a:endParaRPr>
          </a:p>
        </p:txBody>
      </p:sp>
      <p:sp>
        <p:nvSpPr>
          <p:cNvPr id="123915" name="Text Box 18"/>
          <p:cNvSpPr txBox="1">
            <a:spLocks noChangeArrowheads="1"/>
          </p:cNvSpPr>
          <p:nvPr/>
        </p:nvSpPr>
        <p:spPr bwMode="auto">
          <a:xfrm>
            <a:off x="4859338" y="2924175"/>
            <a:ext cx="4043362" cy="3048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r>
              <a:rPr lang="en-US" sz="3200">
                <a:solidFill>
                  <a:srgbClr val="FFFFFF"/>
                </a:solidFill>
              </a:rPr>
              <a:t>The head of every man is Christ, the head of woman is man, and the head of Christ is God </a:t>
            </a:r>
            <a:br>
              <a:rPr lang="en-US" sz="3200">
                <a:solidFill>
                  <a:srgbClr val="FFFFFF"/>
                </a:solidFill>
              </a:rPr>
            </a:br>
            <a:r>
              <a:rPr lang="en-US" sz="3200">
                <a:solidFill>
                  <a:srgbClr val="FFFFFF"/>
                </a:solidFill>
              </a:rPr>
              <a:t>(1 Cor. 11:3</a:t>
            </a:r>
            <a:r>
              <a:rPr lang="en-US" sz="3200">
                <a:solidFill>
                  <a:srgbClr val="C900CB"/>
                </a:solidFill>
                <a:latin typeface="Calibri" charset="0"/>
              </a:rPr>
              <a:t> </a:t>
            </a:r>
            <a:r>
              <a:rPr lang="en-US" sz="3200">
                <a:solidFill>
                  <a:srgbClr val="FFFFFF"/>
                </a:solidFill>
                <a:latin typeface="Calibri" charset="0"/>
              </a:rPr>
              <a:t>NLT</a:t>
            </a:r>
            <a:r>
              <a:rPr lang="en-US" sz="3200">
                <a:solidFill>
                  <a:srgbClr val="FFFFFF"/>
                </a:solidFill>
              </a:rPr>
              <a:t>)</a:t>
            </a:r>
          </a:p>
        </p:txBody>
      </p:sp>
    </p:spTree>
    <p:extLst>
      <p:ext uri="{BB962C8B-B14F-4D97-AF65-F5344CB8AC3E}">
        <p14:creationId xmlns:p14="http://schemas.microsoft.com/office/powerpoint/2010/main" val="374420066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01381"/>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grpId="0" nodeType="afterEffect">
                                  <p:stCondLst>
                                    <p:cond delay="0"/>
                                  </p:stCondLst>
                                  <p:childTnLst>
                                    <p:set>
                                      <p:cBhvr>
                                        <p:cTn id="9" dur="1" fill="hold">
                                          <p:stCondLst>
                                            <p:cond delay="0"/>
                                          </p:stCondLst>
                                        </p:cTn>
                                        <p:tgtEl>
                                          <p:spTgt spid="110596">
                                            <p:txEl>
                                              <p:pRg st="0" end="0"/>
                                            </p:txEl>
                                          </p:spTgt>
                                        </p:tgtEl>
                                        <p:attrNameLst>
                                          <p:attrName>style.visibility</p:attrName>
                                        </p:attrNameLst>
                                      </p:cBhvr>
                                      <p:to>
                                        <p:strVal val="visible"/>
                                      </p:to>
                                    </p:set>
                                  </p:childTnLst>
                                </p:cTn>
                              </p:par>
                            </p:childTnLst>
                          </p:cTn>
                        </p:par>
                        <p:par>
                          <p:cTn id="10" fill="hold" nodeType="afterGroup">
                            <p:stCondLst>
                              <p:cond delay="0"/>
                            </p:stCondLst>
                            <p:childTnLst>
                              <p:par>
                                <p:cTn id="11" presetID="22" presetClass="entr" presetSubtype="4"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wipe(down)">
                                      <p:cBhvr>
                                        <p:cTn id="13" dur="500"/>
                                        <p:tgtEl>
                                          <p:spTgt spid="2"/>
                                        </p:tgtEl>
                                      </p:cBhvr>
                                    </p:animEffect>
                                  </p:childTnLst>
                                </p:cTn>
                              </p:par>
                            </p:childTnLst>
                          </p:cTn>
                        </p:par>
                        <p:par>
                          <p:cTn id="14" fill="hold" nodeType="afterGroup">
                            <p:stCondLst>
                              <p:cond delay="500"/>
                            </p:stCondLst>
                            <p:childTnLst>
                              <p:par>
                                <p:cTn id="15" presetID="1" presetClass="entr" presetSubtype="0" fill="hold" nodeType="afterEffect">
                                  <p:stCondLst>
                                    <p:cond delay="0"/>
                                  </p:stCondLst>
                                  <p:childTnLst>
                                    <p:set>
                                      <p:cBhvr>
                                        <p:cTn id="16" dur="1" fill="hold">
                                          <p:stCondLst>
                                            <p:cond delay="0"/>
                                          </p:stCondLst>
                                        </p:cTn>
                                        <p:tgtEl>
                                          <p:spTgt spid="101392"/>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110607"/>
                                        </p:tgtEl>
                                        <p:attrNameLst>
                                          <p:attrName>style.visibility</p:attrName>
                                        </p:attrNameLst>
                                      </p:cBhvr>
                                      <p:to>
                                        <p:strVal val="visible"/>
                                      </p:to>
                                    </p:set>
                                    <p:animEffect transition="in" filter="wipe(down)">
                                      <p:cBhvr>
                                        <p:cTn id="21" dur="500"/>
                                        <p:tgtEl>
                                          <p:spTgt spid="110607"/>
                                        </p:tgtEl>
                                      </p:cBhvr>
                                    </p:animEffect>
                                  </p:childTnLst>
                                </p:cTn>
                              </p:par>
                              <p:par>
                                <p:cTn id="22" presetID="1" presetClass="entr" presetSubtype="0" fill="hold" nodeType="withEffect">
                                  <p:stCondLst>
                                    <p:cond delay="0"/>
                                  </p:stCondLst>
                                  <p:childTnLst>
                                    <p:set>
                                      <p:cBhvr>
                                        <p:cTn id="23" dur="1" fill="hold">
                                          <p:stCondLst>
                                            <p:cond delay="0"/>
                                          </p:stCondLst>
                                        </p:cTn>
                                        <p:tgtEl>
                                          <p:spTgt spid="101393"/>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22" presetClass="entr" presetSubtype="4" fill="hold" grpId="0" nodeType="click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wipe(down)">
                                      <p:cBhvr>
                                        <p:cTn id="28" dur="500"/>
                                        <p:tgtEl>
                                          <p:spTgt spid="3"/>
                                        </p:tgtEl>
                                      </p:cBhvr>
                                    </p:animEffect>
                                  </p:childTnLst>
                                </p:cTn>
                              </p:par>
                            </p:childTnLst>
                          </p:cTn>
                        </p:par>
                        <p:par>
                          <p:cTn id="29" fill="hold" nodeType="afterGroup">
                            <p:stCondLst>
                              <p:cond delay="500"/>
                            </p:stCondLst>
                            <p:childTnLst>
                              <p:par>
                                <p:cTn id="30" presetID="1" presetClass="entr" presetSubtype="0" fill="hold" nodeType="afterEffect">
                                  <p:stCondLst>
                                    <p:cond delay="0"/>
                                  </p:stCondLst>
                                  <p:childTnLst>
                                    <p:set>
                                      <p:cBhvr>
                                        <p:cTn id="31" dur="1" fill="hold">
                                          <p:stCondLst>
                                            <p:cond delay="0"/>
                                          </p:stCondLst>
                                        </p:cTn>
                                        <p:tgtEl>
                                          <p:spTgt spid="1013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596" grpId="0" build="p"/>
      <p:bldP spid="110607" grpId="0" animBg="1"/>
      <p:bldP spid="2" grpId="0" animBg="1"/>
      <p:bldP spid="3"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Rectangle 6"/>
          <p:cNvSpPr>
            <a:spLocks noChangeArrowheads="1"/>
          </p:cNvSpPr>
          <p:nvPr/>
        </p:nvSpPr>
        <p:spPr bwMode="auto">
          <a:xfrm>
            <a:off x="0" y="0"/>
            <a:ext cx="9144000" cy="6858000"/>
          </a:xfrm>
          <a:prstGeom prst="rect">
            <a:avLst/>
          </a:prstGeom>
          <a:solidFill>
            <a:schemeClr val="tx2"/>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algn="l" eaLnBrk="0" hangingPunct="0"/>
            <a:endParaRPr lang="en-US" b="0">
              <a:solidFill>
                <a:srgbClr val="000000"/>
              </a:solidFill>
            </a:endParaRPr>
          </a:p>
        </p:txBody>
      </p:sp>
      <p:pic>
        <p:nvPicPr>
          <p:cNvPr id="125954" name="Picture 9" descr="head_bi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676400" y="1524000"/>
            <a:ext cx="5791200" cy="4835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0163" name="Rectangle 3"/>
          <p:cNvSpPr>
            <a:spLocks noGrp="1"/>
          </p:cNvSpPr>
          <p:nvPr>
            <p:ph type="ctrTitle" idx="4294967295"/>
          </p:nvPr>
        </p:nvSpPr>
        <p:spPr>
          <a:xfrm>
            <a:off x="838200" y="76200"/>
            <a:ext cx="7772400" cy="762000"/>
          </a:xfrm>
          <a:effectLst>
            <a:outerShdw blurRad="63500" dist="35921" dir="2700000" algn="ctr" rotWithShape="0">
              <a:srgbClr val="000000">
                <a:alpha val="74998"/>
              </a:srgbClr>
            </a:outerShdw>
          </a:effectLst>
        </p:spPr>
        <p:txBody>
          <a:bodyPr/>
          <a:lstStyle/>
          <a:p>
            <a:pPr eaLnBrk="1" hangingPunct="1">
              <a:defRPr/>
            </a:pPr>
            <a:r>
              <a:rPr lang="en-US" sz="4800" dirty="0">
                <a:solidFill>
                  <a:schemeClr val="bg1"/>
                </a:solidFill>
                <a:latin typeface="Calibri" charset="0"/>
              </a:rPr>
              <a:t>What does </a:t>
            </a:r>
            <a:r>
              <a:rPr lang="ru-RU" altLang="ja-JP" sz="4800" dirty="0">
                <a:solidFill>
                  <a:schemeClr val="bg1"/>
                </a:solidFill>
                <a:latin typeface="Calibri" charset="0"/>
              </a:rPr>
              <a:t>"</a:t>
            </a:r>
            <a:r>
              <a:rPr lang="en-US" sz="4800" dirty="0">
                <a:solidFill>
                  <a:schemeClr val="bg1"/>
                </a:solidFill>
                <a:latin typeface="Calibri" charset="0"/>
              </a:rPr>
              <a:t>head</a:t>
            </a:r>
            <a:r>
              <a:rPr lang="ru-RU" altLang="ja-JP" sz="4800" dirty="0">
                <a:solidFill>
                  <a:schemeClr val="bg1"/>
                </a:solidFill>
                <a:latin typeface="Calibri" charset="0"/>
              </a:rPr>
              <a:t>"</a:t>
            </a:r>
            <a:r>
              <a:rPr lang="en-US" sz="4800" dirty="0">
                <a:solidFill>
                  <a:schemeClr val="bg1"/>
                </a:solidFill>
                <a:latin typeface="Calibri" charset="0"/>
              </a:rPr>
              <a:t> mean?</a:t>
            </a:r>
            <a:endParaRPr lang="en-US" sz="4000" dirty="0">
              <a:solidFill>
                <a:schemeClr val="bg1"/>
              </a:solidFill>
              <a:latin typeface="Calibri" charset="0"/>
            </a:endParaRPr>
          </a:p>
        </p:txBody>
      </p:sp>
    </p:spTree>
    <p:extLst>
      <p:ext uri="{BB962C8B-B14F-4D97-AF65-F5344CB8AC3E}">
        <p14:creationId xmlns:p14="http://schemas.microsoft.com/office/powerpoint/2010/main" val="3552465371"/>
      </p:ext>
    </p:extLst>
  </p:cSld>
  <p:clrMapOvr>
    <a:masterClrMapping/>
  </p:clrMapOvr>
  <p:transition/>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algn="l" eaLnBrk="0" hangingPunct="0"/>
            <a:endParaRPr lang="en-US" b="0">
              <a:solidFill>
                <a:srgbClr val="000000"/>
              </a:solidFill>
            </a:endParaRPr>
          </a:p>
        </p:txBody>
      </p:sp>
      <p:sp>
        <p:nvSpPr>
          <p:cNvPr id="222212" name="Rectangle 3"/>
          <p:cNvSpPr>
            <a:spLocks noGrp="1"/>
          </p:cNvSpPr>
          <p:nvPr>
            <p:ph type="ctrTitle" idx="4294967295"/>
          </p:nvPr>
        </p:nvSpPr>
        <p:spPr>
          <a:xfrm>
            <a:off x="838200" y="76200"/>
            <a:ext cx="7772400" cy="762000"/>
          </a:xfrm>
          <a:effectLst>
            <a:outerShdw blurRad="63500" dist="35921" dir="2700000" algn="ctr" rotWithShape="0">
              <a:srgbClr val="000000">
                <a:alpha val="74998"/>
              </a:srgbClr>
            </a:outerShdw>
          </a:effectLst>
        </p:spPr>
        <p:txBody>
          <a:bodyPr/>
          <a:lstStyle/>
          <a:p>
            <a:pPr eaLnBrk="1" hangingPunct="1">
              <a:defRPr/>
            </a:pPr>
            <a:r>
              <a:rPr lang="en-US" sz="4800" dirty="0">
                <a:solidFill>
                  <a:schemeClr val="bg1"/>
                </a:solidFill>
                <a:latin typeface="Calibri" charset="0"/>
              </a:rPr>
              <a:t>What does </a:t>
            </a:r>
            <a:r>
              <a:rPr lang="ru-RU" altLang="ja-JP" sz="4800" dirty="0">
                <a:solidFill>
                  <a:schemeClr val="bg1"/>
                </a:solidFill>
                <a:latin typeface="Calibri" charset="0"/>
              </a:rPr>
              <a:t>"</a:t>
            </a:r>
            <a:r>
              <a:rPr lang="en-US" sz="4800" dirty="0">
                <a:solidFill>
                  <a:schemeClr val="bg1"/>
                </a:solidFill>
                <a:latin typeface="Calibri" charset="0"/>
              </a:rPr>
              <a:t>head</a:t>
            </a:r>
            <a:r>
              <a:rPr lang="ru-RU" altLang="ja-JP" sz="4800" dirty="0">
                <a:solidFill>
                  <a:schemeClr val="bg1"/>
                </a:solidFill>
                <a:latin typeface="Calibri" charset="0"/>
              </a:rPr>
              <a:t>"</a:t>
            </a:r>
            <a:r>
              <a:rPr lang="en-US" sz="4800" dirty="0">
                <a:solidFill>
                  <a:schemeClr val="bg1"/>
                </a:solidFill>
                <a:latin typeface="Calibri" charset="0"/>
              </a:rPr>
              <a:t> mean?</a:t>
            </a:r>
            <a:endParaRPr lang="en-US" sz="4000" dirty="0">
              <a:solidFill>
                <a:schemeClr val="bg1"/>
              </a:solidFill>
              <a:latin typeface="Calibri" charset="0"/>
            </a:endParaRPr>
          </a:p>
        </p:txBody>
      </p:sp>
      <p:pic>
        <p:nvPicPr>
          <p:cNvPr id="128003" name="Picture 8" descr="hiker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992188"/>
            <a:ext cx="9144000" cy="5865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Rectangle 3"/>
          <p:cNvSpPr txBox="1">
            <a:spLocks/>
          </p:cNvSpPr>
          <p:nvPr/>
        </p:nvSpPr>
        <p:spPr bwMode="auto">
          <a:xfrm>
            <a:off x="0" y="1700808"/>
            <a:ext cx="3276600" cy="11430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ru-RU" altLang="ja-JP" sz="4000" dirty="0">
                <a:solidFill>
                  <a:srgbClr val="FFFFFF"/>
                </a:solidFill>
                <a:effectLst>
                  <a:glow rad="254000">
                    <a:srgbClr val="000000"/>
                  </a:glow>
                </a:effectLst>
              </a:rPr>
              <a:t>"</a:t>
            </a:r>
            <a:r>
              <a:rPr lang="en-US" sz="4000" dirty="0">
                <a:solidFill>
                  <a:srgbClr val="FFFFFF"/>
                </a:solidFill>
                <a:effectLst>
                  <a:glow rad="254000">
                    <a:srgbClr val="000000"/>
                  </a:glow>
                </a:effectLst>
              </a:rPr>
              <a:t>source</a:t>
            </a:r>
            <a:r>
              <a:rPr lang="ru-RU" altLang="ja-JP" sz="4000" dirty="0">
                <a:solidFill>
                  <a:srgbClr val="FFFFFF"/>
                </a:solidFill>
                <a:effectLst>
                  <a:glow rad="254000">
                    <a:srgbClr val="000000"/>
                  </a:glow>
                </a:effectLst>
              </a:rPr>
              <a:t>"</a:t>
            </a:r>
            <a:r>
              <a:rPr lang="en-US" sz="4000" dirty="0">
                <a:solidFill>
                  <a:srgbClr val="FFFFFF"/>
                </a:solidFill>
                <a:effectLst>
                  <a:glow rad="254000">
                    <a:srgbClr val="000000"/>
                  </a:glow>
                </a:effectLst>
              </a:rPr>
              <a:t>?</a:t>
            </a:r>
          </a:p>
        </p:txBody>
      </p:sp>
      <p:pic>
        <p:nvPicPr>
          <p:cNvPr id="128005" name="Picture 6" descr="headofchrist-723396"/>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429000" y="1143000"/>
            <a:ext cx="2195513" cy="25098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3"/>
          <p:cNvSpPr txBox="1">
            <a:spLocks/>
          </p:cNvSpPr>
          <p:nvPr/>
        </p:nvSpPr>
        <p:spPr bwMode="auto">
          <a:xfrm>
            <a:off x="5638800" y="1700808"/>
            <a:ext cx="3276600" cy="11430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ru-RU" altLang="ja-JP" sz="4000" dirty="0">
                <a:solidFill>
                  <a:srgbClr val="FFFFFF"/>
                </a:solidFill>
                <a:effectLst>
                  <a:glow rad="254000">
                    <a:srgbClr val="000000"/>
                  </a:glow>
                </a:effectLst>
              </a:rPr>
              <a:t>"</a:t>
            </a:r>
            <a:r>
              <a:rPr lang="en-US" sz="4000" dirty="0">
                <a:solidFill>
                  <a:srgbClr val="FFFFFF"/>
                </a:solidFill>
                <a:effectLst>
                  <a:glow rad="254000">
                    <a:srgbClr val="000000"/>
                  </a:glow>
                </a:effectLst>
              </a:rPr>
              <a:t>authority</a:t>
            </a:r>
            <a:r>
              <a:rPr lang="ru-RU" altLang="ja-JP" sz="4000" dirty="0">
                <a:solidFill>
                  <a:srgbClr val="FFFFFF"/>
                </a:solidFill>
                <a:effectLst>
                  <a:glow rad="254000">
                    <a:srgbClr val="000000"/>
                  </a:glow>
                </a:effectLst>
              </a:rPr>
              <a:t>"</a:t>
            </a:r>
            <a:r>
              <a:rPr lang="en-US" sz="4000" dirty="0">
                <a:solidFill>
                  <a:srgbClr val="FFFFFF"/>
                </a:solidFill>
                <a:effectLst>
                  <a:glow rad="254000">
                    <a:srgbClr val="000000"/>
                  </a:glow>
                </a:effectLst>
              </a:rPr>
              <a:t>?</a:t>
            </a:r>
          </a:p>
        </p:txBody>
      </p:sp>
    </p:spTree>
    <p:extLst>
      <p:ext uri="{BB962C8B-B14F-4D97-AF65-F5344CB8AC3E}">
        <p14:creationId xmlns:p14="http://schemas.microsoft.com/office/powerpoint/2010/main" val="77542770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dissolve">
                                      <p:cBhvr>
                                        <p:cTn id="7" dur="500"/>
                                        <p:tgtEl>
                                          <p:spTgt spid="7">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dissolve">
                                      <p:cBhvr>
                                        <p:cTn id="12" dur="500"/>
                                        <p:tgtEl>
                                          <p:spTgt spid="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autoUpdateAnimBg="0"/>
      <p:bldP spid="2" grpId="0" build="p" autoUpdateAnimBg="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7" name="Rectangle 2"/>
          <p:cNvSpPr>
            <a:spLocks noChangeArrowheads="1"/>
          </p:cNvSpPr>
          <p:nvPr/>
        </p:nvSpPr>
        <p:spPr bwMode="auto">
          <a:xfrm>
            <a:off x="0" y="0"/>
            <a:ext cx="9144000" cy="685800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eaLnBrk="0" hangingPunct="0"/>
            <a:endParaRPr lang="en-US" b="0">
              <a:solidFill>
                <a:srgbClr val="FFFFFF"/>
              </a:solidFill>
            </a:endParaRPr>
          </a:p>
        </p:txBody>
      </p:sp>
      <p:sp>
        <p:nvSpPr>
          <p:cNvPr id="110595" name="Rectangle 3"/>
          <p:cNvSpPr>
            <a:spLocks noGrp="1" noChangeArrowheads="1"/>
          </p:cNvSpPr>
          <p:nvPr>
            <p:ph type="title" idx="4294967295"/>
          </p:nvPr>
        </p:nvSpPr>
        <p:spPr>
          <a:xfrm>
            <a:off x="5105400" y="0"/>
            <a:ext cx="3886200" cy="2693988"/>
          </a:xfrm>
        </p:spPr>
        <p:txBody>
          <a:bodyPr/>
          <a:lstStyle/>
          <a:p>
            <a:pPr eaLnBrk="1" hangingPunct="1">
              <a:defRPr/>
            </a:pPr>
            <a:r>
              <a:rPr lang="en-US" dirty="0">
                <a:latin typeface="Arial" charset="0"/>
              </a:rPr>
              <a:t>God</a:t>
            </a:r>
            <a:r>
              <a:rPr lang="uk-UA" altLang="ja-JP" dirty="0">
                <a:latin typeface="Arial" charset="0"/>
              </a:rPr>
              <a:t>'</a:t>
            </a:r>
            <a:r>
              <a:rPr lang="en-US" dirty="0">
                <a:latin typeface="Arial" charset="0"/>
              </a:rPr>
              <a:t>s Authority Structure</a:t>
            </a:r>
          </a:p>
        </p:txBody>
      </p:sp>
      <p:sp>
        <p:nvSpPr>
          <p:cNvPr id="110596" name="Rectangle 4"/>
          <p:cNvSpPr>
            <a:spLocks noGrp="1" noChangeArrowheads="1"/>
          </p:cNvSpPr>
          <p:nvPr>
            <p:ph type="body" idx="4294967295"/>
          </p:nvPr>
        </p:nvSpPr>
        <p:spPr>
          <a:xfrm>
            <a:off x="1752600" y="3962400"/>
            <a:ext cx="2819400" cy="914400"/>
          </a:xfrm>
        </p:spPr>
        <p:txBody>
          <a:bodyPr/>
          <a:lstStyle/>
          <a:p>
            <a:pPr algn="ctr" eaLnBrk="1" hangingPunct="1">
              <a:lnSpc>
                <a:spcPct val="90000"/>
              </a:lnSpc>
              <a:buFont typeface="Wingdings" charset="0"/>
              <a:buNone/>
              <a:defRPr/>
            </a:pPr>
            <a:r>
              <a:rPr lang="en-US" sz="4400" b="1">
                <a:latin typeface="Arial" charset="0"/>
              </a:rPr>
              <a:t>Husband</a:t>
            </a:r>
          </a:p>
        </p:txBody>
      </p:sp>
      <p:pic>
        <p:nvPicPr>
          <p:cNvPr id="132100" name="Picture 7" descr="RickNov0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505200"/>
            <a:ext cx="1465263" cy="1660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32101" name="Group 6"/>
          <p:cNvGrpSpPr>
            <a:grpSpLocks/>
          </p:cNvGrpSpPr>
          <p:nvPr/>
        </p:nvGrpSpPr>
        <p:grpSpPr bwMode="auto">
          <a:xfrm>
            <a:off x="0" y="5183188"/>
            <a:ext cx="4572000" cy="1674812"/>
            <a:chOff x="0" y="3265"/>
            <a:chExt cx="2880" cy="1055"/>
          </a:xfrm>
        </p:grpSpPr>
        <p:pic>
          <p:nvPicPr>
            <p:cNvPr id="132112" name="Picture 8" descr="SusanDec0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3265"/>
              <a:ext cx="925" cy="1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0604" name="Rectangle 12"/>
            <p:cNvSpPr>
              <a:spLocks noChangeArrowheads="1"/>
            </p:cNvSpPr>
            <p:nvPr/>
          </p:nvSpPr>
          <p:spPr bwMode="black">
            <a:xfrm>
              <a:off x="1104" y="3600"/>
              <a:ext cx="1776" cy="576"/>
            </a:xfrm>
            <a:prstGeom prst="rect">
              <a:avLst/>
            </a:prstGeom>
            <a:noFill/>
            <a:ln w="9525">
              <a:noFill/>
              <a:miter lim="800000"/>
              <a:headEnd/>
              <a:tailEnd/>
            </a:ln>
            <a:effectLst/>
          </p:spPr>
          <p:txBody>
            <a:bodyPr/>
            <a:lstStyle/>
            <a:p>
              <a:pPr marL="342900" indent="-342900">
                <a:lnSpc>
                  <a:spcPct val="90000"/>
                </a:lnSpc>
                <a:spcBef>
                  <a:spcPct val="20000"/>
                </a:spcBef>
                <a:buClr>
                  <a:srgbClr val="99FF99"/>
                </a:buClr>
                <a:buSzPct val="80000"/>
                <a:buFont typeface="Wingdings" charset="0"/>
                <a:buNone/>
                <a:defRPr/>
              </a:pPr>
              <a:r>
                <a:rPr lang="en-US" sz="4400">
                  <a:solidFill>
                    <a:srgbClr val="FFFFFF"/>
                  </a:solidFill>
                  <a:effectLst>
                    <a:outerShdw blurRad="38100" dist="38100" dir="2700000" algn="tl">
                      <a:srgbClr val="000000"/>
                    </a:outerShdw>
                  </a:effectLst>
                </a:rPr>
                <a:t>Wife</a:t>
              </a:r>
            </a:p>
          </p:txBody>
        </p:sp>
      </p:grpSp>
      <p:grpSp>
        <p:nvGrpSpPr>
          <p:cNvPr id="132102" name="Group 9"/>
          <p:cNvGrpSpPr>
            <a:grpSpLocks/>
          </p:cNvGrpSpPr>
          <p:nvPr/>
        </p:nvGrpSpPr>
        <p:grpSpPr bwMode="auto">
          <a:xfrm>
            <a:off x="0" y="1600200"/>
            <a:ext cx="4572000" cy="1828800"/>
            <a:chOff x="0" y="1008"/>
            <a:chExt cx="2880" cy="1152"/>
          </a:xfrm>
        </p:grpSpPr>
        <p:pic>
          <p:nvPicPr>
            <p:cNvPr id="132110" name="Picture 10" descr="Jesus"/>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1008"/>
              <a:ext cx="934" cy="11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0605" name="Rectangle 13"/>
            <p:cNvSpPr>
              <a:spLocks noChangeArrowheads="1"/>
            </p:cNvSpPr>
            <p:nvPr/>
          </p:nvSpPr>
          <p:spPr bwMode="black">
            <a:xfrm>
              <a:off x="1104" y="1392"/>
              <a:ext cx="1776" cy="576"/>
            </a:xfrm>
            <a:prstGeom prst="rect">
              <a:avLst/>
            </a:prstGeom>
            <a:noFill/>
            <a:ln w="9525">
              <a:noFill/>
              <a:miter lim="800000"/>
              <a:headEnd/>
              <a:tailEnd/>
            </a:ln>
            <a:effectLst/>
          </p:spPr>
          <p:txBody>
            <a:bodyPr/>
            <a:lstStyle/>
            <a:p>
              <a:pPr marL="342900" indent="-342900">
                <a:lnSpc>
                  <a:spcPct val="90000"/>
                </a:lnSpc>
                <a:spcBef>
                  <a:spcPct val="20000"/>
                </a:spcBef>
                <a:buClr>
                  <a:srgbClr val="99FF99"/>
                </a:buClr>
                <a:buSzPct val="80000"/>
                <a:buFont typeface="Wingdings" charset="0"/>
                <a:buNone/>
                <a:defRPr/>
              </a:pPr>
              <a:r>
                <a:rPr lang="en-US" sz="4400">
                  <a:solidFill>
                    <a:srgbClr val="FFFFFF"/>
                  </a:solidFill>
                  <a:effectLst>
                    <a:outerShdw blurRad="38100" dist="38100" dir="2700000" algn="tl">
                      <a:srgbClr val="000000"/>
                    </a:outerShdw>
                  </a:effectLst>
                </a:rPr>
                <a:t>Christ</a:t>
              </a:r>
            </a:p>
          </p:txBody>
        </p:sp>
      </p:grpSp>
      <p:grpSp>
        <p:nvGrpSpPr>
          <p:cNvPr id="132103" name="Group 12"/>
          <p:cNvGrpSpPr>
            <a:grpSpLocks/>
          </p:cNvGrpSpPr>
          <p:nvPr/>
        </p:nvGrpSpPr>
        <p:grpSpPr bwMode="auto">
          <a:xfrm>
            <a:off x="0" y="0"/>
            <a:ext cx="4572000" cy="1600200"/>
            <a:chOff x="0" y="0"/>
            <a:chExt cx="2880" cy="1008"/>
          </a:xfrm>
        </p:grpSpPr>
        <p:pic>
          <p:nvPicPr>
            <p:cNvPr id="132108" name="Picture 11" descr="Eye of God"/>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0" y="0"/>
              <a:ext cx="1008" cy="10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0606" name="Rectangle 14"/>
            <p:cNvSpPr>
              <a:spLocks noChangeArrowheads="1"/>
            </p:cNvSpPr>
            <p:nvPr/>
          </p:nvSpPr>
          <p:spPr bwMode="black">
            <a:xfrm>
              <a:off x="1104" y="288"/>
              <a:ext cx="1776" cy="576"/>
            </a:xfrm>
            <a:prstGeom prst="rect">
              <a:avLst/>
            </a:prstGeom>
            <a:noFill/>
            <a:ln w="9525">
              <a:noFill/>
              <a:miter lim="800000"/>
              <a:headEnd/>
              <a:tailEnd/>
            </a:ln>
            <a:effectLst/>
          </p:spPr>
          <p:txBody>
            <a:bodyPr/>
            <a:lstStyle/>
            <a:p>
              <a:pPr marL="342900" indent="-342900">
                <a:lnSpc>
                  <a:spcPct val="90000"/>
                </a:lnSpc>
                <a:spcBef>
                  <a:spcPct val="20000"/>
                </a:spcBef>
                <a:buClr>
                  <a:srgbClr val="99FF99"/>
                </a:buClr>
                <a:buSzPct val="80000"/>
                <a:buFont typeface="Wingdings" charset="0"/>
                <a:buNone/>
                <a:defRPr/>
              </a:pPr>
              <a:r>
                <a:rPr lang="en-US" sz="4400">
                  <a:solidFill>
                    <a:srgbClr val="FFFFFF"/>
                  </a:solidFill>
                  <a:effectLst>
                    <a:outerShdw blurRad="38100" dist="38100" dir="2700000" algn="tl">
                      <a:srgbClr val="000000"/>
                    </a:outerShdw>
                  </a:effectLst>
                </a:rPr>
                <a:t>God</a:t>
              </a:r>
            </a:p>
          </p:txBody>
        </p:sp>
      </p:grpSp>
      <p:sp>
        <p:nvSpPr>
          <p:cNvPr id="132104" name="AutoShape 15"/>
          <p:cNvSpPr>
            <a:spLocks noChangeArrowheads="1"/>
          </p:cNvSpPr>
          <p:nvPr/>
        </p:nvSpPr>
        <p:spPr bwMode="auto">
          <a:xfrm>
            <a:off x="2781300" y="4914900"/>
            <a:ext cx="762000" cy="762000"/>
          </a:xfrm>
          <a:prstGeom prst="upArrow">
            <a:avLst>
              <a:gd name="adj1" fmla="val 50000"/>
              <a:gd name="adj2" fmla="val 25000"/>
            </a:avLst>
          </a:prstGeom>
          <a:solidFill>
            <a:schemeClr val="accent1"/>
          </a:solidFill>
          <a:ln w="9525">
            <a:solidFill>
              <a:schemeClr val="tx1"/>
            </a:solidFill>
            <a:miter lim="800000"/>
            <a:headEnd/>
            <a:tailEnd/>
          </a:ln>
        </p:spPr>
        <p:txBody>
          <a:bodyPr wrap="none" anchor="ctr"/>
          <a:lstStyle/>
          <a:p>
            <a:pPr eaLnBrk="0" hangingPunct="0"/>
            <a:endParaRPr lang="en-US" b="0">
              <a:solidFill>
                <a:srgbClr val="FFFFFF"/>
              </a:solidFill>
            </a:endParaRPr>
          </a:p>
        </p:txBody>
      </p:sp>
      <p:sp>
        <p:nvSpPr>
          <p:cNvPr id="132105" name="AutoShape 15"/>
          <p:cNvSpPr>
            <a:spLocks noChangeArrowheads="1"/>
          </p:cNvSpPr>
          <p:nvPr/>
        </p:nvSpPr>
        <p:spPr bwMode="auto">
          <a:xfrm>
            <a:off x="2781300" y="3162300"/>
            <a:ext cx="762000" cy="762000"/>
          </a:xfrm>
          <a:prstGeom prst="upArrow">
            <a:avLst>
              <a:gd name="adj1" fmla="val 50000"/>
              <a:gd name="adj2" fmla="val 25000"/>
            </a:avLst>
          </a:prstGeom>
          <a:solidFill>
            <a:schemeClr val="accent1"/>
          </a:solidFill>
          <a:ln w="9525">
            <a:solidFill>
              <a:schemeClr val="tx1"/>
            </a:solidFill>
            <a:miter lim="800000"/>
            <a:headEnd/>
            <a:tailEnd/>
          </a:ln>
        </p:spPr>
        <p:txBody>
          <a:bodyPr wrap="none" anchor="ctr"/>
          <a:lstStyle/>
          <a:p>
            <a:pPr eaLnBrk="0" hangingPunct="0"/>
            <a:endParaRPr lang="en-US" b="0">
              <a:solidFill>
                <a:srgbClr val="FFFFFF"/>
              </a:solidFill>
            </a:endParaRPr>
          </a:p>
        </p:txBody>
      </p:sp>
      <p:sp>
        <p:nvSpPr>
          <p:cNvPr id="132106" name="AutoShape 15"/>
          <p:cNvSpPr>
            <a:spLocks noChangeArrowheads="1"/>
          </p:cNvSpPr>
          <p:nvPr/>
        </p:nvSpPr>
        <p:spPr bwMode="auto">
          <a:xfrm>
            <a:off x="2781300" y="1409700"/>
            <a:ext cx="762000" cy="762000"/>
          </a:xfrm>
          <a:prstGeom prst="upArrow">
            <a:avLst>
              <a:gd name="adj1" fmla="val 50000"/>
              <a:gd name="adj2" fmla="val 25000"/>
            </a:avLst>
          </a:prstGeom>
          <a:solidFill>
            <a:schemeClr val="accent1"/>
          </a:solidFill>
          <a:ln w="9525">
            <a:solidFill>
              <a:schemeClr val="tx1"/>
            </a:solidFill>
            <a:miter lim="800000"/>
            <a:headEnd/>
            <a:tailEnd/>
          </a:ln>
        </p:spPr>
        <p:txBody>
          <a:bodyPr wrap="none" anchor="ctr"/>
          <a:lstStyle/>
          <a:p>
            <a:pPr eaLnBrk="0" hangingPunct="0"/>
            <a:endParaRPr lang="en-US" b="0">
              <a:solidFill>
                <a:srgbClr val="FFFFFF"/>
              </a:solidFill>
            </a:endParaRPr>
          </a:p>
        </p:txBody>
      </p:sp>
      <p:sp>
        <p:nvSpPr>
          <p:cNvPr id="132107" name="Text Box 18"/>
          <p:cNvSpPr txBox="1">
            <a:spLocks noChangeArrowheads="1"/>
          </p:cNvSpPr>
          <p:nvPr/>
        </p:nvSpPr>
        <p:spPr bwMode="auto">
          <a:xfrm>
            <a:off x="5318125" y="3095625"/>
            <a:ext cx="3368675" cy="350361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r>
              <a:rPr lang="en-US" sz="3200" b="0">
                <a:solidFill>
                  <a:srgbClr val="FFFFFF"/>
                </a:solidFill>
              </a:rPr>
              <a:t>The head of every man is Christ, the head of woman is man, and the head of Christ is God </a:t>
            </a:r>
            <a:br>
              <a:rPr lang="en-US" sz="3200" b="0">
                <a:solidFill>
                  <a:srgbClr val="FFFFFF"/>
                </a:solidFill>
              </a:rPr>
            </a:br>
            <a:r>
              <a:rPr lang="en-US" sz="3200" b="0">
                <a:solidFill>
                  <a:srgbClr val="FFFFFF"/>
                </a:solidFill>
              </a:rPr>
              <a:t>(1 Cor. 11:3</a:t>
            </a:r>
            <a:r>
              <a:rPr lang="en-US" sz="3200" b="0">
                <a:solidFill>
                  <a:srgbClr val="C900CB"/>
                </a:solidFill>
                <a:latin typeface="Calibri" charset="0"/>
              </a:rPr>
              <a:t> </a:t>
            </a:r>
            <a:r>
              <a:rPr lang="en-US" sz="3200" b="0">
                <a:solidFill>
                  <a:srgbClr val="FFFFFF"/>
                </a:solidFill>
                <a:latin typeface="Calibri" charset="0"/>
              </a:rPr>
              <a:t>NLT</a:t>
            </a:r>
            <a:r>
              <a:rPr lang="en-US" sz="3200" b="0">
                <a:solidFill>
                  <a:srgbClr val="FFFFFF"/>
                </a:solidFill>
              </a:rPr>
              <a:t>)</a:t>
            </a:r>
          </a:p>
        </p:txBody>
      </p:sp>
    </p:spTree>
    <p:extLst>
      <p:ext uri="{BB962C8B-B14F-4D97-AF65-F5344CB8AC3E}">
        <p14:creationId xmlns:p14="http://schemas.microsoft.com/office/powerpoint/2010/main" val="2667243878"/>
      </p:ext>
    </p:extLst>
  </p:cSld>
  <p:clrMapOvr>
    <a:masterClrMapping/>
  </p:clrMapOvr>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26082" name="Picture 2" descr="Ancestor_worship003food"/>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40538"/>
          </a:xfrm>
          <a:prstGeom prst="rect">
            <a:avLst/>
          </a:prstGeom>
          <a:noFill/>
          <a:extLst>
            <a:ext uri="{909E8E84-426E-40dd-AFC4-6F175D3DCCD1}">
              <a14:hiddenFill xmlns:a14="http://schemas.microsoft.com/office/drawing/2010/main" xmlns="">
                <a:solidFill>
                  <a:srgbClr val="FFFFFF"/>
                </a:solidFill>
              </a14:hiddenFill>
            </a:ext>
          </a:extLst>
        </p:spPr>
      </p:pic>
      <p:sp>
        <p:nvSpPr>
          <p:cNvPr id="1326083" name="Rectangle 3"/>
          <p:cNvSpPr>
            <a:spLocks noGrp="1"/>
          </p:cNvSpPr>
          <p:nvPr>
            <p:ph type="title"/>
          </p:nvPr>
        </p:nvSpPr>
        <p:spPr bwMode="auto">
          <a:xfrm>
            <a:off x="39315" y="120650"/>
            <a:ext cx="9141197" cy="14303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ormAutofit/>
          </a:bodyPr>
          <a:lstStyle/>
          <a:p>
            <a:r>
              <a:rPr lang="en-US" sz="6600" b="1" dirty="0">
                <a:effectLst>
                  <a:glow rad="177800">
                    <a:schemeClr val="bg1">
                      <a:alpha val="75000"/>
                    </a:schemeClr>
                  </a:glow>
                </a:effectLst>
                <a:latin typeface="Bizarro Regular" charset="0"/>
              </a:rPr>
              <a:t>The Hungry Ghost</a:t>
            </a:r>
            <a:endParaRPr lang="en-US" sz="6600" b="1" dirty="0">
              <a:effectLst>
                <a:glow rad="177800">
                  <a:schemeClr val="bg1">
                    <a:alpha val="75000"/>
                  </a:schemeClr>
                </a:glow>
              </a:effectLst>
            </a:endParaRPr>
          </a:p>
        </p:txBody>
      </p:sp>
    </p:spTree>
    <p:extLst>
      <p:ext uri="{BB962C8B-B14F-4D97-AF65-F5344CB8AC3E}">
        <p14:creationId xmlns:p14="http://schemas.microsoft.com/office/powerpoint/2010/main" val="1046012397"/>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4145"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4146" name="Rectangle 3"/>
          <p:cNvSpPr>
            <a:spLocks noGrp="1"/>
          </p:cNvSpPr>
          <p:nvPr>
            <p:ph type="ctrTitle" idx="4294967295"/>
          </p:nvPr>
        </p:nvSpPr>
        <p:spPr>
          <a:xfrm>
            <a:off x="838200" y="228600"/>
            <a:ext cx="7772400" cy="762000"/>
          </a:xfrm>
        </p:spPr>
        <p:txBody>
          <a:bodyPr/>
          <a:lstStyle/>
          <a:p>
            <a:pPr eaLnBrk="1" hangingPunct="1"/>
            <a:r>
              <a:rPr lang="en-US" sz="4000">
                <a:solidFill>
                  <a:schemeClr val="bg1"/>
                </a:solidFill>
                <a:latin typeface="Calibri" charset="0"/>
              </a:rPr>
              <a:t>1 Corinthians 11:4</a:t>
            </a:r>
            <a:r>
              <a:rPr lang="en-US" sz="3200">
                <a:solidFill>
                  <a:schemeClr val="bg1"/>
                </a:solidFill>
                <a:latin typeface="Calibri" charset="0"/>
              </a:rPr>
              <a:t> NLT</a:t>
            </a:r>
          </a:p>
        </p:txBody>
      </p:sp>
      <p:sp>
        <p:nvSpPr>
          <p:cNvPr id="134147" name="Rectangle 3"/>
          <p:cNvSpPr txBox="1">
            <a:spLocks/>
          </p:cNvSpPr>
          <p:nvPr/>
        </p:nvSpPr>
        <p:spPr bwMode="auto">
          <a:xfrm>
            <a:off x="2743200" y="1600200"/>
            <a:ext cx="5867400" cy="2667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3600" baseline="30000">
                <a:solidFill>
                  <a:srgbClr val="FFFFFF"/>
                </a:solidFill>
              </a:rPr>
              <a:t>4</a:t>
            </a:r>
            <a:r>
              <a:rPr lang="en-US" sz="3600">
                <a:solidFill>
                  <a:srgbClr val="FFFFFF"/>
                </a:solidFill>
              </a:rPr>
              <a:t>A man dishonors his head if he covers his head while praying or prophesying. </a:t>
            </a:r>
          </a:p>
        </p:txBody>
      </p:sp>
    </p:spTree>
    <p:extLst>
      <p:ext uri="{BB962C8B-B14F-4D97-AF65-F5344CB8AC3E}">
        <p14:creationId xmlns:p14="http://schemas.microsoft.com/office/powerpoint/2010/main" val="1606485314"/>
      </p:ext>
    </p:extLst>
  </p:cSld>
  <p:clrMapOvr>
    <a:masterClrMapping/>
  </p:clrMapOvr>
  <p:transition/>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6193" name="Picture 2" descr="grudem"/>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982200" cy="6851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6194" name="AutoShape 3"/>
          <p:cNvSpPr>
            <a:spLocks noChangeArrowheads="1"/>
          </p:cNvSpPr>
          <p:nvPr/>
        </p:nvSpPr>
        <p:spPr bwMode="auto">
          <a:xfrm rot="10800000">
            <a:off x="-304800" y="1600200"/>
            <a:ext cx="4800600" cy="2819400"/>
          </a:xfrm>
          <a:prstGeom prst="wedgeEllipseCallout">
            <a:avLst>
              <a:gd name="adj1" fmla="val -69644"/>
              <a:gd name="adj2" fmla="val 7880"/>
            </a:avLst>
          </a:prstGeom>
          <a:solidFill>
            <a:srgbClr val="F0D9D9"/>
          </a:solidFill>
          <a:ln w="9525">
            <a:solidFill>
              <a:schemeClr val="tx1"/>
            </a:solidFill>
            <a:miter lim="800000"/>
            <a:headEnd/>
            <a:tailEnd/>
          </a:ln>
        </p:spPr>
        <p:txBody>
          <a:bodyPr rot="10800000" wrap="none" anchor="ctr"/>
          <a:lstStyle/>
          <a:p>
            <a:pPr eaLnBrk="0" hangingPunct="0"/>
            <a:endParaRPr lang="en-US" b="0">
              <a:solidFill>
                <a:srgbClr val="000000"/>
              </a:solidFill>
            </a:endParaRPr>
          </a:p>
        </p:txBody>
      </p:sp>
      <p:sp>
        <p:nvSpPr>
          <p:cNvPr id="219140" name="Rectangle 4"/>
          <p:cNvSpPr>
            <a:spLocks noGrp="1"/>
          </p:cNvSpPr>
          <p:nvPr>
            <p:ph type="ctrTitle"/>
          </p:nvPr>
        </p:nvSpPr>
        <p:spPr>
          <a:xfrm>
            <a:off x="685800" y="152400"/>
            <a:ext cx="7772400" cy="1143000"/>
          </a:xfrm>
          <a:effectLst>
            <a:outerShdw blurRad="63500" dist="35921" dir="2700000" algn="ctr" rotWithShape="0">
              <a:srgbClr val="000000">
                <a:alpha val="74998"/>
              </a:srgbClr>
            </a:outerShdw>
          </a:effectLst>
        </p:spPr>
        <p:txBody>
          <a:bodyPr/>
          <a:lstStyle/>
          <a:p>
            <a:pPr>
              <a:defRPr/>
            </a:pPr>
            <a:r>
              <a:rPr lang="en-US" dirty="0">
                <a:solidFill>
                  <a:schemeClr val="bg1"/>
                </a:solidFill>
                <a:latin typeface="Calibri" charset="0"/>
              </a:rPr>
              <a:t>Wayne Grudem</a:t>
            </a:r>
            <a:r>
              <a:rPr lang="uk-UA" altLang="ja-JP" dirty="0">
                <a:solidFill>
                  <a:schemeClr val="bg1"/>
                </a:solidFill>
                <a:latin typeface="Calibri" charset="0"/>
              </a:rPr>
              <a:t>'</a:t>
            </a:r>
            <a:r>
              <a:rPr lang="en-US" dirty="0">
                <a:solidFill>
                  <a:schemeClr val="bg1"/>
                </a:solidFill>
                <a:latin typeface="Calibri" charset="0"/>
              </a:rPr>
              <a:t>s </a:t>
            </a:r>
            <a:br>
              <a:rPr lang="en-US" dirty="0">
                <a:solidFill>
                  <a:schemeClr val="bg1"/>
                </a:solidFill>
                <a:latin typeface="Calibri" charset="0"/>
              </a:rPr>
            </a:br>
            <a:r>
              <a:rPr lang="en-US" dirty="0">
                <a:solidFill>
                  <a:schemeClr val="bg1"/>
                </a:solidFill>
                <a:latin typeface="Calibri" charset="0"/>
              </a:rPr>
              <a:t>Definition of Prophecy</a:t>
            </a:r>
          </a:p>
        </p:txBody>
      </p:sp>
      <p:sp>
        <p:nvSpPr>
          <p:cNvPr id="136196" name="Rectangle 5"/>
          <p:cNvSpPr>
            <a:spLocks noChangeArrowheads="1"/>
          </p:cNvSpPr>
          <p:nvPr/>
        </p:nvSpPr>
        <p:spPr bwMode="auto">
          <a:xfrm>
            <a:off x="1524000" y="5105400"/>
            <a:ext cx="6400800"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spcBef>
                <a:spcPct val="20000"/>
              </a:spcBef>
              <a:buFont typeface="Arial" charset="0"/>
              <a:buNone/>
            </a:pPr>
            <a:endParaRPr lang="en-US" sz="3200" b="0">
              <a:solidFill>
                <a:srgbClr val="984807"/>
              </a:solidFill>
              <a:latin typeface="Calibri" charset="0"/>
            </a:endParaRPr>
          </a:p>
        </p:txBody>
      </p:sp>
      <p:sp>
        <p:nvSpPr>
          <p:cNvPr id="219142" name="Text Box 6"/>
          <p:cNvSpPr txBox="1">
            <a:spLocks noChangeArrowheads="1"/>
          </p:cNvSpPr>
          <p:nvPr/>
        </p:nvSpPr>
        <p:spPr bwMode="auto">
          <a:xfrm>
            <a:off x="96838" y="1989138"/>
            <a:ext cx="4114800" cy="20621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eaLnBrk="0" hangingPunct="0">
              <a:defRPr/>
            </a:pPr>
            <a:r>
              <a:rPr lang="ru-RU" altLang="ja-JP" sz="3200" dirty="0">
                <a:solidFill>
                  <a:srgbClr val="000000"/>
                </a:solidFill>
              </a:rPr>
              <a:t>"</a:t>
            </a:r>
            <a:r>
              <a:rPr lang="en-US" sz="3200" dirty="0">
                <a:solidFill>
                  <a:srgbClr val="000000"/>
                </a:solidFill>
              </a:rPr>
              <a:t>telling something that God has spontaneously brought to mind</a:t>
            </a:r>
            <a:r>
              <a:rPr lang="ru-RU" altLang="ja-JP" sz="3200" dirty="0">
                <a:solidFill>
                  <a:srgbClr val="000000"/>
                </a:solidFill>
              </a:rPr>
              <a:t>"</a:t>
            </a:r>
            <a:endParaRPr lang="en-US" sz="3200" dirty="0">
              <a:solidFill>
                <a:srgbClr val="000000"/>
              </a:solidFill>
            </a:endParaRPr>
          </a:p>
        </p:txBody>
      </p:sp>
      <p:sp>
        <p:nvSpPr>
          <p:cNvPr id="219143" name="Text Box 7"/>
          <p:cNvSpPr txBox="1">
            <a:spLocks noChangeArrowheads="1"/>
          </p:cNvSpPr>
          <p:nvPr/>
        </p:nvSpPr>
        <p:spPr bwMode="auto">
          <a:xfrm>
            <a:off x="990600" y="5835650"/>
            <a:ext cx="7543800" cy="94615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eaLnBrk="0" hangingPunct="0">
              <a:defRPr/>
            </a:pPr>
            <a:r>
              <a:rPr lang="ru-RU" altLang="ja-JP" sz="2800" b="0" dirty="0">
                <a:solidFill>
                  <a:srgbClr val="FFFFFF"/>
                </a:solidFill>
              </a:rPr>
              <a:t>"</a:t>
            </a:r>
            <a:r>
              <a:rPr lang="en-US" sz="2800" b="0" dirty="0">
                <a:solidFill>
                  <a:srgbClr val="FFFFFF"/>
                </a:solidFill>
              </a:rPr>
              <a:t>Why Christians Can Still Prophesy</a:t>
            </a:r>
            <a:r>
              <a:rPr lang="ru-RU" altLang="ja-JP" sz="2800" b="0" dirty="0">
                <a:solidFill>
                  <a:srgbClr val="FFFFFF"/>
                </a:solidFill>
              </a:rPr>
              <a:t>"</a:t>
            </a:r>
            <a:r>
              <a:rPr lang="en-US" sz="2800" b="0" dirty="0">
                <a:solidFill>
                  <a:srgbClr val="FFFFFF"/>
                </a:solidFill>
              </a:rPr>
              <a:t> </a:t>
            </a:r>
            <a:r>
              <a:rPr lang="en-US" sz="2800" b="0" i="1" dirty="0">
                <a:solidFill>
                  <a:srgbClr val="FFFFFF"/>
                </a:solidFill>
              </a:rPr>
              <a:t>Christianity Today</a:t>
            </a:r>
            <a:r>
              <a:rPr lang="en-US" sz="2800" b="0" dirty="0">
                <a:solidFill>
                  <a:srgbClr val="FFFFFF"/>
                </a:solidFill>
              </a:rPr>
              <a:t> (16 Sept 1988), 29</a:t>
            </a:r>
          </a:p>
        </p:txBody>
      </p:sp>
    </p:spTree>
    <p:extLst>
      <p:ext uri="{BB962C8B-B14F-4D97-AF65-F5344CB8AC3E}">
        <p14:creationId xmlns:p14="http://schemas.microsoft.com/office/powerpoint/2010/main" val="1522232144"/>
      </p:ext>
    </p:extLst>
  </p:cSld>
  <p:clrMapOvr>
    <a:masterClrMapping/>
  </p:clrMapOvr>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000000"/>
              </a:solidFill>
              <a:latin typeface="Arial"/>
              <a:cs typeface="Arial"/>
            </a:endParaRPr>
          </a:p>
        </p:txBody>
      </p:sp>
      <p:sp>
        <p:nvSpPr>
          <p:cNvPr id="216067" name="Text Box 3"/>
          <p:cNvSpPr txBox="1">
            <a:spLocks noChangeArrowheads="1"/>
          </p:cNvSpPr>
          <p:nvPr/>
        </p:nvSpPr>
        <p:spPr bwMode="auto">
          <a:xfrm>
            <a:off x="571500" y="1554163"/>
            <a:ext cx="8001000" cy="397033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l">
              <a:spcBef>
                <a:spcPct val="50000"/>
              </a:spcBef>
              <a:defRPr/>
            </a:pPr>
            <a:r>
              <a:rPr lang="ru-RU" altLang="ja-JP" sz="3600" i="1" dirty="0">
                <a:solidFill>
                  <a:srgbClr val="FFFFFF"/>
                </a:solidFill>
                <a:latin typeface="Arial"/>
                <a:cs typeface="Arial"/>
              </a:rPr>
              <a:t>"</a:t>
            </a:r>
            <a:r>
              <a:rPr lang="en-US" sz="3600" i="1" dirty="0">
                <a:solidFill>
                  <a:srgbClr val="FFFFFF"/>
                </a:solidFill>
                <a:latin typeface="Arial"/>
                <a:cs typeface="Arial"/>
              </a:rPr>
              <a:t>knowing this first of all, that </a:t>
            </a:r>
            <a:r>
              <a:rPr lang="en-US" sz="3600" i="1" dirty="0">
                <a:solidFill>
                  <a:srgbClr val="FFFF00"/>
                </a:solidFill>
                <a:latin typeface="Arial"/>
                <a:cs typeface="Arial"/>
              </a:rPr>
              <a:t>no prophecy of Scripture comes from someone</a:t>
            </a:r>
            <a:r>
              <a:rPr lang="uk-UA" sz="3600" i="1" dirty="0">
                <a:solidFill>
                  <a:srgbClr val="FFFF00"/>
                </a:solidFill>
                <a:latin typeface="Arial"/>
                <a:cs typeface="Arial"/>
              </a:rPr>
              <a:t>'</a:t>
            </a:r>
            <a:r>
              <a:rPr lang="en-US" sz="3600" i="1" dirty="0">
                <a:solidFill>
                  <a:srgbClr val="FFFF00"/>
                </a:solidFill>
                <a:latin typeface="Arial"/>
                <a:cs typeface="Arial"/>
              </a:rPr>
              <a:t>s own interpretation</a:t>
            </a:r>
            <a:r>
              <a:rPr lang="en-US" sz="3600" i="1" dirty="0">
                <a:solidFill>
                  <a:srgbClr val="FFFFFF"/>
                </a:solidFill>
                <a:latin typeface="Arial"/>
                <a:cs typeface="Arial"/>
              </a:rPr>
              <a:t>.  For no prophecy was ever produced by the will of man, but men spoke from God as they were carried along by the Holy Spirit</a:t>
            </a:r>
            <a:r>
              <a:rPr lang="ru-RU" altLang="ja-JP" sz="3600" i="1" dirty="0">
                <a:solidFill>
                  <a:srgbClr val="FFFFFF"/>
                </a:solidFill>
                <a:latin typeface="Arial"/>
                <a:cs typeface="Arial"/>
              </a:rPr>
              <a:t>"</a:t>
            </a:r>
            <a:endParaRPr lang="en-US" sz="3600" i="1" dirty="0">
              <a:solidFill>
                <a:srgbClr val="FFFFFF"/>
              </a:solidFill>
              <a:latin typeface="Arial"/>
              <a:cs typeface="Arial"/>
            </a:endParaRPr>
          </a:p>
        </p:txBody>
      </p:sp>
      <p:sp>
        <p:nvSpPr>
          <p:cNvPr id="216068" name="Text Box 4"/>
          <p:cNvSpPr txBox="1">
            <a:spLocks noChangeArrowheads="1"/>
          </p:cNvSpPr>
          <p:nvPr/>
        </p:nvSpPr>
        <p:spPr bwMode="auto">
          <a:xfrm>
            <a:off x="4419600" y="5943600"/>
            <a:ext cx="4572000" cy="57943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l">
              <a:spcBef>
                <a:spcPct val="50000"/>
              </a:spcBef>
              <a:defRPr/>
            </a:pPr>
            <a:r>
              <a:rPr lang="en-US" sz="3200">
                <a:solidFill>
                  <a:srgbClr val="FFFFFF"/>
                </a:solidFill>
                <a:latin typeface="Arial"/>
                <a:cs typeface="Arial"/>
              </a:rPr>
              <a:t>2 Peter 1:20-21 (ESV)</a:t>
            </a:r>
          </a:p>
        </p:txBody>
      </p:sp>
      <p:sp>
        <p:nvSpPr>
          <p:cNvPr id="216069" name="Rectangle 5"/>
          <p:cNvSpPr>
            <a:spLocks noGrp="1" noChangeArrowheads="1"/>
          </p:cNvSpPr>
          <p:nvPr>
            <p:ph type="title" idx="4294967295"/>
          </p:nvPr>
        </p:nvSpPr>
        <p:spPr>
          <a:xfrm>
            <a:off x="457200" y="274638"/>
            <a:ext cx="8229600" cy="762000"/>
          </a:xfrm>
          <a:gradFill rotWithShape="0">
            <a:gsLst>
              <a:gs pos="0">
                <a:srgbClr val="660066">
                  <a:gamma/>
                  <a:shade val="17255"/>
                  <a:invGamma/>
                </a:srgbClr>
              </a:gs>
              <a:gs pos="50000">
                <a:srgbClr val="660066"/>
              </a:gs>
              <a:gs pos="100000">
                <a:srgbClr val="660066">
                  <a:gamma/>
                  <a:shade val="17255"/>
                  <a:invGamma/>
                </a:srgbClr>
              </a:gs>
            </a:gsLst>
            <a:lin ang="5400000" scaled="1"/>
          </a:gradFill>
          <a:effectLst>
            <a:outerShdw blurRad="63500" dist="107763" dir="2700000" algn="ctr" rotWithShape="0">
              <a:schemeClr val="tx1">
                <a:alpha val="74998"/>
              </a:schemeClr>
            </a:outerShdw>
          </a:effectLst>
          <a:extLst>
            <a:ext uri="{91240B29-F687-4f45-9708-019B960494DF}">
              <a14:hiddenLine xmlns:a14="http://schemas.microsoft.com/office/drawing/2010/main" xmlns="" w="9525" cap="flat" cmpd="sng">
                <a:solidFill>
                  <a:schemeClr val="tx1"/>
                </a:solidFill>
                <a:prstDash val="solid"/>
                <a:miter lim="800000"/>
                <a:headEnd/>
                <a:tailEnd/>
              </a14:hiddenLine>
            </a:ext>
          </a:extLst>
        </p:spPr>
        <p:txBody>
          <a:bodyPr anchor="t">
            <a:spAutoFit/>
          </a:bodyPr>
          <a:lstStyle/>
          <a:p>
            <a:pPr eaLnBrk="1" hangingPunct="1">
              <a:spcBef>
                <a:spcPct val="50000"/>
              </a:spcBef>
              <a:defRPr/>
            </a:pPr>
            <a:r>
              <a:rPr lang="en-US" b="1">
                <a:solidFill>
                  <a:schemeClr val="bg1"/>
                </a:solidFill>
                <a:effectLst>
                  <a:outerShdw blurRad="38100" dist="38100" dir="2700000" algn="tl">
                    <a:srgbClr val="000000"/>
                  </a:outerShdw>
                </a:effectLst>
                <a:latin typeface="Arial"/>
                <a:cs typeface="Arial"/>
              </a:rPr>
              <a:t>What is Prophecy? </a:t>
            </a:r>
          </a:p>
        </p:txBody>
      </p:sp>
    </p:spTree>
    <p:extLst>
      <p:ext uri="{BB962C8B-B14F-4D97-AF65-F5344CB8AC3E}">
        <p14:creationId xmlns:p14="http://schemas.microsoft.com/office/powerpoint/2010/main" val="94462330"/>
      </p:ext>
    </p:extLst>
  </p:cSld>
  <p:clrMapOvr>
    <a:masterClrMapping/>
  </p:clrMapOvr>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2337"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2338" name="Rectangle 3"/>
          <p:cNvSpPr>
            <a:spLocks noGrp="1"/>
          </p:cNvSpPr>
          <p:nvPr>
            <p:ph type="ctrTitle" idx="4294967295"/>
          </p:nvPr>
        </p:nvSpPr>
        <p:spPr>
          <a:xfrm>
            <a:off x="838200" y="228600"/>
            <a:ext cx="7772400" cy="762000"/>
          </a:xfrm>
        </p:spPr>
        <p:txBody>
          <a:bodyPr/>
          <a:lstStyle/>
          <a:p>
            <a:pPr eaLnBrk="1" hangingPunct="1"/>
            <a:r>
              <a:rPr lang="en-US" sz="4000">
                <a:solidFill>
                  <a:schemeClr val="bg1"/>
                </a:solidFill>
                <a:latin typeface="Calibri" charset="0"/>
              </a:rPr>
              <a:t>1 Corinthians 11:5-6</a:t>
            </a:r>
            <a:r>
              <a:rPr lang="en-US" sz="3200">
                <a:solidFill>
                  <a:schemeClr val="bg1"/>
                </a:solidFill>
                <a:latin typeface="Calibri" charset="0"/>
              </a:rPr>
              <a:t> NLT</a:t>
            </a:r>
          </a:p>
        </p:txBody>
      </p:sp>
      <p:sp>
        <p:nvSpPr>
          <p:cNvPr id="7" name="Rectangle 3"/>
          <p:cNvSpPr txBox="1">
            <a:spLocks/>
          </p:cNvSpPr>
          <p:nvPr/>
        </p:nvSpPr>
        <p:spPr bwMode="auto">
          <a:xfrm>
            <a:off x="1331640" y="1447800"/>
            <a:ext cx="7659960" cy="50292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en-US" sz="3600" baseline="30000" dirty="0">
                <a:solidFill>
                  <a:srgbClr val="FFFFFF"/>
                </a:solidFill>
                <a:effectLst>
                  <a:glow rad="254000">
                    <a:srgbClr val="000000">
                      <a:alpha val="90000"/>
                    </a:srgbClr>
                  </a:glow>
                </a:effectLst>
              </a:rPr>
              <a:t>5</a:t>
            </a:r>
            <a:r>
              <a:rPr lang="en-US" sz="3600" dirty="0">
                <a:solidFill>
                  <a:srgbClr val="FFFFFF"/>
                </a:solidFill>
                <a:effectLst>
                  <a:glow rad="254000">
                    <a:srgbClr val="000000">
                      <a:alpha val="90000"/>
                    </a:srgbClr>
                  </a:glow>
                </a:effectLst>
              </a:rPr>
              <a:t>But a woman dishonors her head if she prays or prophesies without a covering on her head, for this is the same as shaving her head. </a:t>
            </a:r>
            <a:r>
              <a:rPr lang="en-US" sz="3600" baseline="30000" dirty="0">
                <a:solidFill>
                  <a:srgbClr val="FFFFFF"/>
                </a:solidFill>
                <a:effectLst>
                  <a:glow rad="254000">
                    <a:srgbClr val="000000">
                      <a:alpha val="90000"/>
                    </a:srgbClr>
                  </a:glow>
                </a:effectLst>
              </a:rPr>
              <a:t>6</a:t>
            </a:r>
            <a:r>
              <a:rPr lang="en-US" sz="3600" dirty="0">
                <a:solidFill>
                  <a:srgbClr val="FFFFFF"/>
                </a:solidFill>
                <a:effectLst>
                  <a:glow rad="254000">
                    <a:srgbClr val="000000">
                      <a:alpha val="90000"/>
                    </a:srgbClr>
                  </a:glow>
                </a:effectLst>
              </a:rPr>
              <a:t>Yes, if she refuses to wear a head covering, she should cut off all her hair! But since it is shameful for a woman to have her hair cut or her head shaved, she should wear a covering.</a:t>
            </a:r>
          </a:p>
        </p:txBody>
      </p:sp>
    </p:spTree>
    <p:extLst>
      <p:ext uri="{BB962C8B-B14F-4D97-AF65-F5344CB8AC3E}">
        <p14:creationId xmlns:p14="http://schemas.microsoft.com/office/powerpoint/2010/main" val="1580030253"/>
      </p:ext>
    </p:extLst>
  </p:cSld>
  <p:clrMapOvr>
    <a:masterClrMapping/>
  </p:clrMapOvr>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5"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144386" name="Rectangle 3"/>
          <p:cNvSpPr>
            <a:spLocks noGrp="1"/>
          </p:cNvSpPr>
          <p:nvPr>
            <p:ph type="ctrTitle" idx="4294967295"/>
          </p:nvPr>
        </p:nvSpPr>
        <p:spPr>
          <a:xfrm>
            <a:off x="685800" y="2286000"/>
            <a:ext cx="7772400" cy="1143000"/>
          </a:xfrm>
        </p:spPr>
        <p:txBody>
          <a:bodyPr/>
          <a:lstStyle/>
          <a:p>
            <a:pPr eaLnBrk="1" hangingPunct="1"/>
            <a:r>
              <a:rPr lang="en-US">
                <a:solidFill>
                  <a:schemeClr val="tx1"/>
                </a:solidFill>
                <a:latin typeface="Calibri" charset="0"/>
              </a:rPr>
              <a:t>Flowing Hair</a:t>
            </a:r>
            <a:endParaRPr lang="en-US">
              <a:latin typeface="Calibri" charset="0"/>
            </a:endParaRPr>
          </a:p>
        </p:txBody>
      </p:sp>
      <p:pic>
        <p:nvPicPr>
          <p:cNvPr id="144387" name="Picture 4" descr="Woman with Flowing Ha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295400" y="0"/>
            <a:ext cx="681831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700764895"/>
      </p:ext>
    </p:extLst>
  </p:cSld>
  <p:clrMapOvr>
    <a:masterClrMapping/>
  </p:clrMapOvr>
  <p:transition/>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1"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148482" name="Rectangle 3"/>
          <p:cNvSpPr>
            <a:spLocks noGrp="1"/>
          </p:cNvSpPr>
          <p:nvPr>
            <p:ph type="ctrTitle" idx="4294967295"/>
          </p:nvPr>
        </p:nvSpPr>
        <p:spPr>
          <a:xfrm>
            <a:off x="685800" y="2286000"/>
            <a:ext cx="7772400" cy="1143000"/>
          </a:xfrm>
        </p:spPr>
        <p:txBody>
          <a:bodyPr/>
          <a:lstStyle/>
          <a:p>
            <a:pPr eaLnBrk="1" hangingPunct="1"/>
            <a:r>
              <a:rPr lang="en-US">
                <a:solidFill>
                  <a:schemeClr val="tx1"/>
                </a:solidFill>
                <a:latin typeface="Calibri" charset="0"/>
              </a:rPr>
              <a:t>Bald Hair</a:t>
            </a:r>
            <a:endParaRPr lang="en-US">
              <a:latin typeface="Calibri" charset="0"/>
            </a:endParaRPr>
          </a:p>
        </p:txBody>
      </p:sp>
      <p:pic>
        <p:nvPicPr>
          <p:cNvPr id="148483" name="Picture 5" descr="baldwom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371600" y="0"/>
            <a:ext cx="62928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017986438"/>
      </p:ext>
    </p:extLst>
  </p:cSld>
  <p:clrMapOvr>
    <a:masterClrMapping/>
  </p:clrMapOvr>
  <p:transition/>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3" name="Rectangle 3"/>
          <p:cNvSpPr>
            <a:spLocks noGrp="1"/>
          </p:cNvSpPr>
          <p:nvPr>
            <p:ph type="ctrTitle" idx="4294967295"/>
          </p:nvPr>
        </p:nvSpPr>
        <p:spPr>
          <a:xfrm>
            <a:off x="685800" y="2286000"/>
            <a:ext cx="7772400" cy="1143000"/>
          </a:xfrm>
        </p:spPr>
        <p:txBody>
          <a:bodyPr/>
          <a:lstStyle/>
          <a:p>
            <a:pPr eaLnBrk="1" hangingPunct="1"/>
            <a:r>
              <a:rPr lang="en-US">
                <a:solidFill>
                  <a:schemeClr val="tx1"/>
                </a:solidFill>
                <a:latin typeface="Calibri" charset="0"/>
              </a:rPr>
              <a:t>Bald Mona Lisa</a:t>
            </a:r>
            <a:endParaRPr lang="en-US">
              <a:latin typeface="Calibri" charset="0"/>
            </a:endParaRPr>
          </a:p>
        </p:txBody>
      </p:sp>
      <p:sp>
        <p:nvSpPr>
          <p:cNvPr id="146434"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pic>
        <p:nvPicPr>
          <p:cNvPr id="146435" name="Picture 7" descr="baldmona_lisa_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495425" y="76200"/>
            <a:ext cx="6297613" cy="6705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400283702"/>
      </p:ext>
    </p:extLst>
  </p:cSld>
  <p:clrMapOvr>
    <a:masterClrMapping/>
  </p:clrMapOvr>
  <p:transition/>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pic>
        <p:nvPicPr>
          <p:cNvPr id="150530"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288" y="620713"/>
            <a:ext cx="9139238" cy="6237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0531" name="Rectangle 3"/>
          <p:cNvSpPr>
            <a:spLocks noGrp="1"/>
          </p:cNvSpPr>
          <p:nvPr>
            <p:ph type="ctrTitle" idx="4294967295"/>
          </p:nvPr>
        </p:nvSpPr>
        <p:spPr>
          <a:xfrm>
            <a:off x="0" y="0"/>
            <a:ext cx="9144000" cy="620713"/>
          </a:xfrm>
        </p:spPr>
        <p:txBody>
          <a:bodyPr/>
          <a:lstStyle/>
          <a:p>
            <a:pPr eaLnBrk="1" hangingPunct="1"/>
            <a:r>
              <a:rPr lang="en-US">
                <a:solidFill>
                  <a:schemeClr val="bg1"/>
                </a:solidFill>
                <a:latin typeface="Calibri" charset="0"/>
              </a:rPr>
              <a:t>Should women worship with the veil?</a:t>
            </a:r>
            <a:endParaRPr lang="en-US">
              <a:latin typeface="Calibri" charset="0"/>
            </a:endParaRPr>
          </a:p>
        </p:txBody>
      </p:sp>
    </p:spTree>
    <p:extLst>
      <p:ext uri="{BB962C8B-B14F-4D97-AF65-F5344CB8AC3E}">
        <p14:creationId xmlns:p14="http://schemas.microsoft.com/office/powerpoint/2010/main" val="932357012"/>
      </p:ext>
    </p:extLst>
  </p:cSld>
  <p:clrMapOvr>
    <a:masterClrMapping/>
  </p:clrMapOvr>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7"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152578" name="Rectangle 3"/>
          <p:cNvSpPr>
            <a:spLocks noGrp="1"/>
          </p:cNvSpPr>
          <p:nvPr>
            <p:ph type="ctrTitle" idx="4294967295"/>
          </p:nvPr>
        </p:nvSpPr>
        <p:spPr>
          <a:xfrm>
            <a:off x="0" y="44450"/>
            <a:ext cx="9144000" cy="620713"/>
          </a:xfrm>
        </p:spPr>
        <p:txBody>
          <a:bodyPr/>
          <a:lstStyle/>
          <a:p>
            <a:pPr eaLnBrk="1" hangingPunct="1"/>
            <a:r>
              <a:rPr lang="en-US">
                <a:solidFill>
                  <a:schemeClr val="bg1"/>
                </a:solidFill>
                <a:latin typeface="Calibri" charset="0"/>
              </a:rPr>
              <a:t>Veils at a wedding are beautiful…</a:t>
            </a:r>
            <a:endParaRPr lang="en-US">
              <a:latin typeface="Calibri" charset="0"/>
            </a:endParaRPr>
          </a:p>
        </p:txBody>
      </p:sp>
      <p:pic>
        <p:nvPicPr>
          <p:cNvPr id="152579"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765175"/>
            <a:ext cx="9112250" cy="6092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425311811"/>
      </p:ext>
    </p:extLst>
  </p:cSld>
  <p:clrMapOvr>
    <a:masterClrMapping/>
  </p:clrMapOvr>
  <p:transition/>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5"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154626" name="Rectangle 3"/>
          <p:cNvSpPr>
            <a:spLocks noGrp="1"/>
          </p:cNvSpPr>
          <p:nvPr>
            <p:ph type="ctrTitle" idx="4294967295"/>
          </p:nvPr>
        </p:nvSpPr>
        <p:spPr>
          <a:xfrm>
            <a:off x="107950" y="115888"/>
            <a:ext cx="8969375" cy="1728787"/>
          </a:xfrm>
        </p:spPr>
        <p:txBody>
          <a:bodyPr/>
          <a:lstStyle/>
          <a:p>
            <a:pPr eaLnBrk="1" hangingPunct="1"/>
            <a:r>
              <a:rPr lang="en-US" sz="4000" b="1">
                <a:solidFill>
                  <a:schemeClr val="bg1"/>
                </a:solidFill>
                <a:latin typeface="Calibri" charset="0"/>
              </a:rPr>
              <a:t>In most societies today, head coverings send the wrong signal––that we are out of touch with societal convention</a:t>
            </a:r>
            <a:endParaRPr lang="en-US" sz="4000" b="1">
              <a:latin typeface="Calibri" charset="0"/>
            </a:endParaRPr>
          </a:p>
        </p:txBody>
      </p:sp>
      <p:pic>
        <p:nvPicPr>
          <p:cNvPr id="154627"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2060575"/>
            <a:ext cx="9201151" cy="4830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356435683"/>
      </p:ext>
    </p:extLst>
  </p:cSld>
  <p:clrMapOvr>
    <a:masterClrMapping/>
  </p:clrMapOvr>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4241" name="Picture 3" descr="StruggleoverMoney.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575175" y="0"/>
            <a:ext cx="4605338" cy="3284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89452" name="Picture 1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981200" y="4972050"/>
            <a:ext cx="2514600" cy="18859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034243" name="Picture 6" descr="1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1"/>
            <a:ext cx="4648200" cy="3482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9442" name="Rectangle 2"/>
          <p:cNvSpPr>
            <a:spLocks noGrp="1" noChangeArrowheads="1"/>
          </p:cNvSpPr>
          <p:nvPr>
            <p:ph type="title"/>
          </p:nvPr>
        </p:nvSpPr>
        <p:spPr>
          <a:xfrm>
            <a:off x="179388" y="188913"/>
            <a:ext cx="7772400" cy="1143000"/>
          </a:xfrm>
          <a:effectLst>
            <a:outerShdw blurRad="63500" dist="38099" dir="2700000" algn="ctr" rotWithShape="0">
              <a:schemeClr val="tx1">
                <a:alpha val="74998"/>
              </a:schemeClr>
            </a:outerShdw>
          </a:effectLst>
        </p:spPr>
        <p:txBody>
          <a:bodyPr/>
          <a:lstStyle/>
          <a:p>
            <a:pPr algn="l">
              <a:defRPr/>
            </a:pPr>
            <a:r>
              <a:rPr lang="en-US" sz="8000" dirty="0">
                <a:solidFill>
                  <a:srgbClr val="FFFFFF"/>
                </a:solidFill>
              </a:rPr>
              <a:t>Why no…</a:t>
            </a:r>
            <a:endParaRPr lang="en-US" sz="8000" dirty="0"/>
          </a:p>
        </p:txBody>
      </p:sp>
      <p:pic>
        <p:nvPicPr>
          <p:cNvPr id="189451" name="Picture 11"/>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0" y="3124200"/>
            <a:ext cx="2522538" cy="3733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89455" name="Picture 15"/>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3916368" y="3429000"/>
            <a:ext cx="2619375" cy="3429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1034247" name="Text Box 37"/>
          <p:cNvSpPr txBox="1">
            <a:spLocks noChangeArrowheads="1"/>
          </p:cNvSpPr>
          <p:nvPr/>
        </p:nvSpPr>
        <p:spPr bwMode="auto">
          <a:xfrm>
            <a:off x="8413805" y="44450"/>
            <a:ext cx="695221" cy="4638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89976" tIns="46788" rIns="89976" bIns="46788">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0" hangingPunct="0"/>
            <a:r>
              <a:rPr lang="en-US">
                <a:solidFill>
                  <a:srgbClr val="FFFFFF"/>
                </a:solidFill>
                <a:latin typeface="Arial" charset="0"/>
                <a:cs typeface="Arial" charset="0"/>
              </a:rPr>
              <a:t>368</a:t>
            </a:r>
          </a:p>
        </p:txBody>
      </p:sp>
      <p:pic>
        <p:nvPicPr>
          <p:cNvPr id="1034248" name="Picture 2" descr="greed see through money over eyes.jpg"/>
          <p:cNvPicPr>
            <a:picLocks noChangeAspect="1"/>
          </p:cNvPicPr>
          <p:nvPr/>
        </p:nvPicPr>
        <p:blipFill>
          <a:blip r:embed="rId8">
            <a:extLst>
              <a:ext uri="{28A0092B-C50C-407E-A947-70E740481C1C}">
                <a14:useLocalDpi xmlns:a14="http://schemas.microsoft.com/office/drawing/2010/main"/>
              </a:ext>
            </a:extLst>
          </a:blip>
          <a:srcRect/>
          <a:stretch>
            <a:fillRect/>
          </a:stretch>
        </p:blipFill>
        <p:spPr bwMode="auto">
          <a:xfrm>
            <a:off x="6502405" y="3357568"/>
            <a:ext cx="2627313" cy="3500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4249" name="WordArt 10"/>
          <p:cNvSpPr>
            <a:spLocks noChangeArrowheads="1" noChangeShapeType="1" noTextEdit="1"/>
          </p:cNvSpPr>
          <p:nvPr/>
        </p:nvSpPr>
        <p:spPr bwMode="auto">
          <a:xfrm>
            <a:off x="1476376" y="1628775"/>
            <a:ext cx="6551613" cy="3887788"/>
          </a:xfrm>
          <a:prstGeom prst="rect">
            <a:avLst/>
          </a:prstGeom>
        </p:spPr>
        <p:txBody>
          <a:bodyPr wrap="none" lIns="91416" tIns="45709" rIns="91416" bIns="45709" fromWordArt="1">
            <a:prstTxWarp prst="textCascadeUp">
              <a:avLst>
                <a:gd name="adj" fmla="val 44444"/>
              </a:avLst>
            </a:prstTxWarp>
            <a:scene3d>
              <a:camera prst="legacyPerspectiveFront">
                <a:rot lat="20519961" lon="1080000" rev="0"/>
              </a:camera>
              <a:lightRig rig="legacyHarsh2" dir="b"/>
            </a:scene3d>
            <a:sp3d extrusionH="430200" prstMaterial="legacyMatte">
              <a:extrusionClr>
                <a:srgbClr val="FF6600"/>
              </a:extrusionClr>
            </a:sp3d>
          </a:bodyPr>
          <a:lstStyle/>
          <a:p>
            <a:pPr eaLnBrk="0" hangingPunct="0"/>
            <a:r>
              <a:rPr lang="en-US" sz="3600" b="0" kern="10" dirty="0">
                <a:ln w="9525">
                  <a:round/>
                  <a:headEnd/>
                  <a:tailEnd/>
                </a:ln>
                <a:gradFill rotWithShape="1">
                  <a:gsLst>
                    <a:gs pos="0">
                      <a:srgbClr val="FFE701"/>
                    </a:gs>
                    <a:gs pos="100000">
                      <a:srgbClr val="FE3E02"/>
                    </a:gs>
                  </a:gsLst>
                  <a:lin ang="5400000" scaled="1"/>
                </a:gradFill>
                <a:latin typeface="Impact"/>
                <a:ea typeface="Impact"/>
                <a:cs typeface="Impact"/>
              </a:rPr>
              <a:t>Idolatry?</a:t>
            </a:r>
          </a:p>
        </p:txBody>
      </p:sp>
    </p:spTree>
    <p:extLst>
      <p:ext uri="{BB962C8B-B14F-4D97-AF65-F5344CB8AC3E}">
        <p14:creationId xmlns:p14="http://schemas.microsoft.com/office/powerpoint/2010/main" val="1325782425"/>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162818" name="Rectangle 3"/>
          <p:cNvSpPr>
            <a:spLocks noGrp="1"/>
          </p:cNvSpPr>
          <p:nvPr>
            <p:ph type="ctrTitle" idx="4294967295"/>
          </p:nvPr>
        </p:nvSpPr>
        <p:spPr>
          <a:xfrm>
            <a:off x="179388" y="457200"/>
            <a:ext cx="8856662" cy="1143000"/>
          </a:xfrm>
        </p:spPr>
        <p:txBody>
          <a:bodyPr/>
          <a:lstStyle/>
          <a:p>
            <a:pPr marL="892175" indent="-892175" algn="l" eaLnBrk="1" hangingPunct="1"/>
            <a:r>
              <a:rPr lang="en-US" b="1">
                <a:solidFill>
                  <a:schemeClr val="bg1"/>
                </a:solidFill>
                <a:latin typeface="Arial" charset="0"/>
              </a:rPr>
              <a:t>B.  Today we must honor our authorities during worship.</a:t>
            </a:r>
          </a:p>
        </p:txBody>
      </p:sp>
      <p:pic>
        <p:nvPicPr>
          <p:cNvPr id="162819" name="Picture 4" descr="03footwash_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67000" y="2019300"/>
            <a:ext cx="3810000"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2820" name="Rectangle 3"/>
          <p:cNvSpPr>
            <a:spLocks/>
          </p:cNvSpPr>
          <p:nvPr/>
        </p:nvSpPr>
        <p:spPr bwMode="auto">
          <a:xfrm>
            <a:off x="0" y="2971800"/>
            <a:ext cx="25908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r>
              <a:rPr lang="en-US" sz="4400">
                <a:solidFill>
                  <a:srgbClr val="FFFFFF"/>
                </a:solidFill>
              </a:rPr>
              <a:t>Men</a:t>
            </a:r>
            <a:endParaRPr lang="en-US" sz="4400">
              <a:solidFill>
                <a:srgbClr val="FFFFFF"/>
              </a:solidFill>
              <a:latin typeface="Times" charset="0"/>
            </a:endParaRPr>
          </a:p>
        </p:txBody>
      </p:sp>
      <p:sp>
        <p:nvSpPr>
          <p:cNvPr id="334854" name="Rectangle 3"/>
          <p:cNvSpPr>
            <a:spLocks/>
          </p:cNvSpPr>
          <p:nvPr/>
        </p:nvSpPr>
        <p:spPr bwMode="auto">
          <a:xfrm>
            <a:off x="6553200" y="2971800"/>
            <a:ext cx="25908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r>
              <a:rPr lang="en-US" sz="4400">
                <a:solidFill>
                  <a:srgbClr val="FFFFFF"/>
                </a:solidFill>
              </a:rPr>
              <a:t>Women</a:t>
            </a:r>
            <a:endParaRPr lang="en-US" sz="4400">
              <a:solidFill>
                <a:srgbClr val="FFFFFF"/>
              </a:solidFill>
              <a:latin typeface="Times" charset="0"/>
            </a:endParaRPr>
          </a:p>
        </p:txBody>
      </p:sp>
    </p:spTree>
    <p:extLst>
      <p:ext uri="{BB962C8B-B14F-4D97-AF65-F5344CB8AC3E}">
        <p14:creationId xmlns:p14="http://schemas.microsoft.com/office/powerpoint/2010/main" val="33250031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33485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4854" grpId="0" build="p" autoUpdateAnimBg="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2"/>
          <p:cNvSpPr>
            <a:spLocks noGrp="1" noChangeArrowheads="1"/>
          </p:cNvSpPr>
          <p:nvPr>
            <p:ph type="title"/>
          </p:nvPr>
        </p:nvSpPr>
        <p:spPr>
          <a:xfrm>
            <a:off x="457200" y="277813"/>
            <a:ext cx="7772400" cy="1139825"/>
          </a:xfrm>
          <a:solidFill>
            <a:schemeClr val="bg2"/>
          </a:solidFill>
          <a:effectLst>
            <a:outerShdw blurRad="63500" dist="38099" dir="2700000" algn="ctr" rotWithShape="0">
              <a:srgbClr val="000902">
                <a:alpha val="74998"/>
              </a:srgbClr>
            </a:outerShdw>
          </a:effectLst>
        </p:spPr>
        <p:txBody>
          <a:bodyPr/>
          <a:lstStyle/>
          <a:p>
            <a:pPr eaLnBrk="1" hangingPunct="1">
              <a:defRPr/>
            </a:pPr>
            <a:r>
              <a:rPr lang="en-US" sz="4000">
                <a:solidFill>
                  <a:schemeClr val="tx1"/>
                </a:solidFill>
                <a:effectLst>
                  <a:outerShdw blurRad="38100" dist="38100" dir="2700000" algn="tl">
                    <a:srgbClr val="000203"/>
                  </a:outerShdw>
                </a:effectLst>
                <a:latin typeface="Geneva" charset="0"/>
              </a:rPr>
              <a:t>1 Timothy 2:11-15</a:t>
            </a:r>
          </a:p>
        </p:txBody>
      </p:sp>
      <p:pic>
        <p:nvPicPr>
          <p:cNvPr id="164866"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1320800" cy="1600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4867"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618288" y="3276600"/>
            <a:ext cx="2525712" cy="358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6261" name="Rectangle 5"/>
          <p:cNvSpPr>
            <a:spLocks noChangeArrowheads="1"/>
          </p:cNvSpPr>
          <p:nvPr/>
        </p:nvSpPr>
        <p:spPr bwMode="black">
          <a:xfrm>
            <a:off x="-228600" y="3200400"/>
            <a:ext cx="6858000" cy="3505200"/>
          </a:xfrm>
          <a:prstGeom prst="rect">
            <a:avLst/>
          </a:prstGeom>
          <a:noFill/>
          <a:ln w="9525">
            <a:noFill/>
            <a:miter lim="800000"/>
            <a:headEnd/>
            <a:tailEnd/>
          </a:ln>
          <a:effectLst>
            <a:outerShdw blurRad="63500" dist="38099" dir="2700000" algn="ctr" rotWithShape="0">
              <a:srgbClr val="000902">
                <a:alpha val="74998"/>
              </a:srgbClr>
            </a:outerShdw>
          </a:effectLst>
        </p:spPr>
        <p:txBody>
          <a:bodyPr/>
          <a:lstStyle/>
          <a:p>
            <a:pPr marL="342900" indent="-1588" algn="l">
              <a:spcBef>
                <a:spcPct val="20000"/>
              </a:spcBef>
              <a:buClr>
                <a:srgbClr val="99FF99"/>
              </a:buClr>
              <a:buSzPct val="80000"/>
              <a:buFont typeface="Wingdings" charset="0"/>
              <a:buNone/>
              <a:defRPr/>
            </a:pPr>
            <a:r>
              <a:rPr lang="en-US" sz="2800" baseline="30000">
                <a:solidFill>
                  <a:srgbClr val="FFFFFF"/>
                </a:solidFill>
                <a:latin typeface="Geneva" charset="0"/>
              </a:rPr>
              <a:t>13</a:t>
            </a:r>
            <a:r>
              <a:rPr lang="en-US" sz="2800">
                <a:solidFill>
                  <a:srgbClr val="FFFFFF"/>
                </a:solidFill>
                <a:latin typeface="Geneva" charset="0"/>
              </a:rPr>
              <a:t>For Adam was formed first, then Eve.  </a:t>
            </a:r>
            <a:r>
              <a:rPr lang="en-US" sz="2800" baseline="30000">
                <a:solidFill>
                  <a:srgbClr val="FFFFFF"/>
                </a:solidFill>
                <a:latin typeface="Geneva" charset="0"/>
              </a:rPr>
              <a:t>14</a:t>
            </a:r>
            <a:r>
              <a:rPr lang="en-US" sz="2800">
                <a:solidFill>
                  <a:srgbClr val="FFFFFF"/>
                </a:solidFill>
                <a:latin typeface="Geneva" charset="0"/>
              </a:rPr>
              <a:t>And Adam was not the one deceived; it was the woman who was deceived and became a sinner.  </a:t>
            </a:r>
            <a:r>
              <a:rPr lang="en-US" sz="2800" baseline="30000">
                <a:solidFill>
                  <a:srgbClr val="FFFFFF"/>
                </a:solidFill>
                <a:latin typeface="Geneva" charset="0"/>
              </a:rPr>
              <a:t>15</a:t>
            </a:r>
            <a:r>
              <a:rPr lang="en-US" sz="2800">
                <a:solidFill>
                  <a:srgbClr val="FFFFFF"/>
                </a:solidFill>
                <a:latin typeface="Geneva" charset="0"/>
              </a:rPr>
              <a:t>But women {Gr. she} will be saved {or restored} through childbearing-- if they continue in faith, love and holiness with propriety.</a:t>
            </a:r>
          </a:p>
        </p:txBody>
      </p:sp>
      <p:sp>
        <p:nvSpPr>
          <p:cNvPr id="96262" name="Rectangle 6"/>
          <p:cNvSpPr>
            <a:spLocks noGrp="1" noChangeArrowheads="1"/>
          </p:cNvSpPr>
          <p:nvPr>
            <p:ph type="body" idx="1"/>
          </p:nvPr>
        </p:nvSpPr>
        <p:spPr>
          <a:xfrm>
            <a:off x="-228600" y="1565275"/>
            <a:ext cx="9601200" cy="1939925"/>
          </a:xfrm>
          <a:effectLst>
            <a:outerShdw blurRad="63500" dist="38099" dir="2700000" algn="ctr" rotWithShape="0">
              <a:srgbClr val="000902">
                <a:alpha val="74998"/>
              </a:srgbClr>
            </a:outerShdw>
          </a:effectLst>
        </p:spPr>
        <p:txBody>
          <a:bodyPr/>
          <a:lstStyle/>
          <a:p>
            <a:pPr indent="-1588" eaLnBrk="1" hangingPunct="1">
              <a:buFont typeface="Wingdings" charset="0"/>
              <a:buNone/>
              <a:defRPr/>
            </a:pPr>
            <a:r>
              <a:rPr lang="en-US" sz="2800" b="1" baseline="30000">
                <a:latin typeface="Geneva" charset="0"/>
              </a:rPr>
              <a:t>11</a:t>
            </a:r>
            <a:r>
              <a:rPr lang="en-US" sz="2800" b="1">
                <a:latin typeface="Geneva" charset="0"/>
              </a:rPr>
              <a:t>A woman should learn in quietness and full submission.  </a:t>
            </a:r>
            <a:r>
              <a:rPr lang="en-US" sz="2800" b="1" baseline="30000">
                <a:latin typeface="Geneva" charset="0"/>
              </a:rPr>
              <a:t>12</a:t>
            </a:r>
            <a:r>
              <a:rPr lang="en-US" sz="2800" b="1">
                <a:latin typeface="Geneva" charset="0"/>
              </a:rPr>
              <a:t>I do not permit a woman to teach or to have authority over a man; she must be silent.  </a:t>
            </a:r>
          </a:p>
        </p:txBody>
      </p:sp>
    </p:spTree>
    <p:extLst>
      <p:ext uri="{BB962C8B-B14F-4D97-AF65-F5344CB8AC3E}">
        <p14:creationId xmlns:p14="http://schemas.microsoft.com/office/powerpoint/2010/main" val="1360627316"/>
      </p:ext>
    </p:extLst>
  </p:cSld>
  <p:clrMapOvr>
    <a:masterClrMapping/>
  </p:clrMapOvr>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321" name="Picture 8" descr="C:\Users\Adventure\Documents\grass.jp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323850" y="260350"/>
            <a:ext cx="4186238" cy="1209675"/>
          </a:xfrm>
        </p:spPr>
        <p:txBody>
          <a:bodyPr rtlCol="0">
            <a:noAutofit/>
          </a:bodyPr>
          <a:lstStyle/>
          <a:p>
            <a:pPr eaLnBrk="1" fontAlgn="auto" hangingPunct="1">
              <a:spcAft>
                <a:spcPts val="0"/>
              </a:spcAft>
              <a:defRPr/>
            </a:pPr>
            <a:r>
              <a:rPr lang="en-US" sz="4000" b="1" dirty="0">
                <a:solidFill>
                  <a:schemeClr val="bg1"/>
                </a:solidFill>
                <a:effectLst>
                  <a:outerShdw blurRad="38100" dist="38100" dir="2700000" algn="tl">
                    <a:srgbClr val="000000">
                      <a:alpha val="43137"/>
                    </a:srgbClr>
                  </a:outerShdw>
                </a:effectLst>
                <a:latin typeface="Arial"/>
                <a:ea typeface="+mj-ea"/>
                <a:cs typeface="Arial"/>
              </a:rPr>
              <a:t>Egalitarians</a:t>
            </a:r>
            <a:endParaRPr lang="en-SG" sz="4000" b="1" dirty="0">
              <a:solidFill>
                <a:schemeClr val="bg1"/>
              </a:solidFill>
              <a:effectLst>
                <a:outerShdw blurRad="38100" dist="38100" dir="2700000" algn="tl">
                  <a:srgbClr val="000000">
                    <a:alpha val="43137"/>
                  </a:srgbClr>
                </a:outerShdw>
              </a:effectLst>
              <a:latin typeface="Arial"/>
              <a:ea typeface="+mj-ea"/>
              <a:cs typeface="Arial"/>
            </a:endParaRPr>
          </a:p>
        </p:txBody>
      </p:sp>
      <p:sp>
        <p:nvSpPr>
          <p:cNvPr id="3" name="Content Placeholder 2"/>
          <p:cNvSpPr>
            <a:spLocks noGrp="1"/>
          </p:cNvSpPr>
          <p:nvPr>
            <p:ph sz="half" idx="1"/>
          </p:nvPr>
        </p:nvSpPr>
        <p:spPr>
          <a:xfrm>
            <a:off x="323850" y="1341438"/>
            <a:ext cx="4038600" cy="4032250"/>
          </a:xfrm>
          <a:solidFill>
            <a:schemeClr val="lt1">
              <a:alpha val="50000"/>
            </a:schemeClr>
          </a:solidFill>
        </p:spPr>
        <p:txBody>
          <a:bodyPr rtlCol="0">
            <a:normAutofit fontScale="92500" lnSpcReduction="10000"/>
          </a:bodyPr>
          <a:lstStyle/>
          <a:p>
            <a:pPr algn="ctr" eaLnBrk="1" fontAlgn="auto" hangingPunct="1">
              <a:spcAft>
                <a:spcPts val="0"/>
              </a:spcAft>
              <a:buFont typeface="Arial" pitchFamily="34" charset="0"/>
              <a:buNone/>
              <a:defRPr/>
            </a:pPr>
            <a:r>
              <a:rPr lang="en-US" b="1" dirty="0">
                <a:latin typeface="Arial"/>
                <a:ea typeface="+mn-ea"/>
                <a:cs typeface="Arial"/>
              </a:rPr>
              <a:t>NT Wright </a:t>
            </a:r>
          </a:p>
          <a:p>
            <a:pPr algn="ctr" eaLnBrk="1" fontAlgn="auto" hangingPunct="1">
              <a:spcAft>
                <a:spcPts val="0"/>
              </a:spcAft>
              <a:buFont typeface="Arial" pitchFamily="34" charset="0"/>
              <a:buNone/>
              <a:defRPr/>
            </a:pPr>
            <a:r>
              <a:rPr lang="en-US" b="1" dirty="0">
                <a:latin typeface="Arial"/>
                <a:ea typeface="+mn-ea"/>
                <a:cs typeface="Arial"/>
              </a:rPr>
              <a:t>Ben </a:t>
            </a:r>
            <a:r>
              <a:rPr lang="en-US" b="1" dirty="0" err="1">
                <a:latin typeface="Arial"/>
                <a:ea typeface="+mn-ea"/>
                <a:cs typeface="Arial"/>
              </a:rPr>
              <a:t>Witherington</a:t>
            </a:r>
            <a:r>
              <a:rPr lang="en-US" b="1" dirty="0">
                <a:latin typeface="Arial"/>
                <a:ea typeface="+mn-ea"/>
                <a:cs typeface="Arial"/>
              </a:rPr>
              <a:t> III</a:t>
            </a:r>
            <a:endParaRPr lang="en-SG" b="1" dirty="0">
              <a:latin typeface="Arial"/>
              <a:ea typeface="+mn-ea"/>
              <a:cs typeface="Arial"/>
            </a:endParaRPr>
          </a:p>
          <a:p>
            <a:pPr algn="ctr" eaLnBrk="1" fontAlgn="auto" hangingPunct="1">
              <a:spcAft>
                <a:spcPts val="0"/>
              </a:spcAft>
              <a:buFont typeface="Arial" pitchFamily="34" charset="0"/>
              <a:buNone/>
              <a:defRPr/>
            </a:pPr>
            <a:r>
              <a:rPr lang="en-US" b="1" dirty="0">
                <a:latin typeface="Arial"/>
                <a:ea typeface="+mn-ea"/>
                <a:cs typeface="Arial"/>
              </a:rPr>
              <a:t>Gordon Fee</a:t>
            </a:r>
          </a:p>
          <a:p>
            <a:pPr algn="ctr" eaLnBrk="1" fontAlgn="auto" hangingPunct="1">
              <a:spcAft>
                <a:spcPts val="0"/>
              </a:spcAft>
              <a:buFont typeface="Arial" pitchFamily="34" charset="0"/>
              <a:buNone/>
              <a:defRPr/>
            </a:pPr>
            <a:r>
              <a:rPr lang="en-US" b="1" dirty="0">
                <a:latin typeface="Arial"/>
                <a:ea typeface="+mn-ea"/>
                <a:cs typeface="Arial"/>
              </a:rPr>
              <a:t>Scot McKnight</a:t>
            </a:r>
          </a:p>
          <a:p>
            <a:pPr algn="ctr" eaLnBrk="1" fontAlgn="auto" hangingPunct="1">
              <a:spcAft>
                <a:spcPts val="0"/>
              </a:spcAft>
              <a:buFont typeface="Arial" pitchFamily="34" charset="0"/>
              <a:buNone/>
              <a:defRPr/>
            </a:pPr>
            <a:r>
              <a:rPr lang="en-SG" b="1" dirty="0">
                <a:latin typeface="Arial"/>
                <a:ea typeface="+mn-ea"/>
                <a:cs typeface="Arial"/>
              </a:rPr>
              <a:t>Ruth A. Tucker</a:t>
            </a:r>
          </a:p>
          <a:p>
            <a:pPr algn="ctr" eaLnBrk="1" fontAlgn="auto" hangingPunct="1">
              <a:spcAft>
                <a:spcPts val="0"/>
              </a:spcAft>
              <a:buFont typeface="Arial" pitchFamily="34" charset="0"/>
              <a:buNone/>
              <a:defRPr/>
            </a:pPr>
            <a:r>
              <a:rPr lang="en-SG" b="1" dirty="0">
                <a:latin typeface="Arial"/>
                <a:ea typeface="+mn-ea"/>
                <a:cs typeface="Arial"/>
              </a:rPr>
              <a:t>Walter C. Kaiser</a:t>
            </a:r>
          </a:p>
          <a:p>
            <a:pPr algn="ctr" eaLnBrk="1" fontAlgn="auto" hangingPunct="1">
              <a:spcAft>
                <a:spcPts val="0"/>
              </a:spcAft>
              <a:buFont typeface="Arial" pitchFamily="34" charset="0"/>
              <a:buNone/>
              <a:defRPr/>
            </a:pPr>
            <a:r>
              <a:rPr lang="en-SG" b="1" dirty="0">
                <a:latin typeface="Arial"/>
                <a:ea typeface="+mn-ea"/>
                <a:cs typeface="Arial"/>
              </a:rPr>
              <a:t>Jim Wallis</a:t>
            </a:r>
            <a:endParaRPr lang="en-US" b="1" dirty="0">
              <a:latin typeface="Arial"/>
              <a:ea typeface="+mn-ea"/>
              <a:cs typeface="Arial"/>
            </a:endParaRPr>
          </a:p>
          <a:p>
            <a:pPr algn="ctr" eaLnBrk="1" fontAlgn="auto" hangingPunct="1">
              <a:spcAft>
                <a:spcPts val="0"/>
              </a:spcAft>
              <a:buFont typeface="Arial" pitchFamily="34" charset="0"/>
              <a:buNone/>
              <a:defRPr/>
            </a:pPr>
            <a:r>
              <a:rPr lang="en-US" b="1" dirty="0">
                <a:latin typeface="Arial"/>
                <a:ea typeface="+mn-ea"/>
                <a:cs typeface="Arial"/>
              </a:rPr>
              <a:t>Rachel Held Evans</a:t>
            </a:r>
          </a:p>
          <a:p>
            <a:pPr algn="ctr" eaLnBrk="1" fontAlgn="auto" hangingPunct="1">
              <a:spcAft>
                <a:spcPts val="0"/>
              </a:spcAft>
              <a:buFont typeface="Arial" pitchFamily="34" charset="0"/>
              <a:buNone/>
              <a:defRPr/>
            </a:pPr>
            <a:r>
              <a:rPr lang="en-US" b="1" dirty="0">
                <a:latin typeface="Arial"/>
                <a:ea typeface="+mn-ea"/>
                <a:cs typeface="Arial"/>
              </a:rPr>
              <a:t>Gilbert </a:t>
            </a:r>
            <a:r>
              <a:rPr lang="en-US" b="1" dirty="0" err="1">
                <a:latin typeface="Arial"/>
                <a:ea typeface="+mn-ea"/>
                <a:cs typeface="Arial"/>
              </a:rPr>
              <a:t>Bilezikian</a:t>
            </a:r>
            <a:endParaRPr lang="en-US" b="1" dirty="0">
              <a:latin typeface="Arial"/>
              <a:ea typeface="+mn-ea"/>
              <a:cs typeface="Arial"/>
            </a:endParaRPr>
          </a:p>
        </p:txBody>
      </p:sp>
      <p:sp>
        <p:nvSpPr>
          <p:cNvPr id="7" name="Content Placeholder 6"/>
          <p:cNvSpPr>
            <a:spLocks noGrp="1"/>
          </p:cNvSpPr>
          <p:nvPr>
            <p:ph sz="half" idx="2"/>
          </p:nvPr>
        </p:nvSpPr>
        <p:spPr>
          <a:xfrm>
            <a:off x="4648200" y="1341438"/>
            <a:ext cx="4038600" cy="4032250"/>
          </a:xfrm>
          <a:solidFill>
            <a:schemeClr val="lt1">
              <a:alpha val="50000"/>
            </a:schemeClr>
          </a:solidFill>
        </p:spPr>
        <p:txBody>
          <a:bodyPr rtlCol="0">
            <a:normAutofit fontScale="92500" lnSpcReduction="10000"/>
          </a:bodyPr>
          <a:lstStyle/>
          <a:p>
            <a:pPr algn="ctr" eaLnBrk="1" fontAlgn="auto" hangingPunct="1">
              <a:spcAft>
                <a:spcPts val="0"/>
              </a:spcAft>
              <a:buFont typeface="Arial" pitchFamily="34" charset="0"/>
              <a:buNone/>
              <a:defRPr/>
            </a:pPr>
            <a:r>
              <a:rPr lang="en-SG" b="1" dirty="0">
                <a:latin typeface="Arial"/>
                <a:ea typeface="+mn-ea"/>
                <a:cs typeface="Arial"/>
              </a:rPr>
              <a:t>J.I. Packer </a:t>
            </a:r>
          </a:p>
          <a:p>
            <a:pPr algn="ctr" eaLnBrk="1" fontAlgn="auto" hangingPunct="1">
              <a:spcAft>
                <a:spcPts val="0"/>
              </a:spcAft>
              <a:buFont typeface="Arial" pitchFamily="34" charset="0"/>
              <a:buNone/>
              <a:defRPr/>
            </a:pPr>
            <a:r>
              <a:rPr lang="en-SG" b="1" dirty="0">
                <a:latin typeface="Arial"/>
                <a:ea typeface="+mn-ea"/>
                <a:cs typeface="Arial"/>
              </a:rPr>
              <a:t>Tim Keller </a:t>
            </a:r>
          </a:p>
          <a:p>
            <a:pPr algn="ctr" eaLnBrk="1" fontAlgn="auto" hangingPunct="1">
              <a:spcAft>
                <a:spcPts val="0"/>
              </a:spcAft>
              <a:buFont typeface="Arial" pitchFamily="34" charset="0"/>
              <a:buNone/>
              <a:defRPr/>
            </a:pPr>
            <a:r>
              <a:rPr lang="en-SG" b="1" dirty="0">
                <a:latin typeface="Arial"/>
                <a:ea typeface="+mn-ea"/>
                <a:cs typeface="Arial"/>
              </a:rPr>
              <a:t>John F. MacArthur </a:t>
            </a:r>
          </a:p>
          <a:p>
            <a:pPr algn="ctr" eaLnBrk="1" fontAlgn="auto" hangingPunct="1">
              <a:spcAft>
                <a:spcPts val="0"/>
              </a:spcAft>
              <a:buFont typeface="Arial" pitchFamily="34" charset="0"/>
              <a:buNone/>
              <a:defRPr/>
            </a:pPr>
            <a:r>
              <a:rPr lang="en-SG" b="1" dirty="0">
                <a:latin typeface="Arial"/>
                <a:ea typeface="+mn-ea"/>
                <a:cs typeface="Arial"/>
              </a:rPr>
              <a:t>C.S. Lewis </a:t>
            </a:r>
          </a:p>
          <a:p>
            <a:pPr algn="ctr" eaLnBrk="1" fontAlgn="auto" hangingPunct="1">
              <a:spcAft>
                <a:spcPts val="0"/>
              </a:spcAft>
              <a:buFont typeface="Arial" pitchFamily="34" charset="0"/>
              <a:buNone/>
              <a:defRPr/>
            </a:pPr>
            <a:r>
              <a:rPr lang="en-SG" b="1" dirty="0">
                <a:latin typeface="Arial"/>
                <a:ea typeface="+mn-ea"/>
                <a:cs typeface="Arial"/>
              </a:rPr>
              <a:t>John Piper </a:t>
            </a:r>
          </a:p>
          <a:p>
            <a:pPr algn="ctr" eaLnBrk="1" fontAlgn="auto" hangingPunct="1">
              <a:spcAft>
                <a:spcPts val="0"/>
              </a:spcAft>
              <a:buFont typeface="Arial" pitchFamily="34" charset="0"/>
              <a:buNone/>
              <a:defRPr/>
            </a:pPr>
            <a:r>
              <a:rPr lang="en-SG" b="1" dirty="0">
                <a:latin typeface="Arial"/>
                <a:ea typeface="+mn-ea"/>
                <a:cs typeface="Arial"/>
              </a:rPr>
              <a:t>John </a:t>
            </a:r>
            <a:r>
              <a:rPr lang="en-SG" b="1" dirty="0" err="1">
                <a:latin typeface="Arial"/>
                <a:ea typeface="+mn-ea"/>
                <a:cs typeface="Arial"/>
              </a:rPr>
              <a:t>Wimber</a:t>
            </a:r>
            <a:r>
              <a:rPr lang="en-SG" b="1" dirty="0">
                <a:latin typeface="Arial"/>
                <a:ea typeface="+mn-ea"/>
                <a:cs typeface="Arial"/>
              </a:rPr>
              <a:t> </a:t>
            </a:r>
          </a:p>
          <a:p>
            <a:pPr algn="ctr" eaLnBrk="1" fontAlgn="auto" hangingPunct="1">
              <a:spcAft>
                <a:spcPts val="0"/>
              </a:spcAft>
              <a:buFont typeface="Arial" pitchFamily="34" charset="0"/>
              <a:buNone/>
              <a:defRPr/>
            </a:pPr>
            <a:r>
              <a:rPr lang="en-US" b="1" dirty="0">
                <a:latin typeface="Arial"/>
                <a:ea typeface="+mn-ea"/>
                <a:cs typeface="Arial"/>
              </a:rPr>
              <a:t>Mark Driscoll </a:t>
            </a:r>
            <a:endParaRPr lang="en-SG" b="1" dirty="0">
              <a:latin typeface="Arial"/>
              <a:ea typeface="+mn-ea"/>
              <a:cs typeface="Arial"/>
            </a:endParaRPr>
          </a:p>
          <a:p>
            <a:pPr algn="ctr" eaLnBrk="1" fontAlgn="auto" hangingPunct="1">
              <a:spcAft>
                <a:spcPts val="0"/>
              </a:spcAft>
              <a:buFont typeface="Arial" pitchFamily="34" charset="0"/>
              <a:buNone/>
              <a:defRPr/>
            </a:pPr>
            <a:r>
              <a:rPr lang="en-SG" b="1" dirty="0">
                <a:latin typeface="Arial"/>
                <a:ea typeface="+mn-ea"/>
                <a:cs typeface="Arial"/>
              </a:rPr>
              <a:t>Elisabeth Elliot</a:t>
            </a:r>
          </a:p>
          <a:p>
            <a:pPr algn="ctr" eaLnBrk="1" fontAlgn="auto" hangingPunct="1">
              <a:spcAft>
                <a:spcPts val="0"/>
              </a:spcAft>
              <a:buFont typeface="Arial" pitchFamily="34" charset="0"/>
              <a:buNone/>
              <a:defRPr/>
            </a:pPr>
            <a:r>
              <a:rPr lang="en-SG" b="1" dirty="0">
                <a:latin typeface="Arial"/>
                <a:ea typeface="+mn-ea"/>
                <a:cs typeface="Arial"/>
              </a:rPr>
              <a:t>Wayne Grudem</a:t>
            </a:r>
          </a:p>
        </p:txBody>
      </p:sp>
      <p:sp>
        <p:nvSpPr>
          <p:cNvPr id="8" name="TextBox 7"/>
          <p:cNvSpPr txBox="1"/>
          <p:nvPr/>
        </p:nvSpPr>
        <p:spPr>
          <a:xfrm>
            <a:off x="4284663" y="500063"/>
            <a:ext cx="4895850" cy="708025"/>
          </a:xfrm>
          <a:prstGeom prst="rect">
            <a:avLst/>
          </a:prstGeom>
          <a:noFill/>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err="1">
                <a:ln>
                  <a:noFill/>
                </a:ln>
                <a:solidFill>
                  <a:prstClr val="white"/>
                </a:solidFill>
                <a:effectLst>
                  <a:outerShdw blurRad="38100" dist="38100" dir="2700000" algn="tl">
                    <a:srgbClr val="000000">
                      <a:alpha val="43137"/>
                    </a:srgbClr>
                  </a:outerShdw>
                </a:effectLst>
                <a:uLnTx/>
                <a:uFillTx/>
                <a:latin typeface="Arial"/>
                <a:ea typeface="ＭＳ Ｐゴシック" charset="0"/>
                <a:cs typeface="Arial"/>
              </a:rPr>
              <a:t>Complementarians</a:t>
            </a:r>
            <a:endParaRPr kumimoji="0" lang="en-SG" sz="4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9" name="TextBox 8"/>
          <p:cNvSpPr txBox="1"/>
          <p:nvPr/>
        </p:nvSpPr>
        <p:spPr>
          <a:xfrm>
            <a:off x="3851275" y="2660650"/>
            <a:ext cx="1368425" cy="1200150"/>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200" b="1" i="0" u="none" strike="noStrike" kern="1200" cap="none" spc="0" normalizeH="0" baseline="0" noProof="0" dirty="0" err="1">
                <a:ln>
                  <a:noFill/>
                </a:ln>
                <a:solidFill>
                  <a:prstClr val="black"/>
                </a:solidFill>
                <a:effectLst>
                  <a:outerShdw blurRad="38100" dist="38100" dir="2700000" algn="tl">
                    <a:srgbClr val="000000">
                      <a:alpha val="43137"/>
                    </a:srgbClr>
                  </a:outerShdw>
                </a:effectLst>
                <a:uLnTx/>
                <a:uFillTx/>
                <a:latin typeface="Arial"/>
                <a:ea typeface="ＭＳ Ｐゴシック" charset="0"/>
                <a:cs typeface="Arial"/>
              </a:rPr>
              <a:t>vs</a:t>
            </a:r>
            <a:endParaRPr kumimoji="0" lang="en-SG" sz="7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Arial"/>
              <a:ea typeface="ＭＳ Ｐゴシック" charset="0"/>
              <a:cs typeface="Arial"/>
            </a:endParaRPr>
          </a:p>
        </p:txBody>
      </p:sp>
    </p:spTree>
  </p:cSld>
  <p:clrMapOvr>
    <a:masterClrMapping/>
  </p:clrMapOvr>
  <p:transition>
    <p:fade/>
  </p:transition>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369" name="Picture 4" descr="C:\Users\Adventure\Documents\soil2.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 name="Title 13"/>
          <p:cNvSpPr>
            <a:spLocks noGrp="1"/>
          </p:cNvSpPr>
          <p:nvPr>
            <p:ph type="title"/>
          </p:nvPr>
        </p:nvSpPr>
        <p:spPr>
          <a:xfrm>
            <a:off x="2268538" y="557213"/>
            <a:ext cx="4535487" cy="1143000"/>
          </a:xfrm>
          <a:solidFill>
            <a:schemeClr val="lt1">
              <a:alpha val="59000"/>
            </a:schemeClr>
          </a:solidFill>
        </p:spPr>
        <p:style>
          <a:lnRef idx="2">
            <a:schemeClr val="accent3"/>
          </a:lnRef>
          <a:fillRef idx="1">
            <a:schemeClr val="lt1"/>
          </a:fillRef>
          <a:effectRef idx="0">
            <a:schemeClr val="accent3"/>
          </a:effectRef>
          <a:fontRef idx="minor">
            <a:schemeClr val="dk1"/>
          </a:fontRef>
        </p:style>
        <p:txBody>
          <a:bodyPr rtlCol="0">
            <a:normAutofit/>
          </a:bodyPr>
          <a:lstStyle/>
          <a:p>
            <a:pPr eaLnBrk="1" fontAlgn="auto" hangingPunct="1">
              <a:spcAft>
                <a:spcPts val="0"/>
              </a:spcAft>
              <a:defRPr/>
            </a:pPr>
            <a:r>
              <a:rPr lang="en-US" dirty="0"/>
              <a:t>Common Ground</a:t>
            </a:r>
            <a:endParaRPr lang="en-SG" dirty="0"/>
          </a:p>
        </p:txBody>
      </p:sp>
      <p:sp>
        <p:nvSpPr>
          <p:cNvPr id="58371" name="Content Placeholder 14"/>
          <p:cNvSpPr>
            <a:spLocks noGrp="1"/>
          </p:cNvSpPr>
          <p:nvPr>
            <p:ph idx="1"/>
          </p:nvPr>
        </p:nvSpPr>
        <p:spPr>
          <a:xfrm>
            <a:off x="323850" y="2133600"/>
            <a:ext cx="8820150" cy="3167063"/>
          </a:xfrm>
        </p:spPr>
        <p:txBody>
          <a:bodyPr/>
          <a:lstStyle/>
          <a:p>
            <a:pPr eaLnBrk="1" hangingPunct="1"/>
            <a:r>
              <a:rPr lang="en-US" sz="3600" b="1">
                <a:solidFill>
                  <a:schemeClr val="bg1"/>
                </a:solidFill>
                <a:latin typeface="Calibri" charset="0"/>
              </a:rPr>
              <a:t>This isn</a:t>
            </a:r>
            <a:r>
              <a:rPr lang="uk-UA" sz="3600" b="1">
                <a:solidFill>
                  <a:schemeClr val="bg1"/>
                </a:solidFill>
                <a:latin typeface="Calibri" charset="0"/>
              </a:rPr>
              <a:t>'</a:t>
            </a:r>
            <a:r>
              <a:rPr lang="en-US" sz="3600" b="1">
                <a:solidFill>
                  <a:schemeClr val="bg1"/>
                </a:solidFill>
                <a:latin typeface="Calibri" charset="0"/>
              </a:rPr>
              <a:t>t as fundamental as the virgin birth, deity of Christ, salvation by grace…</a:t>
            </a:r>
          </a:p>
          <a:p>
            <a:pPr eaLnBrk="1" hangingPunct="1"/>
            <a:r>
              <a:rPr lang="en-US" sz="3600" b="1">
                <a:solidFill>
                  <a:schemeClr val="bg1"/>
                </a:solidFill>
                <a:latin typeface="Calibri" charset="0"/>
              </a:rPr>
              <a:t>We all agree to disagree in love</a:t>
            </a:r>
          </a:p>
          <a:p>
            <a:pPr eaLnBrk="1" hangingPunct="1"/>
            <a:r>
              <a:rPr lang="en-US" sz="3600" b="1">
                <a:solidFill>
                  <a:schemeClr val="bg1"/>
                </a:solidFill>
                <a:latin typeface="Calibri" charset="0"/>
              </a:rPr>
              <a:t>We all learn from God</a:t>
            </a:r>
            <a:r>
              <a:rPr lang="uk-UA" sz="3600" b="1">
                <a:solidFill>
                  <a:schemeClr val="bg1"/>
                </a:solidFill>
                <a:latin typeface="Calibri" charset="0"/>
              </a:rPr>
              <a:t>'</a:t>
            </a:r>
            <a:r>
              <a:rPr lang="en-US" sz="3600" b="1">
                <a:solidFill>
                  <a:schemeClr val="bg1"/>
                </a:solidFill>
                <a:latin typeface="Calibri" charset="0"/>
              </a:rPr>
              <a:t>s Word through others in public settings</a:t>
            </a:r>
          </a:p>
        </p:txBody>
      </p:sp>
    </p:spTree>
  </p:cSld>
  <p:clrMapOvr>
    <a:masterClrMapping/>
  </p:clrMapOvr>
  <p:transition>
    <p:push dir="u"/>
  </p:transition>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3" name="Title 1"/>
          <p:cNvSpPr>
            <a:spLocks noGrp="1"/>
          </p:cNvSpPr>
          <p:nvPr>
            <p:ph type="ctrTitle"/>
          </p:nvPr>
        </p:nvSpPr>
        <p:spPr>
          <a:xfrm>
            <a:off x="0" y="908050"/>
            <a:ext cx="9144000" cy="2046288"/>
          </a:xfrm>
        </p:spPr>
        <p:txBody>
          <a:bodyPr/>
          <a:lstStyle/>
          <a:p>
            <a:pPr eaLnBrk="1" hangingPunct="1"/>
            <a:r>
              <a:rPr lang="ru-RU" sz="5400">
                <a:solidFill>
                  <a:schemeClr val="bg1"/>
                </a:solidFill>
                <a:latin typeface="Calibri" charset="0"/>
              </a:rPr>
              <a:t>"</a:t>
            </a:r>
            <a:r>
              <a:rPr lang="en-US" sz="5400">
                <a:solidFill>
                  <a:schemeClr val="bg1"/>
                </a:solidFill>
                <a:latin typeface="Calibri" charset="0"/>
              </a:rPr>
              <a:t>Beyond the Politics of Pandora</a:t>
            </a:r>
            <a:r>
              <a:rPr lang="uk-UA" sz="5400">
                <a:solidFill>
                  <a:schemeClr val="bg1"/>
                </a:solidFill>
                <a:latin typeface="Calibri" charset="0"/>
              </a:rPr>
              <a:t>'</a:t>
            </a:r>
            <a:r>
              <a:rPr lang="en-US" sz="5400">
                <a:solidFill>
                  <a:schemeClr val="bg1"/>
                </a:solidFill>
                <a:latin typeface="Calibri" charset="0"/>
              </a:rPr>
              <a:t>s Pulpit</a:t>
            </a:r>
            <a:r>
              <a:rPr lang="ru-RU" sz="5400">
                <a:solidFill>
                  <a:schemeClr val="bg1"/>
                </a:solidFill>
                <a:latin typeface="Calibri" charset="0"/>
              </a:rPr>
              <a:t>"</a:t>
            </a:r>
            <a:endParaRPr lang="en-US" sz="5400">
              <a:solidFill>
                <a:schemeClr val="bg1"/>
              </a:solidFill>
              <a:latin typeface="Calibri" charset="0"/>
            </a:endParaRPr>
          </a:p>
        </p:txBody>
      </p:sp>
      <p:sp>
        <p:nvSpPr>
          <p:cNvPr id="4" name="Subtitle 3"/>
          <p:cNvSpPr>
            <a:spLocks noGrp="1"/>
          </p:cNvSpPr>
          <p:nvPr>
            <p:ph type="subTitle" idx="1"/>
          </p:nvPr>
        </p:nvSpPr>
        <p:spPr/>
        <p:txBody>
          <a:bodyPr rtlCol="0">
            <a:normAutofit/>
          </a:bodyPr>
          <a:lstStyle/>
          <a:p>
            <a:pPr eaLnBrk="1" fontAlgn="auto" hangingPunct="1">
              <a:spcAft>
                <a:spcPts val="0"/>
              </a:spcAft>
              <a:buFont typeface="Arial" pitchFamily="34" charset="0"/>
              <a:buNone/>
              <a:defRPr/>
            </a:pPr>
            <a:endParaRPr lang="en-SG">
              <a:ea typeface="+mn-ea"/>
              <a:cs typeface="+mn-cs"/>
            </a:endParaRPr>
          </a:p>
        </p:txBody>
      </p:sp>
      <p:pic>
        <p:nvPicPr>
          <p:cNvPr id="59395" name="Picture 2" descr="http://www.anglicantaonga.org.nz/var/taonga/storage/images/features/sermon/bishop-katherine-preaches-about-the-gift-and-responsibility-of-freedom-in-christ/39078-1-eng-AU/Bishop-Katherine-preaches-about-the-gift-and-responsibility-of-freedom-in-Christ_randomImage.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4230688" y="3078163"/>
            <a:ext cx="4662487" cy="31416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9396" name="Picture 9" descr="C:\Users\Adventure\Images\Pandora's_Box_Legends1.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0363" y="3078163"/>
            <a:ext cx="4211637" cy="3159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fade/>
  </p:transition>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3"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166914" name="Rectangle 3"/>
          <p:cNvSpPr>
            <a:spLocks noGrp="1"/>
          </p:cNvSpPr>
          <p:nvPr>
            <p:ph type="ctrTitle" idx="4294967295"/>
          </p:nvPr>
        </p:nvSpPr>
        <p:spPr>
          <a:xfrm>
            <a:off x="323850" y="457200"/>
            <a:ext cx="8820150" cy="1143000"/>
          </a:xfrm>
        </p:spPr>
        <p:txBody>
          <a:bodyPr/>
          <a:lstStyle/>
          <a:p>
            <a:pPr marL="892175" indent="-892175" algn="l" eaLnBrk="1" hangingPunct="1"/>
            <a:r>
              <a:rPr lang="en-US" b="1">
                <a:solidFill>
                  <a:schemeClr val="bg1"/>
                </a:solidFill>
                <a:latin typeface="Arial" charset="0"/>
              </a:rPr>
              <a:t>B.  Today we must honor our authorities during worship.</a:t>
            </a:r>
          </a:p>
        </p:txBody>
      </p:sp>
      <p:pic>
        <p:nvPicPr>
          <p:cNvPr id="166915" name="Picture 4" descr="03footwash_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67000" y="2019300"/>
            <a:ext cx="3810000"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6916" name="Rectangle 3"/>
          <p:cNvSpPr>
            <a:spLocks/>
          </p:cNvSpPr>
          <p:nvPr/>
        </p:nvSpPr>
        <p:spPr bwMode="auto">
          <a:xfrm>
            <a:off x="0" y="2971800"/>
            <a:ext cx="25908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r>
              <a:rPr lang="en-US" sz="4400">
                <a:solidFill>
                  <a:srgbClr val="FFFFFF"/>
                </a:solidFill>
              </a:rPr>
              <a:t>Men</a:t>
            </a:r>
            <a:endParaRPr lang="en-US" sz="4400">
              <a:solidFill>
                <a:srgbClr val="FFFFFF"/>
              </a:solidFill>
              <a:latin typeface="Times" charset="0"/>
            </a:endParaRPr>
          </a:p>
        </p:txBody>
      </p:sp>
      <p:sp>
        <p:nvSpPr>
          <p:cNvPr id="166917" name="Rectangle 3"/>
          <p:cNvSpPr>
            <a:spLocks/>
          </p:cNvSpPr>
          <p:nvPr/>
        </p:nvSpPr>
        <p:spPr bwMode="auto">
          <a:xfrm>
            <a:off x="6553200" y="2971800"/>
            <a:ext cx="25908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r>
              <a:rPr lang="en-US" sz="4400">
                <a:solidFill>
                  <a:srgbClr val="FFFFFF"/>
                </a:solidFill>
              </a:rPr>
              <a:t>Women</a:t>
            </a:r>
            <a:endParaRPr lang="en-US" sz="4400">
              <a:solidFill>
                <a:srgbClr val="FFFFFF"/>
              </a:solidFill>
              <a:latin typeface="Times" charset="0"/>
            </a:endParaRPr>
          </a:p>
        </p:txBody>
      </p:sp>
      <p:sp>
        <p:nvSpPr>
          <p:cNvPr id="285703" name="Rectangle 3"/>
          <p:cNvSpPr>
            <a:spLocks/>
          </p:cNvSpPr>
          <p:nvPr/>
        </p:nvSpPr>
        <p:spPr bwMode="auto">
          <a:xfrm>
            <a:off x="3048000" y="5181600"/>
            <a:ext cx="25908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r>
              <a:rPr lang="en-US" sz="4400">
                <a:solidFill>
                  <a:srgbClr val="FFFFFF"/>
                </a:solidFill>
              </a:rPr>
              <a:t>All</a:t>
            </a:r>
            <a:endParaRPr lang="en-US" sz="4400">
              <a:solidFill>
                <a:srgbClr val="FFFFFF"/>
              </a:solidFill>
              <a:latin typeface="Times" charset="0"/>
            </a:endParaRPr>
          </a:p>
        </p:txBody>
      </p:sp>
    </p:spTree>
    <p:extLst>
      <p:ext uri="{BB962C8B-B14F-4D97-AF65-F5344CB8AC3E}">
        <p14:creationId xmlns:p14="http://schemas.microsoft.com/office/powerpoint/2010/main" val="262723738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8570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703" grpId="0" build="p" autoUpdateAnimBg="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1"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b="0">
              <a:solidFill>
                <a:srgbClr val="FFFFFF"/>
              </a:solidFill>
            </a:endParaRPr>
          </a:p>
        </p:txBody>
      </p:sp>
      <p:pic>
        <p:nvPicPr>
          <p:cNvPr id="168962" name="Picture 4"/>
          <p:cNvPicPr>
            <a:picLocks noGrp="1" noChangeAspect="1" noChangeArrowheads="1"/>
          </p:cNvPicPr>
          <p:nvPr>
            <p:ph type="body" idx="1"/>
          </p:nvPr>
        </p:nvPicPr>
        <p:blipFill>
          <a:blip r:embed="rId3">
            <a:extLst>
              <a:ext uri="{28A0092B-C50C-407E-A947-70E740481C1C}">
                <a14:useLocalDpi xmlns:a14="http://schemas.microsoft.com/office/drawing/2010/main"/>
              </a:ext>
            </a:extLst>
          </a:blip>
          <a:srcRect/>
          <a:stretch>
            <a:fillRect/>
          </a:stretch>
        </p:blipFill>
        <p:spPr>
          <a:xfrm>
            <a:off x="1905000" y="2895600"/>
            <a:ext cx="4084638" cy="3879850"/>
          </a:xfrm>
        </p:spPr>
      </p:pic>
      <p:sp>
        <p:nvSpPr>
          <p:cNvPr id="168963" name="Rectangle 3"/>
          <p:cNvSpPr>
            <a:spLocks noChangeArrowheads="1"/>
          </p:cNvSpPr>
          <p:nvPr/>
        </p:nvSpPr>
        <p:spPr bwMode="black">
          <a:xfrm>
            <a:off x="0" y="0"/>
            <a:ext cx="5029200" cy="68580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nchorCtr="1"/>
          <a:lstStyle/>
          <a:p>
            <a:r>
              <a:rPr lang="en-US" sz="2800">
                <a:solidFill>
                  <a:srgbClr val="FFFFFF"/>
                </a:solidFill>
              </a:rPr>
              <a:t>Why maintain distinctions?</a:t>
            </a:r>
          </a:p>
        </p:txBody>
      </p:sp>
      <p:sp>
        <p:nvSpPr>
          <p:cNvPr id="95239" name="Rectangle 7"/>
          <p:cNvSpPr>
            <a:spLocks noGrp="1" noChangeArrowheads="1"/>
          </p:cNvSpPr>
          <p:nvPr>
            <p:ph type="title" idx="4294967295"/>
          </p:nvPr>
        </p:nvSpPr>
        <p:spPr>
          <a:xfrm>
            <a:off x="457200" y="1143000"/>
            <a:ext cx="8229600" cy="1524000"/>
          </a:xfr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defRPr/>
            </a:pPr>
            <a:r>
              <a:rPr lang="en-US" sz="4800">
                <a:solidFill>
                  <a:srgbClr val="993717"/>
                </a:solidFill>
                <a:latin typeface="Arial" charset="0"/>
              </a:rPr>
              <a:t>I. Resisting sex distinctions </a:t>
            </a:r>
            <a:r>
              <a:rPr lang="en-US" sz="4800">
                <a:solidFill>
                  <a:srgbClr val="0088E4"/>
                </a:solidFill>
                <a:latin typeface="Arial" charset="0"/>
              </a:rPr>
              <a:t>shames</a:t>
            </a:r>
            <a:r>
              <a:rPr lang="en-US" sz="4800">
                <a:solidFill>
                  <a:srgbClr val="993717"/>
                </a:solidFill>
                <a:latin typeface="Arial" charset="0"/>
              </a:rPr>
              <a:t> our authorities.</a:t>
            </a:r>
            <a:endParaRPr lang="en-US" sz="4800" b="0">
              <a:solidFill>
                <a:schemeClr val="tx1"/>
              </a:solidFill>
              <a:effectLst/>
              <a:latin typeface="Times" charset="0"/>
            </a:endParaRPr>
          </a:p>
        </p:txBody>
      </p:sp>
    </p:spTree>
    <p:extLst>
      <p:ext uri="{BB962C8B-B14F-4D97-AF65-F5344CB8AC3E}">
        <p14:creationId xmlns:p14="http://schemas.microsoft.com/office/powerpoint/2010/main" val="1913588311"/>
      </p:ext>
    </p:extLst>
  </p:cSld>
  <p:clrMapOvr>
    <a:masterClrMapping/>
  </p:clrMapOvr>
  <p:transition/>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1009"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1010" name="Rectangle 2"/>
          <p:cNvSpPr>
            <a:spLocks noGrp="1"/>
          </p:cNvSpPr>
          <p:nvPr>
            <p:ph type="title" idx="4294967295"/>
          </p:nvPr>
        </p:nvSpPr>
        <p:spPr>
          <a:xfrm>
            <a:off x="0" y="2997200"/>
            <a:ext cx="9144000" cy="1368425"/>
          </a:xfrm>
          <a:solidFill>
            <a:schemeClr val="bg1"/>
          </a:solidFill>
        </p:spPr>
        <p:txBody>
          <a:bodyPr/>
          <a:lstStyle/>
          <a:p>
            <a:pPr eaLnBrk="1" hangingPunct="1"/>
            <a:r>
              <a:rPr lang="en-US" b="1" dirty="0">
                <a:solidFill>
                  <a:schemeClr val="tx1"/>
                </a:solidFill>
                <a:latin typeface="Calibri" charset="0"/>
              </a:rPr>
              <a:t>II.  A wife should let her husband lead due to the </a:t>
            </a:r>
            <a:r>
              <a:rPr lang="en-US" b="1" dirty="0">
                <a:solidFill>
                  <a:srgbClr val="0000FF"/>
                </a:solidFill>
                <a:latin typeface="Calibri" charset="0"/>
              </a:rPr>
              <a:t>creation</a:t>
            </a:r>
            <a:r>
              <a:rPr lang="en-US" b="1" dirty="0">
                <a:solidFill>
                  <a:schemeClr val="tx1"/>
                </a:solidFill>
                <a:latin typeface="Calibri" charset="0"/>
              </a:rPr>
              <a:t> order.</a:t>
            </a:r>
            <a:endParaRPr lang="en-US" dirty="0">
              <a:solidFill>
                <a:schemeClr val="tx1"/>
              </a:solidFill>
              <a:latin typeface="Calibri" charset="0"/>
            </a:endParaRPr>
          </a:p>
        </p:txBody>
      </p:sp>
      <p:sp>
        <p:nvSpPr>
          <p:cNvPr id="171011" name="Rectangle 3"/>
          <p:cNvSpPr>
            <a:spLocks noChangeArrowheads="1"/>
          </p:cNvSpPr>
          <p:nvPr/>
        </p:nvSpPr>
        <p:spPr bwMode="black">
          <a:xfrm>
            <a:off x="0" y="0"/>
            <a:ext cx="5029200" cy="6858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nchorCtr="1"/>
          <a:lstStyle/>
          <a:p>
            <a:r>
              <a:rPr lang="en-US" sz="3200">
                <a:solidFill>
                  <a:srgbClr val="FFFFFF"/>
                </a:solidFill>
                <a:latin typeface="Calibri" charset="0"/>
              </a:rPr>
              <a:t>Why maintain distinctions?</a:t>
            </a:r>
          </a:p>
        </p:txBody>
      </p:sp>
    </p:spTree>
    <p:extLst>
      <p:ext uri="{BB962C8B-B14F-4D97-AF65-F5344CB8AC3E}">
        <p14:creationId xmlns:p14="http://schemas.microsoft.com/office/powerpoint/2010/main" val="2577759870"/>
      </p:ext>
    </p:extLst>
  </p:cSld>
  <p:clrMapOvr>
    <a:masterClrMapping/>
  </p:clrMapOvr>
  <p:transition/>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3057" name="Picture 2"/>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3058" name="Rectangle 3"/>
          <p:cNvSpPr>
            <a:spLocks noChangeArrowheads="1"/>
          </p:cNvSpPr>
          <p:nvPr/>
        </p:nvSpPr>
        <p:spPr bwMode="auto">
          <a:xfrm>
            <a:off x="914400" y="0"/>
            <a:ext cx="8229600" cy="3048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eaLnBrk="0" hangingPunct="0"/>
            <a:endParaRPr lang="en-US" b="0">
              <a:solidFill>
                <a:srgbClr val="FFFFFF"/>
              </a:solidFill>
            </a:endParaRPr>
          </a:p>
        </p:txBody>
      </p:sp>
      <p:sp>
        <p:nvSpPr>
          <p:cNvPr id="98308" name="Rectangle 4"/>
          <p:cNvSpPr>
            <a:spLocks noGrp="1" noChangeArrowheads="1"/>
          </p:cNvSpPr>
          <p:nvPr>
            <p:ph type="title"/>
          </p:nvPr>
        </p:nvSpPr>
        <p:spPr>
          <a:xfrm>
            <a:off x="-76200" y="0"/>
            <a:ext cx="9296400" cy="1368425"/>
          </a:xfrm>
          <a:solidFill>
            <a:schemeClr val="tx1"/>
          </a:solidFill>
          <a:ln w="76200">
            <a:solidFill>
              <a:schemeClr val="bg2"/>
            </a:solidFill>
          </a:ln>
        </p:spPr>
        <p:txBody>
          <a:bodyPr/>
          <a:lstStyle/>
          <a:p>
            <a:pPr marL="446088" indent="-446088" algn="l" eaLnBrk="1" hangingPunct="1">
              <a:defRPr/>
            </a:pPr>
            <a:r>
              <a:rPr lang="en-US" sz="2800" dirty="0">
                <a:solidFill>
                  <a:srgbClr val="573A1C"/>
                </a:solidFill>
                <a:effectLst>
                  <a:outerShdw blurRad="38100" dist="38100" dir="2700000" algn="tl">
                    <a:srgbClr val="DDDDDD"/>
                  </a:outerShdw>
                </a:effectLst>
                <a:latin typeface="Arial" charset="0"/>
              </a:rPr>
              <a:t>A. A wife</a:t>
            </a:r>
            <a:r>
              <a:rPr lang="uk-UA" altLang="ja-JP" sz="2800" dirty="0">
                <a:solidFill>
                  <a:srgbClr val="573A1C"/>
                </a:solidFill>
                <a:effectLst>
                  <a:outerShdw blurRad="38100" dist="38100" dir="2700000" algn="tl">
                    <a:srgbClr val="DDDDDD"/>
                  </a:outerShdw>
                </a:effectLst>
                <a:latin typeface="Arial" charset="0"/>
              </a:rPr>
              <a:t>'</a:t>
            </a:r>
            <a:r>
              <a:rPr lang="en-US" sz="2800" dirty="0">
                <a:solidFill>
                  <a:srgbClr val="573A1C"/>
                </a:solidFill>
                <a:effectLst>
                  <a:outerShdw blurRad="38100" dist="38100" dir="2700000" algn="tl">
                    <a:srgbClr val="DDDDDD"/>
                  </a:outerShdw>
                </a:effectLst>
                <a:latin typeface="Arial" charset="0"/>
              </a:rPr>
              <a:t>s head covering at Corinth showed the husband</a:t>
            </a:r>
            <a:r>
              <a:rPr lang="uk-UA" altLang="ja-JP" sz="2800" dirty="0">
                <a:solidFill>
                  <a:srgbClr val="573A1C"/>
                </a:solidFill>
                <a:effectLst>
                  <a:outerShdw blurRad="38100" dist="38100" dir="2700000" algn="tl">
                    <a:srgbClr val="DDDDDD"/>
                  </a:outerShdw>
                </a:effectLst>
                <a:latin typeface="Arial" charset="0"/>
              </a:rPr>
              <a:t>'</a:t>
            </a:r>
            <a:r>
              <a:rPr lang="en-US" sz="2800" dirty="0">
                <a:solidFill>
                  <a:srgbClr val="573A1C"/>
                </a:solidFill>
                <a:effectLst>
                  <a:outerShdw blurRad="38100" dist="38100" dir="2700000" algn="tl">
                    <a:srgbClr val="DDDDDD"/>
                  </a:outerShdw>
                </a:effectLst>
                <a:latin typeface="Arial" charset="0"/>
              </a:rPr>
              <a:t>s leadership since creation</a:t>
            </a:r>
            <a:r>
              <a:rPr lang="en-US" sz="2800" dirty="0">
                <a:solidFill>
                  <a:srgbClr val="573A1C"/>
                </a:solidFill>
                <a:effectLst/>
                <a:latin typeface="Times" charset="0"/>
              </a:rPr>
              <a:t> </a:t>
            </a:r>
            <a:r>
              <a:rPr lang="en-US" sz="2800" dirty="0">
                <a:solidFill>
                  <a:srgbClr val="573A1C"/>
                </a:solidFill>
                <a:effectLst>
                  <a:outerShdw blurRad="38100" dist="38100" dir="2700000" algn="tl">
                    <a:srgbClr val="DDDDDD"/>
                  </a:outerShdw>
                </a:effectLst>
                <a:latin typeface="Arial" charset="0"/>
              </a:rPr>
              <a:t>(11:7-12)</a:t>
            </a:r>
            <a:endParaRPr lang="en-US" sz="2800" dirty="0">
              <a:solidFill>
                <a:schemeClr val="tx1"/>
              </a:solidFill>
              <a:effectLst/>
              <a:latin typeface="Times" charset="0"/>
            </a:endParaRPr>
          </a:p>
        </p:txBody>
      </p:sp>
    </p:spTree>
    <p:extLst>
      <p:ext uri="{BB962C8B-B14F-4D97-AF65-F5344CB8AC3E}">
        <p14:creationId xmlns:p14="http://schemas.microsoft.com/office/powerpoint/2010/main" val="53711129"/>
      </p:ext>
    </p:extLst>
  </p:cSld>
  <p:clrMapOvr>
    <a:masterClrMapping/>
  </p:clrMapOvr>
  <p:transition/>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5105"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5106" name="Rectangle 3"/>
          <p:cNvSpPr>
            <a:spLocks noGrp="1"/>
          </p:cNvSpPr>
          <p:nvPr>
            <p:ph type="ctrTitle" idx="4294967295"/>
          </p:nvPr>
        </p:nvSpPr>
        <p:spPr>
          <a:xfrm>
            <a:off x="838200" y="228600"/>
            <a:ext cx="7772400" cy="762000"/>
          </a:xfrm>
        </p:spPr>
        <p:txBody>
          <a:bodyPr/>
          <a:lstStyle/>
          <a:p>
            <a:pPr eaLnBrk="1" hangingPunct="1"/>
            <a:r>
              <a:rPr lang="en-US" sz="4000">
                <a:solidFill>
                  <a:schemeClr val="bg1"/>
                </a:solidFill>
                <a:latin typeface="Calibri" charset="0"/>
              </a:rPr>
              <a:t>1 Corinthians 11:7</a:t>
            </a:r>
            <a:r>
              <a:rPr lang="en-US" sz="3200">
                <a:solidFill>
                  <a:schemeClr val="bg1"/>
                </a:solidFill>
                <a:latin typeface="Calibri" charset="0"/>
              </a:rPr>
              <a:t> NLT</a:t>
            </a:r>
          </a:p>
        </p:txBody>
      </p:sp>
      <p:sp>
        <p:nvSpPr>
          <p:cNvPr id="175107" name="Rectangle 3"/>
          <p:cNvSpPr txBox="1">
            <a:spLocks/>
          </p:cNvSpPr>
          <p:nvPr/>
        </p:nvSpPr>
        <p:spPr bwMode="auto">
          <a:xfrm>
            <a:off x="2987675" y="1600200"/>
            <a:ext cx="5775325" cy="37004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3600" baseline="30000" dirty="0">
                <a:solidFill>
                  <a:srgbClr val="FFFFFF"/>
                </a:solidFill>
              </a:rPr>
              <a:t>7</a:t>
            </a:r>
            <a:r>
              <a:rPr lang="en-US" sz="3600" dirty="0">
                <a:solidFill>
                  <a:srgbClr val="FFFFFF"/>
                </a:solidFill>
              </a:rPr>
              <a:t>A man should not wear anything on his head when worshiping, for man is made in God</a:t>
            </a:r>
            <a:r>
              <a:rPr lang="uk-UA" altLang="ja-JP" sz="3600" dirty="0">
                <a:solidFill>
                  <a:srgbClr val="FFFFFF"/>
                </a:solidFill>
              </a:rPr>
              <a:t>'</a:t>
            </a:r>
            <a:r>
              <a:rPr lang="en-US" sz="3600" dirty="0">
                <a:solidFill>
                  <a:srgbClr val="FFFFFF"/>
                </a:solidFill>
              </a:rPr>
              <a:t>s image and reflects God</a:t>
            </a:r>
            <a:r>
              <a:rPr lang="uk-UA" altLang="ja-JP" sz="3600" dirty="0">
                <a:solidFill>
                  <a:srgbClr val="FFFFFF"/>
                </a:solidFill>
              </a:rPr>
              <a:t>'</a:t>
            </a:r>
            <a:r>
              <a:rPr lang="en-US" sz="3600" dirty="0">
                <a:solidFill>
                  <a:srgbClr val="FFFFFF"/>
                </a:solidFill>
              </a:rPr>
              <a:t>s glory. And woman reflects man</a:t>
            </a:r>
            <a:r>
              <a:rPr lang="uk-UA" altLang="ja-JP" sz="3600" dirty="0">
                <a:solidFill>
                  <a:srgbClr val="FFFFFF"/>
                </a:solidFill>
              </a:rPr>
              <a:t>'</a:t>
            </a:r>
            <a:r>
              <a:rPr lang="en-US" sz="3600" dirty="0">
                <a:solidFill>
                  <a:srgbClr val="FFFFFF"/>
                </a:solidFill>
              </a:rPr>
              <a:t>s glory.</a:t>
            </a:r>
          </a:p>
        </p:txBody>
      </p:sp>
    </p:spTree>
    <p:extLst>
      <p:ext uri="{BB962C8B-B14F-4D97-AF65-F5344CB8AC3E}">
        <p14:creationId xmlns:p14="http://schemas.microsoft.com/office/powerpoint/2010/main" val="1469994404"/>
      </p:ext>
    </p:extLst>
  </p:cSld>
  <p:clrMapOvr>
    <a:masterClrMapping/>
  </p:clrMapOvr>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2226"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lIns="91416" tIns="45709" rIns="91416" bIns="45709" anchor="ctr"/>
          <a:lstStyle/>
          <a:p>
            <a:pPr eaLnBrk="0" hangingPunct="0"/>
            <a:endParaRPr lang="en-US" sz="1600" b="0">
              <a:solidFill>
                <a:srgbClr val="FFFFFF"/>
              </a:solidFill>
              <a:latin typeface="Arial"/>
              <a:cs typeface="Arial"/>
            </a:endParaRPr>
          </a:p>
        </p:txBody>
      </p:sp>
      <p:pic>
        <p:nvPicPr>
          <p:cNvPr id="1332227" name="Picture 3" descr="spanki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47456"/>
            <a:ext cx="8458200" cy="6765925"/>
          </a:xfrm>
          <a:prstGeom prst="rect">
            <a:avLst/>
          </a:prstGeom>
          <a:noFill/>
          <a:extLst>
            <a:ext uri="{909E8E84-426E-40dd-AFC4-6F175D3DCCD1}">
              <a14:hiddenFill xmlns:a14="http://schemas.microsoft.com/office/drawing/2010/main" xmlns="">
                <a:solidFill>
                  <a:srgbClr val="FFFFFF"/>
                </a:solidFill>
              </a14:hiddenFill>
            </a:ext>
          </a:extLst>
        </p:spPr>
      </p:pic>
      <p:sp>
        <p:nvSpPr>
          <p:cNvPr id="1332228" name="Rectangle 4"/>
          <p:cNvSpPr>
            <a:spLocks noGrp="1"/>
          </p:cNvSpPr>
          <p:nvPr>
            <p:ph type="ctrTitle"/>
          </p:nvPr>
        </p:nvSpPr>
        <p:spPr bwMode="auto">
          <a:xfrm>
            <a:off x="1094184" y="800100"/>
            <a:ext cx="6934200" cy="1980828"/>
          </a:xfrm>
          <a:noFill/>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622140" indent="-622140" algn="l"/>
            <a:r>
              <a:rPr lang="en-US" b="1" dirty="0">
                <a:effectLst>
                  <a:glow rad="279400">
                    <a:schemeClr val="bg1">
                      <a:alpha val="75000"/>
                    </a:schemeClr>
                  </a:glow>
                </a:effectLst>
                <a:latin typeface="Arial"/>
                <a:cs typeface="Arial"/>
              </a:rPr>
              <a:t>I.	Idolatry reaps God</a:t>
            </a:r>
            <a:r>
              <a:rPr lang="uk-UA" altLang="ja-JP" b="1" dirty="0">
                <a:effectLst>
                  <a:glow rad="279400">
                    <a:schemeClr val="bg1">
                      <a:alpha val="75000"/>
                    </a:schemeClr>
                  </a:glow>
                </a:effectLst>
                <a:latin typeface="Arial"/>
                <a:cs typeface="Arial"/>
              </a:rPr>
              <a:t>'</a:t>
            </a:r>
            <a:r>
              <a:rPr lang="en-US" b="1" dirty="0">
                <a:effectLst>
                  <a:glow rad="279400">
                    <a:schemeClr val="bg1">
                      <a:alpha val="75000"/>
                    </a:schemeClr>
                  </a:glow>
                </a:effectLst>
                <a:latin typeface="Arial"/>
                <a:cs typeface="Arial"/>
              </a:rPr>
              <a:t>s </a:t>
            </a:r>
            <a:r>
              <a:rPr lang="en-US" b="1" dirty="0">
                <a:solidFill>
                  <a:srgbClr val="FFF913"/>
                </a:solidFill>
                <a:effectLst>
                  <a:glow rad="279400">
                    <a:schemeClr val="bg1">
                      <a:alpha val="75000"/>
                    </a:schemeClr>
                  </a:glow>
                </a:effectLst>
                <a:latin typeface="Arial"/>
                <a:cs typeface="Arial"/>
              </a:rPr>
              <a:t>discipline</a:t>
            </a:r>
            <a:r>
              <a:rPr lang="en-US" b="1" dirty="0">
                <a:effectLst>
                  <a:glow rad="279400">
                    <a:schemeClr val="bg1">
                      <a:alpha val="75000"/>
                    </a:schemeClr>
                  </a:glow>
                </a:effectLst>
                <a:latin typeface="Arial"/>
                <a:cs typeface="Arial"/>
              </a:rPr>
              <a:t> (10:1-13).</a:t>
            </a:r>
            <a:endParaRPr lang="en-US" dirty="0">
              <a:effectLst>
                <a:glow rad="279400">
                  <a:schemeClr val="bg1">
                    <a:alpha val="75000"/>
                  </a:schemeClr>
                </a:glow>
              </a:effectLst>
              <a:latin typeface="Arial"/>
              <a:cs typeface="Arial"/>
            </a:endParaRPr>
          </a:p>
        </p:txBody>
      </p:sp>
      <p:sp>
        <p:nvSpPr>
          <p:cNvPr id="5" name="Text Box 5"/>
          <p:cNvSpPr txBox="1">
            <a:spLocks noChangeArrowheads="1"/>
          </p:cNvSpPr>
          <p:nvPr/>
        </p:nvSpPr>
        <p:spPr bwMode="auto">
          <a:xfrm>
            <a:off x="0" y="5232032"/>
            <a:ext cx="9144000" cy="1183510"/>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lIns="129648" tIns="64824" rIns="129648" bIns="64824">
            <a:spAutoFit/>
          </a:bodyPr>
          <a:lstStyle>
            <a:lvl1pPr defTabSz="1300163">
              <a:defRPr sz="1200">
                <a:solidFill>
                  <a:schemeClr val="tx1"/>
                </a:solidFill>
                <a:latin typeface="Times New Roman" charset="0"/>
                <a:ea typeface="ＭＳ Ｐゴシック" charset="0"/>
              </a:defRPr>
            </a:lvl1pPr>
            <a:lvl2pPr marL="650875" defTabSz="1300163">
              <a:defRPr sz="1200">
                <a:solidFill>
                  <a:schemeClr val="tx1"/>
                </a:solidFill>
                <a:latin typeface="Times New Roman" charset="0"/>
                <a:ea typeface="ＭＳ Ｐゴシック" charset="0"/>
              </a:defRPr>
            </a:lvl2pPr>
            <a:lvl3pPr marL="1300163" defTabSz="1300163">
              <a:defRPr sz="1200">
                <a:solidFill>
                  <a:schemeClr val="tx1"/>
                </a:solidFill>
                <a:latin typeface="Times New Roman" charset="0"/>
                <a:ea typeface="ＭＳ Ｐゴシック" charset="0"/>
              </a:defRPr>
            </a:lvl3pPr>
            <a:lvl4pPr marL="1951038" defTabSz="1300163">
              <a:defRPr sz="1200">
                <a:solidFill>
                  <a:schemeClr val="tx1"/>
                </a:solidFill>
                <a:latin typeface="Times New Roman" charset="0"/>
                <a:ea typeface="ＭＳ Ｐゴシック" charset="0"/>
              </a:defRPr>
            </a:lvl4pPr>
            <a:lvl5pPr marL="2600325" defTabSz="1300163">
              <a:defRPr sz="1200">
                <a:solidFill>
                  <a:schemeClr val="tx1"/>
                </a:solidFill>
                <a:latin typeface="Times New Roman" charset="0"/>
                <a:ea typeface="ＭＳ Ｐゴシック" charset="0"/>
              </a:defRPr>
            </a:lvl5pPr>
            <a:lvl6pPr marL="3057525" defTabSz="1300163" fontAlgn="base">
              <a:spcBef>
                <a:spcPct val="0"/>
              </a:spcBef>
              <a:spcAft>
                <a:spcPct val="0"/>
              </a:spcAft>
              <a:defRPr sz="1200">
                <a:solidFill>
                  <a:schemeClr val="tx1"/>
                </a:solidFill>
                <a:latin typeface="Times New Roman" charset="0"/>
                <a:ea typeface="ＭＳ Ｐゴシック" charset="0"/>
              </a:defRPr>
            </a:lvl6pPr>
            <a:lvl7pPr marL="3514725" defTabSz="1300163" fontAlgn="base">
              <a:spcBef>
                <a:spcPct val="0"/>
              </a:spcBef>
              <a:spcAft>
                <a:spcPct val="0"/>
              </a:spcAft>
              <a:defRPr sz="1200">
                <a:solidFill>
                  <a:schemeClr val="tx1"/>
                </a:solidFill>
                <a:latin typeface="Times New Roman" charset="0"/>
                <a:ea typeface="ＭＳ Ｐゴシック" charset="0"/>
              </a:defRPr>
            </a:lvl7pPr>
            <a:lvl8pPr marL="3971925" defTabSz="1300163" fontAlgn="base">
              <a:spcBef>
                <a:spcPct val="0"/>
              </a:spcBef>
              <a:spcAft>
                <a:spcPct val="0"/>
              </a:spcAft>
              <a:defRPr sz="1200">
                <a:solidFill>
                  <a:schemeClr val="tx1"/>
                </a:solidFill>
                <a:latin typeface="Times New Roman" charset="0"/>
                <a:ea typeface="ＭＳ Ｐゴシック" charset="0"/>
              </a:defRPr>
            </a:lvl8pPr>
            <a:lvl9pPr marL="4429125" defTabSz="1300163" fontAlgn="base">
              <a:spcBef>
                <a:spcPct val="0"/>
              </a:spcBef>
              <a:spcAft>
                <a:spcPct val="0"/>
              </a:spcAft>
              <a:defRPr sz="1200">
                <a:solidFill>
                  <a:schemeClr val="tx1"/>
                </a:solidFill>
                <a:latin typeface="Times New Roman" charset="0"/>
                <a:ea typeface="ＭＳ Ｐゴシック" charset="0"/>
              </a:defRPr>
            </a:lvl9pPr>
          </a:lstStyle>
          <a:p>
            <a:pPr algn="ctr">
              <a:lnSpc>
                <a:spcPct val="80000"/>
              </a:lnSpc>
              <a:spcBef>
                <a:spcPct val="50000"/>
              </a:spcBef>
              <a:defRPr/>
            </a:pPr>
            <a:r>
              <a:rPr lang="en-US" altLang="zh-CN" sz="4800" dirty="0">
                <a:latin typeface="Arial"/>
                <a:cs typeface="Arial"/>
              </a:rPr>
              <a:t>SPANKING</a:t>
            </a:r>
            <a:br>
              <a:rPr lang="en-US" altLang="zh-CN" sz="4800" dirty="0">
                <a:latin typeface="Arial"/>
                <a:cs typeface="Arial"/>
              </a:rPr>
            </a:br>
            <a:r>
              <a:rPr lang="en-US" altLang="zh-CN" sz="3600" dirty="0">
                <a:latin typeface="Arial"/>
                <a:cs typeface="Arial"/>
              </a:rPr>
              <a:t>Sometimes nothing else will do the job</a:t>
            </a:r>
            <a:endParaRPr lang="zh-CN" altLang="en-US" sz="1600" dirty="0">
              <a:latin typeface="Arial"/>
              <a:cs typeface="Arial"/>
            </a:endParaRPr>
          </a:p>
        </p:txBody>
      </p:sp>
    </p:spTree>
    <p:extLst>
      <p:ext uri="{BB962C8B-B14F-4D97-AF65-F5344CB8AC3E}">
        <p14:creationId xmlns:p14="http://schemas.microsoft.com/office/powerpoint/2010/main" val="2461060718"/>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2" name="Rectangle 2"/>
          <p:cNvSpPr>
            <a:spLocks noChangeArrowheads="1"/>
          </p:cNvSpPr>
          <p:nvPr/>
        </p:nvSpPr>
        <p:spPr bwMode="auto">
          <a:xfrm>
            <a:off x="0" y="0"/>
            <a:ext cx="9144000" cy="6858000"/>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sz="3200">
              <a:solidFill>
                <a:srgbClr val="FFFFFF"/>
              </a:solidFill>
            </a:endParaRPr>
          </a:p>
        </p:txBody>
      </p:sp>
      <p:sp>
        <p:nvSpPr>
          <p:cNvPr id="343043" name="Text Box 3"/>
          <p:cNvSpPr txBox="1">
            <a:spLocks noChangeArrowheads="1"/>
          </p:cNvSpPr>
          <p:nvPr/>
        </p:nvSpPr>
        <p:spPr bwMode="auto">
          <a:xfrm>
            <a:off x="323850" y="115888"/>
            <a:ext cx="3048000" cy="9540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a:spcBef>
                <a:spcPct val="50000"/>
              </a:spcBef>
              <a:defRPr/>
            </a:pPr>
            <a:r>
              <a:rPr lang="en-US" sz="2800" dirty="0">
                <a:solidFill>
                  <a:srgbClr val="FFFFFF"/>
                </a:solidFill>
                <a:effectLst>
                  <a:outerShdw blurRad="38100" dist="38100" dir="2700000" algn="tl">
                    <a:srgbClr val="000000"/>
                  </a:outerShdw>
                </a:effectLst>
                <a:latin typeface="Papyrus" charset="0"/>
              </a:rPr>
              <a:t>God</a:t>
            </a:r>
            <a:r>
              <a:rPr lang="uk-UA" altLang="ja-JP" sz="2800" dirty="0">
                <a:solidFill>
                  <a:srgbClr val="FFFFFF"/>
                </a:solidFill>
                <a:effectLst>
                  <a:outerShdw blurRad="38100" dist="38100" dir="2700000" algn="tl">
                    <a:srgbClr val="000000"/>
                  </a:outerShdw>
                </a:effectLst>
                <a:latin typeface="Arial"/>
              </a:rPr>
              <a:t>'</a:t>
            </a:r>
            <a:r>
              <a:rPr lang="en-US" sz="2800" dirty="0">
                <a:solidFill>
                  <a:srgbClr val="FFFFFF"/>
                </a:solidFill>
                <a:effectLst>
                  <a:outerShdw blurRad="38100" dist="38100" dir="2700000" algn="tl">
                    <a:srgbClr val="000000"/>
                  </a:outerShdw>
                </a:effectLst>
                <a:latin typeface="Papyrus" charset="0"/>
              </a:rPr>
              <a:t>s Creation…Day 6</a:t>
            </a:r>
          </a:p>
        </p:txBody>
      </p:sp>
      <p:sp>
        <p:nvSpPr>
          <p:cNvPr id="343047" name="Rectangle 7"/>
          <p:cNvSpPr>
            <a:spLocks noGrp="1" noRot="1" noChangeArrowheads="1"/>
          </p:cNvSpPr>
          <p:nvPr>
            <p:ph type="title" idx="4294967295"/>
          </p:nvPr>
        </p:nvSpPr>
        <p:spPr>
          <a:xfrm>
            <a:off x="5003800" y="0"/>
            <a:ext cx="4064000" cy="609600"/>
          </a:xfrm>
        </p:spPr>
        <p:txBody>
          <a:bodyPr/>
          <a:lstStyle/>
          <a:p>
            <a:pPr algn="r" eaLnBrk="1" hangingPunct="1">
              <a:defRPr/>
            </a:pPr>
            <a:r>
              <a:rPr lang="en-US" sz="3200" b="1" dirty="0">
                <a:cs typeface="+mj-cs"/>
              </a:rPr>
              <a:t>Equality of Sexes</a:t>
            </a:r>
          </a:p>
        </p:txBody>
      </p:sp>
      <p:pic>
        <p:nvPicPr>
          <p:cNvPr id="177156" name="Picture 8" descr="expulsio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790825" y="1447800"/>
            <a:ext cx="3990975" cy="5410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3049" name="Text Box 9"/>
          <p:cNvSpPr txBox="1">
            <a:spLocks noChangeArrowheads="1"/>
          </p:cNvSpPr>
          <p:nvPr/>
        </p:nvSpPr>
        <p:spPr bwMode="auto">
          <a:xfrm>
            <a:off x="1258888" y="3348038"/>
            <a:ext cx="7669212" cy="58578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l">
              <a:spcBef>
                <a:spcPct val="50000"/>
              </a:spcBef>
              <a:defRPr/>
            </a:pPr>
            <a:r>
              <a:rPr lang="en-US" sz="3200" dirty="0">
                <a:solidFill>
                  <a:srgbClr val="FFFFFF"/>
                </a:solidFill>
                <a:effectLst>
                  <a:outerShdw blurRad="38100" dist="38100" dir="2700000" algn="tl">
                    <a:srgbClr val="000000"/>
                  </a:outerShdw>
                </a:effectLst>
                <a:latin typeface="Papyrus" charset="0"/>
              </a:rPr>
              <a:t>in the image of God he created him</a:t>
            </a:r>
          </a:p>
        </p:txBody>
      </p:sp>
      <p:sp>
        <p:nvSpPr>
          <p:cNvPr id="343050" name="Text Box 10"/>
          <p:cNvSpPr txBox="1">
            <a:spLocks noChangeArrowheads="1"/>
          </p:cNvSpPr>
          <p:nvPr/>
        </p:nvSpPr>
        <p:spPr bwMode="auto">
          <a:xfrm>
            <a:off x="304800" y="1547813"/>
            <a:ext cx="7651750" cy="58578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l">
              <a:spcBef>
                <a:spcPct val="50000"/>
              </a:spcBef>
              <a:defRPr/>
            </a:pPr>
            <a:r>
              <a:rPr lang="en-US" sz="3200" dirty="0">
                <a:solidFill>
                  <a:srgbClr val="FFFFFF"/>
                </a:solidFill>
                <a:effectLst>
                  <a:outerShdw blurRad="38100" dist="38100" dir="2700000" algn="tl">
                    <a:srgbClr val="000000"/>
                  </a:outerShdw>
                </a:effectLst>
                <a:latin typeface="Papyrus" charset="0"/>
              </a:rPr>
              <a:t>So God created man in his own image</a:t>
            </a:r>
          </a:p>
        </p:txBody>
      </p:sp>
      <p:sp>
        <p:nvSpPr>
          <p:cNvPr id="343051" name="Text Box 11"/>
          <p:cNvSpPr txBox="1">
            <a:spLocks noChangeArrowheads="1"/>
          </p:cNvSpPr>
          <p:nvPr/>
        </p:nvSpPr>
        <p:spPr bwMode="auto">
          <a:xfrm>
            <a:off x="1331913" y="5300663"/>
            <a:ext cx="7507287" cy="107791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a:spcBef>
                <a:spcPct val="50000"/>
              </a:spcBef>
              <a:defRPr/>
            </a:pPr>
            <a:r>
              <a:rPr lang="en-US" sz="3200" dirty="0">
                <a:solidFill>
                  <a:srgbClr val="FFFFFF"/>
                </a:solidFill>
                <a:effectLst>
                  <a:outerShdw blurRad="38100" dist="38100" dir="2700000" algn="tl">
                    <a:srgbClr val="000000"/>
                  </a:outerShdw>
                </a:effectLst>
                <a:latin typeface="Papyrus" charset="0"/>
              </a:rPr>
              <a:t>male and female he created them </a:t>
            </a:r>
            <a:br>
              <a:rPr lang="en-US" sz="3200" dirty="0">
                <a:solidFill>
                  <a:srgbClr val="FFFFFF"/>
                </a:solidFill>
                <a:effectLst>
                  <a:outerShdw blurRad="38100" dist="38100" dir="2700000" algn="tl">
                    <a:srgbClr val="000000"/>
                  </a:outerShdw>
                </a:effectLst>
                <a:latin typeface="Papyrus" charset="0"/>
              </a:rPr>
            </a:br>
            <a:r>
              <a:rPr lang="en-US" sz="3200" dirty="0">
                <a:solidFill>
                  <a:srgbClr val="FFFFFF"/>
                </a:solidFill>
                <a:effectLst>
                  <a:outerShdw blurRad="38100" dist="38100" dir="2700000" algn="tl">
                    <a:srgbClr val="000000"/>
                  </a:outerShdw>
                </a:effectLst>
                <a:latin typeface="Papyrus" charset="0"/>
              </a:rPr>
              <a:t>(Gen 1:27).</a:t>
            </a:r>
          </a:p>
        </p:txBody>
      </p:sp>
    </p:spTree>
    <p:extLst>
      <p:ext uri="{BB962C8B-B14F-4D97-AF65-F5344CB8AC3E}">
        <p14:creationId xmlns:p14="http://schemas.microsoft.com/office/powerpoint/2010/main" val="309371027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43050"/>
                                        </p:tgtEl>
                                        <p:attrNameLst>
                                          <p:attrName>style.visibility</p:attrName>
                                        </p:attrNameLst>
                                      </p:cBhvr>
                                      <p:to>
                                        <p:strVal val="visible"/>
                                      </p:to>
                                    </p:set>
                                    <p:animEffect transition="in" filter="dissolve">
                                      <p:cBhvr>
                                        <p:cTn id="7" dur="1000"/>
                                        <p:tgtEl>
                                          <p:spTgt spid="343050"/>
                                        </p:tgtEl>
                                      </p:cBhvr>
                                    </p:animEffect>
                                  </p:childTnLst>
                                </p:cTn>
                              </p:par>
                            </p:childTnLst>
                          </p:cTn>
                        </p:par>
                        <p:par>
                          <p:cTn id="8" fill="hold" nodeType="afterGroup">
                            <p:stCondLst>
                              <p:cond delay="1000"/>
                            </p:stCondLst>
                            <p:childTnLst>
                              <p:par>
                                <p:cTn id="9" presetID="9" presetClass="entr" presetSubtype="0" fill="hold" grpId="0" nodeType="afterEffect">
                                  <p:stCondLst>
                                    <p:cond delay="0"/>
                                  </p:stCondLst>
                                  <p:childTnLst>
                                    <p:set>
                                      <p:cBhvr>
                                        <p:cTn id="10" dur="1" fill="hold">
                                          <p:stCondLst>
                                            <p:cond delay="0"/>
                                          </p:stCondLst>
                                        </p:cTn>
                                        <p:tgtEl>
                                          <p:spTgt spid="343049"/>
                                        </p:tgtEl>
                                        <p:attrNameLst>
                                          <p:attrName>style.visibility</p:attrName>
                                        </p:attrNameLst>
                                      </p:cBhvr>
                                      <p:to>
                                        <p:strVal val="visible"/>
                                      </p:to>
                                    </p:set>
                                    <p:animEffect transition="in" filter="dissolve">
                                      <p:cBhvr>
                                        <p:cTn id="11" dur="2000"/>
                                        <p:tgtEl>
                                          <p:spTgt spid="343049"/>
                                        </p:tgtEl>
                                      </p:cBhvr>
                                    </p:animEffect>
                                  </p:childTnLst>
                                </p:cTn>
                              </p:par>
                            </p:childTnLst>
                          </p:cTn>
                        </p:par>
                        <p:par>
                          <p:cTn id="12" fill="hold" nodeType="afterGroup">
                            <p:stCondLst>
                              <p:cond delay="3000"/>
                            </p:stCondLst>
                            <p:childTnLst>
                              <p:par>
                                <p:cTn id="13" presetID="9" presetClass="entr" presetSubtype="0" fill="hold" grpId="0" nodeType="afterEffect">
                                  <p:stCondLst>
                                    <p:cond delay="0"/>
                                  </p:stCondLst>
                                  <p:childTnLst>
                                    <p:set>
                                      <p:cBhvr>
                                        <p:cTn id="14" dur="1" fill="hold">
                                          <p:stCondLst>
                                            <p:cond delay="0"/>
                                          </p:stCondLst>
                                        </p:cTn>
                                        <p:tgtEl>
                                          <p:spTgt spid="343051"/>
                                        </p:tgtEl>
                                        <p:attrNameLst>
                                          <p:attrName>style.visibility</p:attrName>
                                        </p:attrNameLst>
                                      </p:cBhvr>
                                      <p:to>
                                        <p:strVal val="visible"/>
                                      </p:to>
                                    </p:set>
                                    <p:animEffect transition="in" filter="dissolve">
                                      <p:cBhvr>
                                        <p:cTn id="15" dur="2000"/>
                                        <p:tgtEl>
                                          <p:spTgt spid="3430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049" grpId="0"/>
      <p:bldP spid="343050" grpId="0"/>
      <p:bldP spid="343051"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9186" name="Rectangle 2"/>
          <p:cNvSpPr>
            <a:spLocks noGrp="1" noChangeArrowheads="1"/>
          </p:cNvSpPr>
          <p:nvPr>
            <p:ph type="title"/>
          </p:nvPr>
        </p:nvSpPr>
        <p:spPr>
          <a:xfrm>
            <a:off x="4114800" y="228600"/>
            <a:ext cx="5029200" cy="5360988"/>
          </a:xfrm>
        </p:spPr>
        <p:txBody>
          <a:bodyPr/>
          <a:lstStyle/>
          <a:p>
            <a:pPr eaLnBrk="1" hangingPunct="1">
              <a:defRPr/>
            </a:pPr>
            <a:r>
              <a:rPr lang="en-US" sz="5400" b="1" dirty="0">
                <a:cs typeface="+mj-cs"/>
              </a:rPr>
              <a:t>Did Jewish men cover their heads during prayer in NT times?</a:t>
            </a:r>
          </a:p>
        </p:txBody>
      </p:sp>
      <p:grpSp>
        <p:nvGrpSpPr>
          <p:cNvPr id="179202" name="Group 3"/>
          <p:cNvGrpSpPr>
            <a:grpSpLocks/>
          </p:cNvGrpSpPr>
          <p:nvPr/>
        </p:nvGrpSpPr>
        <p:grpSpPr bwMode="auto">
          <a:xfrm>
            <a:off x="12700" y="0"/>
            <a:ext cx="3721100" cy="6858000"/>
            <a:chOff x="8" y="432"/>
            <a:chExt cx="2008" cy="3888"/>
          </a:xfrm>
        </p:grpSpPr>
        <p:pic>
          <p:nvPicPr>
            <p:cNvPr id="179203" name="Picture 4" descr="Pharisee &amp; Scrib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8" y="432"/>
              <a:ext cx="2008" cy="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79204" name="Picture 5" descr="Pharisee &amp; Scribe"/>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824" y="1296"/>
              <a:ext cx="192" cy="16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Tree>
    <p:extLst>
      <p:ext uri="{BB962C8B-B14F-4D97-AF65-F5344CB8AC3E}">
        <p14:creationId xmlns:p14="http://schemas.microsoft.com/office/powerpoint/2010/main" val="2778156522"/>
      </p:ext>
    </p:extLst>
  </p:cSld>
  <p:clrMapOvr>
    <a:masterClrMapping/>
  </p:clrMapOvr>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pic>
        <p:nvPicPr>
          <p:cNvPr id="181250" name="Picture 4" descr="headcoveringwom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679575"/>
            <a:ext cx="3810000" cy="5102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81251" name="Picture 6" descr="THSIKEAHIJAB0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953000" y="1962150"/>
            <a:ext cx="4035425"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81252" name="Picture 5" descr="headcovering2"/>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130550" y="4114800"/>
            <a:ext cx="1974850" cy="246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1253" name="Rectangle 3"/>
          <p:cNvSpPr>
            <a:spLocks noGrp="1"/>
          </p:cNvSpPr>
          <p:nvPr>
            <p:ph type="ctrTitle" idx="4294967295"/>
          </p:nvPr>
        </p:nvSpPr>
        <p:spPr>
          <a:xfrm>
            <a:off x="0" y="152400"/>
            <a:ext cx="9144000" cy="1600200"/>
          </a:xfrm>
        </p:spPr>
        <p:txBody>
          <a:bodyPr/>
          <a:lstStyle/>
          <a:p>
            <a:pPr eaLnBrk="1" hangingPunct="1"/>
            <a:r>
              <a:rPr lang="en-US" sz="4000" b="1" dirty="0">
                <a:solidFill>
                  <a:schemeClr val="bg1"/>
                </a:solidFill>
                <a:latin typeface="Calibri" charset="0"/>
              </a:rPr>
              <a:t>Women in Corinth were to pray with a head covering because husbands have always led their wives (11:8-10)</a:t>
            </a:r>
            <a:endParaRPr lang="en-US" sz="4800" b="1" dirty="0">
              <a:solidFill>
                <a:schemeClr val="tx1"/>
              </a:solidFill>
              <a:latin typeface="Times" charset="0"/>
            </a:endParaRPr>
          </a:p>
        </p:txBody>
      </p:sp>
    </p:spTree>
    <p:extLst>
      <p:ext uri="{BB962C8B-B14F-4D97-AF65-F5344CB8AC3E}">
        <p14:creationId xmlns:p14="http://schemas.microsoft.com/office/powerpoint/2010/main" val="2469018435"/>
      </p:ext>
    </p:extLst>
  </p:cSld>
  <p:clrMapOvr>
    <a:masterClrMapping/>
  </p:clrMapOvr>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3297"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3298" name="Rectangle 3"/>
          <p:cNvSpPr>
            <a:spLocks noGrp="1"/>
          </p:cNvSpPr>
          <p:nvPr>
            <p:ph type="ctrTitle" idx="4294967295"/>
          </p:nvPr>
        </p:nvSpPr>
        <p:spPr>
          <a:xfrm>
            <a:off x="838200" y="228600"/>
            <a:ext cx="7772400" cy="762000"/>
          </a:xfrm>
        </p:spPr>
        <p:txBody>
          <a:bodyPr/>
          <a:lstStyle/>
          <a:p>
            <a:pPr eaLnBrk="1" hangingPunct="1"/>
            <a:r>
              <a:rPr lang="en-US" sz="4000">
                <a:solidFill>
                  <a:schemeClr val="bg1"/>
                </a:solidFill>
                <a:latin typeface="Calibri" charset="0"/>
              </a:rPr>
              <a:t>1 Corinthians 11:8-10</a:t>
            </a:r>
            <a:r>
              <a:rPr lang="en-US" sz="3200">
                <a:solidFill>
                  <a:schemeClr val="bg1"/>
                </a:solidFill>
                <a:latin typeface="Calibri" charset="0"/>
              </a:rPr>
              <a:t> NLT</a:t>
            </a:r>
          </a:p>
        </p:txBody>
      </p:sp>
      <p:sp>
        <p:nvSpPr>
          <p:cNvPr id="7" name="Rectangle 3"/>
          <p:cNvSpPr txBox="1">
            <a:spLocks/>
          </p:cNvSpPr>
          <p:nvPr/>
        </p:nvSpPr>
        <p:spPr bwMode="auto">
          <a:xfrm>
            <a:off x="1907704" y="1504528"/>
            <a:ext cx="7007696" cy="48768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a:defRPr/>
            </a:pPr>
            <a:r>
              <a:rPr lang="en-US" sz="3600" baseline="30000" dirty="0">
                <a:solidFill>
                  <a:srgbClr val="FFFFFF"/>
                </a:solidFill>
                <a:effectLst>
                  <a:glow rad="203200">
                    <a:srgbClr val="000000">
                      <a:alpha val="92000"/>
                    </a:srgbClr>
                  </a:glow>
                </a:effectLst>
              </a:rPr>
              <a:t>8</a:t>
            </a:r>
            <a:r>
              <a:rPr lang="en-US" sz="3600" dirty="0">
                <a:solidFill>
                  <a:srgbClr val="FFFFFF"/>
                </a:solidFill>
                <a:effectLst>
                  <a:glow rad="203200">
                    <a:srgbClr val="000000">
                      <a:alpha val="92000"/>
                    </a:srgbClr>
                  </a:glow>
                </a:effectLst>
              </a:rPr>
              <a:t>For the first man </a:t>
            </a:r>
            <a:r>
              <a:rPr lang="en-US" sz="3600" dirty="0" err="1">
                <a:solidFill>
                  <a:srgbClr val="FFFFFF"/>
                </a:solidFill>
                <a:effectLst>
                  <a:glow rad="203200">
                    <a:srgbClr val="000000">
                      <a:alpha val="92000"/>
                    </a:srgbClr>
                  </a:glow>
                </a:effectLst>
              </a:rPr>
              <a:t>didn</a:t>
            </a:r>
            <a:r>
              <a:rPr lang="uk-UA" altLang="ja-JP" sz="3600" dirty="0">
                <a:solidFill>
                  <a:srgbClr val="FFFFFF"/>
                </a:solidFill>
                <a:effectLst>
                  <a:glow rad="203200">
                    <a:srgbClr val="000000">
                      <a:alpha val="92000"/>
                    </a:srgbClr>
                  </a:glow>
                </a:effectLst>
              </a:rPr>
              <a:t>'</a:t>
            </a:r>
            <a:r>
              <a:rPr lang="en-US" sz="3600" dirty="0">
                <a:solidFill>
                  <a:srgbClr val="FFFFFF"/>
                </a:solidFill>
                <a:effectLst>
                  <a:glow rad="203200">
                    <a:srgbClr val="000000">
                      <a:alpha val="92000"/>
                    </a:srgbClr>
                  </a:glow>
                </a:effectLst>
              </a:rPr>
              <a:t>t come from woman, but the first woman came from man. </a:t>
            </a:r>
            <a:r>
              <a:rPr lang="en-US" sz="3600" baseline="30000" dirty="0">
                <a:solidFill>
                  <a:srgbClr val="FFFFFF"/>
                </a:solidFill>
                <a:effectLst>
                  <a:glow rad="203200">
                    <a:srgbClr val="000000">
                      <a:alpha val="92000"/>
                    </a:srgbClr>
                  </a:glow>
                </a:effectLst>
              </a:rPr>
              <a:t>9</a:t>
            </a:r>
            <a:r>
              <a:rPr lang="en-US" sz="3600" dirty="0">
                <a:solidFill>
                  <a:srgbClr val="FFFFFF"/>
                </a:solidFill>
                <a:effectLst>
                  <a:glow rad="203200">
                    <a:srgbClr val="000000">
                      <a:alpha val="92000"/>
                    </a:srgbClr>
                  </a:glow>
                </a:effectLst>
              </a:rPr>
              <a:t>And man was not made for woman, but woman was made for man. </a:t>
            </a:r>
            <a:r>
              <a:rPr lang="en-US" sz="3600" baseline="30000" dirty="0">
                <a:solidFill>
                  <a:srgbClr val="FFFFFF"/>
                </a:solidFill>
                <a:effectLst>
                  <a:glow rad="203200">
                    <a:srgbClr val="000000">
                      <a:alpha val="92000"/>
                    </a:srgbClr>
                  </a:glow>
                </a:effectLst>
              </a:rPr>
              <a:t>10</a:t>
            </a:r>
            <a:r>
              <a:rPr lang="en-US" sz="3600" dirty="0">
                <a:solidFill>
                  <a:srgbClr val="FFFFFF"/>
                </a:solidFill>
                <a:effectLst>
                  <a:glow rad="203200">
                    <a:srgbClr val="000000">
                      <a:alpha val="92000"/>
                    </a:srgbClr>
                  </a:glow>
                </a:effectLst>
              </a:rPr>
              <a:t>For this reason, and because the angels are watching, a woman should wear a covering on her head to show she is under authority.</a:t>
            </a:r>
          </a:p>
        </p:txBody>
      </p:sp>
    </p:spTree>
    <p:extLst>
      <p:ext uri="{BB962C8B-B14F-4D97-AF65-F5344CB8AC3E}">
        <p14:creationId xmlns:p14="http://schemas.microsoft.com/office/powerpoint/2010/main" val="4238636723"/>
      </p:ext>
    </p:extLst>
  </p:cSld>
  <p:clrMapOvr>
    <a:masterClrMapping/>
  </p:clrMapOvr>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5345"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5346" name="Rectangle 3"/>
          <p:cNvSpPr>
            <a:spLocks noGrp="1"/>
          </p:cNvSpPr>
          <p:nvPr>
            <p:ph type="ctrTitle" idx="4294967295"/>
          </p:nvPr>
        </p:nvSpPr>
        <p:spPr>
          <a:xfrm>
            <a:off x="838200" y="228600"/>
            <a:ext cx="7772400" cy="762000"/>
          </a:xfrm>
        </p:spPr>
        <p:txBody>
          <a:bodyPr/>
          <a:lstStyle/>
          <a:p>
            <a:pPr eaLnBrk="1" hangingPunct="1"/>
            <a:r>
              <a:rPr lang="en-US" sz="4000">
                <a:solidFill>
                  <a:schemeClr val="bg1"/>
                </a:solidFill>
                <a:latin typeface="Calibri" charset="0"/>
              </a:rPr>
              <a:t>1 Corinthians 11:11-12</a:t>
            </a:r>
            <a:r>
              <a:rPr lang="en-US" sz="3200">
                <a:solidFill>
                  <a:schemeClr val="bg1"/>
                </a:solidFill>
                <a:latin typeface="Calibri" charset="0"/>
              </a:rPr>
              <a:t> NLT</a:t>
            </a:r>
          </a:p>
        </p:txBody>
      </p:sp>
      <p:sp>
        <p:nvSpPr>
          <p:cNvPr id="7" name="Rectangle 3"/>
          <p:cNvSpPr txBox="1">
            <a:spLocks/>
          </p:cNvSpPr>
          <p:nvPr/>
        </p:nvSpPr>
        <p:spPr bwMode="auto">
          <a:xfrm>
            <a:off x="2339975" y="1196975"/>
            <a:ext cx="6575425" cy="48006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a:defRPr/>
            </a:pPr>
            <a:r>
              <a:rPr lang="en-US" sz="3600" baseline="30000" dirty="0">
                <a:solidFill>
                  <a:srgbClr val="FFFFFF"/>
                </a:solidFill>
              </a:rPr>
              <a:t>11</a:t>
            </a:r>
            <a:r>
              <a:rPr lang="en-US" sz="3600" dirty="0">
                <a:solidFill>
                  <a:srgbClr val="FFFFFF"/>
                </a:solidFill>
              </a:rPr>
              <a:t>But among the Lord</a:t>
            </a:r>
            <a:r>
              <a:rPr lang="uk-UA" altLang="ja-JP" sz="3600" dirty="0">
                <a:solidFill>
                  <a:srgbClr val="FFFFFF"/>
                </a:solidFill>
              </a:rPr>
              <a:t>'</a:t>
            </a:r>
            <a:r>
              <a:rPr lang="en-US" sz="3600" dirty="0">
                <a:solidFill>
                  <a:srgbClr val="FFFFFF"/>
                </a:solidFill>
              </a:rPr>
              <a:t>s people, women are not independent of men, and men are not independent of women. </a:t>
            </a:r>
            <a:r>
              <a:rPr lang="en-US" sz="3600" baseline="30000" dirty="0">
                <a:solidFill>
                  <a:srgbClr val="FFFFFF"/>
                </a:solidFill>
              </a:rPr>
              <a:t>12</a:t>
            </a:r>
            <a:r>
              <a:rPr lang="en-US" sz="3600" dirty="0">
                <a:solidFill>
                  <a:srgbClr val="FFFFFF"/>
                </a:solidFill>
              </a:rPr>
              <a:t>For although the first woman came from man, every other man was born from a woman, and everything comes from God.</a:t>
            </a:r>
          </a:p>
        </p:txBody>
      </p:sp>
    </p:spTree>
    <p:extLst>
      <p:ext uri="{BB962C8B-B14F-4D97-AF65-F5344CB8AC3E}">
        <p14:creationId xmlns:p14="http://schemas.microsoft.com/office/powerpoint/2010/main" val="763182742"/>
      </p:ext>
    </p:extLst>
  </p:cSld>
  <p:clrMapOvr>
    <a:masterClrMapping/>
  </p:clrMapOvr>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3"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pic>
        <p:nvPicPr>
          <p:cNvPr id="187394" name="Picture 2"/>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7395" name="Rectangle 3"/>
          <p:cNvSpPr>
            <a:spLocks noGrp="1"/>
          </p:cNvSpPr>
          <p:nvPr>
            <p:ph type="ctrTitle" idx="4294967295"/>
          </p:nvPr>
        </p:nvSpPr>
        <p:spPr>
          <a:xfrm>
            <a:off x="0" y="0"/>
            <a:ext cx="6444208" cy="1916113"/>
          </a:xfrm>
          <a:solidFill>
            <a:srgbClr val="FFFFFF"/>
          </a:solidFill>
        </p:spPr>
        <p:txBody>
          <a:bodyPr/>
          <a:lstStyle/>
          <a:p>
            <a:pPr eaLnBrk="1" hangingPunct="1"/>
            <a:r>
              <a:rPr lang="ru-RU" sz="3200" b="1" dirty="0">
                <a:solidFill>
                  <a:srgbClr val="000000"/>
                </a:solidFill>
                <a:latin typeface="Calibri" charset="0"/>
              </a:rPr>
              <a:t>"</a:t>
            </a:r>
            <a:r>
              <a:rPr lang="en-US" sz="3200" b="1" dirty="0">
                <a:solidFill>
                  <a:srgbClr val="000000"/>
                </a:solidFill>
                <a:latin typeface="Calibri" charset="0"/>
              </a:rPr>
              <a:t>In the Lord, however, </a:t>
            </a:r>
            <a:br>
              <a:rPr lang="en-US" sz="3200" b="1" dirty="0">
                <a:solidFill>
                  <a:srgbClr val="000000"/>
                </a:solidFill>
                <a:latin typeface="Calibri" charset="0"/>
              </a:rPr>
            </a:br>
            <a:r>
              <a:rPr lang="en-US" sz="3200" b="1" dirty="0">
                <a:solidFill>
                  <a:srgbClr val="000000"/>
                </a:solidFill>
                <a:latin typeface="Calibri" charset="0"/>
              </a:rPr>
              <a:t>woman is not independent of man, nor is man independent of woman.</a:t>
            </a:r>
            <a:r>
              <a:rPr lang="ru-RU" sz="3200" b="1" dirty="0">
                <a:solidFill>
                  <a:srgbClr val="000000"/>
                </a:solidFill>
                <a:latin typeface="Calibri" charset="0"/>
              </a:rPr>
              <a:t>"</a:t>
            </a:r>
            <a:br>
              <a:rPr lang="en-US" sz="3200" b="1" dirty="0">
                <a:solidFill>
                  <a:srgbClr val="000000"/>
                </a:solidFill>
                <a:latin typeface="Calibri" charset="0"/>
              </a:rPr>
            </a:br>
            <a:r>
              <a:rPr lang="en-US" sz="2800" b="1" i="1" dirty="0">
                <a:solidFill>
                  <a:srgbClr val="000000"/>
                </a:solidFill>
                <a:latin typeface="Calibri" charset="0"/>
              </a:rPr>
              <a:t>1 Corinthians 11:11</a:t>
            </a:r>
          </a:p>
        </p:txBody>
      </p:sp>
    </p:spTree>
    <p:extLst>
      <p:ext uri="{BB962C8B-B14F-4D97-AF65-F5344CB8AC3E}">
        <p14:creationId xmlns:p14="http://schemas.microsoft.com/office/powerpoint/2010/main" val="1591608636"/>
      </p:ext>
    </p:extLst>
  </p:cSld>
  <p:clrMapOvr>
    <a:masterClrMapping/>
  </p:clrMapOvr>
  <p:transition/>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9441"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9442" name="Rectangle 3"/>
          <p:cNvSpPr>
            <a:spLocks noGrp="1"/>
          </p:cNvSpPr>
          <p:nvPr>
            <p:ph type="ctrTitle" idx="4294967295"/>
          </p:nvPr>
        </p:nvSpPr>
        <p:spPr>
          <a:xfrm>
            <a:off x="838200" y="228600"/>
            <a:ext cx="7772400" cy="762000"/>
          </a:xfrm>
        </p:spPr>
        <p:txBody>
          <a:bodyPr/>
          <a:lstStyle/>
          <a:p>
            <a:pPr eaLnBrk="1" hangingPunct="1"/>
            <a:r>
              <a:rPr lang="en-US" sz="4000">
                <a:solidFill>
                  <a:schemeClr val="bg1"/>
                </a:solidFill>
                <a:latin typeface="Calibri" charset="0"/>
              </a:rPr>
              <a:t>1 Corinthians 11:11-12</a:t>
            </a:r>
            <a:r>
              <a:rPr lang="en-US" sz="3200">
                <a:solidFill>
                  <a:schemeClr val="bg1"/>
                </a:solidFill>
                <a:latin typeface="Calibri" charset="0"/>
              </a:rPr>
              <a:t> NLT</a:t>
            </a:r>
          </a:p>
        </p:txBody>
      </p:sp>
      <p:sp>
        <p:nvSpPr>
          <p:cNvPr id="7" name="Rectangle 3"/>
          <p:cNvSpPr txBox="1">
            <a:spLocks/>
          </p:cNvSpPr>
          <p:nvPr/>
        </p:nvSpPr>
        <p:spPr bwMode="auto">
          <a:xfrm>
            <a:off x="2339975" y="1196975"/>
            <a:ext cx="6575425" cy="48006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a:defRPr/>
            </a:pPr>
            <a:r>
              <a:rPr lang="en-US" sz="3600" baseline="30000" dirty="0">
                <a:solidFill>
                  <a:srgbClr val="FFFFFF"/>
                </a:solidFill>
              </a:rPr>
              <a:t>11</a:t>
            </a:r>
            <a:r>
              <a:rPr lang="en-US" sz="3600" dirty="0">
                <a:solidFill>
                  <a:srgbClr val="FFFFFF"/>
                </a:solidFill>
              </a:rPr>
              <a:t>But among the Lord</a:t>
            </a:r>
            <a:r>
              <a:rPr lang="uk-UA" altLang="ja-JP" sz="3600" dirty="0">
                <a:solidFill>
                  <a:srgbClr val="FFFFFF"/>
                </a:solidFill>
              </a:rPr>
              <a:t>'</a:t>
            </a:r>
            <a:r>
              <a:rPr lang="en-US" sz="3600" dirty="0">
                <a:solidFill>
                  <a:srgbClr val="FFFFFF"/>
                </a:solidFill>
              </a:rPr>
              <a:t>s people, women are not independent of men, and men are not independent of women. </a:t>
            </a:r>
            <a:r>
              <a:rPr lang="en-US" sz="3600" baseline="30000" dirty="0">
                <a:solidFill>
                  <a:srgbClr val="FFFFFF"/>
                </a:solidFill>
              </a:rPr>
              <a:t>12</a:t>
            </a:r>
            <a:r>
              <a:rPr lang="en-US" sz="3600" dirty="0">
                <a:solidFill>
                  <a:srgbClr val="FFFFFF"/>
                </a:solidFill>
              </a:rPr>
              <a:t>For although the first woman came from man, every other man was born from a woman, and everything comes from God.</a:t>
            </a:r>
          </a:p>
        </p:txBody>
      </p:sp>
    </p:spTree>
    <p:extLst>
      <p:ext uri="{BB962C8B-B14F-4D97-AF65-F5344CB8AC3E}">
        <p14:creationId xmlns:p14="http://schemas.microsoft.com/office/powerpoint/2010/main" val="2003139824"/>
      </p:ext>
    </p:extLst>
  </p:cSld>
  <p:clrMapOvr>
    <a:masterClrMapping/>
  </p:clrMapOvr>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1489" name="Picture 2" descr="FathersHeartblank.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1618" name="Rectangle 2"/>
          <p:cNvSpPr>
            <a:spLocks noGrp="1"/>
          </p:cNvSpPr>
          <p:nvPr>
            <p:ph type="title" idx="4294967295"/>
          </p:nvPr>
        </p:nvSpPr>
        <p:spPr>
          <a:xfrm>
            <a:off x="76200" y="609600"/>
            <a:ext cx="8991600" cy="1143000"/>
          </a:xfrm>
          <a:effectLst>
            <a:outerShdw blurRad="63500" dist="35921" dir="2700000" algn="ctr" rotWithShape="0">
              <a:schemeClr val="bg1">
                <a:alpha val="74998"/>
              </a:schemeClr>
            </a:outerShdw>
          </a:effectLst>
        </p:spPr>
        <p:txBody>
          <a:bodyPr/>
          <a:lstStyle/>
          <a:p>
            <a:pPr marL="715963" indent="-715963" algn="l" eaLnBrk="1" hangingPunct="1">
              <a:defRPr/>
            </a:pPr>
            <a:r>
              <a:rPr lang="en-US" sz="5400" b="1" dirty="0">
                <a:latin typeface="Calibri" charset="0"/>
              </a:rPr>
              <a:t>B.  Wives today must respect their husband</a:t>
            </a:r>
            <a:r>
              <a:rPr lang="uk-UA" altLang="ja-JP" sz="5400" b="1" dirty="0">
                <a:latin typeface="Calibri" charset="0"/>
              </a:rPr>
              <a:t>'</a:t>
            </a:r>
            <a:r>
              <a:rPr lang="en-US" sz="5400" b="1" dirty="0">
                <a:latin typeface="Calibri" charset="0"/>
              </a:rPr>
              <a:t>s leadership.</a:t>
            </a:r>
            <a:endParaRPr lang="en-US" sz="5400" dirty="0">
              <a:latin typeface="Calibri" charset="0"/>
            </a:endParaRPr>
          </a:p>
        </p:txBody>
      </p:sp>
    </p:spTree>
    <p:extLst>
      <p:ext uri="{BB962C8B-B14F-4D97-AF65-F5344CB8AC3E}">
        <p14:creationId xmlns:p14="http://schemas.microsoft.com/office/powerpoint/2010/main" val="3325054604"/>
      </p:ext>
    </p:extLst>
  </p:cSld>
  <p:clrMapOvr>
    <a:masterClrMapping/>
  </p:clrMapOvr>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1"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sz="3200">
              <a:solidFill>
                <a:srgbClr val="000000"/>
              </a:solidFill>
            </a:endParaRPr>
          </a:p>
        </p:txBody>
      </p:sp>
      <p:sp>
        <p:nvSpPr>
          <p:cNvPr id="199682" name="Rectangle 3"/>
          <p:cNvSpPr>
            <a:spLocks noGrp="1"/>
          </p:cNvSpPr>
          <p:nvPr>
            <p:ph type="ctrTitle" idx="4294967295"/>
          </p:nvPr>
        </p:nvSpPr>
        <p:spPr>
          <a:xfrm>
            <a:off x="381000" y="304800"/>
            <a:ext cx="8534400" cy="1143000"/>
          </a:xfrm>
        </p:spPr>
        <p:txBody>
          <a:bodyPr/>
          <a:lstStyle/>
          <a:p>
            <a:pPr eaLnBrk="1" hangingPunct="1"/>
            <a:r>
              <a:rPr lang="en-US" sz="5400" b="1" dirty="0">
                <a:solidFill>
                  <a:schemeClr val="bg1"/>
                </a:solidFill>
                <a:latin typeface="Calibri" charset="0"/>
              </a:rPr>
              <a:t>Don</a:t>
            </a:r>
            <a:r>
              <a:rPr lang="uk-UA" altLang="ja-JP" sz="5400" b="1" dirty="0">
                <a:solidFill>
                  <a:schemeClr val="bg1"/>
                </a:solidFill>
                <a:latin typeface="Calibri" charset="0"/>
              </a:rPr>
              <a:t>'</a:t>
            </a:r>
            <a:r>
              <a:rPr lang="en-US" sz="5400" b="1" dirty="0">
                <a:solidFill>
                  <a:schemeClr val="bg1"/>
                </a:solidFill>
                <a:latin typeface="Calibri" charset="0"/>
              </a:rPr>
              <a:t>t blur proper roles of…</a:t>
            </a:r>
          </a:p>
        </p:txBody>
      </p:sp>
      <p:sp>
        <p:nvSpPr>
          <p:cNvPr id="249860" name="Rectangle 3"/>
          <p:cNvSpPr>
            <a:spLocks/>
          </p:cNvSpPr>
          <p:nvPr/>
        </p:nvSpPr>
        <p:spPr bwMode="auto">
          <a:xfrm>
            <a:off x="3352800" y="1562100"/>
            <a:ext cx="5486400" cy="2933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519113" indent="-519113" algn="l">
              <a:buFontTx/>
              <a:buChar char="•"/>
            </a:pPr>
            <a:r>
              <a:rPr lang="en-US" sz="4800" dirty="0">
                <a:solidFill>
                  <a:srgbClr val="FFF815"/>
                </a:solidFill>
                <a:latin typeface="Calibri" charset="0"/>
              </a:rPr>
              <a:t>Society</a:t>
            </a:r>
            <a:r>
              <a:rPr lang="en-US" sz="4800" dirty="0">
                <a:solidFill>
                  <a:srgbClr val="FFFFFF"/>
                </a:solidFill>
                <a:latin typeface="Calibri" charset="0"/>
              </a:rPr>
              <a:t> (11:13)</a:t>
            </a:r>
            <a:br>
              <a:rPr lang="en-US" sz="4800" dirty="0">
                <a:solidFill>
                  <a:srgbClr val="FFFFFF"/>
                </a:solidFill>
                <a:latin typeface="Calibri" charset="0"/>
              </a:rPr>
            </a:br>
            <a:endParaRPr lang="en-US" sz="4800" dirty="0">
              <a:solidFill>
                <a:srgbClr val="FFFFFF"/>
              </a:solidFill>
              <a:latin typeface="Calibri" charset="0"/>
            </a:endParaRPr>
          </a:p>
        </p:txBody>
      </p:sp>
      <p:pic>
        <p:nvPicPr>
          <p:cNvPr id="199684" name="Picture 5" descr="men-women-stres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33400" y="2225675"/>
            <a:ext cx="2406650" cy="2406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81218788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4986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9860" grpId="0" build="p" autoUpdateAnimBg="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1729"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1730" name="Rectangle 3"/>
          <p:cNvSpPr>
            <a:spLocks noGrp="1"/>
          </p:cNvSpPr>
          <p:nvPr>
            <p:ph type="ctrTitle" idx="4294967295"/>
          </p:nvPr>
        </p:nvSpPr>
        <p:spPr>
          <a:xfrm>
            <a:off x="838200" y="228600"/>
            <a:ext cx="7772400" cy="762000"/>
          </a:xfrm>
        </p:spPr>
        <p:txBody>
          <a:bodyPr/>
          <a:lstStyle/>
          <a:p>
            <a:pPr eaLnBrk="1" hangingPunct="1"/>
            <a:r>
              <a:rPr lang="en-US" sz="4000">
                <a:solidFill>
                  <a:schemeClr val="bg1"/>
                </a:solidFill>
                <a:latin typeface="Calibri" charset="0"/>
              </a:rPr>
              <a:t>1 Corinthians 11:13</a:t>
            </a:r>
            <a:r>
              <a:rPr lang="en-US" sz="3200">
                <a:solidFill>
                  <a:schemeClr val="bg1"/>
                </a:solidFill>
                <a:latin typeface="Calibri" charset="0"/>
              </a:rPr>
              <a:t> NLT</a:t>
            </a:r>
          </a:p>
        </p:txBody>
      </p:sp>
      <p:sp>
        <p:nvSpPr>
          <p:cNvPr id="7" name="Rectangle 3"/>
          <p:cNvSpPr txBox="1">
            <a:spLocks/>
          </p:cNvSpPr>
          <p:nvPr/>
        </p:nvSpPr>
        <p:spPr bwMode="auto">
          <a:xfrm>
            <a:off x="2411413" y="1600200"/>
            <a:ext cx="6427787" cy="28956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a:defRPr/>
            </a:pPr>
            <a:r>
              <a:rPr lang="en-US" sz="3600" baseline="30000" dirty="0">
                <a:solidFill>
                  <a:srgbClr val="FFFFFF"/>
                </a:solidFill>
              </a:rPr>
              <a:t>13</a:t>
            </a:r>
            <a:r>
              <a:rPr lang="en-US" sz="3600" dirty="0">
                <a:solidFill>
                  <a:srgbClr val="FFFFFF"/>
                </a:solidFill>
              </a:rPr>
              <a:t>Judge for yourselves. Is it right for a woman to pray to God in public without covering her head? </a:t>
            </a:r>
          </a:p>
        </p:txBody>
      </p:sp>
    </p:spTree>
    <p:extLst>
      <p:ext uri="{BB962C8B-B14F-4D97-AF65-F5344CB8AC3E}">
        <p14:creationId xmlns:p14="http://schemas.microsoft.com/office/powerpoint/2010/main" val="789430115"/>
      </p:ext>
    </p:extLst>
  </p:cSld>
  <p:clrMapOvr>
    <a:masterClrMapping/>
  </p:clrMapOvr>
  <p:transition/>
</p:sld>
</file>

<file path=ppt/theme/theme1.xml><?xml version="1.0" encoding="utf-8"?>
<a:theme xmlns:a="http://schemas.openxmlformats.org/drawingml/2006/main" name="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16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2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Communicating Bad News">
  <a:themeElements>
    <a:clrScheme name="Communicating Bad News 1">
      <a:dk1>
        <a:srgbClr val="868686"/>
      </a:dk1>
      <a:lt1>
        <a:srgbClr val="FFCC99"/>
      </a:lt1>
      <a:dk2>
        <a:srgbClr val="000000"/>
      </a:dk2>
      <a:lt2>
        <a:srgbClr val="FF9966"/>
      </a:lt2>
      <a:accent1>
        <a:srgbClr val="009999"/>
      </a:accent1>
      <a:accent2>
        <a:srgbClr val="99CCFF"/>
      </a:accent2>
      <a:accent3>
        <a:srgbClr val="AAAAAA"/>
      </a:accent3>
      <a:accent4>
        <a:srgbClr val="DAAE82"/>
      </a:accent4>
      <a:accent5>
        <a:srgbClr val="AACACA"/>
      </a:accent5>
      <a:accent6>
        <a:srgbClr val="8AB9E7"/>
      </a:accent6>
      <a:hlink>
        <a:srgbClr val="FF6633"/>
      </a:hlink>
      <a:folHlink>
        <a:srgbClr val="CC3300"/>
      </a:folHlink>
    </a:clrScheme>
    <a:fontScheme name="Communicating Bad News">
      <a:majorFont>
        <a:latin typeface="Times New Roman"/>
        <a:ea typeface="ＭＳ Ｐゴシック"/>
        <a:cs typeface=""/>
      </a:majorFont>
      <a:minorFont>
        <a:latin typeface="Helvetic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Communicating Bad News 1">
        <a:dk1>
          <a:srgbClr val="868686"/>
        </a:dk1>
        <a:lt1>
          <a:srgbClr val="FFCC99"/>
        </a:lt1>
        <a:dk2>
          <a:srgbClr val="000000"/>
        </a:dk2>
        <a:lt2>
          <a:srgbClr val="FF9966"/>
        </a:lt2>
        <a:accent1>
          <a:srgbClr val="009999"/>
        </a:accent1>
        <a:accent2>
          <a:srgbClr val="99CCFF"/>
        </a:accent2>
        <a:accent3>
          <a:srgbClr val="AAAAAA"/>
        </a:accent3>
        <a:accent4>
          <a:srgbClr val="DAAE82"/>
        </a:accent4>
        <a:accent5>
          <a:srgbClr val="AACACA"/>
        </a:accent5>
        <a:accent6>
          <a:srgbClr val="8AB9E7"/>
        </a:accent6>
        <a:hlink>
          <a:srgbClr val="FF6633"/>
        </a:hlink>
        <a:folHlink>
          <a:srgbClr val="CC3300"/>
        </a:folHlink>
      </a:clrScheme>
      <a:clrMap bg1="dk2" tx1="lt1" bg2="dk1" tx2="lt2" accent1="accent1" accent2="accent2" accent3="accent3" accent4="accent4" accent5="accent5" accent6="accent6" hlink="hlink" folHlink="folHlink"/>
    </a:extraClrScheme>
    <a:extraClrScheme>
      <a:clrScheme name="Communicating Bad News 2">
        <a:dk1>
          <a:srgbClr val="000000"/>
        </a:dk1>
        <a:lt1>
          <a:srgbClr val="FDE3BA"/>
        </a:lt1>
        <a:dk2>
          <a:srgbClr val="000000"/>
        </a:dk2>
        <a:lt2>
          <a:srgbClr val="FF9933"/>
        </a:lt2>
        <a:accent1>
          <a:srgbClr val="FF6C49"/>
        </a:accent1>
        <a:accent2>
          <a:srgbClr val="99CCFF"/>
        </a:accent2>
        <a:accent3>
          <a:srgbClr val="FEEFD9"/>
        </a:accent3>
        <a:accent4>
          <a:srgbClr val="000000"/>
        </a:accent4>
        <a:accent5>
          <a:srgbClr val="FFBAB1"/>
        </a:accent5>
        <a:accent6>
          <a:srgbClr val="8AB9E7"/>
        </a:accent6>
        <a:hlink>
          <a:srgbClr val="5F5F5F"/>
        </a:hlink>
        <a:folHlink>
          <a:srgbClr val="CBCBCB"/>
        </a:folHlink>
      </a:clrScheme>
      <a:clrMap bg1="lt1" tx1="dk1" bg2="lt2" tx2="dk2" accent1="accent1" accent2="accent2" accent3="accent3" accent4="accent4" accent5="accent5" accent6="accent6" hlink="hlink" folHlink="folHlink"/>
    </a:extraClrScheme>
    <a:extraClrScheme>
      <a:clrScheme name="Communicating Bad News 3">
        <a:dk1>
          <a:srgbClr val="000000"/>
        </a:dk1>
        <a:lt1>
          <a:srgbClr val="FFFFFF"/>
        </a:lt1>
        <a:dk2>
          <a:srgbClr val="000000"/>
        </a:dk2>
        <a:lt2>
          <a:srgbClr val="B2B2B2"/>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1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22_Blank Presentation">
  <a:themeElements>
    <a:clrScheme name="1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1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19_Default Design">
  <a:themeElements>
    <a:clrScheme name="2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2_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2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2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2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2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2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2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2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TECHED">
  <a:themeElements>
    <a:clrScheme name="TECHED 1">
      <a:dk1>
        <a:srgbClr val="000000"/>
      </a:dk1>
      <a:lt1>
        <a:srgbClr val="FFFFCC"/>
      </a:lt1>
      <a:dk2>
        <a:srgbClr val="255242"/>
      </a:dk2>
      <a:lt2>
        <a:srgbClr val="DDDDDD"/>
      </a:lt2>
      <a:accent1>
        <a:srgbClr val="009966"/>
      </a:accent1>
      <a:accent2>
        <a:srgbClr val="800000"/>
      </a:accent2>
      <a:accent3>
        <a:srgbClr val="ACB3B0"/>
      </a:accent3>
      <a:accent4>
        <a:srgbClr val="DADAAE"/>
      </a:accent4>
      <a:accent5>
        <a:srgbClr val="AACAB8"/>
      </a:accent5>
      <a:accent6>
        <a:srgbClr val="730000"/>
      </a:accent6>
      <a:hlink>
        <a:srgbClr val="3366CC"/>
      </a:hlink>
      <a:folHlink>
        <a:srgbClr val="008080"/>
      </a:folHlink>
    </a:clrScheme>
    <a:fontScheme name="TECHED">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TECHED 1">
        <a:dk1>
          <a:srgbClr val="000000"/>
        </a:dk1>
        <a:lt1>
          <a:srgbClr val="FFFFCC"/>
        </a:lt1>
        <a:dk2>
          <a:srgbClr val="255242"/>
        </a:dk2>
        <a:lt2>
          <a:srgbClr val="DDDDDD"/>
        </a:lt2>
        <a:accent1>
          <a:srgbClr val="009966"/>
        </a:accent1>
        <a:accent2>
          <a:srgbClr val="800000"/>
        </a:accent2>
        <a:accent3>
          <a:srgbClr val="ACB3B0"/>
        </a:accent3>
        <a:accent4>
          <a:srgbClr val="DADAAE"/>
        </a:accent4>
        <a:accent5>
          <a:srgbClr val="AACAB8"/>
        </a:accent5>
        <a:accent6>
          <a:srgbClr val="730000"/>
        </a:accent6>
        <a:hlink>
          <a:srgbClr val="3366CC"/>
        </a:hlink>
        <a:folHlink>
          <a:srgbClr val="008080"/>
        </a:folHlink>
      </a:clrScheme>
      <a:clrMap bg1="dk2" tx1="lt1" bg2="dk1" tx2="lt2" accent1="accent1" accent2="accent2" accent3="accent3" accent4="accent4" accent5="accent5" accent6="accent6" hlink="hlink" folHlink="folHlink"/>
    </a:extraClrScheme>
    <a:extraClrScheme>
      <a:clrScheme name="TECHED 2">
        <a:dk1>
          <a:srgbClr val="003300"/>
        </a:dk1>
        <a:lt1>
          <a:srgbClr val="A8C2B5"/>
        </a:lt1>
        <a:dk2>
          <a:srgbClr val="868686"/>
        </a:dk2>
        <a:lt2>
          <a:srgbClr val="2A5B49"/>
        </a:lt2>
        <a:accent1>
          <a:srgbClr val="00CC99"/>
        </a:accent1>
        <a:accent2>
          <a:srgbClr val="B3746D"/>
        </a:accent2>
        <a:accent3>
          <a:srgbClr val="D1DDD7"/>
        </a:accent3>
        <a:accent4>
          <a:srgbClr val="002A00"/>
        </a:accent4>
        <a:accent5>
          <a:srgbClr val="AAE2CA"/>
        </a:accent5>
        <a:accent6>
          <a:srgbClr val="A26862"/>
        </a:accent6>
        <a:hlink>
          <a:srgbClr val="7795B7"/>
        </a:hlink>
        <a:folHlink>
          <a:srgbClr val="00CCCC"/>
        </a:folHlink>
      </a:clrScheme>
      <a:clrMap bg1="lt1" tx1="dk1" bg2="lt2" tx2="dk2" accent1="accent1" accent2="accent2" accent3="accent3" accent4="accent4" accent5="accent5" accent6="accent6" hlink="hlink" folHlink="folHlink"/>
    </a:extraClrScheme>
    <a:extraClrScheme>
      <a:clrScheme name="TECHED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_SUNRISE">
  <a:themeElements>
    <a:clrScheme name="1_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fontScheme name="1_SUNRIS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1_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clrMap bg1="dk2" tx1="lt1" bg2="dk1" tx2="lt2" accent1="accent1" accent2="accent2" accent3="accent3" accent4="accent4" accent5="accent5" accent6="accent6" hlink="hlink" folHlink="folHlink"/>
    </a:extraClrScheme>
    <a:extraClrScheme>
      <a:clrScheme name="1_SUNRISE 2">
        <a:dk1>
          <a:srgbClr val="330099"/>
        </a:dk1>
        <a:lt1>
          <a:srgbClr val="ECF2F7"/>
        </a:lt1>
        <a:dk2>
          <a:srgbClr val="4D4D4D"/>
        </a:dk2>
        <a:lt2>
          <a:srgbClr val="A8ACC9"/>
        </a:lt2>
        <a:accent1>
          <a:srgbClr val="DBB5D9"/>
        </a:accent1>
        <a:accent2>
          <a:srgbClr val="FCCEA7"/>
        </a:accent2>
        <a:accent3>
          <a:srgbClr val="F4F7FA"/>
        </a:accent3>
        <a:accent4>
          <a:srgbClr val="2A0082"/>
        </a:accent4>
        <a:accent5>
          <a:srgbClr val="EAD7E9"/>
        </a:accent5>
        <a:accent6>
          <a:srgbClr val="E4BA97"/>
        </a:accent6>
        <a:hlink>
          <a:srgbClr val="9489BA"/>
        </a:hlink>
        <a:folHlink>
          <a:srgbClr val="CCECFF"/>
        </a:folHlink>
      </a:clrScheme>
      <a:clrMap bg1="lt1" tx1="dk1" bg2="lt2" tx2="dk2" accent1="accent1" accent2="accent2" accent3="accent3" accent4="accent4" accent5="accent5" accent6="accent6" hlink="hlink" folHlink="folHlink"/>
    </a:extraClrScheme>
    <a:extraClrScheme>
      <a:clrScheme name="1_SUNRISE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1_SUNRISE 4">
        <a:dk1>
          <a:srgbClr val="660066"/>
        </a:dk1>
        <a:lt1>
          <a:srgbClr val="EAEAEA"/>
        </a:lt1>
        <a:dk2>
          <a:srgbClr val="FF99CC"/>
        </a:dk2>
        <a:lt2>
          <a:srgbClr val="330099"/>
        </a:lt2>
        <a:accent1>
          <a:srgbClr val="CC99FF"/>
        </a:accent1>
        <a:accent2>
          <a:srgbClr val="FCCEA7"/>
        </a:accent2>
        <a:accent3>
          <a:srgbClr val="FFCAE2"/>
        </a:accent3>
        <a:accent4>
          <a:srgbClr val="C8C8C8"/>
        </a:accent4>
        <a:accent5>
          <a:srgbClr val="E2CAFF"/>
        </a:accent5>
        <a:accent6>
          <a:srgbClr val="E4BA97"/>
        </a:accent6>
        <a:hlink>
          <a:srgbClr val="6600CC"/>
        </a:hlink>
        <a:folHlink>
          <a:srgbClr val="FF9999"/>
        </a:folHlink>
      </a:clrScheme>
      <a:clrMap bg1="dk2" tx1="lt1" bg2="dk1" tx2="lt2" accent1="accent1" accent2="accent2" accent3="accent3" accent4="accent4" accent5="accent5" accent6="accent6" hlink="hlink" folHlink="folHlink"/>
    </a:extraClrScheme>
    <a:extraClrScheme>
      <a:clrScheme name="1_SUNRISE 5">
        <a:dk1>
          <a:srgbClr val="000066"/>
        </a:dk1>
        <a:lt1>
          <a:srgbClr val="F1CCCC"/>
        </a:lt1>
        <a:dk2>
          <a:srgbClr val="330099"/>
        </a:dk2>
        <a:lt2>
          <a:srgbClr val="C27592"/>
        </a:lt2>
        <a:accent1>
          <a:srgbClr val="CC99FF"/>
        </a:accent1>
        <a:accent2>
          <a:srgbClr val="FCCEA7"/>
        </a:accent2>
        <a:accent3>
          <a:srgbClr val="F7E2E2"/>
        </a:accent3>
        <a:accent4>
          <a:srgbClr val="000056"/>
        </a:accent4>
        <a:accent5>
          <a:srgbClr val="E2CAFF"/>
        </a:accent5>
        <a:accent6>
          <a:srgbClr val="E4BA97"/>
        </a:accent6>
        <a:hlink>
          <a:srgbClr val="6600CC"/>
        </a:hlink>
        <a:folHlink>
          <a:srgbClr val="FF9999"/>
        </a:folHlink>
      </a:clrScheme>
      <a:clrMap bg1="lt1" tx1="dk1" bg2="lt2" tx2="dk2" accent1="accent1" accent2="accent2" accent3="accent3" accent4="accent4" accent5="accent5" accent6="accent6" hlink="hlink" folHlink="folHlink"/>
    </a:extraClrScheme>
    <a:extraClrScheme>
      <a:clrScheme name="1_SUNRISE 6">
        <a:dk1>
          <a:srgbClr val="330099"/>
        </a:dk1>
        <a:lt1>
          <a:srgbClr val="F5E4F0"/>
        </a:lt1>
        <a:dk2>
          <a:srgbClr val="4D4D4D"/>
        </a:dk2>
        <a:lt2>
          <a:srgbClr val="CE91A1"/>
        </a:lt2>
        <a:accent1>
          <a:srgbClr val="DBB5D9"/>
        </a:accent1>
        <a:accent2>
          <a:srgbClr val="FCCEA7"/>
        </a:accent2>
        <a:accent3>
          <a:srgbClr val="F9EFF6"/>
        </a:accent3>
        <a:accent4>
          <a:srgbClr val="2A0082"/>
        </a:accent4>
        <a:accent5>
          <a:srgbClr val="EAD7E9"/>
        </a:accent5>
        <a:accent6>
          <a:srgbClr val="E4BA97"/>
        </a:accent6>
        <a:hlink>
          <a:srgbClr val="9489BA"/>
        </a:hlink>
        <a:folHlink>
          <a:srgbClr val="CCECFF"/>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23_Blank Presentation">
  <a:themeElements>
    <a:clrScheme name="2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2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3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smtClean="0">
            <a:ln>
              <a:noFill/>
            </a:ln>
            <a:solidFill>
              <a:schemeClr val="tx1"/>
            </a:solidFill>
            <a:effectLst/>
            <a:latin typeface="Arial"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2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ZESTY">
  <a:themeElements>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fontScheme name="ZESTY">
      <a:majorFont>
        <a:latin typeface="Arial Black"/>
        <a:ea typeface="ＭＳ Ｐゴシック"/>
        <a:cs typeface=""/>
      </a:majorFont>
      <a:minorFont>
        <a:latin typeface="Arial Black"/>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20_Default Design">
  <a:themeElements>
    <a:clrScheme name="5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5_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5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5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5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5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5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5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5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TECH">
  <a:themeElements>
    <a:clrScheme name="TECH 2">
      <a:dk1>
        <a:srgbClr val="000000"/>
      </a:dk1>
      <a:lt1>
        <a:srgbClr val="609494"/>
      </a:lt1>
      <a:dk2>
        <a:srgbClr val="FFC545"/>
      </a:dk2>
      <a:lt2>
        <a:srgbClr val="004E4C"/>
      </a:lt2>
      <a:accent1>
        <a:srgbClr val="FFFFCC"/>
      </a:accent1>
      <a:accent2>
        <a:srgbClr val="FF9900"/>
      </a:accent2>
      <a:accent3>
        <a:srgbClr val="B6C8C8"/>
      </a:accent3>
      <a:accent4>
        <a:srgbClr val="000000"/>
      </a:accent4>
      <a:accent5>
        <a:srgbClr val="FFFFE2"/>
      </a:accent5>
      <a:accent6>
        <a:srgbClr val="E78A00"/>
      </a:accent6>
      <a:hlink>
        <a:srgbClr val="3E7D7C"/>
      </a:hlink>
      <a:folHlink>
        <a:srgbClr val="99CCCC"/>
      </a:folHlink>
    </a:clrScheme>
    <a:fontScheme name="TECH">
      <a:majorFont>
        <a:latin typeface="Impact"/>
        <a:ea typeface="ＭＳ Ｐゴシック"/>
        <a:cs typeface=""/>
      </a:majorFont>
      <a:minorFont>
        <a:latin typeface="Arial Narrow"/>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TECH 1">
        <a:dk1>
          <a:srgbClr val="003333"/>
        </a:dk1>
        <a:lt1>
          <a:srgbClr val="F8F8F8"/>
        </a:lt1>
        <a:dk2>
          <a:srgbClr val="336666"/>
        </a:dk2>
        <a:lt2>
          <a:srgbClr val="FFFFCC"/>
        </a:lt2>
        <a:accent1>
          <a:srgbClr val="C0C0C0"/>
        </a:accent1>
        <a:accent2>
          <a:srgbClr val="FF9900"/>
        </a:accent2>
        <a:accent3>
          <a:srgbClr val="ADB8B8"/>
        </a:accent3>
        <a:accent4>
          <a:srgbClr val="D4D4D4"/>
        </a:accent4>
        <a:accent5>
          <a:srgbClr val="DCDCDC"/>
        </a:accent5>
        <a:accent6>
          <a:srgbClr val="E78A00"/>
        </a:accent6>
        <a:hlink>
          <a:srgbClr val="FFCC00"/>
        </a:hlink>
        <a:folHlink>
          <a:srgbClr val="99CCCC"/>
        </a:folHlink>
      </a:clrScheme>
      <a:clrMap bg1="dk2" tx1="lt1" bg2="dk1" tx2="lt2" accent1="accent1" accent2="accent2" accent3="accent3" accent4="accent4" accent5="accent5" accent6="accent6" hlink="hlink" folHlink="folHlink"/>
    </a:extraClrScheme>
    <a:extraClrScheme>
      <a:clrScheme name="TECH 2">
        <a:dk1>
          <a:srgbClr val="000000"/>
        </a:dk1>
        <a:lt1>
          <a:srgbClr val="609494"/>
        </a:lt1>
        <a:dk2>
          <a:srgbClr val="FFC545"/>
        </a:dk2>
        <a:lt2>
          <a:srgbClr val="004E4C"/>
        </a:lt2>
        <a:accent1>
          <a:srgbClr val="FFFFCC"/>
        </a:accent1>
        <a:accent2>
          <a:srgbClr val="FF9900"/>
        </a:accent2>
        <a:accent3>
          <a:srgbClr val="B6C8C8"/>
        </a:accent3>
        <a:accent4>
          <a:srgbClr val="000000"/>
        </a:accent4>
        <a:accent5>
          <a:srgbClr val="FFFFE2"/>
        </a:accent5>
        <a:accent6>
          <a:srgbClr val="E78A00"/>
        </a:accent6>
        <a:hlink>
          <a:srgbClr val="3E7D7C"/>
        </a:hlink>
        <a:folHlink>
          <a:srgbClr val="99CCCC"/>
        </a:folHlink>
      </a:clrScheme>
      <a:clrMap bg1="lt1" tx1="dk1" bg2="lt2" tx2="dk2" accent1="accent1" accent2="accent2" accent3="accent3" accent4="accent4" accent5="accent5" accent6="accent6" hlink="hlink" folHlink="folHlink"/>
    </a:extraClrScheme>
    <a:extraClrScheme>
      <a:clrScheme name="TECH 3">
        <a:dk1>
          <a:srgbClr val="000000"/>
        </a:dk1>
        <a:lt1>
          <a:srgbClr val="FFFFFF"/>
        </a:lt1>
        <a:dk2>
          <a:srgbClr val="000000"/>
        </a:dk2>
        <a:lt2>
          <a:srgbClr val="5F5F5F"/>
        </a:lt2>
        <a:accent1>
          <a:srgbClr val="C0C0C0"/>
        </a:accent1>
        <a:accent2>
          <a:srgbClr val="F8F8F8"/>
        </a:accent2>
        <a:accent3>
          <a:srgbClr val="FFFFFF"/>
        </a:accent3>
        <a:accent4>
          <a:srgbClr val="000000"/>
        </a:accent4>
        <a:accent5>
          <a:srgbClr val="DCDCDC"/>
        </a:accent5>
        <a:accent6>
          <a:srgbClr val="E1E1E1"/>
        </a:accent6>
        <a:hlink>
          <a:srgbClr val="4D4D4D"/>
        </a:hlink>
        <a:folHlink>
          <a:srgbClr val="DDDDDD"/>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24_Blank Presentation">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2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1_Gleam">
  <a:themeElements>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fontScheme name="Gleam">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Gleam 1">
        <a:dk1>
          <a:srgbClr val="003366"/>
        </a:dk1>
        <a:lt1>
          <a:srgbClr val="FFFFFF"/>
        </a:lt1>
        <a:dk2>
          <a:srgbClr val="111F41"/>
        </a:dk2>
        <a:lt2>
          <a:srgbClr val="FFFFFF"/>
        </a:lt2>
        <a:accent1>
          <a:srgbClr val="3366CC"/>
        </a:accent1>
        <a:accent2>
          <a:srgbClr val="00B000"/>
        </a:accent2>
        <a:accent3>
          <a:srgbClr val="AAABB0"/>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Gleam 2">
        <a:dk1>
          <a:srgbClr val="3E3E5C"/>
        </a:dk1>
        <a:lt1>
          <a:srgbClr val="FFFFFF"/>
        </a:lt1>
        <a:dk2>
          <a:srgbClr val="111F41"/>
        </a:dk2>
        <a:lt2>
          <a:srgbClr val="FFFFFF"/>
        </a:lt2>
        <a:accent1>
          <a:srgbClr val="60597B"/>
        </a:accent1>
        <a:accent2>
          <a:srgbClr val="6666FF"/>
        </a:accent2>
        <a:accent3>
          <a:srgbClr val="AAABB0"/>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2_Office Theme">
  <a:themeElements>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Office Theme">
      <a:majorFont>
        <a:latin typeface="Calibri"/>
        <a:ea typeface="宋体"/>
        <a:cs typeface="宋体"/>
      </a:majorFont>
      <a:minorFont>
        <a:latin typeface="Calibri"/>
        <a:ea typeface="宋体"/>
        <a:cs typeface="宋体"/>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DFD6C3"/>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400" b="0" i="0" u="none" strike="noStrike" cap="none" normalizeH="0" baseline="0">
            <a:ln>
              <a:noFill/>
            </a:ln>
            <a:solidFill>
              <a:srgbClr val="000000"/>
            </a:solidFill>
            <a:effectLst/>
            <a:latin typeface="Times New Roman" charset="0"/>
            <a:ea typeface="ＭＳ Ｐゴシック" charset="0"/>
            <a:sym typeface="Times New Roman" charset="0"/>
          </a:defRPr>
        </a:defPPr>
      </a:lstStyle>
    </a:spDef>
    <a:lnDef>
      <a:spPr bwMode="auto">
        <a:xfrm>
          <a:off x="0" y="0"/>
          <a:ext cx="1" cy="1"/>
        </a:xfrm>
        <a:custGeom>
          <a:avLst/>
          <a:gdLst/>
          <a:ahLst/>
          <a:cxnLst/>
          <a:rect l="0" t="0" r="0" b="0"/>
          <a:pathLst/>
        </a:custGeom>
        <a:solidFill>
          <a:srgbClr val="DFD6C3"/>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400" b="0" i="0" u="none" strike="noStrike" cap="none" normalizeH="0" baseline="0">
            <a:ln>
              <a:noFill/>
            </a:ln>
            <a:solidFill>
              <a:srgbClr val="000000"/>
            </a:solidFill>
            <a:effectLst/>
            <a:latin typeface="Times New Roman" charset="0"/>
            <a:ea typeface="ＭＳ Ｐゴシック" charset="0"/>
            <a:sym typeface="Times New Roman" charset="0"/>
          </a:defRPr>
        </a:defPPr>
      </a:lstStyle>
    </a:lnDef>
  </a:objectDefaults>
  <a:extraClrSchemeLst>
    <a:extraClrScheme>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2_Story">
  <a:themeElements>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4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smtClean="0">
            <a:ln>
              <a:noFill/>
            </a:ln>
            <a:solidFill>
              <a:schemeClr val="tx1"/>
            </a:solidFill>
            <a:effectLst/>
            <a:latin typeface="Arial"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3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4_Story">
  <a:themeElements>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5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6_Story">
  <a:themeElements>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7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8_Story">
  <a:themeElements>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Geneva"/>
      </a:majorFont>
      <a:minorFont>
        <a:latin typeface="Arial"/>
        <a:ea typeface="ＭＳ Ｐゴシック"/>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Kimono">
  <a:themeElements>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fontScheme name="Kimono">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2">
        <a:dk1>
          <a:srgbClr val="000000"/>
        </a:dk1>
        <a:lt1>
          <a:srgbClr val="FFFFFF"/>
        </a:lt1>
        <a:dk2>
          <a:srgbClr val="000000"/>
        </a:dk2>
        <a:lt2>
          <a:srgbClr val="F7D47D"/>
        </a:lt2>
        <a:accent1>
          <a:srgbClr val="C19341"/>
        </a:accent1>
        <a:accent2>
          <a:srgbClr val="60A265"/>
        </a:accent2>
        <a:accent3>
          <a:srgbClr val="AAAAAA"/>
        </a:accent3>
        <a:accent4>
          <a:srgbClr val="DADADA"/>
        </a:accent4>
        <a:accent5>
          <a:srgbClr val="DDC8B0"/>
        </a:accent5>
        <a:accent6>
          <a:srgbClr val="56925B"/>
        </a:accent6>
        <a:hlink>
          <a:srgbClr val="EB9F17"/>
        </a:hlink>
        <a:folHlink>
          <a:srgbClr val="CF7625"/>
        </a:folHlink>
      </a:clrScheme>
      <a:clrMap bg1="dk2" tx1="lt1" bg2="dk1" tx2="lt2" accent1="accent1" accent2="accent2" accent3="accent3" accent4="accent4" accent5="accent5" accent6="accent6" hlink="hlink" folHlink="folHlink"/>
    </a:extraClrScheme>
    <a:extraClrScheme>
      <a:clrScheme name="Kimono 3">
        <a:dk1>
          <a:srgbClr val="00002E"/>
        </a:dk1>
        <a:lt1>
          <a:srgbClr val="FFFFFF"/>
        </a:lt1>
        <a:dk2>
          <a:srgbClr val="003399"/>
        </a:dk2>
        <a:lt2>
          <a:srgbClr val="F4BC40"/>
        </a:lt2>
        <a:accent1>
          <a:srgbClr val="9280CC"/>
        </a:accent1>
        <a:accent2>
          <a:srgbClr val="BD51A1"/>
        </a:accent2>
        <a:accent3>
          <a:srgbClr val="AAADCA"/>
        </a:accent3>
        <a:accent4>
          <a:srgbClr val="DADADA"/>
        </a:accent4>
        <a:accent5>
          <a:srgbClr val="C7C0E2"/>
        </a:accent5>
        <a:accent6>
          <a:srgbClr val="AB4991"/>
        </a:accent6>
        <a:hlink>
          <a:srgbClr val="CC66FF"/>
        </a:hlink>
        <a:folHlink>
          <a:srgbClr val="824F99"/>
        </a:folHlink>
      </a:clrScheme>
      <a:clrMap bg1="dk2" tx1="lt1" bg2="dk1" tx2="lt2" accent1="accent1" accent2="accent2" accent3="accent3" accent4="accent4" accent5="accent5" accent6="accent6" hlink="hlink" folHlink="folHlink"/>
    </a:extraClrScheme>
    <a:extraClrScheme>
      <a:clrScheme name="Kimono 4">
        <a:dk1>
          <a:srgbClr val="2F1311"/>
        </a:dk1>
        <a:lt1>
          <a:srgbClr val="7A8E9C"/>
        </a:lt1>
        <a:dk2>
          <a:srgbClr val="FDF4DF"/>
        </a:dk2>
        <a:lt2>
          <a:srgbClr val="3E4A52"/>
        </a:lt2>
        <a:accent1>
          <a:srgbClr val="81ABA0"/>
        </a:accent1>
        <a:accent2>
          <a:srgbClr val="CD817B"/>
        </a:accent2>
        <a:accent3>
          <a:srgbClr val="BEC6CB"/>
        </a:accent3>
        <a:accent4>
          <a:srgbClr val="270E0D"/>
        </a:accent4>
        <a:accent5>
          <a:srgbClr val="C1D2CD"/>
        </a:accent5>
        <a:accent6>
          <a:srgbClr val="BA746F"/>
        </a:accent6>
        <a:hlink>
          <a:srgbClr val="BEBC76"/>
        </a:hlink>
        <a:folHlink>
          <a:srgbClr val="668E69"/>
        </a:folHlink>
      </a:clrScheme>
      <a:clrMap bg1="lt1" tx1="dk1" bg2="lt2" tx2="dk2" accent1="accent1" accent2="accent2" accent3="accent3" accent4="accent4" accent5="accent5" accent6="accent6" hlink="hlink" folHlink="folHlink"/>
    </a:extraClrScheme>
    <a:extraClrScheme>
      <a:clrScheme name="Kimono 5">
        <a:dk1>
          <a:srgbClr val="2F1311"/>
        </a:dk1>
        <a:lt1>
          <a:srgbClr val="7A9C7C"/>
        </a:lt1>
        <a:dk2>
          <a:srgbClr val="FBEBC3"/>
        </a:dk2>
        <a:lt2>
          <a:srgbClr val="3C503D"/>
        </a:lt2>
        <a:accent1>
          <a:srgbClr val="D5B781"/>
        </a:accent1>
        <a:accent2>
          <a:srgbClr val="C16059"/>
        </a:accent2>
        <a:accent3>
          <a:srgbClr val="BECBBF"/>
        </a:accent3>
        <a:accent4>
          <a:srgbClr val="270E0D"/>
        </a:accent4>
        <a:accent5>
          <a:srgbClr val="E7D8C1"/>
        </a:accent5>
        <a:accent6>
          <a:srgbClr val="AF5650"/>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6">
        <a:dk1>
          <a:srgbClr val="000000"/>
        </a:dk1>
        <a:lt1>
          <a:srgbClr val="D9EFE0"/>
        </a:lt1>
        <a:dk2>
          <a:srgbClr val="30605A"/>
        </a:dk2>
        <a:lt2>
          <a:srgbClr val="15331E"/>
        </a:lt2>
        <a:accent1>
          <a:srgbClr val="A4C6BA"/>
        </a:accent1>
        <a:accent2>
          <a:srgbClr val="558F7D"/>
        </a:accent2>
        <a:accent3>
          <a:srgbClr val="E9F6ED"/>
        </a:accent3>
        <a:accent4>
          <a:srgbClr val="000000"/>
        </a:accent4>
        <a:accent5>
          <a:srgbClr val="CFDFD9"/>
        </a:accent5>
        <a:accent6>
          <a:srgbClr val="4C8171"/>
        </a:accent6>
        <a:hlink>
          <a:srgbClr val="C1C177"/>
        </a:hlink>
        <a:folHlink>
          <a:srgbClr val="A08F5E"/>
        </a:folHlink>
      </a:clrScheme>
      <a:clrMap bg1="lt1" tx1="dk1" bg2="lt2" tx2="dk2" accent1="accent1" accent2="accent2" accent3="accent3" accent4="accent4" accent5="accent5" accent6="accent6" hlink="hlink" folHlink="folHlink"/>
    </a:extraClrScheme>
    <a:extraClrScheme>
      <a:clrScheme name="Kimono 7">
        <a:dk1>
          <a:srgbClr val="2F1311"/>
        </a:dk1>
        <a:lt1>
          <a:srgbClr val="CFC7B5"/>
        </a:lt1>
        <a:dk2>
          <a:srgbClr val="853F35"/>
        </a:dk2>
        <a:lt2>
          <a:srgbClr val="8E7F5E"/>
        </a:lt2>
        <a:accent1>
          <a:srgbClr val="EBD2A5"/>
        </a:accent1>
        <a:accent2>
          <a:srgbClr val="A5C9A8"/>
        </a:accent2>
        <a:accent3>
          <a:srgbClr val="E4E0D7"/>
        </a:accent3>
        <a:accent4>
          <a:srgbClr val="270E0D"/>
        </a:accent4>
        <a:accent5>
          <a:srgbClr val="F3E5CF"/>
        </a:accent5>
        <a:accent6>
          <a:srgbClr val="95B698"/>
        </a:accent6>
        <a:hlink>
          <a:srgbClr val="C68510"/>
        </a:hlink>
        <a:folHlink>
          <a:srgbClr val="E5A871"/>
        </a:folHlink>
      </a:clrScheme>
      <a:clrMap bg1="lt1" tx1="dk1" bg2="lt2" tx2="dk2" accent1="accent1" accent2="accent2" accent3="accent3" accent4="accent4" accent5="accent5" accent6="accent6" hlink="hlink" folHlink="folHlink"/>
    </a:extraClrScheme>
    <a:extraClrScheme>
      <a:clrScheme name="Kimono 8">
        <a:dk1>
          <a:srgbClr val="000000"/>
        </a:dk1>
        <a:lt1>
          <a:srgbClr val="F0EED8"/>
        </a:lt1>
        <a:dk2>
          <a:srgbClr val="666729"/>
        </a:dk2>
        <a:lt2>
          <a:srgbClr val="3F3B19"/>
        </a:lt2>
        <a:accent1>
          <a:srgbClr val="E9D47D"/>
        </a:accent1>
        <a:accent2>
          <a:srgbClr val="D4DD91"/>
        </a:accent2>
        <a:accent3>
          <a:srgbClr val="F6F5E9"/>
        </a:accent3>
        <a:accent4>
          <a:srgbClr val="000000"/>
        </a:accent4>
        <a:accent5>
          <a:srgbClr val="F2E6BF"/>
        </a:accent5>
        <a:accent6>
          <a:srgbClr val="C0C883"/>
        </a:accent6>
        <a:hlink>
          <a:srgbClr val="9D943F"/>
        </a:hlink>
        <a:folHlink>
          <a:srgbClr val="C9C177"/>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1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9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Story">
  <a:themeElements>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3_Office Theme">
  <a:themeElements>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1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Frame">
  <a:themeElements>
    <a:clrScheme name="Frame 1">
      <a:dk1>
        <a:srgbClr val="000000"/>
      </a:dk1>
      <a:lt1>
        <a:srgbClr val="FFFFFF"/>
      </a:lt1>
      <a:dk2>
        <a:srgbClr val="4E1192"/>
      </a:dk2>
      <a:lt2>
        <a:srgbClr val="FFD467"/>
      </a:lt2>
      <a:accent1>
        <a:srgbClr val="C88F00"/>
      </a:accent1>
      <a:accent2>
        <a:srgbClr val="FAB300"/>
      </a:accent2>
      <a:accent3>
        <a:srgbClr val="B2AAC7"/>
      </a:accent3>
      <a:accent4>
        <a:srgbClr val="DADADA"/>
      </a:accent4>
      <a:accent5>
        <a:srgbClr val="E0C6AA"/>
      </a:accent5>
      <a:accent6>
        <a:srgbClr val="E3A200"/>
      </a:accent6>
      <a:hlink>
        <a:srgbClr val="D4B158"/>
      </a:hlink>
      <a:folHlink>
        <a:srgbClr val="FFE091"/>
      </a:folHlink>
    </a:clrScheme>
    <a:fontScheme name="Frame">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Frame 1">
        <a:dk1>
          <a:srgbClr val="000000"/>
        </a:dk1>
        <a:lt1>
          <a:srgbClr val="FFFFFF"/>
        </a:lt1>
        <a:dk2>
          <a:srgbClr val="4E1192"/>
        </a:dk2>
        <a:lt2>
          <a:srgbClr val="FFD467"/>
        </a:lt2>
        <a:accent1>
          <a:srgbClr val="C88F00"/>
        </a:accent1>
        <a:accent2>
          <a:srgbClr val="FAB300"/>
        </a:accent2>
        <a:accent3>
          <a:srgbClr val="B2AAC7"/>
        </a:accent3>
        <a:accent4>
          <a:srgbClr val="DADADA"/>
        </a:accent4>
        <a:accent5>
          <a:srgbClr val="E0C6AA"/>
        </a:accent5>
        <a:accent6>
          <a:srgbClr val="E3A200"/>
        </a:accent6>
        <a:hlink>
          <a:srgbClr val="D4B158"/>
        </a:hlink>
        <a:folHlink>
          <a:srgbClr val="FFE091"/>
        </a:folHlink>
      </a:clrScheme>
      <a:clrMap bg1="dk2" tx1="lt1" bg2="dk1" tx2="lt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1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1_Ripple">
  <a:themeElements>
    <a:clrScheme name="">
      <a:dk1>
        <a:srgbClr val="000203"/>
      </a:dk1>
      <a:lt1>
        <a:srgbClr val="FFFFFF"/>
      </a:lt1>
      <a:dk2>
        <a:srgbClr val="C900CB"/>
      </a:dk2>
      <a:lt2>
        <a:srgbClr val="CCECFF"/>
      </a:lt2>
      <a:accent1>
        <a:srgbClr val="0088E4"/>
      </a:accent1>
      <a:accent2>
        <a:srgbClr val="009999"/>
      </a:accent2>
      <a:accent3>
        <a:srgbClr val="E1AAE2"/>
      </a:accent3>
      <a:accent4>
        <a:srgbClr val="DADADA"/>
      </a:accent4>
      <a:accent5>
        <a:srgbClr val="AAC3EF"/>
      </a:accent5>
      <a:accent6>
        <a:srgbClr val="008A8A"/>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Ripple 1">
        <a:dk1>
          <a:srgbClr val="2B2B85"/>
        </a:dk1>
        <a:lt1>
          <a:srgbClr val="FFFFFF"/>
        </a:lt1>
        <a:dk2>
          <a:srgbClr val="00254A"/>
        </a:dk2>
        <a:lt2>
          <a:srgbClr val="C0C0C0"/>
        </a:lt2>
        <a:accent1>
          <a:srgbClr val="2E2E8E"/>
        </a:accent1>
        <a:accent2>
          <a:srgbClr val="0066CC"/>
        </a:accent2>
        <a:accent3>
          <a:srgbClr val="AAACB1"/>
        </a:accent3>
        <a:accent4>
          <a:srgbClr val="DADADA"/>
        </a:accent4>
        <a:accent5>
          <a:srgbClr val="ADADC6"/>
        </a:accent5>
        <a:accent6>
          <a:srgbClr val="005CB9"/>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58718C"/>
        </a:accent1>
        <a:accent2>
          <a:srgbClr val="6D9D97"/>
        </a:accent2>
        <a:accent3>
          <a:srgbClr val="B0B9C3"/>
        </a:accent3>
        <a:accent4>
          <a:srgbClr val="DADADA"/>
        </a:accent4>
        <a:accent5>
          <a:srgbClr val="B4BBC5"/>
        </a:accent5>
        <a:accent6>
          <a:srgbClr val="628E88"/>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88E4"/>
        </a:accent1>
        <a:accent2>
          <a:srgbClr val="009999"/>
        </a:accent2>
        <a:accent3>
          <a:srgbClr val="AAB9D3"/>
        </a:accent3>
        <a:accent4>
          <a:srgbClr val="DADADA"/>
        </a:accent4>
        <a:accent5>
          <a:srgbClr val="AAC3EF"/>
        </a:accent5>
        <a:accent6>
          <a:srgbClr val="008A8A"/>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9966FF"/>
        </a:accent1>
        <a:accent2>
          <a:srgbClr val="00FFFF"/>
        </a:accent2>
        <a:accent3>
          <a:srgbClr val="B8B8CA"/>
        </a:accent3>
        <a:accent4>
          <a:srgbClr val="DADADA"/>
        </a:accent4>
        <a:accent5>
          <a:srgbClr val="CAB8FF"/>
        </a:accent5>
        <a:accent6>
          <a:srgbClr val="00E7E7"/>
        </a:accent6>
        <a:hlink>
          <a:srgbClr val="5FAFFF"/>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8080"/>
        </a:accent1>
        <a:accent2>
          <a:srgbClr val="0099FF"/>
        </a:accent2>
        <a:accent3>
          <a:srgbClr val="AAB8B8"/>
        </a:accent3>
        <a:accent4>
          <a:srgbClr val="DADADA"/>
        </a:accent4>
        <a:accent5>
          <a:srgbClr val="AAC0C0"/>
        </a:accent5>
        <a:accent6>
          <a:srgbClr val="008AE7"/>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CBD7CE"/>
        </a:accent1>
        <a:accent2>
          <a:srgbClr val="9CA8A4"/>
        </a:accent2>
        <a:accent3>
          <a:srgbClr val="CEDAD1"/>
        </a:accent3>
        <a:accent4>
          <a:srgbClr val="DADADA"/>
        </a:accent4>
        <a:accent5>
          <a:srgbClr val="E2E8E3"/>
        </a:accent5>
        <a:accent6>
          <a:srgbClr val="8D9894"/>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686B5D"/>
        </a:accent1>
        <a:accent2>
          <a:srgbClr val="5D8770"/>
        </a:accent2>
        <a:accent3>
          <a:srgbClr val="B3B3AF"/>
        </a:accent3>
        <a:accent4>
          <a:srgbClr val="BCBAB1"/>
        </a:accent4>
        <a:accent5>
          <a:srgbClr val="B9BAB6"/>
        </a:accent5>
        <a:accent6>
          <a:srgbClr val="537A65"/>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FFFFFF"/>
        </a:accent1>
        <a:accent2>
          <a:srgbClr val="A4BCC4"/>
        </a:accent2>
        <a:accent3>
          <a:srgbClr val="F3F3F3"/>
        </a:accent3>
        <a:accent4>
          <a:srgbClr val="000000"/>
        </a:accent4>
        <a:accent5>
          <a:srgbClr val="FFFFFF"/>
        </a:accent5>
        <a:accent6>
          <a:srgbClr val="94AAB1"/>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E6E3D4"/>
        </a:accent1>
        <a:accent2>
          <a:srgbClr val="A2A4AC"/>
        </a:accent2>
        <a:accent3>
          <a:srgbClr val="E8E5D9"/>
        </a:accent3>
        <a:accent4>
          <a:srgbClr val="000000"/>
        </a:accent4>
        <a:accent5>
          <a:srgbClr val="F0EFE6"/>
        </a:accent5>
        <a:accent6>
          <a:srgbClr val="9294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4_Office Theme">
  <a:themeElements>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1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2_Ripple">
  <a:themeElements>
    <a:clrScheme name="">
      <a:dk1>
        <a:srgbClr val="000203"/>
      </a:dk1>
      <a:lt1>
        <a:srgbClr val="FFFFFF"/>
      </a:lt1>
      <a:dk2>
        <a:srgbClr val="C900CB"/>
      </a:dk2>
      <a:lt2>
        <a:srgbClr val="CCECFF"/>
      </a:lt2>
      <a:accent1>
        <a:srgbClr val="0088E4"/>
      </a:accent1>
      <a:accent2>
        <a:srgbClr val="009999"/>
      </a:accent2>
      <a:accent3>
        <a:srgbClr val="E1AAE2"/>
      </a:accent3>
      <a:accent4>
        <a:srgbClr val="DADADA"/>
      </a:accent4>
      <a:accent5>
        <a:srgbClr val="AAC3EF"/>
      </a:accent5>
      <a:accent6>
        <a:srgbClr val="008A8A"/>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Ripple 1">
        <a:dk1>
          <a:srgbClr val="2B2B85"/>
        </a:dk1>
        <a:lt1>
          <a:srgbClr val="FFFFFF"/>
        </a:lt1>
        <a:dk2>
          <a:srgbClr val="00254A"/>
        </a:dk2>
        <a:lt2>
          <a:srgbClr val="C0C0C0"/>
        </a:lt2>
        <a:accent1>
          <a:srgbClr val="2E2E8E"/>
        </a:accent1>
        <a:accent2>
          <a:srgbClr val="0066CC"/>
        </a:accent2>
        <a:accent3>
          <a:srgbClr val="AAACB1"/>
        </a:accent3>
        <a:accent4>
          <a:srgbClr val="DADADA"/>
        </a:accent4>
        <a:accent5>
          <a:srgbClr val="ADADC6"/>
        </a:accent5>
        <a:accent6>
          <a:srgbClr val="005CB9"/>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58718C"/>
        </a:accent1>
        <a:accent2>
          <a:srgbClr val="6D9D97"/>
        </a:accent2>
        <a:accent3>
          <a:srgbClr val="B0B9C3"/>
        </a:accent3>
        <a:accent4>
          <a:srgbClr val="DADADA"/>
        </a:accent4>
        <a:accent5>
          <a:srgbClr val="B4BBC5"/>
        </a:accent5>
        <a:accent6>
          <a:srgbClr val="628E88"/>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88E4"/>
        </a:accent1>
        <a:accent2>
          <a:srgbClr val="009999"/>
        </a:accent2>
        <a:accent3>
          <a:srgbClr val="AAB9D3"/>
        </a:accent3>
        <a:accent4>
          <a:srgbClr val="DADADA"/>
        </a:accent4>
        <a:accent5>
          <a:srgbClr val="AAC3EF"/>
        </a:accent5>
        <a:accent6>
          <a:srgbClr val="008A8A"/>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9966FF"/>
        </a:accent1>
        <a:accent2>
          <a:srgbClr val="00FFFF"/>
        </a:accent2>
        <a:accent3>
          <a:srgbClr val="B8B8CA"/>
        </a:accent3>
        <a:accent4>
          <a:srgbClr val="DADADA"/>
        </a:accent4>
        <a:accent5>
          <a:srgbClr val="CAB8FF"/>
        </a:accent5>
        <a:accent6>
          <a:srgbClr val="00E7E7"/>
        </a:accent6>
        <a:hlink>
          <a:srgbClr val="5FAFFF"/>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8080"/>
        </a:accent1>
        <a:accent2>
          <a:srgbClr val="0099FF"/>
        </a:accent2>
        <a:accent3>
          <a:srgbClr val="AAB8B8"/>
        </a:accent3>
        <a:accent4>
          <a:srgbClr val="DADADA"/>
        </a:accent4>
        <a:accent5>
          <a:srgbClr val="AAC0C0"/>
        </a:accent5>
        <a:accent6>
          <a:srgbClr val="008AE7"/>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CBD7CE"/>
        </a:accent1>
        <a:accent2>
          <a:srgbClr val="9CA8A4"/>
        </a:accent2>
        <a:accent3>
          <a:srgbClr val="CEDAD1"/>
        </a:accent3>
        <a:accent4>
          <a:srgbClr val="DADADA"/>
        </a:accent4>
        <a:accent5>
          <a:srgbClr val="E2E8E3"/>
        </a:accent5>
        <a:accent6>
          <a:srgbClr val="8D9894"/>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686B5D"/>
        </a:accent1>
        <a:accent2>
          <a:srgbClr val="5D8770"/>
        </a:accent2>
        <a:accent3>
          <a:srgbClr val="B3B3AF"/>
        </a:accent3>
        <a:accent4>
          <a:srgbClr val="BCBAB1"/>
        </a:accent4>
        <a:accent5>
          <a:srgbClr val="B9BAB6"/>
        </a:accent5>
        <a:accent6>
          <a:srgbClr val="537A65"/>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FFFFFF"/>
        </a:accent1>
        <a:accent2>
          <a:srgbClr val="A4BCC4"/>
        </a:accent2>
        <a:accent3>
          <a:srgbClr val="F3F3F3"/>
        </a:accent3>
        <a:accent4>
          <a:srgbClr val="000000"/>
        </a:accent4>
        <a:accent5>
          <a:srgbClr val="FFFFFF"/>
        </a:accent5>
        <a:accent6>
          <a:srgbClr val="94AAB1"/>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E6E3D4"/>
        </a:accent1>
        <a:accent2>
          <a:srgbClr val="A2A4AC"/>
        </a:accent2>
        <a:accent3>
          <a:srgbClr val="E8E5D9"/>
        </a:accent3>
        <a:accent4>
          <a:srgbClr val="000000"/>
        </a:accent4>
        <a:accent5>
          <a:srgbClr val="F0EFE6"/>
        </a:accent5>
        <a:accent6>
          <a:srgbClr val="9294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3_Ripple">
  <a:themeElements>
    <a:clrScheme name="">
      <a:dk1>
        <a:srgbClr val="000203"/>
      </a:dk1>
      <a:lt1>
        <a:srgbClr val="FFFFFF"/>
      </a:lt1>
      <a:dk2>
        <a:srgbClr val="C900CB"/>
      </a:dk2>
      <a:lt2>
        <a:srgbClr val="CCECFF"/>
      </a:lt2>
      <a:accent1>
        <a:srgbClr val="0088E4"/>
      </a:accent1>
      <a:accent2>
        <a:srgbClr val="009999"/>
      </a:accent2>
      <a:accent3>
        <a:srgbClr val="E1AAE2"/>
      </a:accent3>
      <a:accent4>
        <a:srgbClr val="DADADA"/>
      </a:accent4>
      <a:accent5>
        <a:srgbClr val="AAC3EF"/>
      </a:accent5>
      <a:accent6>
        <a:srgbClr val="008A8A"/>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Ripple 1">
        <a:dk1>
          <a:srgbClr val="2B2B85"/>
        </a:dk1>
        <a:lt1>
          <a:srgbClr val="FFFFFF"/>
        </a:lt1>
        <a:dk2>
          <a:srgbClr val="00254A"/>
        </a:dk2>
        <a:lt2>
          <a:srgbClr val="C0C0C0"/>
        </a:lt2>
        <a:accent1>
          <a:srgbClr val="2E2E8E"/>
        </a:accent1>
        <a:accent2>
          <a:srgbClr val="0066CC"/>
        </a:accent2>
        <a:accent3>
          <a:srgbClr val="AAACB1"/>
        </a:accent3>
        <a:accent4>
          <a:srgbClr val="DADADA"/>
        </a:accent4>
        <a:accent5>
          <a:srgbClr val="ADADC6"/>
        </a:accent5>
        <a:accent6>
          <a:srgbClr val="005CB9"/>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58718C"/>
        </a:accent1>
        <a:accent2>
          <a:srgbClr val="6D9D97"/>
        </a:accent2>
        <a:accent3>
          <a:srgbClr val="B0B9C3"/>
        </a:accent3>
        <a:accent4>
          <a:srgbClr val="DADADA"/>
        </a:accent4>
        <a:accent5>
          <a:srgbClr val="B4BBC5"/>
        </a:accent5>
        <a:accent6>
          <a:srgbClr val="628E88"/>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88E4"/>
        </a:accent1>
        <a:accent2>
          <a:srgbClr val="009999"/>
        </a:accent2>
        <a:accent3>
          <a:srgbClr val="AAB9D3"/>
        </a:accent3>
        <a:accent4>
          <a:srgbClr val="DADADA"/>
        </a:accent4>
        <a:accent5>
          <a:srgbClr val="AAC3EF"/>
        </a:accent5>
        <a:accent6>
          <a:srgbClr val="008A8A"/>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9966FF"/>
        </a:accent1>
        <a:accent2>
          <a:srgbClr val="00FFFF"/>
        </a:accent2>
        <a:accent3>
          <a:srgbClr val="B8B8CA"/>
        </a:accent3>
        <a:accent4>
          <a:srgbClr val="DADADA"/>
        </a:accent4>
        <a:accent5>
          <a:srgbClr val="CAB8FF"/>
        </a:accent5>
        <a:accent6>
          <a:srgbClr val="00E7E7"/>
        </a:accent6>
        <a:hlink>
          <a:srgbClr val="5FAFFF"/>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8080"/>
        </a:accent1>
        <a:accent2>
          <a:srgbClr val="0099FF"/>
        </a:accent2>
        <a:accent3>
          <a:srgbClr val="AAB8B8"/>
        </a:accent3>
        <a:accent4>
          <a:srgbClr val="DADADA"/>
        </a:accent4>
        <a:accent5>
          <a:srgbClr val="AAC0C0"/>
        </a:accent5>
        <a:accent6>
          <a:srgbClr val="008AE7"/>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CBD7CE"/>
        </a:accent1>
        <a:accent2>
          <a:srgbClr val="9CA8A4"/>
        </a:accent2>
        <a:accent3>
          <a:srgbClr val="CEDAD1"/>
        </a:accent3>
        <a:accent4>
          <a:srgbClr val="DADADA"/>
        </a:accent4>
        <a:accent5>
          <a:srgbClr val="E2E8E3"/>
        </a:accent5>
        <a:accent6>
          <a:srgbClr val="8D9894"/>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686B5D"/>
        </a:accent1>
        <a:accent2>
          <a:srgbClr val="5D8770"/>
        </a:accent2>
        <a:accent3>
          <a:srgbClr val="B3B3AF"/>
        </a:accent3>
        <a:accent4>
          <a:srgbClr val="BCBAB1"/>
        </a:accent4>
        <a:accent5>
          <a:srgbClr val="B9BAB6"/>
        </a:accent5>
        <a:accent6>
          <a:srgbClr val="537A65"/>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FFFFFF"/>
        </a:accent1>
        <a:accent2>
          <a:srgbClr val="A4BCC4"/>
        </a:accent2>
        <a:accent3>
          <a:srgbClr val="F3F3F3"/>
        </a:accent3>
        <a:accent4>
          <a:srgbClr val="000000"/>
        </a:accent4>
        <a:accent5>
          <a:srgbClr val="FFFFFF"/>
        </a:accent5>
        <a:accent6>
          <a:srgbClr val="94AAB1"/>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E6E3D4"/>
        </a:accent1>
        <a:accent2>
          <a:srgbClr val="A2A4AC"/>
        </a:accent2>
        <a:accent3>
          <a:srgbClr val="E8E5D9"/>
        </a:accent3>
        <a:accent4>
          <a:srgbClr val="000000"/>
        </a:accent4>
        <a:accent5>
          <a:srgbClr val="F0EFE6"/>
        </a:accent5>
        <a:accent6>
          <a:srgbClr val="9294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Office Theme">
  <a:themeElements>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Compass">
  <a:themeElements>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fontScheme name="Compass">
      <a:majorFont>
        <a:latin typeface="Tahoma"/>
        <a:ea typeface="ＭＳ Ｐゴシック"/>
        <a:cs typeface=""/>
      </a:majorFont>
      <a:minorFont>
        <a:latin typeface="Tahom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ompass 1">
        <a:dk1>
          <a:srgbClr val="00007A"/>
        </a:dk1>
        <a:lt1>
          <a:srgbClr val="FFFFFF"/>
        </a:lt1>
        <a:dk2>
          <a:srgbClr val="000066"/>
        </a:dk2>
        <a:lt2>
          <a:srgbClr val="CCECFF"/>
        </a:lt2>
        <a:accent1>
          <a:srgbClr val="6F64C2"/>
        </a:accent1>
        <a:accent2>
          <a:srgbClr val="0089BA"/>
        </a:accent2>
        <a:accent3>
          <a:srgbClr val="AAAAB8"/>
        </a:accent3>
        <a:accent4>
          <a:srgbClr val="DADADA"/>
        </a:accent4>
        <a:accent5>
          <a:srgbClr val="BBB8DD"/>
        </a:accent5>
        <a:accent6>
          <a:srgbClr val="007CA8"/>
        </a:accent6>
        <a:hlink>
          <a:srgbClr val="66CCFF"/>
        </a:hlink>
        <a:folHlink>
          <a:srgbClr val="00CC99"/>
        </a:folHlink>
      </a:clrScheme>
      <a:clrMap bg1="dk2" tx1="lt1" bg2="dk1" tx2="lt2" accent1="accent1" accent2="accent2" accent3="accent3" accent4="accent4" accent5="accent5" accent6="accent6" hlink="hlink" folHlink="folHlink"/>
    </a:extraClrScheme>
    <a:extraClrScheme>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clrMap bg1="dk2" tx1="lt1" bg2="dk1" tx2="lt2" accent1="accent1" accent2="accent2" accent3="accent3" accent4="accent4" accent5="accent5" accent6="accent6" hlink="hlink" folHlink="folHlink"/>
    </a:extraClrScheme>
    <a:extraClrScheme>
      <a:clrScheme name="Compass 3">
        <a:dk1>
          <a:srgbClr val="860000"/>
        </a:dk1>
        <a:lt1>
          <a:srgbClr val="FFFFFF"/>
        </a:lt1>
        <a:dk2>
          <a:srgbClr val="800000"/>
        </a:dk2>
        <a:lt2>
          <a:srgbClr val="FFFFCC"/>
        </a:lt2>
        <a:accent1>
          <a:srgbClr val="FF6600"/>
        </a:accent1>
        <a:accent2>
          <a:srgbClr val="FF9933"/>
        </a:accent2>
        <a:accent3>
          <a:srgbClr val="C0AAAA"/>
        </a:accent3>
        <a:accent4>
          <a:srgbClr val="DADADA"/>
        </a:accent4>
        <a:accent5>
          <a:srgbClr val="FFB8AA"/>
        </a:accent5>
        <a:accent6>
          <a:srgbClr val="E78A2D"/>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ompass 4">
        <a:dk1>
          <a:srgbClr val="676A5C"/>
        </a:dk1>
        <a:lt1>
          <a:srgbClr val="FFFFFF"/>
        </a:lt1>
        <a:dk2>
          <a:srgbClr val="686B5D"/>
        </a:dk2>
        <a:lt2>
          <a:srgbClr val="FFFFCC"/>
        </a:lt2>
        <a:accent1>
          <a:srgbClr val="CC6600"/>
        </a:accent1>
        <a:accent2>
          <a:srgbClr val="809EA8"/>
        </a:accent2>
        <a:accent3>
          <a:srgbClr val="B9BAB6"/>
        </a:accent3>
        <a:accent4>
          <a:srgbClr val="DADADA"/>
        </a:accent4>
        <a:accent5>
          <a:srgbClr val="E2B8AA"/>
        </a:accent5>
        <a:accent6>
          <a:srgbClr val="738F98"/>
        </a:accent6>
        <a:hlink>
          <a:srgbClr val="DDBF4F"/>
        </a:hlink>
        <a:folHlink>
          <a:srgbClr val="B7B6A3"/>
        </a:folHlink>
      </a:clrScheme>
      <a:clrMap bg1="dk2" tx1="lt1" bg2="dk1" tx2="lt2" accent1="accent1" accent2="accent2" accent3="accent3" accent4="accent4" accent5="accent5" accent6="accent6" hlink="hlink" folHlink="folHlink"/>
    </a:extraClrScheme>
    <a:extraClrScheme>
      <a:clrScheme name="Compass 5">
        <a:dk1>
          <a:srgbClr val="AC835E"/>
        </a:dk1>
        <a:lt1>
          <a:srgbClr val="FFFFFF"/>
        </a:lt1>
        <a:dk2>
          <a:srgbClr val="AE8764"/>
        </a:dk2>
        <a:lt2>
          <a:srgbClr val="FFFFCC"/>
        </a:lt2>
        <a:accent1>
          <a:srgbClr val="CC6600"/>
        </a:accent1>
        <a:accent2>
          <a:srgbClr val="FF5050"/>
        </a:accent2>
        <a:accent3>
          <a:srgbClr val="D3C3B8"/>
        </a:accent3>
        <a:accent4>
          <a:srgbClr val="DADADA"/>
        </a:accent4>
        <a:accent5>
          <a:srgbClr val="E2B8AA"/>
        </a:accent5>
        <a:accent6>
          <a:srgbClr val="E74848"/>
        </a:accent6>
        <a:hlink>
          <a:srgbClr val="FFCC99"/>
        </a:hlink>
        <a:folHlink>
          <a:srgbClr val="FF9966"/>
        </a:folHlink>
      </a:clrScheme>
      <a:clrMap bg1="dk2" tx1="lt1" bg2="dk1" tx2="lt2" accent1="accent1" accent2="accent2" accent3="accent3" accent4="accent4" accent5="accent5" accent6="accent6" hlink="hlink" folHlink="folHlink"/>
    </a:extraClrScheme>
    <a:extraClrScheme>
      <a:clrScheme name="Compass 6">
        <a:dk1>
          <a:srgbClr val="526133"/>
        </a:dk1>
        <a:lt1>
          <a:srgbClr val="FFFFFF"/>
        </a:lt1>
        <a:dk2>
          <a:srgbClr val="4E5D31"/>
        </a:dk2>
        <a:lt2>
          <a:srgbClr val="FFFFCC"/>
        </a:lt2>
        <a:accent1>
          <a:srgbClr val="99CC00"/>
        </a:accent1>
        <a:accent2>
          <a:srgbClr val="7A9505"/>
        </a:accent2>
        <a:accent3>
          <a:srgbClr val="B2B6AD"/>
        </a:accent3>
        <a:accent4>
          <a:srgbClr val="DADADA"/>
        </a:accent4>
        <a:accent5>
          <a:srgbClr val="CAE2AA"/>
        </a:accent5>
        <a:accent6>
          <a:srgbClr val="6E8704"/>
        </a:accent6>
        <a:hlink>
          <a:srgbClr val="FFCC00"/>
        </a:hlink>
        <a:folHlink>
          <a:srgbClr val="CCCC00"/>
        </a:folHlink>
      </a:clrScheme>
      <a:clrMap bg1="dk2" tx1="lt1" bg2="dk1" tx2="lt2" accent1="accent1" accent2="accent2" accent3="accent3" accent4="accent4" accent5="accent5" accent6="accent6" hlink="hlink" folHlink="folHlink"/>
    </a:extraClrScheme>
    <a:extraClrScheme>
      <a:clrScheme name="Compass 7">
        <a:dk1>
          <a:srgbClr val="000000"/>
        </a:dk1>
        <a:lt1>
          <a:srgbClr val="DDDCC5"/>
        </a:lt1>
        <a:dk2>
          <a:srgbClr val="95934B"/>
        </a:dk2>
        <a:lt2>
          <a:srgbClr val="DBDAC3"/>
        </a:lt2>
        <a:accent1>
          <a:srgbClr val="EAEBE1"/>
        </a:accent1>
        <a:accent2>
          <a:srgbClr val="9DB0B7"/>
        </a:accent2>
        <a:accent3>
          <a:srgbClr val="EBEBDF"/>
        </a:accent3>
        <a:accent4>
          <a:srgbClr val="000000"/>
        </a:accent4>
        <a:accent5>
          <a:srgbClr val="F3F3EE"/>
        </a:accent5>
        <a:accent6>
          <a:srgbClr val="8E9FA6"/>
        </a:accent6>
        <a:hlink>
          <a:srgbClr val="009900"/>
        </a:hlink>
        <a:folHlink>
          <a:srgbClr val="808000"/>
        </a:folHlink>
      </a:clrScheme>
      <a:clrMap bg1="lt1" tx1="dk1" bg2="lt2" tx2="dk2" accent1="accent1" accent2="accent2" accent3="accent3" accent4="accent4" accent5="accent5" accent6="accent6" hlink="hlink" folHlink="folHlink"/>
    </a:extraClrScheme>
    <a:extraClrScheme>
      <a:clrScheme name="Compass 8">
        <a:dk1>
          <a:srgbClr val="007E7B"/>
        </a:dk1>
        <a:lt1>
          <a:srgbClr val="FFFFFF"/>
        </a:lt1>
        <a:dk2>
          <a:srgbClr val="008080"/>
        </a:dk2>
        <a:lt2>
          <a:srgbClr val="FFFF99"/>
        </a:lt2>
        <a:accent1>
          <a:srgbClr val="33CCCC"/>
        </a:accent1>
        <a:accent2>
          <a:srgbClr val="00CC66"/>
        </a:accent2>
        <a:accent3>
          <a:srgbClr val="AAC0C0"/>
        </a:accent3>
        <a:accent4>
          <a:srgbClr val="DADADA"/>
        </a:accent4>
        <a:accent5>
          <a:srgbClr val="ADE2E2"/>
        </a:accent5>
        <a:accent6>
          <a:srgbClr val="00B95C"/>
        </a:accent6>
        <a:hlink>
          <a:srgbClr val="CCFFCC"/>
        </a:hlink>
        <a:folHlink>
          <a:srgbClr val="FFFFCC"/>
        </a:folHlink>
      </a:clrScheme>
      <a:clrMap bg1="dk2" tx1="lt1" bg2="dk1" tx2="lt2" accent1="accent1" accent2="accent2" accent3="accent3" accent4="accent4" accent5="accent5" accent6="accent6" hlink="hlink" folHlink="folHlink"/>
    </a:extraClrScheme>
    <a:extraClrScheme>
      <a:clrScheme name="Compass 9">
        <a:dk1>
          <a:srgbClr val="000000"/>
        </a:dk1>
        <a:lt1>
          <a:srgbClr val="FFFFFF"/>
        </a:lt1>
        <a:dk2>
          <a:srgbClr val="000000"/>
        </a:dk2>
        <a:lt2>
          <a:srgbClr val="FEFEFE"/>
        </a:lt2>
        <a:accent1>
          <a:srgbClr val="E1E1FF"/>
        </a:accent1>
        <a:accent2>
          <a:srgbClr val="D9FFF8"/>
        </a:accent2>
        <a:accent3>
          <a:srgbClr val="FFFFFF"/>
        </a:accent3>
        <a:accent4>
          <a:srgbClr val="000000"/>
        </a:accent4>
        <a:accent5>
          <a:srgbClr val="EEEEFF"/>
        </a:accent5>
        <a:accent6>
          <a:srgbClr val="C4E7E1"/>
        </a:accent6>
        <a:hlink>
          <a:srgbClr val="9966FF"/>
        </a:hlink>
        <a:folHlink>
          <a:srgbClr val="666699"/>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Globe">
  <a:themeElements>
    <a:clrScheme name="Globe 3">
      <a:dk1>
        <a:srgbClr val="003B76"/>
      </a:dk1>
      <a:lt1>
        <a:srgbClr val="FFFFFF"/>
      </a:lt1>
      <a:dk2>
        <a:srgbClr val="0066CC"/>
      </a:dk2>
      <a:lt2>
        <a:srgbClr val="CCECFF"/>
      </a:lt2>
      <a:accent1>
        <a:srgbClr val="33CCCC"/>
      </a:accent1>
      <a:accent2>
        <a:srgbClr val="66CCFF"/>
      </a:accent2>
      <a:accent3>
        <a:srgbClr val="AAB8E2"/>
      </a:accent3>
      <a:accent4>
        <a:srgbClr val="DADADA"/>
      </a:accent4>
      <a:accent5>
        <a:srgbClr val="ADE2E2"/>
      </a:accent5>
      <a:accent6>
        <a:srgbClr val="5CB9E7"/>
      </a:accent6>
      <a:hlink>
        <a:srgbClr val="FFFFCC"/>
      </a:hlink>
      <a:folHlink>
        <a:srgbClr val="FFCC66"/>
      </a:folHlink>
    </a:clrScheme>
    <a:fontScheme name="Globe">
      <a:majorFont>
        <a:latin typeface="Arial"/>
        <a:ea typeface="ＭＳ Ｐゴシック"/>
        <a:cs typeface=""/>
      </a:majorFont>
      <a:minorFont>
        <a:latin typeface="Verdan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Globe 1">
        <a:dk1>
          <a:srgbClr val="622100"/>
        </a:dk1>
        <a:lt1>
          <a:srgbClr val="FFFFFF"/>
        </a:lt1>
        <a:dk2>
          <a:srgbClr val="800000"/>
        </a:dk2>
        <a:lt2>
          <a:srgbClr val="FFFFCC"/>
        </a:lt2>
        <a:accent1>
          <a:srgbClr val="E42B00"/>
        </a:accent1>
        <a:accent2>
          <a:srgbClr val="996600"/>
        </a:accent2>
        <a:accent3>
          <a:srgbClr val="C0AAAA"/>
        </a:accent3>
        <a:accent4>
          <a:srgbClr val="DADADA"/>
        </a:accent4>
        <a:accent5>
          <a:srgbClr val="EFACAA"/>
        </a:accent5>
        <a:accent6>
          <a:srgbClr val="8A5C00"/>
        </a:accent6>
        <a:hlink>
          <a:srgbClr val="FADF6C"/>
        </a:hlink>
        <a:folHlink>
          <a:srgbClr val="FF9900"/>
        </a:folHlink>
      </a:clrScheme>
      <a:clrMap bg1="dk2" tx1="lt1" bg2="dk1" tx2="lt2" accent1="accent1" accent2="accent2" accent3="accent3" accent4="accent4" accent5="accent5" accent6="accent6" hlink="hlink" folHlink="folHlink"/>
    </a:extraClrScheme>
    <a:extraClrScheme>
      <a:clrScheme name="Globe 2">
        <a:dk1>
          <a:srgbClr val="5F4545"/>
        </a:dk1>
        <a:lt1>
          <a:srgbClr val="FFFFFF"/>
        </a:lt1>
        <a:dk2>
          <a:srgbClr val="8F6969"/>
        </a:dk2>
        <a:lt2>
          <a:srgbClr val="FFFFCC"/>
        </a:lt2>
        <a:accent1>
          <a:srgbClr val="CC6600"/>
        </a:accent1>
        <a:accent2>
          <a:srgbClr val="924C0C"/>
        </a:accent2>
        <a:accent3>
          <a:srgbClr val="C6B9B9"/>
        </a:accent3>
        <a:accent4>
          <a:srgbClr val="DADADA"/>
        </a:accent4>
        <a:accent5>
          <a:srgbClr val="E2B8AA"/>
        </a:accent5>
        <a:accent6>
          <a:srgbClr val="84440A"/>
        </a:accent6>
        <a:hlink>
          <a:srgbClr val="CFD375"/>
        </a:hlink>
        <a:folHlink>
          <a:srgbClr val="98BB91"/>
        </a:folHlink>
      </a:clrScheme>
      <a:clrMap bg1="dk2" tx1="lt1" bg2="dk1" tx2="lt2" accent1="accent1" accent2="accent2" accent3="accent3" accent4="accent4" accent5="accent5" accent6="accent6" hlink="hlink" folHlink="folHlink"/>
    </a:extraClrScheme>
    <a:extraClrScheme>
      <a:clrScheme name="Globe 3">
        <a:dk1>
          <a:srgbClr val="003B76"/>
        </a:dk1>
        <a:lt1>
          <a:srgbClr val="FFFFFF"/>
        </a:lt1>
        <a:dk2>
          <a:srgbClr val="0066CC"/>
        </a:dk2>
        <a:lt2>
          <a:srgbClr val="CCECFF"/>
        </a:lt2>
        <a:accent1>
          <a:srgbClr val="33CCCC"/>
        </a:accent1>
        <a:accent2>
          <a:srgbClr val="66CCFF"/>
        </a:accent2>
        <a:accent3>
          <a:srgbClr val="AAB8E2"/>
        </a:accent3>
        <a:accent4>
          <a:srgbClr val="DADADA"/>
        </a:accent4>
        <a:accent5>
          <a:srgbClr val="ADE2E2"/>
        </a:accent5>
        <a:accent6>
          <a:srgbClr val="5CB9E7"/>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Globe 4">
        <a:dk1>
          <a:srgbClr val="005856"/>
        </a:dk1>
        <a:lt1>
          <a:srgbClr val="FFFFFF"/>
        </a:lt1>
        <a:dk2>
          <a:srgbClr val="008080"/>
        </a:dk2>
        <a:lt2>
          <a:srgbClr val="FFFFCC"/>
        </a:lt2>
        <a:accent1>
          <a:srgbClr val="0099CC"/>
        </a:accent1>
        <a:accent2>
          <a:srgbClr val="00CCFF"/>
        </a:accent2>
        <a:accent3>
          <a:srgbClr val="AAC0C0"/>
        </a:accent3>
        <a:accent4>
          <a:srgbClr val="DADADA"/>
        </a:accent4>
        <a:accent5>
          <a:srgbClr val="AACAE2"/>
        </a:accent5>
        <a:accent6>
          <a:srgbClr val="00B9E7"/>
        </a:accent6>
        <a:hlink>
          <a:srgbClr val="1ACE9F"/>
        </a:hlink>
        <a:folHlink>
          <a:srgbClr val="948CCE"/>
        </a:folHlink>
      </a:clrScheme>
      <a:clrMap bg1="dk2" tx1="lt1" bg2="dk1" tx2="lt2" accent1="accent1" accent2="accent2" accent3="accent3" accent4="accent4" accent5="accent5" accent6="accent6" hlink="hlink" folHlink="folHlink"/>
    </a:extraClrScheme>
    <a:extraClrScheme>
      <a:clrScheme name="Globe 5">
        <a:dk1>
          <a:srgbClr val="3C5436"/>
        </a:dk1>
        <a:lt1>
          <a:srgbClr val="FFFFFF"/>
        </a:lt1>
        <a:dk2>
          <a:srgbClr val="5F8656"/>
        </a:dk2>
        <a:lt2>
          <a:srgbClr val="D6D8C0"/>
        </a:lt2>
        <a:accent1>
          <a:srgbClr val="61733D"/>
        </a:accent1>
        <a:accent2>
          <a:srgbClr val="324A39"/>
        </a:accent2>
        <a:accent3>
          <a:srgbClr val="B6C3B4"/>
        </a:accent3>
        <a:accent4>
          <a:srgbClr val="DADADA"/>
        </a:accent4>
        <a:accent5>
          <a:srgbClr val="B7BCAF"/>
        </a:accent5>
        <a:accent6>
          <a:srgbClr val="2C4233"/>
        </a:accent6>
        <a:hlink>
          <a:srgbClr val="73D588"/>
        </a:hlink>
        <a:folHlink>
          <a:srgbClr val="6F99B9"/>
        </a:folHlink>
      </a:clrScheme>
      <a:clrMap bg1="dk2" tx1="lt1" bg2="dk1" tx2="lt2" accent1="accent1" accent2="accent2" accent3="accent3" accent4="accent4" accent5="accent5" accent6="accent6" hlink="hlink" folHlink="folHlink"/>
    </a:extraClrScheme>
    <a:extraClrScheme>
      <a:clrScheme name="Globe 6">
        <a:dk1>
          <a:srgbClr val="5B7B65"/>
        </a:dk1>
        <a:lt1>
          <a:srgbClr val="FFFFFF"/>
        </a:lt1>
        <a:dk2>
          <a:srgbClr val="9ABE9D"/>
        </a:dk2>
        <a:lt2>
          <a:srgbClr val="336600"/>
        </a:lt2>
        <a:accent1>
          <a:srgbClr val="00CC66"/>
        </a:accent1>
        <a:accent2>
          <a:srgbClr val="4E7050"/>
        </a:accent2>
        <a:accent3>
          <a:srgbClr val="CADBCC"/>
        </a:accent3>
        <a:accent4>
          <a:srgbClr val="DADADA"/>
        </a:accent4>
        <a:accent5>
          <a:srgbClr val="AAE2B8"/>
        </a:accent5>
        <a:accent6>
          <a:srgbClr val="466548"/>
        </a:accent6>
        <a:hlink>
          <a:srgbClr val="FFFFCC"/>
        </a:hlink>
        <a:folHlink>
          <a:srgbClr val="9CE8A3"/>
        </a:folHlink>
      </a:clrScheme>
      <a:clrMap bg1="dk2" tx1="lt1" bg2="dk1" tx2="lt2" accent1="accent1" accent2="accent2" accent3="accent3" accent4="accent4" accent5="accent5" accent6="accent6" hlink="hlink" folHlink="folHlink"/>
    </a:extraClrScheme>
    <a:extraClrScheme>
      <a:clrScheme name="Globe 7">
        <a:dk1>
          <a:srgbClr val="4C4E44"/>
        </a:dk1>
        <a:lt1>
          <a:srgbClr val="FFFFFF"/>
        </a:lt1>
        <a:dk2>
          <a:srgbClr val="686B5D"/>
        </a:dk2>
        <a:lt2>
          <a:srgbClr val="D6D5C6"/>
        </a:lt2>
        <a:accent1>
          <a:srgbClr val="898D79"/>
        </a:accent1>
        <a:accent2>
          <a:srgbClr val="4D4F45"/>
        </a:accent2>
        <a:accent3>
          <a:srgbClr val="B9BAB6"/>
        </a:accent3>
        <a:accent4>
          <a:srgbClr val="DADADA"/>
        </a:accent4>
        <a:accent5>
          <a:srgbClr val="C4C5BE"/>
        </a:accent5>
        <a:accent6>
          <a:srgbClr val="45473E"/>
        </a:accent6>
        <a:hlink>
          <a:srgbClr val="58BE67"/>
        </a:hlink>
        <a:folHlink>
          <a:srgbClr val="C0C640"/>
        </a:folHlink>
      </a:clrScheme>
      <a:clrMap bg1="dk2" tx1="lt1" bg2="dk1" tx2="lt2" accent1="accent1" accent2="accent2" accent3="accent3" accent4="accent4" accent5="accent5" accent6="accent6" hlink="hlink" folHlink="folHlink"/>
    </a:extraClrScheme>
    <a:extraClrScheme>
      <a:clrScheme name="Globe 8">
        <a:dk1>
          <a:srgbClr val="000000"/>
        </a:dk1>
        <a:lt1>
          <a:srgbClr val="FFFFDD"/>
        </a:lt1>
        <a:dk2>
          <a:srgbClr val="000000"/>
        </a:dk2>
        <a:lt2>
          <a:srgbClr val="98977A"/>
        </a:lt2>
        <a:accent1>
          <a:srgbClr val="BDCDA7"/>
        </a:accent1>
        <a:accent2>
          <a:srgbClr val="A0D060"/>
        </a:accent2>
        <a:accent3>
          <a:srgbClr val="FFFFEB"/>
        </a:accent3>
        <a:accent4>
          <a:srgbClr val="000000"/>
        </a:accent4>
        <a:accent5>
          <a:srgbClr val="DBE3D0"/>
        </a:accent5>
        <a:accent6>
          <a:srgbClr val="91BC56"/>
        </a:accent6>
        <a:hlink>
          <a:srgbClr val="FADD4E"/>
        </a:hlink>
        <a:folHlink>
          <a:srgbClr val="CC9900"/>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4_Ripple">
  <a:themeElements>
    <a:clrScheme name="">
      <a:dk1>
        <a:srgbClr val="000203"/>
      </a:dk1>
      <a:lt1>
        <a:srgbClr val="FFFFFF"/>
      </a:lt1>
      <a:dk2>
        <a:srgbClr val="C900CB"/>
      </a:dk2>
      <a:lt2>
        <a:srgbClr val="CCECFF"/>
      </a:lt2>
      <a:accent1>
        <a:srgbClr val="0088E4"/>
      </a:accent1>
      <a:accent2>
        <a:srgbClr val="009999"/>
      </a:accent2>
      <a:accent3>
        <a:srgbClr val="E1AAE2"/>
      </a:accent3>
      <a:accent4>
        <a:srgbClr val="DADADA"/>
      </a:accent4>
      <a:accent5>
        <a:srgbClr val="AAC3EF"/>
      </a:accent5>
      <a:accent6>
        <a:srgbClr val="008A8A"/>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Ripple 1">
        <a:dk1>
          <a:srgbClr val="2B2B85"/>
        </a:dk1>
        <a:lt1>
          <a:srgbClr val="FFFFFF"/>
        </a:lt1>
        <a:dk2>
          <a:srgbClr val="00254A"/>
        </a:dk2>
        <a:lt2>
          <a:srgbClr val="C0C0C0"/>
        </a:lt2>
        <a:accent1>
          <a:srgbClr val="2E2E8E"/>
        </a:accent1>
        <a:accent2>
          <a:srgbClr val="0066CC"/>
        </a:accent2>
        <a:accent3>
          <a:srgbClr val="AAACB1"/>
        </a:accent3>
        <a:accent4>
          <a:srgbClr val="DADADA"/>
        </a:accent4>
        <a:accent5>
          <a:srgbClr val="ADADC6"/>
        </a:accent5>
        <a:accent6>
          <a:srgbClr val="005CB9"/>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58718C"/>
        </a:accent1>
        <a:accent2>
          <a:srgbClr val="6D9D97"/>
        </a:accent2>
        <a:accent3>
          <a:srgbClr val="B0B9C3"/>
        </a:accent3>
        <a:accent4>
          <a:srgbClr val="DADADA"/>
        </a:accent4>
        <a:accent5>
          <a:srgbClr val="B4BBC5"/>
        </a:accent5>
        <a:accent6>
          <a:srgbClr val="628E88"/>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88E4"/>
        </a:accent1>
        <a:accent2>
          <a:srgbClr val="009999"/>
        </a:accent2>
        <a:accent3>
          <a:srgbClr val="AAB9D3"/>
        </a:accent3>
        <a:accent4>
          <a:srgbClr val="DADADA"/>
        </a:accent4>
        <a:accent5>
          <a:srgbClr val="AAC3EF"/>
        </a:accent5>
        <a:accent6>
          <a:srgbClr val="008A8A"/>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9966FF"/>
        </a:accent1>
        <a:accent2>
          <a:srgbClr val="00FFFF"/>
        </a:accent2>
        <a:accent3>
          <a:srgbClr val="B8B8CA"/>
        </a:accent3>
        <a:accent4>
          <a:srgbClr val="DADADA"/>
        </a:accent4>
        <a:accent5>
          <a:srgbClr val="CAB8FF"/>
        </a:accent5>
        <a:accent6>
          <a:srgbClr val="00E7E7"/>
        </a:accent6>
        <a:hlink>
          <a:srgbClr val="5FAFFF"/>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8080"/>
        </a:accent1>
        <a:accent2>
          <a:srgbClr val="0099FF"/>
        </a:accent2>
        <a:accent3>
          <a:srgbClr val="AAB8B8"/>
        </a:accent3>
        <a:accent4>
          <a:srgbClr val="DADADA"/>
        </a:accent4>
        <a:accent5>
          <a:srgbClr val="AAC0C0"/>
        </a:accent5>
        <a:accent6>
          <a:srgbClr val="008AE7"/>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CBD7CE"/>
        </a:accent1>
        <a:accent2>
          <a:srgbClr val="9CA8A4"/>
        </a:accent2>
        <a:accent3>
          <a:srgbClr val="CEDAD1"/>
        </a:accent3>
        <a:accent4>
          <a:srgbClr val="DADADA"/>
        </a:accent4>
        <a:accent5>
          <a:srgbClr val="E2E8E3"/>
        </a:accent5>
        <a:accent6>
          <a:srgbClr val="8D9894"/>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686B5D"/>
        </a:accent1>
        <a:accent2>
          <a:srgbClr val="5D8770"/>
        </a:accent2>
        <a:accent3>
          <a:srgbClr val="B3B3AF"/>
        </a:accent3>
        <a:accent4>
          <a:srgbClr val="BCBAB1"/>
        </a:accent4>
        <a:accent5>
          <a:srgbClr val="B9BAB6"/>
        </a:accent5>
        <a:accent6>
          <a:srgbClr val="537A65"/>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FFFFFF"/>
        </a:accent1>
        <a:accent2>
          <a:srgbClr val="A4BCC4"/>
        </a:accent2>
        <a:accent3>
          <a:srgbClr val="F3F3F3"/>
        </a:accent3>
        <a:accent4>
          <a:srgbClr val="000000"/>
        </a:accent4>
        <a:accent5>
          <a:srgbClr val="FFFFFF"/>
        </a:accent5>
        <a:accent6>
          <a:srgbClr val="94AAB1"/>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E6E3D4"/>
        </a:accent1>
        <a:accent2>
          <a:srgbClr val="A2A4AC"/>
        </a:accent2>
        <a:accent3>
          <a:srgbClr val="E8E5D9"/>
        </a:accent3>
        <a:accent4>
          <a:srgbClr val="000000"/>
        </a:accent4>
        <a:accent5>
          <a:srgbClr val="F0EFE6"/>
        </a:accent5>
        <a:accent6>
          <a:srgbClr val="9294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5_Office Theme">
  <a:themeElements>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1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Ripple">
  <a:themeElements>
    <a:clrScheme name="">
      <a:dk1>
        <a:srgbClr val="000203"/>
      </a:dk1>
      <a:lt1>
        <a:srgbClr val="FFFFFF"/>
      </a:lt1>
      <a:dk2>
        <a:srgbClr val="C900CB"/>
      </a:dk2>
      <a:lt2>
        <a:srgbClr val="CCECFF"/>
      </a:lt2>
      <a:accent1>
        <a:srgbClr val="0088E4"/>
      </a:accent1>
      <a:accent2>
        <a:srgbClr val="009999"/>
      </a:accent2>
      <a:accent3>
        <a:srgbClr val="E1AAE2"/>
      </a:accent3>
      <a:accent4>
        <a:srgbClr val="DADADA"/>
      </a:accent4>
      <a:accent5>
        <a:srgbClr val="AAC3EF"/>
      </a:accent5>
      <a:accent6>
        <a:srgbClr val="008A8A"/>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Ripple 1">
        <a:dk1>
          <a:srgbClr val="2B2B85"/>
        </a:dk1>
        <a:lt1>
          <a:srgbClr val="FFFFFF"/>
        </a:lt1>
        <a:dk2>
          <a:srgbClr val="00254A"/>
        </a:dk2>
        <a:lt2>
          <a:srgbClr val="C0C0C0"/>
        </a:lt2>
        <a:accent1>
          <a:srgbClr val="2E2E8E"/>
        </a:accent1>
        <a:accent2>
          <a:srgbClr val="0066CC"/>
        </a:accent2>
        <a:accent3>
          <a:srgbClr val="AAACB1"/>
        </a:accent3>
        <a:accent4>
          <a:srgbClr val="DADADA"/>
        </a:accent4>
        <a:accent5>
          <a:srgbClr val="ADADC6"/>
        </a:accent5>
        <a:accent6>
          <a:srgbClr val="005CB9"/>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58718C"/>
        </a:accent1>
        <a:accent2>
          <a:srgbClr val="6D9D97"/>
        </a:accent2>
        <a:accent3>
          <a:srgbClr val="B0B9C3"/>
        </a:accent3>
        <a:accent4>
          <a:srgbClr val="DADADA"/>
        </a:accent4>
        <a:accent5>
          <a:srgbClr val="B4BBC5"/>
        </a:accent5>
        <a:accent6>
          <a:srgbClr val="628E88"/>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88E4"/>
        </a:accent1>
        <a:accent2>
          <a:srgbClr val="009999"/>
        </a:accent2>
        <a:accent3>
          <a:srgbClr val="AAB9D3"/>
        </a:accent3>
        <a:accent4>
          <a:srgbClr val="DADADA"/>
        </a:accent4>
        <a:accent5>
          <a:srgbClr val="AAC3EF"/>
        </a:accent5>
        <a:accent6>
          <a:srgbClr val="008A8A"/>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9966FF"/>
        </a:accent1>
        <a:accent2>
          <a:srgbClr val="00FFFF"/>
        </a:accent2>
        <a:accent3>
          <a:srgbClr val="B8B8CA"/>
        </a:accent3>
        <a:accent4>
          <a:srgbClr val="DADADA"/>
        </a:accent4>
        <a:accent5>
          <a:srgbClr val="CAB8FF"/>
        </a:accent5>
        <a:accent6>
          <a:srgbClr val="00E7E7"/>
        </a:accent6>
        <a:hlink>
          <a:srgbClr val="5FAFFF"/>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8080"/>
        </a:accent1>
        <a:accent2>
          <a:srgbClr val="0099FF"/>
        </a:accent2>
        <a:accent3>
          <a:srgbClr val="AAB8B8"/>
        </a:accent3>
        <a:accent4>
          <a:srgbClr val="DADADA"/>
        </a:accent4>
        <a:accent5>
          <a:srgbClr val="AAC0C0"/>
        </a:accent5>
        <a:accent6>
          <a:srgbClr val="008AE7"/>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CBD7CE"/>
        </a:accent1>
        <a:accent2>
          <a:srgbClr val="9CA8A4"/>
        </a:accent2>
        <a:accent3>
          <a:srgbClr val="CEDAD1"/>
        </a:accent3>
        <a:accent4>
          <a:srgbClr val="DADADA"/>
        </a:accent4>
        <a:accent5>
          <a:srgbClr val="E2E8E3"/>
        </a:accent5>
        <a:accent6>
          <a:srgbClr val="8D9894"/>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686B5D"/>
        </a:accent1>
        <a:accent2>
          <a:srgbClr val="5D8770"/>
        </a:accent2>
        <a:accent3>
          <a:srgbClr val="B3B3AF"/>
        </a:accent3>
        <a:accent4>
          <a:srgbClr val="BCBAB1"/>
        </a:accent4>
        <a:accent5>
          <a:srgbClr val="B9BAB6"/>
        </a:accent5>
        <a:accent6>
          <a:srgbClr val="537A65"/>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FFFFFF"/>
        </a:accent1>
        <a:accent2>
          <a:srgbClr val="A4BCC4"/>
        </a:accent2>
        <a:accent3>
          <a:srgbClr val="F3F3F3"/>
        </a:accent3>
        <a:accent4>
          <a:srgbClr val="000000"/>
        </a:accent4>
        <a:accent5>
          <a:srgbClr val="FFFFFF"/>
        </a:accent5>
        <a:accent6>
          <a:srgbClr val="94AAB1"/>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E6E3D4"/>
        </a:accent1>
        <a:accent2>
          <a:srgbClr val="A2A4AC"/>
        </a:accent2>
        <a:accent3>
          <a:srgbClr val="E8E5D9"/>
        </a:accent3>
        <a:accent4>
          <a:srgbClr val="000000"/>
        </a:accent4>
        <a:accent5>
          <a:srgbClr val="F0EFE6"/>
        </a:accent5>
        <a:accent6>
          <a:srgbClr val="9294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1_Office Theme">
  <a:themeElements>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1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6_Office Theme">
  <a:themeElements>
    <a:clrScheme name="2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2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2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1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6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1_Kimono">
  <a:themeElements>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fontScheme name="Kimono">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2">
        <a:dk1>
          <a:srgbClr val="000000"/>
        </a:dk1>
        <a:lt1>
          <a:srgbClr val="FFFFFF"/>
        </a:lt1>
        <a:dk2>
          <a:srgbClr val="000000"/>
        </a:dk2>
        <a:lt2>
          <a:srgbClr val="F7D47D"/>
        </a:lt2>
        <a:accent1>
          <a:srgbClr val="C19341"/>
        </a:accent1>
        <a:accent2>
          <a:srgbClr val="60A265"/>
        </a:accent2>
        <a:accent3>
          <a:srgbClr val="AAAAAA"/>
        </a:accent3>
        <a:accent4>
          <a:srgbClr val="DADADA"/>
        </a:accent4>
        <a:accent5>
          <a:srgbClr val="DDC8B0"/>
        </a:accent5>
        <a:accent6>
          <a:srgbClr val="56925B"/>
        </a:accent6>
        <a:hlink>
          <a:srgbClr val="EB9F17"/>
        </a:hlink>
        <a:folHlink>
          <a:srgbClr val="CF7625"/>
        </a:folHlink>
      </a:clrScheme>
      <a:clrMap bg1="dk2" tx1="lt1" bg2="dk1" tx2="lt2" accent1="accent1" accent2="accent2" accent3="accent3" accent4="accent4" accent5="accent5" accent6="accent6" hlink="hlink" folHlink="folHlink"/>
    </a:extraClrScheme>
    <a:extraClrScheme>
      <a:clrScheme name="Kimono 3">
        <a:dk1>
          <a:srgbClr val="00002E"/>
        </a:dk1>
        <a:lt1>
          <a:srgbClr val="FFFFFF"/>
        </a:lt1>
        <a:dk2>
          <a:srgbClr val="003399"/>
        </a:dk2>
        <a:lt2>
          <a:srgbClr val="F4BC40"/>
        </a:lt2>
        <a:accent1>
          <a:srgbClr val="9280CC"/>
        </a:accent1>
        <a:accent2>
          <a:srgbClr val="BD51A1"/>
        </a:accent2>
        <a:accent3>
          <a:srgbClr val="AAADCA"/>
        </a:accent3>
        <a:accent4>
          <a:srgbClr val="DADADA"/>
        </a:accent4>
        <a:accent5>
          <a:srgbClr val="C7C0E2"/>
        </a:accent5>
        <a:accent6>
          <a:srgbClr val="AB4991"/>
        </a:accent6>
        <a:hlink>
          <a:srgbClr val="CC66FF"/>
        </a:hlink>
        <a:folHlink>
          <a:srgbClr val="824F99"/>
        </a:folHlink>
      </a:clrScheme>
      <a:clrMap bg1="dk2" tx1="lt1" bg2="dk1" tx2="lt2" accent1="accent1" accent2="accent2" accent3="accent3" accent4="accent4" accent5="accent5" accent6="accent6" hlink="hlink" folHlink="folHlink"/>
    </a:extraClrScheme>
    <a:extraClrScheme>
      <a:clrScheme name="Kimono 4">
        <a:dk1>
          <a:srgbClr val="2F1311"/>
        </a:dk1>
        <a:lt1>
          <a:srgbClr val="7A8E9C"/>
        </a:lt1>
        <a:dk2>
          <a:srgbClr val="FDF4DF"/>
        </a:dk2>
        <a:lt2>
          <a:srgbClr val="3E4A52"/>
        </a:lt2>
        <a:accent1>
          <a:srgbClr val="81ABA0"/>
        </a:accent1>
        <a:accent2>
          <a:srgbClr val="CD817B"/>
        </a:accent2>
        <a:accent3>
          <a:srgbClr val="BEC6CB"/>
        </a:accent3>
        <a:accent4>
          <a:srgbClr val="270E0D"/>
        </a:accent4>
        <a:accent5>
          <a:srgbClr val="C1D2CD"/>
        </a:accent5>
        <a:accent6>
          <a:srgbClr val="BA746F"/>
        </a:accent6>
        <a:hlink>
          <a:srgbClr val="BEBC76"/>
        </a:hlink>
        <a:folHlink>
          <a:srgbClr val="668E69"/>
        </a:folHlink>
      </a:clrScheme>
      <a:clrMap bg1="lt1" tx1="dk1" bg2="lt2" tx2="dk2" accent1="accent1" accent2="accent2" accent3="accent3" accent4="accent4" accent5="accent5" accent6="accent6" hlink="hlink" folHlink="folHlink"/>
    </a:extraClrScheme>
    <a:extraClrScheme>
      <a:clrScheme name="Kimono 5">
        <a:dk1>
          <a:srgbClr val="2F1311"/>
        </a:dk1>
        <a:lt1>
          <a:srgbClr val="7A9C7C"/>
        </a:lt1>
        <a:dk2>
          <a:srgbClr val="FBEBC3"/>
        </a:dk2>
        <a:lt2>
          <a:srgbClr val="3C503D"/>
        </a:lt2>
        <a:accent1>
          <a:srgbClr val="D5B781"/>
        </a:accent1>
        <a:accent2>
          <a:srgbClr val="C16059"/>
        </a:accent2>
        <a:accent3>
          <a:srgbClr val="BECBBF"/>
        </a:accent3>
        <a:accent4>
          <a:srgbClr val="270E0D"/>
        </a:accent4>
        <a:accent5>
          <a:srgbClr val="E7D8C1"/>
        </a:accent5>
        <a:accent6>
          <a:srgbClr val="AF5650"/>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6">
        <a:dk1>
          <a:srgbClr val="000000"/>
        </a:dk1>
        <a:lt1>
          <a:srgbClr val="D9EFE0"/>
        </a:lt1>
        <a:dk2>
          <a:srgbClr val="30605A"/>
        </a:dk2>
        <a:lt2>
          <a:srgbClr val="15331E"/>
        </a:lt2>
        <a:accent1>
          <a:srgbClr val="A4C6BA"/>
        </a:accent1>
        <a:accent2>
          <a:srgbClr val="558F7D"/>
        </a:accent2>
        <a:accent3>
          <a:srgbClr val="E9F6ED"/>
        </a:accent3>
        <a:accent4>
          <a:srgbClr val="000000"/>
        </a:accent4>
        <a:accent5>
          <a:srgbClr val="CFDFD9"/>
        </a:accent5>
        <a:accent6>
          <a:srgbClr val="4C8171"/>
        </a:accent6>
        <a:hlink>
          <a:srgbClr val="C1C177"/>
        </a:hlink>
        <a:folHlink>
          <a:srgbClr val="A08F5E"/>
        </a:folHlink>
      </a:clrScheme>
      <a:clrMap bg1="lt1" tx1="dk1" bg2="lt2" tx2="dk2" accent1="accent1" accent2="accent2" accent3="accent3" accent4="accent4" accent5="accent5" accent6="accent6" hlink="hlink" folHlink="folHlink"/>
    </a:extraClrScheme>
    <a:extraClrScheme>
      <a:clrScheme name="Kimono 7">
        <a:dk1>
          <a:srgbClr val="2F1311"/>
        </a:dk1>
        <a:lt1>
          <a:srgbClr val="CFC7B5"/>
        </a:lt1>
        <a:dk2>
          <a:srgbClr val="853F35"/>
        </a:dk2>
        <a:lt2>
          <a:srgbClr val="8E7F5E"/>
        </a:lt2>
        <a:accent1>
          <a:srgbClr val="EBD2A5"/>
        </a:accent1>
        <a:accent2>
          <a:srgbClr val="A5C9A8"/>
        </a:accent2>
        <a:accent3>
          <a:srgbClr val="E4E0D7"/>
        </a:accent3>
        <a:accent4>
          <a:srgbClr val="270E0D"/>
        </a:accent4>
        <a:accent5>
          <a:srgbClr val="F3E5CF"/>
        </a:accent5>
        <a:accent6>
          <a:srgbClr val="95B698"/>
        </a:accent6>
        <a:hlink>
          <a:srgbClr val="C68510"/>
        </a:hlink>
        <a:folHlink>
          <a:srgbClr val="E5A871"/>
        </a:folHlink>
      </a:clrScheme>
      <a:clrMap bg1="lt1" tx1="dk1" bg2="lt2" tx2="dk2" accent1="accent1" accent2="accent2" accent3="accent3" accent4="accent4" accent5="accent5" accent6="accent6" hlink="hlink" folHlink="folHlink"/>
    </a:extraClrScheme>
    <a:extraClrScheme>
      <a:clrScheme name="Kimono 8">
        <a:dk1>
          <a:srgbClr val="000000"/>
        </a:dk1>
        <a:lt1>
          <a:srgbClr val="F0EED8"/>
        </a:lt1>
        <a:dk2>
          <a:srgbClr val="666729"/>
        </a:dk2>
        <a:lt2>
          <a:srgbClr val="3F3B19"/>
        </a:lt2>
        <a:accent1>
          <a:srgbClr val="E9D47D"/>
        </a:accent1>
        <a:accent2>
          <a:srgbClr val="D4DD91"/>
        </a:accent2>
        <a:accent3>
          <a:srgbClr val="F6F5E9"/>
        </a:accent3>
        <a:accent4>
          <a:srgbClr val="000000"/>
        </a:accent4>
        <a:accent5>
          <a:srgbClr val="F2E6BF"/>
        </a:accent5>
        <a:accent6>
          <a:srgbClr val="C0C883"/>
        </a:accent6>
        <a:hlink>
          <a:srgbClr val="9D943F"/>
        </a:hlink>
        <a:folHlink>
          <a:srgbClr val="C9C177"/>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7_Office Theme">
  <a:themeElements>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Office Theme">
      <a:majorFont>
        <a:latin typeface="Calibri"/>
        <a:ea typeface="ＭＳ Ｐゴシック"/>
        <a:cs typeface="ＭＳ Ｐゴシック"/>
      </a:majorFont>
      <a:minorFont>
        <a:latin typeface="Calibri"/>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10_Story">
  <a:themeElements>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Skyline">
  <a:themeElements>
    <a:clrScheme name="Skyline 2">
      <a:dk1>
        <a:srgbClr val="000000"/>
      </a:dk1>
      <a:lt1>
        <a:srgbClr val="2A3377"/>
      </a:lt1>
      <a:dk2>
        <a:srgbClr val="000000"/>
      </a:dk2>
      <a:lt2>
        <a:srgbClr val="808080"/>
      </a:lt2>
      <a:accent1>
        <a:srgbClr val="99CCFF"/>
      </a:accent1>
      <a:accent2>
        <a:srgbClr val="CCCCFF"/>
      </a:accent2>
      <a:accent3>
        <a:srgbClr val="ACADBD"/>
      </a:accent3>
      <a:accent4>
        <a:srgbClr val="000000"/>
      </a:accent4>
      <a:accent5>
        <a:srgbClr val="CAE2FF"/>
      </a:accent5>
      <a:accent6>
        <a:srgbClr val="B9B9E7"/>
      </a:accent6>
      <a:hlink>
        <a:srgbClr val="3333CC"/>
      </a:hlink>
      <a:folHlink>
        <a:srgbClr val="AF67FF"/>
      </a:folHlink>
    </a:clrScheme>
    <a:fontScheme name="Skyline">
      <a:majorFont>
        <a:latin typeface="Trebuchet MS"/>
        <a:ea typeface="ＭＳ Ｐゴシック"/>
        <a:cs typeface="ＭＳ Ｐゴシック"/>
      </a:majorFont>
      <a:minorFont>
        <a:latin typeface="Trebuchet MS"/>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Skyline 1">
        <a:dk1>
          <a:srgbClr val="000000"/>
        </a:dk1>
        <a:lt1>
          <a:srgbClr val="2A3377"/>
        </a:lt1>
        <a:dk2>
          <a:srgbClr val="000000"/>
        </a:dk2>
        <a:lt2>
          <a:srgbClr val="808080"/>
        </a:lt2>
        <a:accent1>
          <a:srgbClr val="BBE0E3"/>
        </a:accent1>
        <a:accent2>
          <a:srgbClr val="333399"/>
        </a:accent2>
        <a:accent3>
          <a:srgbClr val="ACADBD"/>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Skyline 2">
        <a:dk1>
          <a:srgbClr val="000000"/>
        </a:dk1>
        <a:lt1>
          <a:srgbClr val="2A3377"/>
        </a:lt1>
        <a:dk2>
          <a:srgbClr val="000000"/>
        </a:dk2>
        <a:lt2>
          <a:srgbClr val="808080"/>
        </a:lt2>
        <a:accent1>
          <a:srgbClr val="99CCFF"/>
        </a:accent1>
        <a:accent2>
          <a:srgbClr val="CCCCFF"/>
        </a:accent2>
        <a:accent3>
          <a:srgbClr val="ACADBD"/>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Skyline 3">
        <a:dk1>
          <a:srgbClr val="000000"/>
        </a:dk1>
        <a:lt1>
          <a:srgbClr val="2A3377"/>
        </a:lt1>
        <a:dk2>
          <a:srgbClr val="000000"/>
        </a:dk2>
        <a:lt2>
          <a:srgbClr val="969696"/>
        </a:lt2>
        <a:accent1>
          <a:srgbClr val="FFFFFF"/>
        </a:accent1>
        <a:accent2>
          <a:srgbClr val="8DC6FF"/>
        </a:accent2>
        <a:accent3>
          <a:srgbClr val="ACADBD"/>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AU" sz="4400" b="0" i="0" u="none" strike="noStrike" cap="none" normalizeH="0" baseline="0">
            <a:ln>
              <a:noFill/>
            </a:ln>
            <a:solidFill>
              <a:schemeClr val="tx2"/>
            </a:solidFill>
            <a:effectLst/>
            <a:latin typeface="Times New Roman"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AU" sz="4400" b="0" i="0" u="none" strike="noStrike" cap="none" normalizeH="0" baseline="0">
            <a:ln>
              <a:noFill/>
            </a:ln>
            <a:solidFill>
              <a:schemeClr val="tx2"/>
            </a:solidFill>
            <a:effectLst/>
            <a:latin typeface="Times New Roman"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3_Gesture">
  <a:themeElements>
    <a:clrScheme name="Gesture 1">
      <a:dk1>
        <a:srgbClr val="000000"/>
      </a:dk1>
      <a:lt1>
        <a:srgbClr val="FFFFFF"/>
      </a:lt1>
      <a:dk2>
        <a:srgbClr val="000000"/>
      </a:dk2>
      <a:lt2>
        <a:srgbClr val="892D5B"/>
      </a:lt2>
      <a:accent1>
        <a:srgbClr val="CC9B10"/>
      </a:accent1>
      <a:accent2>
        <a:srgbClr val="C6CB65"/>
      </a:accent2>
      <a:accent3>
        <a:srgbClr val="FFFFFF"/>
      </a:accent3>
      <a:accent4>
        <a:srgbClr val="000000"/>
      </a:accent4>
      <a:accent5>
        <a:srgbClr val="E2CBAA"/>
      </a:accent5>
      <a:accent6>
        <a:srgbClr val="B3B85B"/>
      </a:accent6>
      <a:hlink>
        <a:srgbClr val="9F83BD"/>
      </a:hlink>
      <a:folHlink>
        <a:srgbClr val="F8CB0A"/>
      </a:folHlink>
    </a:clrScheme>
    <a:fontScheme name="Gesture">
      <a:majorFont>
        <a:latin typeface="Comic Sans MS"/>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Gesture 1">
        <a:dk1>
          <a:srgbClr val="000000"/>
        </a:dk1>
        <a:lt1>
          <a:srgbClr val="FFFFFF"/>
        </a:lt1>
        <a:dk2>
          <a:srgbClr val="000000"/>
        </a:dk2>
        <a:lt2>
          <a:srgbClr val="892D5B"/>
        </a:lt2>
        <a:accent1>
          <a:srgbClr val="CC9B10"/>
        </a:accent1>
        <a:accent2>
          <a:srgbClr val="C6CB65"/>
        </a:accent2>
        <a:accent3>
          <a:srgbClr val="FFFFFF"/>
        </a:accent3>
        <a:accent4>
          <a:srgbClr val="000000"/>
        </a:accent4>
        <a:accent5>
          <a:srgbClr val="E2CBAA"/>
        </a:accent5>
        <a:accent6>
          <a:srgbClr val="B3B85B"/>
        </a:accent6>
        <a:hlink>
          <a:srgbClr val="9F83BD"/>
        </a:hlink>
        <a:folHlink>
          <a:srgbClr val="F8CB0A"/>
        </a:folHlink>
      </a:clrScheme>
      <a:clrMap bg1="lt1" tx1="dk1" bg2="lt2" tx2="dk2" accent1="accent1" accent2="accent2" accent3="accent3" accent4="accent4" accent5="accent5" accent6="accent6" hlink="hlink" folHlink="folHlink"/>
    </a:extraClrScheme>
    <a:extraClrScheme>
      <a:clrScheme name="Gesture 2">
        <a:dk1>
          <a:srgbClr val="000000"/>
        </a:dk1>
        <a:lt1>
          <a:srgbClr val="FFFFFF"/>
        </a:lt1>
        <a:dk2>
          <a:srgbClr val="000000"/>
        </a:dk2>
        <a:lt2>
          <a:srgbClr val="892D5B"/>
        </a:lt2>
        <a:accent1>
          <a:srgbClr val="CC9B10"/>
        </a:accent1>
        <a:accent2>
          <a:srgbClr val="808000"/>
        </a:accent2>
        <a:accent3>
          <a:srgbClr val="FFFFFF"/>
        </a:accent3>
        <a:accent4>
          <a:srgbClr val="000000"/>
        </a:accent4>
        <a:accent5>
          <a:srgbClr val="E2CBAA"/>
        </a:accent5>
        <a:accent6>
          <a:srgbClr val="737300"/>
        </a:accent6>
        <a:hlink>
          <a:srgbClr val="CDCD2B"/>
        </a:hlink>
        <a:folHlink>
          <a:srgbClr val="ECAE00"/>
        </a:folHlink>
      </a:clrScheme>
      <a:clrMap bg1="lt1" tx1="dk1" bg2="lt2" tx2="dk2" accent1="accent1" accent2="accent2" accent3="accent3" accent4="accent4" accent5="accent5" accent6="accent6" hlink="hlink" folHlink="folHlink"/>
    </a:extraClrScheme>
    <a:extraClrScheme>
      <a:clrScheme name="Gesture 3">
        <a:dk1>
          <a:srgbClr val="000000"/>
        </a:dk1>
        <a:lt1>
          <a:srgbClr val="FFFFFF"/>
        </a:lt1>
        <a:dk2>
          <a:srgbClr val="333333"/>
        </a:dk2>
        <a:lt2>
          <a:srgbClr val="333333"/>
        </a:lt2>
        <a:accent1>
          <a:srgbClr val="DDDDDD"/>
        </a:accent1>
        <a:accent2>
          <a:srgbClr val="C0C0C0"/>
        </a:accent2>
        <a:accent3>
          <a:srgbClr val="FFFFFF"/>
        </a:accent3>
        <a:accent4>
          <a:srgbClr val="000000"/>
        </a:accent4>
        <a:accent5>
          <a:srgbClr val="EBEBEB"/>
        </a:accent5>
        <a:accent6>
          <a:srgbClr val="AEAEAE"/>
        </a:accent6>
        <a:hlink>
          <a:srgbClr val="777777"/>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1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AU" sz="4400" b="0" i="0" u="none" strike="noStrike" cap="none" normalizeH="0" baseline="0">
            <a:ln>
              <a:noFill/>
            </a:ln>
            <a:solidFill>
              <a:schemeClr val="tx2"/>
            </a:solidFill>
            <a:effectLst/>
            <a:latin typeface="Times New Roman"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AU" sz="4400" b="0" i="0" u="none" strike="noStrike" cap="none" normalizeH="0" baseline="0">
            <a:ln>
              <a:noFill/>
            </a:ln>
            <a:solidFill>
              <a:schemeClr val="tx2"/>
            </a:solidFill>
            <a:effectLst/>
            <a:latin typeface="Times New Roman" pitchFamily="-112"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AU" sz="4400" b="0" i="0" u="none" strike="noStrike" cap="none" normalizeH="0" baseline="0">
            <a:ln>
              <a:noFill/>
            </a:ln>
            <a:solidFill>
              <a:schemeClr val="tx2"/>
            </a:solidFill>
            <a:effectLst/>
            <a:latin typeface="Times New Roman"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AU" sz="4400" b="0" i="0" u="none" strike="noStrike" cap="none" normalizeH="0" baseline="0">
            <a:ln>
              <a:noFill/>
            </a:ln>
            <a:solidFill>
              <a:schemeClr val="tx2"/>
            </a:solidFill>
            <a:effectLst/>
            <a:latin typeface="Times New Roman" pitchFamily="-112"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7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Cactus">
  <a:themeElements>
    <a:clrScheme name="Cactus 2">
      <a:dk1>
        <a:srgbClr val="000000"/>
      </a:dk1>
      <a:lt1>
        <a:srgbClr val="FFFFFF"/>
      </a:lt1>
      <a:dk2>
        <a:srgbClr val="000000"/>
      </a:dk2>
      <a:lt2>
        <a:srgbClr val="006600"/>
      </a:lt2>
      <a:accent1>
        <a:srgbClr val="F5EBC1"/>
      </a:accent1>
      <a:accent2>
        <a:srgbClr val="FFCC00"/>
      </a:accent2>
      <a:accent3>
        <a:srgbClr val="FFFFFF"/>
      </a:accent3>
      <a:accent4>
        <a:srgbClr val="000000"/>
      </a:accent4>
      <a:accent5>
        <a:srgbClr val="F9F3DD"/>
      </a:accent5>
      <a:accent6>
        <a:srgbClr val="E7B900"/>
      </a:accent6>
      <a:hlink>
        <a:srgbClr val="D4876C"/>
      </a:hlink>
      <a:folHlink>
        <a:srgbClr val="B2B2B2"/>
      </a:folHlink>
    </a:clrScheme>
    <a:fontScheme name="Cactus">
      <a:majorFont>
        <a:latin typeface="Engravers MT"/>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bg2"/>
            </a:solidFill>
            <a:effectLst>
              <a:outerShdw blurRad="38100" dist="38100" dir="2700000" algn="tl">
                <a:srgbClr val="000000">
                  <a:alpha val="43137"/>
                </a:srgbClr>
              </a:outerShdw>
            </a:effectLst>
            <a:latin typeface="Engravers MT"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bg2"/>
            </a:solidFill>
            <a:effectLst>
              <a:outerShdw blurRad="38100" dist="38100" dir="2700000" algn="tl">
                <a:srgbClr val="000000">
                  <a:alpha val="43137"/>
                </a:srgbClr>
              </a:outerShdw>
            </a:effectLst>
            <a:latin typeface="Engravers MT" charset="0"/>
          </a:defRPr>
        </a:defPPr>
      </a:lstStyle>
    </a:lnDef>
  </a:objectDefaults>
  <a:extraClrSchemeLst>
    <a:extraClrScheme>
      <a:clrScheme name="Cactus 1">
        <a:dk1>
          <a:srgbClr val="FF9900"/>
        </a:dk1>
        <a:lt1>
          <a:srgbClr val="FFFFCC"/>
        </a:lt1>
        <a:dk2>
          <a:srgbClr val="000000"/>
        </a:dk2>
        <a:lt2>
          <a:srgbClr val="FFCC00"/>
        </a:lt2>
        <a:accent1>
          <a:srgbClr val="6B6253"/>
        </a:accent1>
        <a:accent2>
          <a:srgbClr val="72543E"/>
        </a:accent2>
        <a:accent3>
          <a:srgbClr val="AAAAAA"/>
        </a:accent3>
        <a:accent4>
          <a:srgbClr val="DADAAE"/>
        </a:accent4>
        <a:accent5>
          <a:srgbClr val="BAB7B3"/>
        </a:accent5>
        <a:accent6>
          <a:srgbClr val="674B37"/>
        </a:accent6>
        <a:hlink>
          <a:srgbClr val="DA9880"/>
        </a:hlink>
        <a:folHlink>
          <a:srgbClr val="B2B2B2"/>
        </a:folHlink>
      </a:clrScheme>
      <a:clrMap bg1="dk2" tx1="lt1" bg2="dk1" tx2="lt2" accent1="accent1" accent2="accent2" accent3="accent3" accent4="accent4" accent5="accent5" accent6="accent6" hlink="hlink" folHlink="folHlink"/>
    </a:extraClrScheme>
    <a:extraClrScheme>
      <a:clrScheme name="Cactus 2">
        <a:dk1>
          <a:srgbClr val="000000"/>
        </a:dk1>
        <a:lt1>
          <a:srgbClr val="FFFFFF"/>
        </a:lt1>
        <a:dk2>
          <a:srgbClr val="000000"/>
        </a:dk2>
        <a:lt2>
          <a:srgbClr val="006600"/>
        </a:lt2>
        <a:accent1>
          <a:srgbClr val="F5EBC1"/>
        </a:accent1>
        <a:accent2>
          <a:srgbClr val="FFCC00"/>
        </a:accent2>
        <a:accent3>
          <a:srgbClr val="FFFFFF"/>
        </a:accent3>
        <a:accent4>
          <a:srgbClr val="000000"/>
        </a:accent4>
        <a:accent5>
          <a:srgbClr val="F9F3DD"/>
        </a:accent5>
        <a:accent6>
          <a:srgbClr val="E7B900"/>
        </a:accent6>
        <a:hlink>
          <a:srgbClr val="D4876C"/>
        </a:hlink>
        <a:folHlink>
          <a:srgbClr val="B2B2B2"/>
        </a:folHlink>
      </a:clrScheme>
      <a:clrMap bg1="lt1" tx1="dk1" bg2="lt2" tx2="dk2" accent1="accent1" accent2="accent2" accent3="accent3" accent4="accent4" accent5="accent5" accent6="accent6" hlink="hlink" folHlink="folHlink"/>
    </a:extraClrScheme>
    <a:extraClrScheme>
      <a:clrScheme name="Cactus 3">
        <a:dk1>
          <a:srgbClr val="000000"/>
        </a:dk1>
        <a:lt1>
          <a:srgbClr val="FFFFFF"/>
        </a:lt1>
        <a:dk2>
          <a:srgbClr val="000000"/>
        </a:dk2>
        <a:lt2>
          <a:srgbClr val="292929"/>
        </a:lt2>
        <a:accent1>
          <a:srgbClr val="EAEAEA"/>
        </a:accent1>
        <a:accent2>
          <a:srgbClr val="969696"/>
        </a:accent2>
        <a:accent3>
          <a:srgbClr val="FFFFFF"/>
        </a:accent3>
        <a:accent4>
          <a:srgbClr val="000000"/>
        </a:accent4>
        <a:accent5>
          <a:srgbClr val="F3F3F3"/>
        </a:accent5>
        <a:accent6>
          <a:srgbClr val="878787"/>
        </a:accent6>
        <a:hlink>
          <a:srgbClr val="5F5F5F"/>
        </a:hlink>
        <a:folHlink>
          <a:srgbClr val="B2B2B2"/>
        </a:folHlink>
      </a:clrScheme>
      <a:clrMap bg1="lt1" tx1="dk1" bg2="lt2" tx2="dk2" accent1="accent1" accent2="accent2" accent3="accent3" accent4="accent4" accent5="accent5" accent6="accent6" hlink="hlink" folHlink="folHlink"/>
    </a:extraClrScheme>
    <a:extraClrScheme>
      <a:clrScheme name="Cactus 4">
        <a:dk1>
          <a:srgbClr val="000000"/>
        </a:dk1>
        <a:lt1>
          <a:srgbClr val="FFFFFF"/>
        </a:lt1>
        <a:dk2>
          <a:srgbClr val="000000"/>
        </a:dk2>
        <a:lt2>
          <a:srgbClr val="006600"/>
        </a:lt2>
        <a:accent1>
          <a:srgbClr val="D8EBB3"/>
        </a:accent1>
        <a:accent2>
          <a:srgbClr val="CCCC00"/>
        </a:accent2>
        <a:accent3>
          <a:srgbClr val="FFFFFF"/>
        </a:accent3>
        <a:accent4>
          <a:srgbClr val="000000"/>
        </a:accent4>
        <a:accent5>
          <a:srgbClr val="E9F3D6"/>
        </a:accent5>
        <a:accent6>
          <a:srgbClr val="B9B900"/>
        </a:accent6>
        <a:hlink>
          <a:srgbClr val="FFBE7D"/>
        </a:hlink>
        <a:folHlink>
          <a:srgbClr val="B2B2B2"/>
        </a:folHlink>
      </a:clrScheme>
      <a:clrMap bg1="lt1" tx1="dk1" bg2="lt2" tx2="dk2" accent1="accent1" accent2="accent2" accent3="accent3" accent4="accent4" accent5="accent5" accent6="accent6" hlink="hlink" folHlink="folHlink"/>
    </a:extraClrScheme>
    <a:extraClrScheme>
      <a:clrScheme name="Cactus 5">
        <a:dk1>
          <a:srgbClr val="000000"/>
        </a:dk1>
        <a:lt1>
          <a:srgbClr val="E5D3B3"/>
        </a:lt1>
        <a:dk2>
          <a:srgbClr val="800000"/>
        </a:dk2>
        <a:lt2>
          <a:srgbClr val="009900"/>
        </a:lt2>
        <a:accent1>
          <a:srgbClr val="D5B095"/>
        </a:accent1>
        <a:accent2>
          <a:srgbClr val="E28666"/>
        </a:accent2>
        <a:accent3>
          <a:srgbClr val="F0E6D6"/>
        </a:accent3>
        <a:accent4>
          <a:srgbClr val="000000"/>
        </a:accent4>
        <a:accent5>
          <a:srgbClr val="E7D4C8"/>
        </a:accent5>
        <a:accent6>
          <a:srgbClr val="CD795C"/>
        </a:accent6>
        <a:hlink>
          <a:srgbClr val="B75735"/>
        </a:hlink>
        <a:folHlink>
          <a:srgbClr val="B2B2B2"/>
        </a:folHlink>
      </a:clrScheme>
      <a:clrMap bg1="lt1" tx1="dk1" bg2="lt2" tx2="dk2" accent1="accent1" accent2="accent2" accent3="accent3" accent4="accent4" accent5="accent5" accent6="accent6" hlink="hlink" folHlink="folHlink"/>
    </a:extraClrScheme>
    <a:extraClrScheme>
      <a:clrScheme name="Cactus 6">
        <a:dk1>
          <a:srgbClr val="99CC00"/>
        </a:dk1>
        <a:lt1>
          <a:srgbClr val="FFFFFF"/>
        </a:lt1>
        <a:dk2>
          <a:srgbClr val="51399D"/>
        </a:dk2>
        <a:lt2>
          <a:srgbClr val="FFFFCC"/>
        </a:lt2>
        <a:accent1>
          <a:srgbClr val="877CAA"/>
        </a:accent1>
        <a:accent2>
          <a:srgbClr val="000058"/>
        </a:accent2>
        <a:accent3>
          <a:srgbClr val="B3AECC"/>
        </a:accent3>
        <a:accent4>
          <a:srgbClr val="DADADA"/>
        </a:accent4>
        <a:accent5>
          <a:srgbClr val="C3BFD2"/>
        </a:accent5>
        <a:accent6>
          <a:srgbClr val="00004F"/>
        </a:accent6>
        <a:hlink>
          <a:srgbClr val="FFCC00"/>
        </a:hlink>
        <a:folHlink>
          <a:srgbClr val="B2B2B2"/>
        </a:folHlink>
      </a:clrScheme>
      <a:clrMap bg1="dk2" tx1="lt1" bg2="dk1" tx2="lt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2.xml><?xml version="1.0" encoding="utf-8"?>
<a:theme xmlns:a="http://schemas.openxmlformats.org/drawingml/2006/main" name="5_Ripple">
  <a:themeElements>
    <a:clrScheme name="">
      <a:dk1>
        <a:srgbClr val="000203"/>
      </a:dk1>
      <a:lt1>
        <a:srgbClr val="FFFFFF"/>
      </a:lt1>
      <a:dk2>
        <a:srgbClr val="C900CB"/>
      </a:dk2>
      <a:lt2>
        <a:srgbClr val="CCECFF"/>
      </a:lt2>
      <a:accent1>
        <a:srgbClr val="0088E4"/>
      </a:accent1>
      <a:accent2>
        <a:srgbClr val="009999"/>
      </a:accent2>
      <a:accent3>
        <a:srgbClr val="E1AAE2"/>
      </a:accent3>
      <a:accent4>
        <a:srgbClr val="DADADA"/>
      </a:accent4>
      <a:accent5>
        <a:srgbClr val="AAC3EF"/>
      </a:accent5>
      <a:accent6>
        <a:srgbClr val="008A8A"/>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bg2"/>
            </a:solidFill>
            <a:effectLst>
              <a:outerShdw blurRad="38100" dist="38100" dir="2700000" algn="tl">
                <a:srgbClr val="000000">
                  <a:alpha val="43137"/>
                </a:srgbClr>
              </a:outerShdw>
            </a:effectLst>
            <a:latin typeface="Engravers MT"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bg2"/>
            </a:solidFill>
            <a:effectLst>
              <a:outerShdw blurRad="38100" dist="38100" dir="2700000" algn="tl">
                <a:srgbClr val="000000">
                  <a:alpha val="43137"/>
                </a:srgbClr>
              </a:outerShdw>
            </a:effectLst>
            <a:latin typeface="Engravers MT" charset="0"/>
          </a:defRPr>
        </a:defPPr>
      </a:lstStyle>
    </a:lnDef>
  </a:objectDefaults>
  <a:extraClrSchemeLst>
    <a:extraClrScheme>
      <a:clrScheme name="Ripple 1">
        <a:dk1>
          <a:srgbClr val="2B2B85"/>
        </a:dk1>
        <a:lt1>
          <a:srgbClr val="FFFFFF"/>
        </a:lt1>
        <a:dk2>
          <a:srgbClr val="00254A"/>
        </a:dk2>
        <a:lt2>
          <a:srgbClr val="C0C0C0"/>
        </a:lt2>
        <a:accent1>
          <a:srgbClr val="2E2E8E"/>
        </a:accent1>
        <a:accent2>
          <a:srgbClr val="0066CC"/>
        </a:accent2>
        <a:accent3>
          <a:srgbClr val="AAACB1"/>
        </a:accent3>
        <a:accent4>
          <a:srgbClr val="DADADA"/>
        </a:accent4>
        <a:accent5>
          <a:srgbClr val="ADADC6"/>
        </a:accent5>
        <a:accent6>
          <a:srgbClr val="005CB9"/>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58718C"/>
        </a:accent1>
        <a:accent2>
          <a:srgbClr val="6D9D97"/>
        </a:accent2>
        <a:accent3>
          <a:srgbClr val="B0B9C3"/>
        </a:accent3>
        <a:accent4>
          <a:srgbClr val="DADADA"/>
        </a:accent4>
        <a:accent5>
          <a:srgbClr val="B4BBC5"/>
        </a:accent5>
        <a:accent6>
          <a:srgbClr val="628E88"/>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88E4"/>
        </a:accent1>
        <a:accent2>
          <a:srgbClr val="009999"/>
        </a:accent2>
        <a:accent3>
          <a:srgbClr val="AAB9D3"/>
        </a:accent3>
        <a:accent4>
          <a:srgbClr val="DADADA"/>
        </a:accent4>
        <a:accent5>
          <a:srgbClr val="AAC3EF"/>
        </a:accent5>
        <a:accent6>
          <a:srgbClr val="008A8A"/>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9966FF"/>
        </a:accent1>
        <a:accent2>
          <a:srgbClr val="00FFFF"/>
        </a:accent2>
        <a:accent3>
          <a:srgbClr val="B8B8CA"/>
        </a:accent3>
        <a:accent4>
          <a:srgbClr val="DADADA"/>
        </a:accent4>
        <a:accent5>
          <a:srgbClr val="CAB8FF"/>
        </a:accent5>
        <a:accent6>
          <a:srgbClr val="00E7E7"/>
        </a:accent6>
        <a:hlink>
          <a:srgbClr val="5FAFFF"/>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8080"/>
        </a:accent1>
        <a:accent2>
          <a:srgbClr val="0099FF"/>
        </a:accent2>
        <a:accent3>
          <a:srgbClr val="AAB8B8"/>
        </a:accent3>
        <a:accent4>
          <a:srgbClr val="DADADA"/>
        </a:accent4>
        <a:accent5>
          <a:srgbClr val="AAC0C0"/>
        </a:accent5>
        <a:accent6>
          <a:srgbClr val="008AE7"/>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CBD7CE"/>
        </a:accent1>
        <a:accent2>
          <a:srgbClr val="9CA8A4"/>
        </a:accent2>
        <a:accent3>
          <a:srgbClr val="CEDAD1"/>
        </a:accent3>
        <a:accent4>
          <a:srgbClr val="DADADA"/>
        </a:accent4>
        <a:accent5>
          <a:srgbClr val="E2E8E3"/>
        </a:accent5>
        <a:accent6>
          <a:srgbClr val="8D9894"/>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686B5D"/>
        </a:accent1>
        <a:accent2>
          <a:srgbClr val="5D8770"/>
        </a:accent2>
        <a:accent3>
          <a:srgbClr val="B3B3AF"/>
        </a:accent3>
        <a:accent4>
          <a:srgbClr val="BCBAB1"/>
        </a:accent4>
        <a:accent5>
          <a:srgbClr val="B9BAB6"/>
        </a:accent5>
        <a:accent6>
          <a:srgbClr val="537A65"/>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FFFFFF"/>
        </a:accent1>
        <a:accent2>
          <a:srgbClr val="A4BCC4"/>
        </a:accent2>
        <a:accent3>
          <a:srgbClr val="F3F3F3"/>
        </a:accent3>
        <a:accent4>
          <a:srgbClr val="000000"/>
        </a:accent4>
        <a:accent5>
          <a:srgbClr val="FFFFFF"/>
        </a:accent5>
        <a:accent6>
          <a:srgbClr val="94AAB1"/>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E6E3D4"/>
        </a:accent1>
        <a:accent2>
          <a:srgbClr val="A2A4AC"/>
        </a:accent2>
        <a:accent3>
          <a:srgbClr val="E8E5D9"/>
        </a:accent3>
        <a:accent4>
          <a:srgbClr val="000000"/>
        </a:accent4>
        <a:accent5>
          <a:srgbClr val="F0EFE6"/>
        </a:accent5>
        <a:accent6>
          <a:srgbClr val="9294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2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6_Ripple">
  <a:themeElements>
    <a:clrScheme name="">
      <a:dk1>
        <a:srgbClr val="000203"/>
      </a:dk1>
      <a:lt1>
        <a:srgbClr val="FFFFFF"/>
      </a:lt1>
      <a:dk2>
        <a:srgbClr val="C900CB"/>
      </a:dk2>
      <a:lt2>
        <a:srgbClr val="CCECFF"/>
      </a:lt2>
      <a:accent1>
        <a:srgbClr val="0088E4"/>
      </a:accent1>
      <a:accent2>
        <a:srgbClr val="009999"/>
      </a:accent2>
      <a:accent3>
        <a:srgbClr val="E1AAE2"/>
      </a:accent3>
      <a:accent4>
        <a:srgbClr val="DADADA"/>
      </a:accent4>
      <a:accent5>
        <a:srgbClr val="AAC3EF"/>
      </a:accent5>
      <a:accent6>
        <a:srgbClr val="008A8A"/>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Ripple 1">
        <a:dk1>
          <a:srgbClr val="2B2B85"/>
        </a:dk1>
        <a:lt1>
          <a:srgbClr val="FFFFFF"/>
        </a:lt1>
        <a:dk2>
          <a:srgbClr val="00254A"/>
        </a:dk2>
        <a:lt2>
          <a:srgbClr val="C0C0C0"/>
        </a:lt2>
        <a:accent1>
          <a:srgbClr val="2E2E8E"/>
        </a:accent1>
        <a:accent2>
          <a:srgbClr val="0066CC"/>
        </a:accent2>
        <a:accent3>
          <a:srgbClr val="AAACB1"/>
        </a:accent3>
        <a:accent4>
          <a:srgbClr val="DADADA"/>
        </a:accent4>
        <a:accent5>
          <a:srgbClr val="ADADC6"/>
        </a:accent5>
        <a:accent6>
          <a:srgbClr val="005CB9"/>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58718C"/>
        </a:accent1>
        <a:accent2>
          <a:srgbClr val="6D9D97"/>
        </a:accent2>
        <a:accent3>
          <a:srgbClr val="B0B9C3"/>
        </a:accent3>
        <a:accent4>
          <a:srgbClr val="DADADA"/>
        </a:accent4>
        <a:accent5>
          <a:srgbClr val="B4BBC5"/>
        </a:accent5>
        <a:accent6>
          <a:srgbClr val="628E88"/>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88E4"/>
        </a:accent1>
        <a:accent2>
          <a:srgbClr val="009999"/>
        </a:accent2>
        <a:accent3>
          <a:srgbClr val="AAB9D3"/>
        </a:accent3>
        <a:accent4>
          <a:srgbClr val="DADADA"/>
        </a:accent4>
        <a:accent5>
          <a:srgbClr val="AAC3EF"/>
        </a:accent5>
        <a:accent6>
          <a:srgbClr val="008A8A"/>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9966FF"/>
        </a:accent1>
        <a:accent2>
          <a:srgbClr val="00FFFF"/>
        </a:accent2>
        <a:accent3>
          <a:srgbClr val="B8B8CA"/>
        </a:accent3>
        <a:accent4>
          <a:srgbClr val="DADADA"/>
        </a:accent4>
        <a:accent5>
          <a:srgbClr val="CAB8FF"/>
        </a:accent5>
        <a:accent6>
          <a:srgbClr val="00E7E7"/>
        </a:accent6>
        <a:hlink>
          <a:srgbClr val="5FAFFF"/>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8080"/>
        </a:accent1>
        <a:accent2>
          <a:srgbClr val="0099FF"/>
        </a:accent2>
        <a:accent3>
          <a:srgbClr val="AAB8B8"/>
        </a:accent3>
        <a:accent4>
          <a:srgbClr val="DADADA"/>
        </a:accent4>
        <a:accent5>
          <a:srgbClr val="AAC0C0"/>
        </a:accent5>
        <a:accent6>
          <a:srgbClr val="008AE7"/>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CBD7CE"/>
        </a:accent1>
        <a:accent2>
          <a:srgbClr val="9CA8A4"/>
        </a:accent2>
        <a:accent3>
          <a:srgbClr val="CEDAD1"/>
        </a:accent3>
        <a:accent4>
          <a:srgbClr val="DADADA"/>
        </a:accent4>
        <a:accent5>
          <a:srgbClr val="E2E8E3"/>
        </a:accent5>
        <a:accent6>
          <a:srgbClr val="8D9894"/>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686B5D"/>
        </a:accent1>
        <a:accent2>
          <a:srgbClr val="5D8770"/>
        </a:accent2>
        <a:accent3>
          <a:srgbClr val="B3B3AF"/>
        </a:accent3>
        <a:accent4>
          <a:srgbClr val="BCBAB1"/>
        </a:accent4>
        <a:accent5>
          <a:srgbClr val="B9BAB6"/>
        </a:accent5>
        <a:accent6>
          <a:srgbClr val="537A65"/>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FFFFFF"/>
        </a:accent1>
        <a:accent2>
          <a:srgbClr val="A4BCC4"/>
        </a:accent2>
        <a:accent3>
          <a:srgbClr val="F3F3F3"/>
        </a:accent3>
        <a:accent4>
          <a:srgbClr val="000000"/>
        </a:accent4>
        <a:accent5>
          <a:srgbClr val="FFFFFF"/>
        </a:accent5>
        <a:accent6>
          <a:srgbClr val="94AAB1"/>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E6E3D4"/>
        </a:accent1>
        <a:accent2>
          <a:srgbClr val="A2A4AC"/>
        </a:accent2>
        <a:accent3>
          <a:srgbClr val="E8E5D9"/>
        </a:accent3>
        <a:accent4>
          <a:srgbClr val="000000"/>
        </a:accent4>
        <a:accent5>
          <a:srgbClr val="F0EFE6"/>
        </a:accent5>
        <a:accent6>
          <a:srgbClr val="9294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
      </a:majorFont>
      <a:minorFont>
        <a:latin typeface="Arial"/>
        <a:ea typeface="ヒラギノ角ゴ Pro W3"/>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2_Compass">
  <a:themeElements>
    <a:clrScheme name="">
      <a:dk1>
        <a:srgbClr val="00007A"/>
      </a:dk1>
      <a:lt1>
        <a:srgbClr val="FFFFFF"/>
      </a:lt1>
      <a:dk2>
        <a:srgbClr val="000066"/>
      </a:dk2>
      <a:lt2>
        <a:srgbClr val="CCECFF"/>
      </a:lt2>
      <a:accent1>
        <a:srgbClr val="3B3567"/>
      </a:accent1>
      <a:accent2>
        <a:srgbClr val="0089BA"/>
      </a:accent2>
      <a:accent3>
        <a:srgbClr val="AAAAB8"/>
      </a:accent3>
      <a:accent4>
        <a:srgbClr val="DADADA"/>
      </a:accent4>
      <a:accent5>
        <a:srgbClr val="AFAEB8"/>
      </a:accent5>
      <a:accent6>
        <a:srgbClr val="007CA8"/>
      </a:accent6>
      <a:hlink>
        <a:srgbClr val="66CCFF"/>
      </a:hlink>
      <a:folHlink>
        <a:srgbClr val="00CC99"/>
      </a:folHlink>
    </a:clrScheme>
    <a:fontScheme name="Compass">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1"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1" charset="-52"/>
          </a:defRPr>
        </a:defPPr>
      </a:lstStyle>
    </a:lnDef>
  </a:objectDefaults>
  <a:extraClrSchemeLst>
    <a:extraClrScheme>
      <a:clrScheme name="Compass 1">
        <a:dk1>
          <a:srgbClr val="00007A"/>
        </a:dk1>
        <a:lt1>
          <a:srgbClr val="FFFFFF"/>
        </a:lt1>
        <a:dk2>
          <a:srgbClr val="000066"/>
        </a:dk2>
        <a:lt2>
          <a:srgbClr val="CCECFF"/>
        </a:lt2>
        <a:accent1>
          <a:srgbClr val="6F64C2"/>
        </a:accent1>
        <a:accent2>
          <a:srgbClr val="0089BA"/>
        </a:accent2>
        <a:accent3>
          <a:srgbClr val="AAAAB8"/>
        </a:accent3>
        <a:accent4>
          <a:srgbClr val="DADADA"/>
        </a:accent4>
        <a:accent5>
          <a:srgbClr val="BBB8DD"/>
        </a:accent5>
        <a:accent6>
          <a:srgbClr val="007CA8"/>
        </a:accent6>
        <a:hlink>
          <a:srgbClr val="66CCFF"/>
        </a:hlink>
        <a:folHlink>
          <a:srgbClr val="00CC99"/>
        </a:folHlink>
      </a:clrScheme>
      <a:clrMap bg1="dk2" tx1="lt1" bg2="dk1" tx2="lt2" accent1="accent1" accent2="accent2" accent3="accent3" accent4="accent4" accent5="accent5" accent6="accent6" hlink="hlink" folHlink="folHlink"/>
    </a:extraClrScheme>
    <a:extraClrScheme>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clrMap bg1="dk2" tx1="lt1" bg2="dk1" tx2="lt2" accent1="accent1" accent2="accent2" accent3="accent3" accent4="accent4" accent5="accent5" accent6="accent6" hlink="hlink" folHlink="folHlink"/>
    </a:extraClrScheme>
    <a:extraClrScheme>
      <a:clrScheme name="Compass 3">
        <a:dk1>
          <a:srgbClr val="860000"/>
        </a:dk1>
        <a:lt1>
          <a:srgbClr val="FFFFFF"/>
        </a:lt1>
        <a:dk2>
          <a:srgbClr val="800000"/>
        </a:dk2>
        <a:lt2>
          <a:srgbClr val="FFFFCC"/>
        </a:lt2>
        <a:accent1>
          <a:srgbClr val="FF6600"/>
        </a:accent1>
        <a:accent2>
          <a:srgbClr val="FF9933"/>
        </a:accent2>
        <a:accent3>
          <a:srgbClr val="C0AAAA"/>
        </a:accent3>
        <a:accent4>
          <a:srgbClr val="DADADA"/>
        </a:accent4>
        <a:accent5>
          <a:srgbClr val="FFB8AA"/>
        </a:accent5>
        <a:accent6>
          <a:srgbClr val="E78A2D"/>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ompass 4">
        <a:dk1>
          <a:srgbClr val="676A5C"/>
        </a:dk1>
        <a:lt1>
          <a:srgbClr val="FFFFFF"/>
        </a:lt1>
        <a:dk2>
          <a:srgbClr val="686B5D"/>
        </a:dk2>
        <a:lt2>
          <a:srgbClr val="FFFFCC"/>
        </a:lt2>
        <a:accent1>
          <a:srgbClr val="CC6600"/>
        </a:accent1>
        <a:accent2>
          <a:srgbClr val="809EA8"/>
        </a:accent2>
        <a:accent3>
          <a:srgbClr val="B9BAB6"/>
        </a:accent3>
        <a:accent4>
          <a:srgbClr val="DADADA"/>
        </a:accent4>
        <a:accent5>
          <a:srgbClr val="E2B8AA"/>
        </a:accent5>
        <a:accent6>
          <a:srgbClr val="738F98"/>
        </a:accent6>
        <a:hlink>
          <a:srgbClr val="DDBF4F"/>
        </a:hlink>
        <a:folHlink>
          <a:srgbClr val="B7B6A3"/>
        </a:folHlink>
      </a:clrScheme>
      <a:clrMap bg1="dk2" tx1="lt1" bg2="dk1" tx2="lt2" accent1="accent1" accent2="accent2" accent3="accent3" accent4="accent4" accent5="accent5" accent6="accent6" hlink="hlink" folHlink="folHlink"/>
    </a:extraClrScheme>
    <a:extraClrScheme>
      <a:clrScheme name="Compass 5">
        <a:dk1>
          <a:srgbClr val="AC835E"/>
        </a:dk1>
        <a:lt1>
          <a:srgbClr val="FFFFFF"/>
        </a:lt1>
        <a:dk2>
          <a:srgbClr val="AE8764"/>
        </a:dk2>
        <a:lt2>
          <a:srgbClr val="FFFFCC"/>
        </a:lt2>
        <a:accent1>
          <a:srgbClr val="CC6600"/>
        </a:accent1>
        <a:accent2>
          <a:srgbClr val="FF5050"/>
        </a:accent2>
        <a:accent3>
          <a:srgbClr val="D3C3B8"/>
        </a:accent3>
        <a:accent4>
          <a:srgbClr val="DADADA"/>
        </a:accent4>
        <a:accent5>
          <a:srgbClr val="E2B8AA"/>
        </a:accent5>
        <a:accent6>
          <a:srgbClr val="E74848"/>
        </a:accent6>
        <a:hlink>
          <a:srgbClr val="FFCC99"/>
        </a:hlink>
        <a:folHlink>
          <a:srgbClr val="FF9966"/>
        </a:folHlink>
      </a:clrScheme>
      <a:clrMap bg1="dk2" tx1="lt1" bg2="dk1" tx2="lt2" accent1="accent1" accent2="accent2" accent3="accent3" accent4="accent4" accent5="accent5" accent6="accent6" hlink="hlink" folHlink="folHlink"/>
    </a:extraClrScheme>
    <a:extraClrScheme>
      <a:clrScheme name="Compass 6">
        <a:dk1>
          <a:srgbClr val="526133"/>
        </a:dk1>
        <a:lt1>
          <a:srgbClr val="FFFFFF"/>
        </a:lt1>
        <a:dk2>
          <a:srgbClr val="4E5D31"/>
        </a:dk2>
        <a:lt2>
          <a:srgbClr val="FFFFCC"/>
        </a:lt2>
        <a:accent1>
          <a:srgbClr val="99CC00"/>
        </a:accent1>
        <a:accent2>
          <a:srgbClr val="7A9505"/>
        </a:accent2>
        <a:accent3>
          <a:srgbClr val="B2B6AD"/>
        </a:accent3>
        <a:accent4>
          <a:srgbClr val="DADADA"/>
        </a:accent4>
        <a:accent5>
          <a:srgbClr val="CAE2AA"/>
        </a:accent5>
        <a:accent6>
          <a:srgbClr val="6E8704"/>
        </a:accent6>
        <a:hlink>
          <a:srgbClr val="FFCC00"/>
        </a:hlink>
        <a:folHlink>
          <a:srgbClr val="CCCC00"/>
        </a:folHlink>
      </a:clrScheme>
      <a:clrMap bg1="dk2" tx1="lt1" bg2="dk1" tx2="lt2" accent1="accent1" accent2="accent2" accent3="accent3" accent4="accent4" accent5="accent5" accent6="accent6" hlink="hlink" folHlink="folHlink"/>
    </a:extraClrScheme>
    <a:extraClrScheme>
      <a:clrScheme name="Compass 7">
        <a:dk1>
          <a:srgbClr val="000000"/>
        </a:dk1>
        <a:lt1>
          <a:srgbClr val="DDDCC5"/>
        </a:lt1>
        <a:dk2>
          <a:srgbClr val="95934B"/>
        </a:dk2>
        <a:lt2>
          <a:srgbClr val="DBDAC3"/>
        </a:lt2>
        <a:accent1>
          <a:srgbClr val="EAEBE1"/>
        </a:accent1>
        <a:accent2>
          <a:srgbClr val="9DB0B7"/>
        </a:accent2>
        <a:accent3>
          <a:srgbClr val="EBEBDF"/>
        </a:accent3>
        <a:accent4>
          <a:srgbClr val="000000"/>
        </a:accent4>
        <a:accent5>
          <a:srgbClr val="F3F3EE"/>
        </a:accent5>
        <a:accent6>
          <a:srgbClr val="8E9FA6"/>
        </a:accent6>
        <a:hlink>
          <a:srgbClr val="009900"/>
        </a:hlink>
        <a:folHlink>
          <a:srgbClr val="808000"/>
        </a:folHlink>
      </a:clrScheme>
      <a:clrMap bg1="lt1" tx1="dk1" bg2="lt2" tx2="dk2" accent1="accent1" accent2="accent2" accent3="accent3" accent4="accent4" accent5="accent5" accent6="accent6" hlink="hlink" folHlink="folHlink"/>
    </a:extraClrScheme>
    <a:extraClrScheme>
      <a:clrScheme name="Compass 8">
        <a:dk1>
          <a:srgbClr val="007E7B"/>
        </a:dk1>
        <a:lt1>
          <a:srgbClr val="FFFFFF"/>
        </a:lt1>
        <a:dk2>
          <a:srgbClr val="008080"/>
        </a:dk2>
        <a:lt2>
          <a:srgbClr val="FFFF99"/>
        </a:lt2>
        <a:accent1>
          <a:srgbClr val="33CCCC"/>
        </a:accent1>
        <a:accent2>
          <a:srgbClr val="00CC66"/>
        </a:accent2>
        <a:accent3>
          <a:srgbClr val="AAC0C0"/>
        </a:accent3>
        <a:accent4>
          <a:srgbClr val="DADADA"/>
        </a:accent4>
        <a:accent5>
          <a:srgbClr val="ADE2E2"/>
        </a:accent5>
        <a:accent6>
          <a:srgbClr val="00B95C"/>
        </a:accent6>
        <a:hlink>
          <a:srgbClr val="CCFFCC"/>
        </a:hlink>
        <a:folHlink>
          <a:srgbClr val="FFFFCC"/>
        </a:folHlink>
      </a:clrScheme>
      <a:clrMap bg1="dk2" tx1="lt1" bg2="dk1" tx2="lt2" accent1="accent1" accent2="accent2" accent3="accent3" accent4="accent4" accent5="accent5" accent6="accent6" hlink="hlink" folHlink="folHlink"/>
    </a:extraClrScheme>
    <a:extraClrScheme>
      <a:clrScheme name="Compass 9">
        <a:dk1>
          <a:srgbClr val="000000"/>
        </a:dk1>
        <a:lt1>
          <a:srgbClr val="FFFFFF"/>
        </a:lt1>
        <a:dk2>
          <a:srgbClr val="000000"/>
        </a:dk2>
        <a:lt2>
          <a:srgbClr val="FEFEFE"/>
        </a:lt2>
        <a:accent1>
          <a:srgbClr val="E1E1FF"/>
        </a:accent1>
        <a:accent2>
          <a:srgbClr val="D9FFF8"/>
        </a:accent2>
        <a:accent3>
          <a:srgbClr val="FFFFFF"/>
        </a:accent3>
        <a:accent4>
          <a:srgbClr val="000000"/>
        </a:accent4>
        <a:accent5>
          <a:srgbClr val="EEEEFF"/>
        </a:accent5>
        <a:accent6>
          <a:srgbClr val="C4E7E1"/>
        </a:accent6>
        <a:hlink>
          <a:srgbClr val="9966FF"/>
        </a:hlink>
        <a:folHlink>
          <a:srgbClr val="666699"/>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
      </a:majorFont>
      <a:minorFont>
        <a:latin typeface="Arial"/>
        <a:ea typeface="ヒラギノ角ゴ Pro W3"/>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2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22"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22" charset="-52"/>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ヒラギノ角ゴ Pro W3" pitchFamily="-111" charset="-128"/>
            <a:cs typeface="ヒラギノ角ゴ Pro W3"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ヒラギノ角ゴ Pro W3" pitchFamily="-111" charset="-128"/>
            <a:cs typeface="ヒラギノ角ゴ Pro W3" pitchFamily="-11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3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1"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1" charset="-52"/>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4_Default Design">
  <a:themeElements>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squar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600" b="0" i="0" u="none" strike="noStrike" cap="none" normalizeH="0" baseline="0">
            <a:ln>
              <a:noFill/>
            </a:ln>
            <a:solidFill>
              <a:schemeClr val="tx2"/>
            </a:solidFill>
            <a:effectLst/>
            <a:latin typeface="Arial" charset="0"/>
            <a:ea typeface="ＭＳ Ｐゴシック" charset="0"/>
          </a:defRPr>
        </a:defPPr>
      </a:lstStyle>
    </a:spDef>
    <a:lnDef>
      <a:spPr bwMode="auto">
        <a:xfrm>
          <a:off x="0" y="0"/>
          <a:ext cx="1" cy="1"/>
        </a:xfrm>
        <a:custGeom>
          <a:avLst/>
          <a:gdLst/>
          <a:ahLst/>
          <a:cxnLst/>
          <a:rect l="0" t="0" r="0" b="0"/>
          <a:pathLst/>
        </a:cu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squar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600" b="0" i="0" u="none" strike="noStrike" cap="none" normalizeH="0" baseline="0">
            <a:ln>
              <a:noFill/>
            </a:ln>
            <a:solidFill>
              <a:schemeClr val="tx2"/>
            </a:solidFill>
            <a:effectLst/>
            <a:latin typeface="Arial"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5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pitchFamily="34" charset="0"/>
            <a:ea typeface="ＭＳ Ｐゴシック" pitchFamily="34"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pitchFamily="34" charset="0"/>
            <a:ea typeface="ＭＳ Ｐゴシック" pitchFamily="34" charset="-128"/>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Gleam">
  <a:themeElements>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fontScheme name="Gleam">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Gleam 1">
        <a:dk1>
          <a:srgbClr val="003366"/>
        </a:dk1>
        <a:lt1>
          <a:srgbClr val="FFFFFF"/>
        </a:lt1>
        <a:dk2>
          <a:srgbClr val="111F41"/>
        </a:dk2>
        <a:lt2>
          <a:srgbClr val="FFFFFF"/>
        </a:lt2>
        <a:accent1>
          <a:srgbClr val="3366CC"/>
        </a:accent1>
        <a:accent2>
          <a:srgbClr val="00B000"/>
        </a:accent2>
        <a:accent3>
          <a:srgbClr val="AAABB0"/>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Gleam 2">
        <a:dk1>
          <a:srgbClr val="3E3E5C"/>
        </a:dk1>
        <a:lt1>
          <a:srgbClr val="FFFFFF"/>
        </a:lt1>
        <a:dk2>
          <a:srgbClr val="111F41"/>
        </a:dk2>
        <a:lt2>
          <a:srgbClr val="FFFFFF"/>
        </a:lt2>
        <a:accent1>
          <a:srgbClr val="60597B"/>
        </a:accent1>
        <a:accent2>
          <a:srgbClr val="6666FF"/>
        </a:accent2>
        <a:accent3>
          <a:srgbClr val="AAABB0"/>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6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8_Default Design">
  <a:themeElements>
    <a:clrScheme name="2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2_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2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2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2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2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2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2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2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1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9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1.xml><?xml version="1.0" encoding="utf-8"?>
<a:theme xmlns:a="http://schemas.openxmlformats.org/drawingml/2006/main" name="Curtain Call">
  <a:themeElements>
    <a:clrScheme name="Curtain Call 2">
      <a:dk1>
        <a:srgbClr val="000066"/>
      </a:dk1>
      <a:lt1>
        <a:srgbClr val="FFFFFF"/>
      </a:lt1>
      <a:dk2>
        <a:srgbClr val="000099"/>
      </a:dk2>
      <a:lt2>
        <a:srgbClr val="D8F6F8"/>
      </a:lt2>
      <a:accent1>
        <a:srgbClr val="0099FF"/>
      </a:accent1>
      <a:accent2>
        <a:srgbClr val="00003A"/>
      </a:accent2>
      <a:accent3>
        <a:srgbClr val="AAAACA"/>
      </a:accent3>
      <a:accent4>
        <a:srgbClr val="DADADA"/>
      </a:accent4>
      <a:accent5>
        <a:srgbClr val="AACAFF"/>
      </a:accent5>
      <a:accent6>
        <a:srgbClr val="000034"/>
      </a:accent6>
      <a:hlink>
        <a:srgbClr val="DDD925"/>
      </a:hlink>
      <a:folHlink>
        <a:srgbClr val="72C676"/>
      </a:folHlink>
    </a:clrScheme>
    <a:fontScheme name="Curtain Call">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clrMap bg1="dk2" tx1="lt1" bg2="dk1" tx2="lt2" accent1="accent1" accent2="accent2" accent3="accent3" accent4="accent4" accent5="accent5" accent6="accent6" hlink="hlink" folHlink="folHlink"/>
    </a:extraClrScheme>
    <a:extraClrScheme>
      <a:clrScheme name="Curtain Call 2">
        <a:dk1>
          <a:srgbClr val="000066"/>
        </a:dk1>
        <a:lt1>
          <a:srgbClr val="FFFFFF"/>
        </a:lt1>
        <a:dk2>
          <a:srgbClr val="000099"/>
        </a:dk2>
        <a:lt2>
          <a:srgbClr val="D8F6F8"/>
        </a:lt2>
        <a:accent1>
          <a:srgbClr val="0099FF"/>
        </a:accent1>
        <a:accent2>
          <a:srgbClr val="00003A"/>
        </a:accent2>
        <a:accent3>
          <a:srgbClr val="AAAACA"/>
        </a:accent3>
        <a:accent4>
          <a:srgbClr val="DADADA"/>
        </a:accent4>
        <a:accent5>
          <a:srgbClr val="AACAFF"/>
        </a:accent5>
        <a:accent6>
          <a:srgbClr val="000034"/>
        </a:accent6>
        <a:hlink>
          <a:srgbClr val="DDD925"/>
        </a:hlink>
        <a:folHlink>
          <a:srgbClr val="72C676"/>
        </a:folHlink>
      </a:clrScheme>
      <a:clrMap bg1="dk2" tx1="lt1" bg2="dk1" tx2="lt2" accent1="accent1" accent2="accent2" accent3="accent3" accent4="accent4" accent5="accent5" accent6="accent6" hlink="hlink" folHlink="folHlink"/>
    </a:extraClrScheme>
    <a:extraClrScheme>
      <a:clrScheme name="Curtain Call 3">
        <a:dk1>
          <a:srgbClr val="4C3D57"/>
        </a:dk1>
        <a:lt1>
          <a:srgbClr val="FFFFFF"/>
        </a:lt1>
        <a:dk2>
          <a:srgbClr val="660066"/>
        </a:dk2>
        <a:lt2>
          <a:srgbClr val="FDFBE3"/>
        </a:lt2>
        <a:accent1>
          <a:srgbClr val="976C9E"/>
        </a:accent1>
        <a:accent2>
          <a:srgbClr val="1E1822"/>
        </a:accent2>
        <a:accent3>
          <a:srgbClr val="B8AAB8"/>
        </a:accent3>
        <a:accent4>
          <a:srgbClr val="DADADA"/>
        </a:accent4>
        <a:accent5>
          <a:srgbClr val="C9BACC"/>
        </a:accent5>
        <a:accent6>
          <a:srgbClr val="1A151E"/>
        </a:accent6>
        <a:hlink>
          <a:srgbClr val="D8C460"/>
        </a:hlink>
        <a:folHlink>
          <a:srgbClr val="C3C2BD"/>
        </a:folHlink>
      </a:clrScheme>
      <a:clrMap bg1="dk2" tx1="lt1" bg2="dk1" tx2="lt2" accent1="accent1" accent2="accent2" accent3="accent3" accent4="accent4" accent5="accent5" accent6="accent6" hlink="hlink" folHlink="folHlink"/>
    </a:extraClrScheme>
    <a:extraClrScheme>
      <a:clrScheme name="Curtain Call 4">
        <a:dk1>
          <a:srgbClr val="334D3F"/>
        </a:dk1>
        <a:lt1>
          <a:srgbClr val="FFFFFF"/>
        </a:lt1>
        <a:dk2>
          <a:srgbClr val="008000"/>
        </a:dk2>
        <a:lt2>
          <a:srgbClr val="D3F1DB"/>
        </a:lt2>
        <a:accent1>
          <a:srgbClr val="4A6D84"/>
        </a:accent1>
        <a:accent2>
          <a:srgbClr val="213329"/>
        </a:accent2>
        <a:accent3>
          <a:srgbClr val="AAC0AA"/>
        </a:accent3>
        <a:accent4>
          <a:srgbClr val="DADADA"/>
        </a:accent4>
        <a:accent5>
          <a:srgbClr val="B1BAC2"/>
        </a:accent5>
        <a:accent6>
          <a:srgbClr val="1D2D24"/>
        </a:accent6>
        <a:hlink>
          <a:srgbClr val="F0B100"/>
        </a:hlink>
        <a:folHlink>
          <a:srgbClr val="C37103"/>
        </a:folHlink>
      </a:clrScheme>
      <a:clrMap bg1="dk2" tx1="lt1" bg2="dk1" tx2="lt2" accent1="accent1" accent2="accent2" accent3="accent3" accent4="accent4" accent5="accent5" accent6="accent6" hlink="hlink" folHlink="folHlink"/>
    </a:extraClrScheme>
    <a:extraClrScheme>
      <a:clrScheme name="Curtain Call 5">
        <a:dk1>
          <a:srgbClr val="566858"/>
        </a:dk1>
        <a:lt1>
          <a:srgbClr val="FFFFFF"/>
        </a:lt1>
        <a:dk2>
          <a:srgbClr val="6D8771"/>
        </a:dk2>
        <a:lt2>
          <a:srgbClr val="ECECB2"/>
        </a:lt2>
        <a:accent1>
          <a:srgbClr val="76A571"/>
        </a:accent1>
        <a:accent2>
          <a:srgbClr val="465648"/>
        </a:accent2>
        <a:accent3>
          <a:srgbClr val="BAC3BB"/>
        </a:accent3>
        <a:accent4>
          <a:srgbClr val="DADADA"/>
        </a:accent4>
        <a:accent5>
          <a:srgbClr val="BDCFBB"/>
        </a:accent5>
        <a:accent6>
          <a:srgbClr val="3F4D40"/>
        </a:accent6>
        <a:hlink>
          <a:srgbClr val="FFDC0B"/>
        </a:hlink>
        <a:folHlink>
          <a:srgbClr val="FC9916"/>
        </a:folHlink>
      </a:clrScheme>
      <a:clrMap bg1="dk2" tx1="lt1" bg2="dk1" tx2="lt2" accent1="accent1" accent2="accent2" accent3="accent3" accent4="accent4" accent5="accent5" accent6="accent6" hlink="hlink" folHlink="folHlink"/>
    </a:extraClrScheme>
    <a:extraClrScheme>
      <a:clrScheme name="Curtain Call 6">
        <a:dk1>
          <a:srgbClr val="0A6866"/>
        </a:dk1>
        <a:lt1>
          <a:srgbClr val="FFFFFF"/>
        </a:lt1>
        <a:dk2>
          <a:srgbClr val="0D8784"/>
        </a:dk2>
        <a:lt2>
          <a:srgbClr val="B8DEC6"/>
        </a:lt2>
        <a:accent1>
          <a:srgbClr val="3C7652"/>
        </a:accent1>
        <a:accent2>
          <a:srgbClr val="005250"/>
        </a:accent2>
        <a:accent3>
          <a:srgbClr val="AAC3C2"/>
        </a:accent3>
        <a:accent4>
          <a:srgbClr val="DADADA"/>
        </a:accent4>
        <a:accent5>
          <a:srgbClr val="AFBDB3"/>
        </a:accent5>
        <a:accent6>
          <a:srgbClr val="004948"/>
        </a:accent6>
        <a:hlink>
          <a:srgbClr val="00E0A5"/>
        </a:hlink>
        <a:folHlink>
          <a:srgbClr val="00CCFF"/>
        </a:folHlink>
      </a:clrScheme>
      <a:clrMap bg1="dk2" tx1="lt1" bg2="dk1" tx2="lt2" accent1="accent1" accent2="accent2" accent3="accent3" accent4="accent4" accent5="accent5" accent6="accent6" hlink="hlink" folHlink="folHlink"/>
    </a:extraClrScheme>
    <a:extraClrScheme>
      <a:clrScheme name="Curtain Call 7">
        <a:dk1>
          <a:srgbClr val="50688C"/>
        </a:dk1>
        <a:lt1>
          <a:srgbClr val="FFFFFF"/>
        </a:lt1>
        <a:dk2>
          <a:srgbClr val="6E87AC"/>
        </a:dk2>
        <a:lt2>
          <a:srgbClr val="FFFFFF"/>
        </a:lt2>
        <a:accent1>
          <a:srgbClr val="376EA5"/>
        </a:accent1>
        <a:accent2>
          <a:srgbClr val="445876"/>
        </a:accent2>
        <a:accent3>
          <a:srgbClr val="BAC3D2"/>
        </a:accent3>
        <a:accent4>
          <a:srgbClr val="DADADA"/>
        </a:accent4>
        <a:accent5>
          <a:srgbClr val="AEBACF"/>
        </a:accent5>
        <a:accent6>
          <a:srgbClr val="3D4F6A"/>
        </a:accent6>
        <a:hlink>
          <a:srgbClr val="66CCFF"/>
        </a:hlink>
        <a:folHlink>
          <a:srgbClr val="CCCCFF"/>
        </a:folHlink>
      </a:clrScheme>
      <a:clrMap bg1="dk2" tx1="lt1" bg2="dk1" tx2="lt2" accent1="accent1" accent2="accent2" accent3="accent3" accent4="accent4" accent5="accent5" accent6="accent6" hlink="hlink" folHlink="folHlink"/>
    </a:extraClrScheme>
    <a:extraClrScheme>
      <a:clrScheme name="Curtain Call 8">
        <a:dk1>
          <a:srgbClr val="000000"/>
        </a:dk1>
        <a:lt1>
          <a:srgbClr val="DDDCC5"/>
        </a:lt1>
        <a:dk2>
          <a:srgbClr val="000000"/>
        </a:dk2>
        <a:lt2>
          <a:srgbClr val="C9C6A5"/>
        </a:lt2>
        <a:accent1>
          <a:srgbClr val="C0C0C0"/>
        </a:accent1>
        <a:accent2>
          <a:srgbClr val="B0AC90"/>
        </a:accent2>
        <a:accent3>
          <a:srgbClr val="EBEBDF"/>
        </a:accent3>
        <a:accent4>
          <a:srgbClr val="000000"/>
        </a:accent4>
        <a:accent5>
          <a:srgbClr val="DCDCDC"/>
        </a:accent5>
        <a:accent6>
          <a:srgbClr val="9F9B82"/>
        </a:accent6>
        <a:hlink>
          <a:srgbClr val="666699"/>
        </a:hlink>
        <a:folHlink>
          <a:srgbClr val="905C80"/>
        </a:folHlink>
      </a:clrScheme>
      <a:clrMap bg1="lt1" tx1="dk1" bg2="lt2" tx2="dk2" accent1="accent1" accent2="accent2" accent3="accent3" accent4="accent4" accent5="accent5" accent6="accent6" hlink="hlink" folHlink="folHlink"/>
    </a:extraClrScheme>
    <a:extraClrScheme>
      <a:clrScheme name="Curtain Call 9">
        <a:dk1>
          <a:srgbClr val="000000"/>
        </a:dk1>
        <a:lt1>
          <a:srgbClr val="FFFFFF"/>
        </a:lt1>
        <a:dk2>
          <a:srgbClr val="000099"/>
        </a:dk2>
        <a:lt2>
          <a:srgbClr val="DDDDDD"/>
        </a:lt2>
        <a:accent1>
          <a:srgbClr val="C6D4D4"/>
        </a:accent1>
        <a:accent2>
          <a:srgbClr val="C0C0C0"/>
        </a:accent2>
        <a:accent3>
          <a:srgbClr val="FFFFFF"/>
        </a:accent3>
        <a:accent4>
          <a:srgbClr val="000000"/>
        </a:accent4>
        <a:accent5>
          <a:srgbClr val="DFE6E6"/>
        </a:accent5>
        <a:accent6>
          <a:srgbClr val="AEAEAE"/>
        </a:accent6>
        <a:hlink>
          <a:srgbClr val="6600FF"/>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92.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Override1.xml><?xml version="1.0" encoding="utf-8"?>
<a:themeOverride xmlns:a="http://schemas.openxmlformats.org/drawingml/2006/main">
  <a:clrScheme name="">
    <a:dk1>
      <a:srgbClr val="000203"/>
    </a:dk1>
    <a:lt1>
      <a:srgbClr val="FFFFFF"/>
    </a:lt1>
    <a:dk2>
      <a:srgbClr val="C900CB"/>
    </a:dk2>
    <a:lt2>
      <a:srgbClr val="CCECFF"/>
    </a:lt2>
    <a:accent1>
      <a:srgbClr val="0088E4"/>
    </a:accent1>
    <a:accent2>
      <a:srgbClr val="009999"/>
    </a:accent2>
    <a:accent3>
      <a:srgbClr val="E1AAE2"/>
    </a:accent3>
    <a:accent4>
      <a:srgbClr val="DADADA"/>
    </a:accent4>
    <a:accent5>
      <a:srgbClr val="AAC3EF"/>
    </a:accent5>
    <a:accent6>
      <a:srgbClr val="008A8A"/>
    </a:accent6>
    <a:hlink>
      <a:srgbClr val="99FF99"/>
    </a:hlink>
    <a:folHlink>
      <a:srgbClr val="AFE1FF"/>
    </a:folHlink>
  </a:clrScheme>
</a:themeOverride>
</file>

<file path=ppt/theme/themeOverride2.xml><?xml version="1.0" encoding="utf-8"?>
<a:themeOverride xmlns:a="http://schemas.openxmlformats.org/drawingml/2006/main">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themeOverride>
</file>

<file path=ppt/theme/themeOverride3.xml><?xml version="1.0" encoding="utf-8"?>
<a:themeOverride xmlns:a="http://schemas.openxmlformats.org/drawingml/2006/main">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themeOverride>
</file>

<file path=ppt/theme/themeOverride4.xml><?xml version="1.0" encoding="utf-8"?>
<a:themeOverride xmlns:a="http://schemas.openxmlformats.org/drawingml/2006/main">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docProps/app.xml><?xml version="1.0" encoding="utf-8"?>
<Properties xmlns="http://schemas.openxmlformats.org/officeDocument/2006/extended-properties" xmlns:vt="http://schemas.openxmlformats.org/officeDocument/2006/docPropsVTypes">
  <Template>Mac HD:Applications:Microsoft Office 2004:Templates:Presentations:Designs:Bar Code</Template>
  <TotalTime>16314</TotalTime>
  <Words>19020</Words>
  <Application>Microsoft Macintosh PowerPoint</Application>
  <PresentationFormat>On-screen Show (4:3)</PresentationFormat>
  <Paragraphs>2357</Paragraphs>
  <Slides>399</Slides>
  <Notes>350</Notes>
  <HiddenSlides>0</HiddenSlides>
  <MMClips>0</MMClips>
  <ScaleCrop>false</ScaleCrop>
  <HeadingPairs>
    <vt:vector size="6" baseType="variant">
      <vt:variant>
        <vt:lpstr>Fonts Used</vt:lpstr>
      </vt:variant>
      <vt:variant>
        <vt:i4>48</vt:i4>
      </vt:variant>
      <vt:variant>
        <vt:lpstr>Theme</vt:lpstr>
      </vt:variant>
      <vt:variant>
        <vt:i4>91</vt:i4>
      </vt:variant>
      <vt:variant>
        <vt:lpstr>Slide Titles</vt:lpstr>
      </vt:variant>
      <vt:variant>
        <vt:i4>399</vt:i4>
      </vt:variant>
    </vt:vector>
  </HeadingPairs>
  <TitlesOfParts>
    <vt:vector size="538" baseType="lpstr">
      <vt:lpstr>26</vt:lpstr>
      <vt:lpstr>acme secret agent</vt:lpstr>
      <vt:lpstr>Alan Den</vt:lpstr>
      <vt:lpstr>Aramis Regular</vt:lpstr>
      <vt:lpstr>Arial Bold</vt:lpstr>
      <vt:lpstr>Arial Bold Italic</vt:lpstr>
      <vt:lpstr>Arial Unicode MS</vt:lpstr>
      <vt:lpstr>Arial-BoldMT</vt:lpstr>
      <vt:lpstr>Bizarro Regular</vt:lpstr>
      <vt:lpstr>BONES</vt:lpstr>
      <vt:lpstr>Chicago</vt:lpstr>
      <vt:lpstr>Eraser</vt:lpstr>
      <vt:lpstr>ＭＳ Ｐゴシック</vt:lpstr>
      <vt:lpstr>ＭＳ Ｐゴシック</vt:lpstr>
      <vt:lpstr>Osaka</vt:lpstr>
      <vt:lpstr>Sand</vt:lpstr>
      <vt:lpstr>SimSun</vt:lpstr>
      <vt:lpstr>SimSun</vt:lpstr>
      <vt:lpstr>Taco Salad</vt:lpstr>
      <vt:lpstr>Times</vt:lpstr>
      <vt:lpstr>ヒラギノ角ゴ Pro W3</vt:lpstr>
      <vt:lpstr>Abadi MT Condensed Extra Bold</vt:lpstr>
      <vt:lpstr>Apple Chancery</vt:lpstr>
      <vt:lpstr>Arial</vt:lpstr>
      <vt:lpstr>Arial Black</vt:lpstr>
      <vt:lpstr>Arial Narrow</vt:lpstr>
      <vt:lpstr>Arial Narrow Bold</vt:lpstr>
      <vt:lpstr>Arial Rounded MT Bold</vt:lpstr>
      <vt:lpstr>Bwgrki</vt:lpstr>
      <vt:lpstr>Bwgrkl</vt:lpstr>
      <vt:lpstr>Calibri</vt:lpstr>
      <vt:lpstr>Calisto MT</vt:lpstr>
      <vt:lpstr>Century Gothic</vt:lpstr>
      <vt:lpstr>Comic Sans MS</vt:lpstr>
      <vt:lpstr>Engravers MT</vt:lpstr>
      <vt:lpstr>Geneva</vt:lpstr>
      <vt:lpstr>Haettenschweiler</vt:lpstr>
      <vt:lpstr>Helvetica</vt:lpstr>
      <vt:lpstr>Impact</vt:lpstr>
      <vt:lpstr>Lucida Grande</vt:lpstr>
      <vt:lpstr>Monotype Sorts</vt:lpstr>
      <vt:lpstr>Papyrus</vt:lpstr>
      <vt:lpstr>Symbol</vt:lpstr>
      <vt:lpstr>Tahoma</vt:lpstr>
      <vt:lpstr>Times New Roman</vt:lpstr>
      <vt:lpstr>Trebuchet MS</vt:lpstr>
      <vt:lpstr>Verdana</vt:lpstr>
      <vt:lpstr>Wingdings</vt:lpstr>
      <vt:lpstr>Expedition</vt:lpstr>
      <vt:lpstr>3_Expedition</vt:lpstr>
      <vt:lpstr>4_Expedition</vt:lpstr>
      <vt:lpstr>11_Blank Presentation</vt:lpstr>
      <vt:lpstr>5_Default Design</vt:lpstr>
      <vt:lpstr>6_Default Design</vt:lpstr>
      <vt:lpstr>7_Expedition</vt:lpstr>
      <vt:lpstr>Radar</vt:lpstr>
      <vt:lpstr>1_Story</vt:lpstr>
      <vt:lpstr>16_Default Design</vt:lpstr>
      <vt:lpstr>21_Blank Presentation</vt:lpstr>
      <vt:lpstr>17_Default Design</vt:lpstr>
      <vt:lpstr>Communicating Bad News</vt:lpstr>
      <vt:lpstr>18_Default Design</vt:lpstr>
      <vt:lpstr>22_Blank Presentation</vt:lpstr>
      <vt:lpstr>19_Default Design</vt:lpstr>
      <vt:lpstr>TECHED</vt:lpstr>
      <vt:lpstr>1_SUNRISE</vt:lpstr>
      <vt:lpstr>23_Blank Presentation</vt:lpstr>
      <vt:lpstr>12_Expedition</vt:lpstr>
      <vt:lpstr>ZESTY</vt:lpstr>
      <vt:lpstr>20_Default Design</vt:lpstr>
      <vt:lpstr>TECH</vt:lpstr>
      <vt:lpstr>24_Blank Presentation</vt:lpstr>
      <vt:lpstr>21_Default Design</vt:lpstr>
      <vt:lpstr>1_Gleam</vt:lpstr>
      <vt:lpstr>2_Office Theme</vt:lpstr>
      <vt:lpstr>Default Design</vt:lpstr>
      <vt:lpstr>2_Story</vt:lpstr>
      <vt:lpstr>3_Story</vt:lpstr>
      <vt:lpstr>untitled 3</vt:lpstr>
      <vt:lpstr>1_Default Design</vt:lpstr>
      <vt:lpstr>4_Story</vt:lpstr>
      <vt:lpstr>5_Story</vt:lpstr>
      <vt:lpstr>6_Story</vt:lpstr>
      <vt:lpstr>7_Story</vt:lpstr>
      <vt:lpstr>8_Story</vt:lpstr>
      <vt:lpstr>Blank Presentation</vt:lpstr>
      <vt:lpstr>Kimono</vt:lpstr>
      <vt:lpstr>9_Story</vt:lpstr>
      <vt:lpstr>Story</vt:lpstr>
      <vt:lpstr>3_Office Theme</vt:lpstr>
      <vt:lpstr>Frame</vt:lpstr>
      <vt:lpstr>1_Blank Presentation</vt:lpstr>
      <vt:lpstr>1_Ripple</vt:lpstr>
      <vt:lpstr>2_Default Design</vt:lpstr>
      <vt:lpstr>4_Office Theme</vt:lpstr>
      <vt:lpstr>2_Ripple</vt:lpstr>
      <vt:lpstr>3_Ripple</vt:lpstr>
      <vt:lpstr>Office Theme</vt:lpstr>
      <vt:lpstr>Compass</vt:lpstr>
      <vt:lpstr>Globe</vt:lpstr>
      <vt:lpstr>4_Ripple</vt:lpstr>
      <vt:lpstr>5_Office Theme</vt:lpstr>
      <vt:lpstr>Ripple</vt:lpstr>
      <vt:lpstr>1_Office Theme</vt:lpstr>
      <vt:lpstr>6_Office Theme</vt:lpstr>
      <vt:lpstr>1_Slit</vt:lpstr>
      <vt:lpstr>2_Blank Presentation</vt:lpstr>
      <vt:lpstr>1_Kimono</vt:lpstr>
      <vt:lpstr>7_Office Theme</vt:lpstr>
      <vt:lpstr>10_Story</vt:lpstr>
      <vt:lpstr>Skyline</vt:lpstr>
      <vt:lpstr>Beam</vt:lpstr>
      <vt:lpstr>3_Blank Presentation</vt:lpstr>
      <vt:lpstr>3_Gesture</vt:lpstr>
      <vt:lpstr>1_Expedition</vt:lpstr>
      <vt:lpstr>Crumple</vt:lpstr>
      <vt:lpstr>50_Blank Presentation</vt:lpstr>
      <vt:lpstr>Cactus</vt:lpstr>
      <vt:lpstr>8_Office Theme</vt:lpstr>
      <vt:lpstr>5_Ripple</vt:lpstr>
      <vt:lpstr>2_Expedition</vt:lpstr>
      <vt:lpstr>6_Ripple</vt:lpstr>
      <vt:lpstr>3_Default Design</vt:lpstr>
      <vt:lpstr>4_Blank Presentation</vt:lpstr>
      <vt:lpstr>2_Compass</vt:lpstr>
      <vt:lpstr>6_Blank Presentation</vt:lpstr>
      <vt:lpstr>2_Slit</vt:lpstr>
      <vt:lpstr>7_Blank Presentation</vt:lpstr>
      <vt:lpstr>3_Slit</vt:lpstr>
      <vt:lpstr>untitled 1</vt:lpstr>
      <vt:lpstr>4_Default Design</vt:lpstr>
      <vt:lpstr>5_Expedition</vt:lpstr>
      <vt:lpstr>5_Blank Presentation</vt:lpstr>
      <vt:lpstr>7_Default Design</vt:lpstr>
      <vt:lpstr>Gleam</vt:lpstr>
      <vt:lpstr>6_Expedition</vt:lpstr>
      <vt:lpstr>8_Default Design</vt:lpstr>
      <vt:lpstr>9_Office Theme</vt:lpstr>
      <vt:lpstr>Curtain Call</vt:lpstr>
      <vt:lpstr>Eat Meat or Not? 1 Corinthians 10–16</vt:lpstr>
      <vt:lpstr>Christians in Corinth</vt:lpstr>
      <vt:lpstr>When You're Idle About Idols</vt:lpstr>
      <vt:lpstr>Fires</vt:lpstr>
      <vt:lpstr>The Hungry Ghost</vt:lpstr>
      <vt:lpstr>Ghost Eats It All!</vt:lpstr>
      <vt:lpstr>The Hungry Ghost</vt:lpstr>
      <vt:lpstr>Why no…</vt:lpstr>
      <vt:lpstr>I. Idolatry reaps God's discipline (10:1-13).</vt:lpstr>
      <vt:lpstr>A. God judged Israel for its evil practices as a warning to us  (10:1-11).</vt:lpstr>
      <vt:lpstr>Wandering Map</vt:lpstr>
      <vt:lpstr>1 Cor. 10:1-4 (NLT)</vt:lpstr>
      <vt:lpstr>The Cloud</vt:lpstr>
      <vt:lpstr>The Sea</vt:lpstr>
      <vt:lpstr>The Leader</vt:lpstr>
      <vt:lpstr>The Food</vt:lpstr>
      <vt:lpstr>The Water</vt:lpstr>
      <vt:lpstr>1 Cor. 10:5 (NLT)</vt:lpstr>
      <vt:lpstr>The Spies Return</vt:lpstr>
      <vt:lpstr>The Majority Report</vt:lpstr>
      <vt:lpstr>The Minority Report</vt:lpstr>
      <vt:lpstr>God's Report</vt:lpstr>
      <vt:lpstr>From Egypt to Canaan</vt:lpstr>
      <vt:lpstr>The Golden Calf Incident</vt:lpstr>
      <vt:lpstr>1 Cor. 10:6-8 (NLT)</vt:lpstr>
      <vt:lpstr>1 Cor. 10:9-11 (NLT)</vt:lpstr>
      <vt:lpstr>Korah's Rebellion</vt:lpstr>
      <vt:lpstr>The Bronze Serpent</vt:lpstr>
      <vt:lpstr>B. Humbly accept God's help when tempted (10:12-13).</vt:lpstr>
      <vt:lpstr>1 Cor. 10:12 (NLT)</vt:lpstr>
      <vt:lpstr>Idols are Wrong</vt:lpstr>
      <vt:lpstr>"Idolatry is OK" Man</vt:lpstr>
      <vt:lpstr>"Idolatry is OK" Woman</vt:lpstr>
      <vt:lpstr>1 Cor. 10:13 (NLT)</vt:lpstr>
      <vt:lpstr>C. God will judge you for your involvement in paganism.</vt:lpstr>
      <vt:lpstr>Principal Candidate</vt:lpstr>
      <vt:lpstr>God judges sexual sin too</vt:lpstr>
      <vt:lpstr>How many really have AIDS?</vt:lpstr>
      <vt:lpstr>HIV Stricken Homosexual Men, 1997</vt:lpstr>
      <vt:lpstr>II. God judges our idolatry because it is demonic (10:14-22).</vt:lpstr>
      <vt:lpstr>A. Avoid idol feasts since they're as demonic as the Lord's Supper is godly (10:14-22).</vt:lpstr>
      <vt:lpstr>1 Cor. 10:14 (NLT)</vt:lpstr>
      <vt:lpstr>1 Cor. 10:15-18 (NLT)</vt:lpstr>
      <vt:lpstr>The Agape (Love) Feast</vt:lpstr>
      <vt:lpstr>The Cup</vt:lpstr>
      <vt:lpstr>1 Cor. 10:19-22 (NLT)</vt:lpstr>
      <vt:lpstr>B. Exposing ourselves to demons in pagan celebrations invites God's discipline.</vt:lpstr>
      <vt:lpstr>Avoid idolatry or God may discipline you for this involvement with demons</vt:lpstr>
      <vt:lpstr>How NOT to be idle with idols…</vt:lpstr>
      <vt:lpstr>1 Cor. 10:23-24 (NLT)</vt:lpstr>
      <vt:lpstr>1 Cor. 10:25-27 (NLT)</vt:lpstr>
      <vt:lpstr>1 Cor. 10:28-30 (NLT)</vt:lpstr>
      <vt:lpstr>How NOT to be idle with idols…</vt:lpstr>
      <vt:lpstr>1 Cor. 10:31–11:1 (NLT)</vt:lpstr>
      <vt:lpstr>1 Corinthians 11</vt:lpstr>
      <vt:lpstr>A.  A woman should not serve as a pastor-teacher with authority over an entire church</vt:lpstr>
      <vt:lpstr>Androgyny </vt:lpstr>
      <vt:lpstr>What's a Woman to Do?</vt:lpstr>
      <vt:lpstr>WOW</vt:lpstr>
      <vt:lpstr>My, how language has changed…</vt:lpstr>
      <vt:lpstr>Who wore head coverings?</vt:lpstr>
      <vt:lpstr>1 Corinthians 11:2 NLT</vt:lpstr>
      <vt:lpstr>Towards the Main Idea…</vt:lpstr>
      <vt:lpstr>I. Resisting sex distinctions shames our authorities.</vt:lpstr>
      <vt:lpstr>Why maintain distinctions?</vt:lpstr>
      <vt:lpstr>God's Authority Structure</vt:lpstr>
      <vt:lpstr>What does "head" mean?</vt:lpstr>
      <vt:lpstr>What does "head" mean?</vt:lpstr>
      <vt:lpstr>God's Authority Structure</vt:lpstr>
      <vt:lpstr>1 Corinthians 11:4 NLT</vt:lpstr>
      <vt:lpstr>Wayne Grudem's  Definition of Prophecy</vt:lpstr>
      <vt:lpstr>What is Prophecy? </vt:lpstr>
      <vt:lpstr>1 Corinthians 11:5-6 NLT</vt:lpstr>
      <vt:lpstr>Flowing Hair</vt:lpstr>
      <vt:lpstr>Bald Hair</vt:lpstr>
      <vt:lpstr>Bald Mona Lisa</vt:lpstr>
      <vt:lpstr>Should women worship with the veil?</vt:lpstr>
      <vt:lpstr>Veils at a wedding are beautiful…</vt:lpstr>
      <vt:lpstr>In most societies today, head coverings send the wrong signal––that we are out of touch with societal convention</vt:lpstr>
      <vt:lpstr>B.  Today we must honor our authorities during worship.</vt:lpstr>
      <vt:lpstr>1 Timothy 2:11-15</vt:lpstr>
      <vt:lpstr>Egalitarians</vt:lpstr>
      <vt:lpstr>Common Ground</vt:lpstr>
      <vt:lpstr>"Beyond the Politics of Pandora's Pulpit"</vt:lpstr>
      <vt:lpstr>B.  Today we must honor our authorities during worship.</vt:lpstr>
      <vt:lpstr>I. Resisting sex distinctions shames our authorities.</vt:lpstr>
      <vt:lpstr>II.  A wife should let her husband lead due to the creation order.</vt:lpstr>
      <vt:lpstr>A. A wife's head covering at Corinth showed the husband's leadership since creation (11:7-12)</vt:lpstr>
      <vt:lpstr>1 Corinthians 11:7 NLT</vt:lpstr>
      <vt:lpstr>Equality of Sexes</vt:lpstr>
      <vt:lpstr>Did Jewish men cover their heads during prayer in NT times?</vt:lpstr>
      <vt:lpstr>Women in Corinth were to pray with a head covering because husbands have always led their wives (11:8-10)</vt:lpstr>
      <vt:lpstr>1 Corinthians 11:8-10 NLT</vt:lpstr>
      <vt:lpstr>1 Corinthians 11:11-12 NLT</vt:lpstr>
      <vt:lpstr>"In the Lord, however,  woman is not independent of man, nor is man independent of woman." 1 Corinthians 11:11</vt:lpstr>
      <vt:lpstr>1 Corinthians 11:11-12 NLT</vt:lpstr>
      <vt:lpstr>B.  Wives today must respect their husband's leadership.</vt:lpstr>
      <vt:lpstr>Don't blur proper roles of…</vt:lpstr>
      <vt:lpstr>1 Corinthians 11:13 NLT</vt:lpstr>
      <vt:lpstr>Prayer with head uncovered</vt:lpstr>
      <vt:lpstr>Don't blur proper roles of…</vt:lpstr>
      <vt:lpstr>1 Corinthians 11:14-15 NLT</vt:lpstr>
      <vt:lpstr>Quellendorf, Germany</vt:lpstr>
      <vt:lpstr>Look your part</vt:lpstr>
      <vt:lpstr>Don't blur proper roles of…</vt:lpstr>
      <vt:lpstr>1 Corinthians 11:16 NLT</vt:lpstr>
      <vt:lpstr>It can be better!</vt:lpstr>
      <vt:lpstr>PowerPoint Presentation</vt:lpstr>
      <vt:lpstr>PowerPoint Presentation</vt:lpstr>
      <vt:lpstr>What should you wives do?</vt:lpstr>
      <vt:lpstr>What should you others do?</vt:lpstr>
      <vt:lpstr>Give up your rights to…</vt:lpstr>
      <vt:lpstr>I Timothy 2</vt:lpstr>
      <vt:lpstr>A.  A woman should not serve as a pastor-teacher with authority over an entire church</vt:lpstr>
      <vt:lpstr>Avoid the 2 Extremes</vt:lpstr>
      <vt:lpstr>Distinguish Between Culture and Truth</vt:lpstr>
      <vt:lpstr>Men's Prayer  2:8 </vt:lpstr>
      <vt:lpstr>Men's prayer 2:8  </vt:lpstr>
      <vt:lpstr>Women's Adornment (2:9-10)</vt:lpstr>
      <vt:lpstr>Women's Adornment   2:9-10 </vt:lpstr>
      <vt:lpstr>Submission 2:11-12</vt:lpstr>
      <vt:lpstr>What's a Woman to Do?</vt:lpstr>
      <vt:lpstr>“11A woman should learn in quietness and full submission.  12I do not permit a woman to teach or to have authority over a man; she must be silent.” - 1 Timothy 2:11-12</vt:lpstr>
      <vt:lpstr>Who wants to address this?</vt:lpstr>
      <vt:lpstr>Egalitarians</vt:lpstr>
      <vt:lpstr>Common Ground</vt:lpstr>
      <vt:lpstr>“Beyond the Politics of Pandora's Pulpit”</vt:lpstr>
      <vt:lpstr>“11A woman should learn in quietness and full submission.  12I do not permit a woman to teach or to have authority over a man; she must be silent.” 1 Timothy 2:11-12</vt:lpstr>
      <vt:lpstr>What's a Woman to Do?</vt:lpstr>
      <vt:lpstr>I. Learn peacefully</vt:lpstr>
      <vt:lpstr>II. Learn respectfully, not usurping</vt:lpstr>
      <vt:lpstr>II. Learn respectfully, not usurping</vt:lpstr>
      <vt:lpstr>Learn peacefully and respectfully</vt:lpstr>
      <vt:lpstr>Q: But why did Paul prohibit women from teaching men in public worship?</vt:lpstr>
      <vt:lpstr>1 Timothy 2:11-15 NIV</vt:lpstr>
      <vt:lpstr>Women's Submission 2:11-12 </vt:lpstr>
      <vt:lpstr>Culture: Silence vs. Teaching</vt:lpstr>
      <vt:lpstr>Truth: Authority-Submission </vt:lpstr>
      <vt:lpstr>1 Timothy 2:11-14</vt:lpstr>
      <vt:lpstr>No Ordinary Supper</vt:lpstr>
      <vt:lpstr>Sarah went to Big Church…</vt:lpstr>
      <vt:lpstr>"Do this to remember me"</vt:lpstr>
      <vt:lpstr>How can you honor God in the Lord's Supper?</vt:lpstr>
      <vt:lpstr>Passover &amp; the Lord's Supper</vt:lpstr>
      <vt:lpstr>I.  Look outward at your relationships with other believers</vt:lpstr>
      <vt:lpstr>1 Corinthians 11:17-19 (NLT)</vt:lpstr>
      <vt:lpstr>1 Corinthians 11:20-22 (NLT)</vt:lpstr>
      <vt:lpstr>The Agape (Love) Feast</vt:lpstr>
      <vt:lpstr>1 Cor. 10:15-18 (NLT)</vt:lpstr>
      <vt:lpstr>Seating at Jesus' Passover</vt:lpstr>
      <vt:lpstr>Modern Passover</vt:lpstr>
      <vt:lpstr>Matthew 5:23-24</vt:lpstr>
      <vt:lpstr>I.  Look outward at your relationships with other believers</vt:lpstr>
      <vt:lpstr>II.  Look back at Christ's death for you</vt:lpstr>
      <vt:lpstr>1 Corinthians 11:23-25</vt:lpstr>
      <vt:lpstr>Passover's Past Significance </vt:lpstr>
      <vt:lpstr>The Four Cups (Exod. 6:6-7)</vt:lpstr>
      <vt:lpstr>The Order of the Celebrations</vt:lpstr>
      <vt:lpstr>Seder Plate</vt:lpstr>
      <vt:lpstr>The Order of the Celebrations</vt:lpstr>
      <vt:lpstr>"This is my body, which is for you…"</vt:lpstr>
      <vt:lpstr>The Four Cups (Exod. 6:6-7)</vt:lpstr>
      <vt:lpstr>The Order of the Celebrations</vt:lpstr>
      <vt:lpstr>"This cup is the new covenant in my blood" (Jer. 31: 31-34)</vt:lpstr>
      <vt:lpstr>Song</vt:lpstr>
      <vt:lpstr>II.  Look back at Christ's death for you</vt:lpstr>
      <vt:lpstr>III.  Look forward to Christ's return</vt:lpstr>
      <vt:lpstr>1 Corinthians 11:26 (NIV)</vt:lpstr>
      <vt:lpstr>The Order of the Celebrations</vt:lpstr>
      <vt:lpstr>"This year we are here.   Next year in Jerusalem!"</vt:lpstr>
      <vt:lpstr>III.  Look forward to Christ's return</vt:lpstr>
      <vt:lpstr>IV.  Look inward to confess all sin</vt:lpstr>
      <vt:lpstr>1 Corinthians 11:27-29 (NIV)</vt:lpstr>
      <vt:lpstr>1 Corinthians 11:30-32 (NIV)</vt:lpstr>
      <vt:lpstr>1 Corinthians 11:33-34 (NIV)</vt:lpstr>
      <vt:lpstr>Feast of Unleavened Bread</vt:lpstr>
      <vt:lpstr>"Burn All the Yeast!"</vt:lpstr>
      <vt:lpstr>Think!</vt:lpstr>
      <vt:lpstr>How can you honor God in the Lord's Supper?</vt:lpstr>
      <vt:lpstr>Look in all four directions!</vt:lpstr>
      <vt:lpstr>The Four Directions</vt:lpstr>
      <vt:lpstr>To properly look back on His death and look forward to His return, we need to look outward for others and look inward at our own lives.</vt:lpstr>
      <vt:lpstr>John 3:16</vt:lpstr>
      <vt:lpstr>What outward or inward issues do you need to address right NOW?</vt:lpstr>
      <vt:lpstr>1 Corinthians 12</vt:lpstr>
      <vt:lpstr>Spiritual Gifts</vt:lpstr>
      <vt:lpstr>I. Understanding gifts begins with seeing Christ as God (12:1-3).</vt:lpstr>
      <vt:lpstr>1 Corinthians 12:1-3 (NIV)</vt:lpstr>
      <vt:lpstr>Basic Issues in 1 Cor 12</vt:lpstr>
      <vt:lpstr>What is a spiritual gift?</vt:lpstr>
      <vt:lpstr>What is         a spiritual gift?</vt:lpstr>
      <vt:lpstr>Me?  Gifted?</vt:lpstr>
      <vt:lpstr>Basic Issues in 1 Cor 12</vt:lpstr>
      <vt:lpstr>1 Corinthians 12:1-3 (NIV)</vt:lpstr>
      <vt:lpstr>II. Our different gifts are united in the triune God (12:4-6).</vt:lpstr>
      <vt:lpstr>1 Corinthians 12:4-6 (NIV)</vt:lpstr>
      <vt:lpstr>GIVES</vt:lpstr>
      <vt:lpstr>The Basis &amp; Nature of Gifts</vt:lpstr>
      <vt:lpstr>GIVES</vt:lpstr>
      <vt:lpstr>APPOINTS</vt:lpstr>
      <vt:lpstr>The Basis &amp; Nature of Gifts</vt:lpstr>
      <vt:lpstr>EMPOWERS</vt:lpstr>
      <vt:lpstr>The Basis &amp; Nature of Gifts</vt:lpstr>
      <vt:lpstr>The Key Idea</vt:lpstr>
      <vt:lpstr>The Triune Involvement</vt:lpstr>
      <vt:lpstr>How do you see the Spirit working in your life?</vt:lpstr>
      <vt:lpstr>One evidence of the Spirit's work in your life is your spiritual gift  (12:7-11)</vt:lpstr>
      <vt:lpstr>The Spirit gives every gift (12:8)</vt:lpstr>
      <vt:lpstr>The Spirit gives every gift (12:9-10a)</vt:lpstr>
      <vt:lpstr>The Spirit gives every gift (12:10b-11a)</vt:lpstr>
      <vt:lpstr>The Spirit alone chose your gift (12:11b)</vt:lpstr>
      <vt:lpstr>Whom do you need?</vt:lpstr>
      <vt:lpstr>But why do you need others in this church (12:12-31)?</vt:lpstr>
      <vt:lpstr>I. It takes all the different gifts for the church to exist (12:12-13).</vt:lpstr>
      <vt:lpstr>A.  A human body has different parts (12:12).</vt:lpstr>
      <vt:lpstr>B.  Believers are different but still part of one body (12:13)</vt:lpstr>
      <vt:lpstr>ATHENS</vt:lpstr>
      <vt:lpstr>What is Spirit Baptism?</vt:lpstr>
      <vt:lpstr>Swimming in the Spirit - Perth, Western Australia</vt:lpstr>
      <vt:lpstr>What really happened at Pentecost?</vt:lpstr>
      <vt:lpstr>Are There Two Types of Christians?</vt:lpstr>
      <vt:lpstr>Translations of Spirit Baptism</vt:lpstr>
      <vt:lpstr>Views on Spirit Baptism</vt:lpstr>
      <vt:lpstr>Baptism v. Filling</vt:lpstr>
      <vt:lpstr>Baptism v. Filling</vt:lpstr>
      <vt:lpstr>Baptism v. Filling</vt:lpstr>
      <vt:lpstr>Baptism v. Filling</vt:lpstr>
      <vt:lpstr>II. It takes the serving gifts for the church to function (12:14-20)</vt:lpstr>
      <vt:lpstr>A.  The church has many people with different gifts (12:14)</vt:lpstr>
      <vt:lpstr>"Now the body is not made up of one part, but many" (12:14)</vt:lpstr>
      <vt:lpstr>B.  Believers with less honored gifts shouldn't feel unneeded (12:15-16).</vt:lpstr>
      <vt:lpstr>C. Diversity in the church makes it more effective (12:17-20).</vt:lpstr>
      <vt:lpstr>III. It takes humble use of all the gifts for the church to care (12:21-26).</vt:lpstr>
      <vt:lpstr>"Up-front" believers, don't arrogantly say,  "I don't need you with less honored roles" (12:21)</vt:lpstr>
      <vt:lpstr>Weaker gifts are indispensable (12:22)</vt:lpstr>
      <vt:lpstr>Less honorable gifts are honored (12:23a)</vt:lpstr>
      <vt:lpstr>But gifts never to be seen are also guarded with modesty (12:23b)</vt:lpstr>
      <vt:lpstr>Yet the "up-front" believers need less acknowledgment (12:24a)</vt:lpstr>
      <vt:lpstr>God gives greater honor to "behind-the-scenes" believers (12:24b).</vt:lpstr>
      <vt:lpstr>God honors serving gifts so we'll care for them too (12:25-26).</vt:lpstr>
      <vt:lpstr>IV. It takes all of our gifts for the church to be diversified (12:27-31).</vt:lpstr>
      <vt:lpstr>A. The church is composed of diversified members (12:27).</vt:lpstr>
      <vt:lpstr>B. The hierarchy of members shows that all don't have the same gifts  (12:28-30).</vt:lpstr>
      <vt:lpstr>C. Emphasize the gifts that edify the most members (12:31).</vt:lpstr>
      <vt:lpstr>Four reasons we need others</vt:lpstr>
      <vt:lpstr>Main Idea of 1 Cor. 12</vt:lpstr>
      <vt:lpstr>1 Corinthians 13</vt:lpstr>
      <vt:lpstr>Meaningless Worship</vt:lpstr>
      <vt:lpstr>Key Idea of 1 Cor. 13</vt:lpstr>
      <vt:lpstr>I.  Love is superior to gifts  (1 Cor 13:1-3).</vt:lpstr>
      <vt:lpstr>Tongues used to the max without love produces nothing  (1 Cor 13:1).</vt:lpstr>
      <vt:lpstr>Reversing Babel</vt:lpstr>
      <vt:lpstr>Prophecy without love is worthless to edify others (13:2a)</vt:lpstr>
      <vt:lpstr>Wisdom that knows all previously hidden doctrines but without love is worthless to edify others (13:2b)</vt:lpstr>
      <vt:lpstr>Knowledge that knows all facts but without love is worthless to edify others (13:2c)</vt:lpstr>
      <vt:lpstr>Faith that can move mountains but without love is worthless to edify others (13:2d).</vt:lpstr>
      <vt:lpstr>Giving</vt:lpstr>
      <vt:lpstr>INDIA</vt:lpstr>
      <vt:lpstr>Destroyed Church</vt:lpstr>
      <vt:lpstr>Burned Christian Girl</vt:lpstr>
      <vt:lpstr>Burned Church</vt:lpstr>
      <vt:lpstr>Killed Girl</vt:lpstr>
      <vt:lpstr>II.  Love benefits others (13:4-7).</vt:lpstr>
      <vt:lpstr>Relational Aspects of Love (13:4-7)</vt:lpstr>
      <vt:lpstr>Heart Size</vt:lpstr>
      <vt:lpstr>Relational Aspects of Love (13:4-7)</vt:lpstr>
      <vt:lpstr>Don't feel inferior about your gift!</vt:lpstr>
      <vt:lpstr>Relational Aspects of Love (13:4-7)</vt:lpstr>
      <vt:lpstr>Don't think highly of your gift!</vt:lpstr>
      <vt:lpstr>Relational Aspects of Love (13:4-7)</vt:lpstr>
      <vt:lpstr>Love knows the right things to get happy about (13:6).</vt:lpstr>
      <vt:lpstr>Love doesn't give up on others (13:7)</vt:lpstr>
      <vt:lpstr>III.  Love outlasts gifts (13:8-13).</vt:lpstr>
      <vt:lpstr>1 Corinthians 13:8-12</vt:lpstr>
      <vt:lpstr>1 Corinthians 13:8-12</vt:lpstr>
      <vt:lpstr>To teleion is a mega issue!</vt:lpstr>
      <vt:lpstr>1 Corinthians 13:8-13</vt:lpstr>
      <vt:lpstr>The Canon View of 1 Corinthians 13:8-13</vt:lpstr>
      <vt:lpstr>The Rapture View of 1 Corinthians 13:8-13</vt:lpstr>
      <vt:lpstr>The Body View</vt:lpstr>
      <vt:lpstr>Robert L. Thomas…</vt:lpstr>
      <vt:lpstr>The Body View of 1 Corinthians 13:8-13</vt:lpstr>
      <vt:lpstr>Two Illustrations</vt:lpstr>
      <vt:lpstr>Love will outlast even faith and hope (1 Corinthians 13:13)</vt:lpstr>
      <vt:lpstr>Main Idea of 1 Cor. 13</vt:lpstr>
      <vt:lpstr>Love is Life.  And if you miss love, you miss life.</vt:lpstr>
      <vt:lpstr>How are you at loving others?</vt:lpstr>
      <vt:lpstr>Motive is Everything</vt:lpstr>
      <vt:lpstr>1 Corinthians 14</vt:lpstr>
      <vt:lpstr>I. Prophecy benefits other believers  (1 Cor. 14:2-5)</vt:lpstr>
      <vt:lpstr>A. Prophecy is understood by others while tongues is understood only by God (14:2-3).</vt:lpstr>
      <vt:lpstr>Tests of a True Prophet (Deut. 18:20, 22)</vt:lpstr>
      <vt:lpstr>Comparing Tongues in Acts &amp; 1 Corinthians</vt:lpstr>
      <vt:lpstr>Contrasting Tongues in Acts &amp; 1 Corinthians</vt:lpstr>
      <vt:lpstr>B. Prophecy edifies the church while tongues only edifies the speaker (14:4-5).</vt:lpstr>
      <vt:lpstr>II. Uninterpreted tongues are incomprehensible (1 Cor. 14:6-19)</vt:lpstr>
      <vt:lpstr>Modern "Tongues" are Not Languages</vt:lpstr>
      <vt:lpstr>I once knew a little Greek…</vt:lpstr>
      <vt:lpstr>III. Prophecy has a superior purpose and results (1 Cor. 14:20-25).</vt:lpstr>
      <vt:lpstr>A. Prophecy has a superior purpose (14:20-22).</vt:lpstr>
      <vt:lpstr>Purpose for Unbelievers (especially Jews)</vt:lpstr>
      <vt:lpstr>A Biblical Definition of Tongues</vt:lpstr>
      <vt:lpstr>Today: Real Languages?  For Unbelievers?</vt:lpstr>
      <vt:lpstr>Why can't tongues be a special prayer language?</vt:lpstr>
      <vt:lpstr>Are Tongues in Acts Normative?</vt:lpstr>
      <vt:lpstr>Tongues versus Prophecy</vt:lpstr>
      <vt:lpstr>Tongues versus Prophecy</vt:lpstr>
      <vt:lpstr>Contrasts Between Prophetic Views</vt:lpstr>
      <vt:lpstr>Teaching versus Prophecy</vt:lpstr>
      <vt:lpstr>Teaching versus Prophecy</vt:lpstr>
      <vt:lpstr>1 Corinthians 15</vt:lpstr>
      <vt:lpstr>His Body,  Our Bodies </vt:lpstr>
      <vt:lpstr>Friday, 22 April 2022</vt:lpstr>
      <vt:lpstr>Give Up God  (2022 NY Times)  —Passover Issue  (= Good Friday)</vt:lpstr>
      <vt:lpstr>March 2013 at FAU</vt:lpstr>
      <vt:lpstr>March 2013 at FAU</vt:lpstr>
      <vt:lpstr>March 2013 at FAU</vt:lpstr>
      <vt:lpstr>March 2013 at FAUX</vt:lpstr>
      <vt:lpstr>The month of March…</vt:lpstr>
      <vt:lpstr>“The Bones of Jesus”</vt:lpstr>
      <vt:lpstr>What difference does it make to you?</vt:lpstr>
      <vt:lpstr>The Garden Tomb</vt:lpstr>
      <vt:lpstr>He is not here – for he is risen</vt:lpstr>
      <vt:lpstr>The Aegean Area</vt:lpstr>
      <vt:lpstr>The Corinthian Isthmus</vt:lpstr>
      <vt:lpstr>Epicureans &amp; Stoics at the Parthenon</vt:lpstr>
      <vt:lpstr>Why is it important?</vt:lpstr>
      <vt:lpstr>I. Christ's resurrection is a key part of the gospel  (1 Cor. 15:1-11). </vt:lpstr>
      <vt:lpstr>"Now, brothers, I want to remind you of the gospel  I preached to you…   For what I received I passed on to you of first importance…"   (1 Cor 15:1a, 3a NIV)</vt:lpstr>
      <vt:lpstr>What's the Gospel?</vt:lpstr>
      <vt:lpstr>The Full Gospel</vt:lpstr>
      <vt:lpstr>What's the Difference?</vt:lpstr>
      <vt:lpstr>What's the Difference?</vt:lpstr>
      <vt:lpstr>He is not here – for he is risen</vt:lpstr>
      <vt:lpstr>I. Christ's resurrection is a key part of the gospel  (1 Cor. 15:1-11). </vt:lpstr>
      <vt:lpstr>II. Christ's resurrection will resurrect us in new bodies later (1 Cor 15:12-57).</vt:lpstr>
      <vt:lpstr>We teach…</vt:lpstr>
      <vt:lpstr>Doubting the resurrection leads to hopelessness (12-19)</vt:lpstr>
      <vt:lpstr>Black</vt:lpstr>
      <vt:lpstr>Doubting the resurrection leads to hopelessness (12-19)</vt:lpstr>
      <vt:lpstr>PowerPoint Presentation</vt:lpstr>
      <vt:lpstr>Believing the resurrection leads to hope (20-28)</vt:lpstr>
      <vt:lpstr>Hope for our resurrection comes from His victory over the cross (20-23)</vt:lpstr>
      <vt:lpstr>Firstfruits: Wave Sheaf Offering</vt:lpstr>
      <vt:lpstr>Firstfruits Temple Offering</vt:lpstr>
      <vt:lpstr>• We will reign with Christ  (24-27a)! </vt:lpstr>
      <vt:lpstr>His kingdom will be over all (27b-28) </vt:lpstr>
      <vt:lpstr>First Century Christian Baptism</vt:lpstr>
      <vt:lpstr>Resurrection?</vt:lpstr>
      <vt:lpstr>Silk Air MI 185 Crash 19 December 1997</vt:lpstr>
      <vt:lpstr>“Hope” in reincarnations…</vt:lpstr>
      <vt:lpstr>What does hope in Christ offer us instead?</vt:lpstr>
      <vt:lpstr>Christ's resurrection will give us bodies that far outshine our earthly bodies (35-57).</vt:lpstr>
      <vt:lpstr>Perfect Bodies!</vt:lpstr>
      <vt:lpstr>1 Corinthians 15</vt:lpstr>
      <vt:lpstr>Three Illustrations of Our New Bodies:</vt:lpstr>
      <vt:lpstr>• Plant Life (36-38)</vt:lpstr>
      <vt:lpstr>• Plant Life (36-38)</vt:lpstr>
      <vt:lpstr>• Animal Life (39)</vt:lpstr>
      <vt:lpstr>• Inanimate Objects (40-41)</vt:lpstr>
      <vt:lpstr>The Resurrected Body (42-57)</vt:lpstr>
      <vt:lpstr>Resurrection is better (42-44a)!</vt:lpstr>
      <vt:lpstr>Black</vt:lpstr>
      <vt:lpstr>LORD of Lords</vt:lpstr>
      <vt:lpstr>We shall not all sleep…</vt:lpstr>
      <vt:lpstr>The Rapture</vt:lpstr>
      <vt:lpstr>We will join him in the clouds</vt:lpstr>
      <vt:lpstr>Black</vt:lpstr>
      <vt:lpstr>1 Cor 15:55 Text</vt:lpstr>
      <vt:lpstr>III. Our future resurrection should spur us to serve Him confidently now  (1 Cor 15:58). </vt:lpstr>
      <vt:lpstr>He is not here – for he is risen</vt:lpstr>
      <vt:lpstr>Since Christ rose, you will too!  So live like it!</vt:lpstr>
      <vt:lpstr>Resurrection life!</vt:lpstr>
      <vt:lpstr>1 Corinthians 16</vt:lpstr>
      <vt:lpstr>Others-Centered Christianity</vt:lpstr>
      <vt:lpstr>Transitions</vt:lpstr>
      <vt:lpstr>Transitions often turn us inward </vt:lpstr>
      <vt:lpstr>Origin &amp; Destination</vt:lpstr>
      <vt:lpstr>How to advance the gospel during transition…</vt:lpstr>
      <vt:lpstr>I. Give to needy saints (16:1-4). </vt:lpstr>
      <vt:lpstr>The Collection (16:1-2)</vt:lpstr>
      <vt:lpstr>Four of God's Commands on Giving</vt:lpstr>
      <vt:lpstr>What about the tithe?</vt:lpstr>
      <vt:lpstr>Should Christians tithe?</vt:lpstr>
      <vt:lpstr>Do you want God to bless you based on your net or your gross?</vt:lpstr>
      <vt:lpstr>Four of God's Commands on Giving</vt:lpstr>
      <vt:lpstr>II.  Minister as a team (16:5-18)</vt:lpstr>
      <vt:lpstr>A.  Show teamwork with your leaders (16:5-18)</vt:lpstr>
      <vt:lpstr>B.  Show teamwork with your yourselves (16:19-24)</vt:lpstr>
      <vt:lpstr>Main Idea of 1 Corinthians 16</vt:lpstr>
      <vt:lpstr>Herd Mentality</vt:lpstr>
      <vt:lpstr>How should we be different from unbelievers?</vt:lpstr>
      <vt:lpstr>How should we…</vt:lpstr>
      <vt:lpstr>Main Idea</vt:lpstr>
      <vt:lpstr>Sanctified = “Set apart by God as His possession” </vt:lpstr>
      <vt:lpstr>Black</vt:lpstr>
      <vt:lpstr>NT Preaching  •  BibleStudyDownloads.org</vt:lpstr>
      <vt:lpstr>Black</vt:lpstr>
      <vt:lpstr>NT Survey link at BibleStudyDownloads.org</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Michael Yeong</dc:creator>
  <cp:lastModifiedBy>Rick Griffith</cp:lastModifiedBy>
  <cp:revision>328</cp:revision>
  <dcterms:created xsi:type="dcterms:W3CDTF">2009-03-02T11:31:42Z</dcterms:created>
  <dcterms:modified xsi:type="dcterms:W3CDTF">2026-02-26T14:19:51Z</dcterms:modified>
</cp:coreProperties>
</file>